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6"/>
  </p:notesMasterIdLst>
  <p:handoutMasterIdLst>
    <p:handoutMasterId r:id="rId27"/>
  </p:handoutMasterIdLst>
  <p:sldIdLst>
    <p:sldId id="3288" r:id="rId2"/>
    <p:sldId id="3317" r:id="rId3"/>
    <p:sldId id="3344" r:id="rId4"/>
    <p:sldId id="3399" r:id="rId5"/>
    <p:sldId id="3401" r:id="rId6"/>
    <p:sldId id="3393" r:id="rId7"/>
    <p:sldId id="3391" r:id="rId8"/>
    <p:sldId id="3366" r:id="rId9"/>
    <p:sldId id="3388" r:id="rId10"/>
    <p:sldId id="3394" r:id="rId11"/>
    <p:sldId id="3396" r:id="rId12"/>
    <p:sldId id="3403" r:id="rId13"/>
    <p:sldId id="3367" r:id="rId14"/>
    <p:sldId id="3390" r:id="rId15"/>
    <p:sldId id="3397" r:id="rId16"/>
    <p:sldId id="3392" r:id="rId17"/>
    <p:sldId id="3395" r:id="rId18"/>
    <p:sldId id="3368" r:id="rId19"/>
    <p:sldId id="3398" r:id="rId20"/>
    <p:sldId id="3389" r:id="rId21"/>
    <p:sldId id="3400" r:id="rId22"/>
    <p:sldId id="3402" r:id="rId23"/>
    <p:sldId id="3387" r:id="rId24"/>
    <p:sldId id="3386" r:id="rId25"/>
  </p:sldIdLst>
  <p:sldSz cx="9145588" cy="5145088"/>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guide id="9" orient="horz" pos="233">
          <p15:clr>
            <a:srgbClr val="A4A3A4"/>
          </p15:clr>
        </p15:guide>
        <p15:guide id="10" orient="horz" pos="2976">
          <p15:clr>
            <a:srgbClr val="A4A3A4"/>
          </p15:clr>
        </p15:guide>
        <p15:guide id="11" pos="2881">
          <p15:clr>
            <a:srgbClr val="A4A3A4"/>
          </p15:clr>
        </p15:guide>
        <p15:guide id="12" pos="5397">
          <p15:clr>
            <a:srgbClr val="A4A3A4"/>
          </p15:clr>
        </p15:guide>
        <p15:guide id="13" pos="267">
          <p15:clr>
            <a:srgbClr val="A4A3A4"/>
          </p15:clr>
        </p15:guide>
        <p15:guide id="14" pos="9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413" autoAdjust="0"/>
    <p:restoredTop sz="92986" autoAdjust="0"/>
  </p:normalViewPr>
  <p:slideViewPr>
    <p:cSldViewPr>
      <p:cViewPr varScale="1">
        <p:scale>
          <a:sx n="137" d="100"/>
          <a:sy n="137" d="100"/>
        </p:scale>
        <p:origin x="120" y="306"/>
      </p:cViewPr>
      <p:guideLst>
        <p:guide orient="horz" pos="328"/>
        <p:guide pos="4050"/>
        <p:guide orient="horz" pos="4183"/>
        <p:guide pos="7588"/>
        <p:guide pos="376"/>
        <p:guide pos="1350"/>
        <p:guide orient="horz" pos="233"/>
        <p:guide orient="horz" pos="2976"/>
        <p:guide pos="2881"/>
        <p:guide pos="5397"/>
        <p:guide pos="267"/>
        <p:guide pos="96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1-8A3B-40C6-9199-3A9F2774D146}"/>
              </c:ext>
            </c:extLst>
          </c:dPt>
          <c:dPt>
            <c:idx val="1"/>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3-8A3B-40C6-9199-3A9F2774D146}"/>
              </c:ext>
            </c:extLst>
          </c:dPt>
          <c:dPt>
            <c:idx val="2"/>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5-8A3B-40C6-9199-3A9F2774D146}"/>
              </c:ext>
            </c:extLst>
          </c:dPt>
          <c:dPt>
            <c:idx val="3"/>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7-8A3B-40C6-9199-3A9F2774D146}"/>
              </c:ext>
            </c:extLst>
          </c:dPt>
          <c:dPt>
            <c:idx val="4"/>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9-8A3B-40C6-9199-3A9F2774D146}"/>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A-8A3B-40C6-9199-3A9F2774D146}"/>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1-9126-4BD7-8AC2-F911BD9DF0E9}"/>
              </c:ext>
            </c:extLst>
          </c:dPt>
          <c:dPt>
            <c:idx val="1"/>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3-9126-4BD7-8AC2-F911BD9DF0E9}"/>
              </c:ext>
            </c:extLst>
          </c:dPt>
          <c:dPt>
            <c:idx val="2"/>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5-9126-4BD7-8AC2-F911BD9DF0E9}"/>
              </c:ext>
            </c:extLst>
          </c:dPt>
          <c:dPt>
            <c:idx val="3"/>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7-9126-4BD7-8AC2-F911BD9DF0E9}"/>
              </c:ext>
            </c:extLst>
          </c:dPt>
          <c:dPt>
            <c:idx val="4"/>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9-9126-4BD7-8AC2-F911BD9DF0E9}"/>
              </c:ext>
            </c:extLst>
          </c:dPt>
          <c:dPt>
            <c:idx val="5"/>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B-9126-4BD7-8AC2-F911BD9DF0E9}"/>
              </c:ext>
            </c:extLst>
          </c:dPt>
          <c:dPt>
            <c:idx val="6"/>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D-9126-4BD7-8AC2-F911BD9DF0E9}"/>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E-9126-4BD7-8AC2-F911BD9DF0E9}"/>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1-89F6-4E67-A36B-67C3D55481A1}"/>
              </c:ext>
            </c:extLst>
          </c:dPt>
          <c:dPt>
            <c:idx val="1"/>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3-89F6-4E67-A36B-67C3D55481A1}"/>
              </c:ext>
            </c:extLst>
          </c:dPt>
          <c:dPt>
            <c:idx val="2"/>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5-89F6-4E67-A36B-67C3D55481A1}"/>
              </c:ext>
            </c:extLst>
          </c:dPt>
          <c:dPt>
            <c:idx val="3"/>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7-89F6-4E67-A36B-67C3D55481A1}"/>
              </c:ext>
            </c:extLst>
          </c:dPt>
          <c:dPt>
            <c:idx val="4"/>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9-89F6-4E67-A36B-67C3D55481A1}"/>
              </c:ext>
            </c:extLst>
          </c:dPt>
          <c:dPt>
            <c:idx val="5"/>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B-89F6-4E67-A36B-67C3D55481A1}"/>
              </c:ext>
            </c:extLst>
          </c:dPt>
          <c:dPt>
            <c:idx val="6"/>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D-89F6-4E67-A36B-67C3D55481A1}"/>
              </c:ext>
            </c:extLst>
          </c:dPt>
          <c:dPt>
            <c:idx val="7"/>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F-89F6-4E67-A36B-67C3D55481A1}"/>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10-89F6-4E67-A36B-67C3D55481A1}"/>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1"/>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1-01B7-498B-BBA6-FD70623FB02C}"/>
              </c:ext>
            </c:extLst>
          </c:dPt>
          <c:dPt>
            <c:idx val="2"/>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3-01B7-498B-BBA6-FD70623FB02C}"/>
              </c:ext>
            </c:extLst>
          </c:dPt>
          <c:dPt>
            <c:idx val="3"/>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5-01B7-498B-BBA6-FD70623FB02C}"/>
              </c:ext>
            </c:extLst>
          </c:dPt>
          <c:dPt>
            <c:idx val="4"/>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7-01B7-498B-BBA6-FD70623FB02C}"/>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8-01B7-498B-BBA6-FD70623FB02C}"/>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2018/5/17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2018/5/17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4032" algn="l" rtl="0" eaLnBrk="0" fontAlgn="base" hangingPunct="0">
      <a:spcBef>
        <a:spcPct val="30000"/>
      </a:spcBef>
      <a:spcAft>
        <a:spcPct val="0"/>
      </a:spcAft>
      <a:defRPr sz="900" kern="1200">
        <a:solidFill>
          <a:schemeClr val="tx1"/>
        </a:solidFill>
        <a:latin typeface="+mn-lt"/>
        <a:ea typeface="+mn-ea"/>
        <a:cs typeface="+mn-cs"/>
      </a:defRPr>
    </a:lvl2pPr>
    <a:lvl3pPr marL="649193" algn="l" rtl="0" eaLnBrk="0" fontAlgn="base" hangingPunct="0">
      <a:spcBef>
        <a:spcPct val="30000"/>
      </a:spcBef>
      <a:spcAft>
        <a:spcPct val="0"/>
      </a:spcAft>
      <a:defRPr sz="900" kern="1200">
        <a:solidFill>
          <a:schemeClr val="tx1"/>
        </a:solidFill>
        <a:latin typeface="+mn-lt"/>
        <a:ea typeface="+mn-ea"/>
        <a:cs typeface="+mn-cs"/>
      </a:defRPr>
    </a:lvl3pPr>
    <a:lvl4pPr marL="974353" algn="l" rtl="0" eaLnBrk="0" fontAlgn="base" hangingPunct="0">
      <a:spcBef>
        <a:spcPct val="30000"/>
      </a:spcBef>
      <a:spcAft>
        <a:spcPct val="0"/>
      </a:spcAft>
      <a:defRPr sz="900" kern="1200">
        <a:solidFill>
          <a:schemeClr val="tx1"/>
        </a:solidFill>
        <a:latin typeface="+mn-lt"/>
        <a:ea typeface="+mn-ea"/>
        <a:cs typeface="+mn-cs"/>
      </a:defRPr>
    </a:lvl4pPr>
    <a:lvl5pPr marL="1299514" algn="l" rtl="0" eaLnBrk="0" fontAlgn="base" hangingPunct="0">
      <a:spcBef>
        <a:spcPct val="30000"/>
      </a:spcBef>
      <a:spcAft>
        <a:spcPct val="0"/>
      </a:spcAft>
      <a:defRPr sz="900" kern="1200">
        <a:solidFill>
          <a:schemeClr val="tx1"/>
        </a:solidFill>
        <a:latin typeface="+mn-lt"/>
        <a:ea typeface="+mn-ea"/>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211981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p:spPr>
      </p:sp>
      <p:sp>
        <p:nvSpPr>
          <p:cNvPr id="4198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4198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99A13EDA-224F-4CA4-8205-0485E3046CF0}" type="slidenum">
              <a:rPr lang="zh-CN" altLang="en-US" sz="1200">
                <a:latin typeface="Calibri" pitchFamily="34" charset="0"/>
              </a:rPr>
              <a:pPr algn="r" eaLnBrk="0" hangingPunct="0">
                <a:buFont typeface="Arial" pitchFamily="34" charset="0"/>
                <a:buNone/>
              </a:pPr>
              <a:t>10</a:t>
            </a:fld>
            <a:endParaRPr lang="en-US" altLang="zh-CN" sz="1200">
              <a:latin typeface="Calibri" pitchFamily="34" charset="0"/>
            </a:endParaRPr>
          </a:p>
        </p:txBody>
      </p:sp>
    </p:spTree>
    <p:extLst>
      <p:ext uri="{BB962C8B-B14F-4D97-AF65-F5344CB8AC3E}">
        <p14:creationId xmlns:p14="http://schemas.microsoft.com/office/powerpoint/2010/main" val="1725706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3377207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463146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699999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24982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2526168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7284606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Font typeface="Arial" pitchFamily="34" charset="0"/>
              <a:buNone/>
            </a:pPr>
            <a:fld id="{47A3A1D1-73D1-41D4-8ACE-BB81D57A27D7}" type="slidenum">
              <a:rPr lang="zh-CN" altLang="en-US">
                <a:latin typeface="Arial" pitchFamily="34" charset="0"/>
              </a:rPr>
              <a:pPr fontAlgn="base">
                <a:spcBef>
                  <a:spcPct val="0"/>
                </a:spcBef>
                <a:spcAft>
                  <a:spcPct val="0"/>
                </a:spcAft>
                <a:buFont typeface="Arial" pitchFamily="34" charset="0"/>
                <a:buNone/>
              </a:pPr>
              <a:t>17</a:t>
            </a:fld>
            <a:endParaRPr lang="en-US" altLang="zh-CN">
              <a:latin typeface="Arial" pitchFamily="34" charset="0"/>
            </a:endParaRPr>
          </a:p>
        </p:txBody>
      </p:sp>
    </p:spTree>
    <p:extLst>
      <p:ext uri="{BB962C8B-B14F-4D97-AF65-F5344CB8AC3E}">
        <p14:creationId xmlns:p14="http://schemas.microsoft.com/office/powerpoint/2010/main" val="32274469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544185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410861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pPr/>
              <a:t>2</a:t>
            </a:fld>
            <a:endParaRPr lang="zh-CN" altLang="en-US">
              <a:latin typeface="Calibri" panose="020F0502020204030204" pitchFamily="34" charset="0"/>
            </a:endParaRPr>
          </a:p>
        </p:txBody>
      </p:sp>
    </p:spTree>
    <p:extLst>
      <p:ext uri="{BB962C8B-B14F-4D97-AF65-F5344CB8AC3E}">
        <p14:creationId xmlns:p14="http://schemas.microsoft.com/office/powerpoint/2010/main" val="37644490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8584130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13393711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429462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531666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3198724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812011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1125536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headEnd/>
            <a:tailEnd/>
          </a:ln>
        </p:spPr>
      </p:sp>
      <p:sp>
        <p:nvSpPr>
          <p:cNvPr id="3686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3686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buFont typeface="Arial" pitchFamily="34" charset="0"/>
              <a:buNone/>
            </a:pPr>
            <a:fld id="{2AE280BC-3598-4B91-9A1B-4CE22018F8CC}" type="slidenum">
              <a:rPr lang="zh-CN" altLang="en-US" sz="1200">
                <a:latin typeface="Calibri" pitchFamily="34" charset="0"/>
              </a:rPr>
              <a:pPr algn="r" eaLnBrk="0" hangingPunct="0">
                <a:buFont typeface="Arial" pitchFamily="34" charset="0"/>
                <a:buNone/>
              </a:pPr>
              <a:t>6</a:t>
            </a:fld>
            <a:endParaRPr lang="en-US" altLang="zh-CN" sz="1200">
              <a:latin typeface="Calibri" pitchFamily="34" charset="0"/>
            </a:endParaRPr>
          </a:p>
        </p:txBody>
      </p:sp>
    </p:spTree>
    <p:extLst>
      <p:ext uri="{BB962C8B-B14F-4D97-AF65-F5344CB8AC3E}">
        <p14:creationId xmlns:p14="http://schemas.microsoft.com/office/powerpoint/2010/main" val="2887247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7</a:t>
            </a:fld>
            <a:endParaRPr lang="zh-CN" altLang="en-US"/>
          </a:p>
        </p:txBody>
      </p:sp>
    </p:spTree>
    <p:extLst>
      <p:ext uri="{BB962C8B-B14F-4D97-AF65-F5344CB8AC3E}">
        <p14:creationId xmlns:p14="http://schemas.microsoft.com/office/powerpoint/2010/main" val="3314637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185814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9</a:t>
            </a:fld>
            <a:endParaRPr lang="en-GB"/>
          </a:p>
        </p:txBody>
      </p:sp>
    </p:spTree>
    <p:extLst>
      <p:ext uri="{BB962C8B-B14F-4D97-AF65-F5344CB8AC3E}">
        <p14:creationId xmlns:p14="http://schemas.microsoft.com/office/powerpoint/2010/main" val="2197820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324322" y="196280"/>
            <a:ext cx="2503076" cy="374375"/>
          </a:xfrm>
          <a:prstGeom prst="rect">
            <a:avLst/>
          </a:prstGeom>
          <a:noFill/>
        </p:spPr>
        <p:txBody>
          <a:bodyPr wrap="none" lIns="96434" tIns="48217" rIns="96434" bIns="48217" rtlCol="0">
            <a:spAutoFit/>
          </a:bodyPr>
          <a:lstStyle/>
          <a:p>
            <a:pPr defTabSz="964278"/>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324322" y="489012"/>
            <a:ext cx="1939524" cy="282042"/>
          </a:xfrm>
          <a:prstGeom prst="rect">
            <a:avLst/>
          </a:prstGeom>
          <a:noFill/>
        </p:spPr>
        <p:txBody>
          <a:bodyPr wrap="none" lIns="96434" tIns="48217" rIns="96434" bIns="48217" rtlCol="0">
            <a:spAutoFit/>
          </a:bodyPr>
          <a:lstStyle/>
          <a:p>
            <a:pPr defTabSz="964278"/>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606381876"/>
      </p:ext>
    </p:extLst>
  </p:cSld>
  <p:clrMapOvr>
    <a:masterClrMapping/>
  </p:clrMapOvr>
  <p:transition spd="slow" advClick="0"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文本框 32"/>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cSld>
  <p:clrMapOvr>
    <a:masterClrMapping/>
  </p:clrMapOvr>
  <p:transition spd="slow" advClick="0"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14CA35A9-0357-460E-962B-B94A809590FE}"/>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CCF2D2CD-475B-47A4-8A4D-FDF7CA7E314F}"/>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slow" advClick="0"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02BCFBA8-9716-4E10-BDF2-87AEDF74943F}"/>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293E172D-6C2F-475F-9943-F4183A18BB63}"/>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slow" advClick="0"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6B8A79D5-CB76-4491-BFBB-AF33ECD615CC}"/>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0D67ABB9-FED6-48E2-80F9-01ECB01363B9}"/>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slow" advClick="0"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6981" y="205683"/>
            <a:ext cx="8231627"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6981" y="1200823"/>
            <a:ext cx="8231627" cy="33952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slow" advClick="0"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933288649"/>
      </p:ext>
    </p:extLst>
  </p:cSld>
  <p:clrMapOvr>
    <a:masterClrMapping/>
  </p:clrMapOvr>
  <p:transition spd="slow" advClick="0"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2018/5/17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transition spd="slow" advClick="0"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5087" cy="5145088"/>
          </a:xfrm>
          <a:prstGeom prst="rect">
            <a:avLst/>
          </a:prstGeom>
        </p:spPr>
      </p:pic>
      <p:grpSp>
        <p:nvGrpSpPr>
          <p:cNvPr id="2" name="组合 3"/>
          <p:cNvGrpSpPr/>
          <p:nvPr userDrawn="1"/>
        </p:nvGrpSpPr>
        <p:grpSpPr bwMode="auto">
          <a:xfrm flipH="1">
            <a:off x="-1" y="248094"/>
            <a:ext cx="1797478"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410"/>
            <a:ext cx="17964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3065656384"/>
      </p:ext>
    </p:extLst>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defRPr>
            </a:lvl1pPr>
          </a:lstStyle>
          <a:p>
            <a:fld id="{43A93E93-166D-47F5-9EF1-ACEABE24AEEA}" type="datetimeFigureOut">
              <a:rPr lang="zh-CN" altLang="en-US" smtClean="0"/>
              <a:pPr/>
              <a:t>2018/5/17</a:t>
            </a:fld>
            <a:endParaRPr lang="zh-CN" altLang="en-US"/>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8" r:id="rId1"/>
    <p:sldLayoutId id="2147483983" r:id="rId2"/>
    <p:sldLayoutId id="2147483984" r:id="rId3"/>
    <p:sldLayoutId id="2147483985" r:id="rId4"/>
    <p:sldLayoutId id="2147483986" r:id="rId5"/>
    <p:sldLayoutId id="2147483980" r:id="rId6"/>
    <p:sldLayoutId id="2147483981" r:id="rId7"/>
    <p:sldLayoutId id="2147483982" r:id="rId8"/>
    <p:sldLayoutId id="2147483987" r:id="rId9"/>
  </p:sldLayoutIdLst>
  <p:transition spd="slow" advClick="0" advTm="3000">
    <p:push dir="u"/>
  </p:transition>
  <p:txStyles>
    <p:titleStyle>
      <a:lvl1pPr algn="l" defTabSz="650321"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80" indent="-162580" algn="l" defTabSz="650321"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mn-ea"/>
          <a:cs typeface="+mn-cs"/>
        </a:defRPr>
      </a:lvl1pPr>
      <a:lvl2pPr marL="487741" indent="-162580" algn="l" defTabSz="650321"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mn-ea"/>
          <a:cs typeface="+mn-cs"/>
        </a:defRPr>
      </a:lvl2pPr>
      <a:lvl3pPr marL="812902" indent="-162580" algn="l" defTabSz="650321"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mn-ea"/>
          <a:cs typeface="+mn-cs"/>
        </a:defRPr>
      </a:lvl3pPr>
      <a:lvl4pPr marL="1138062"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4pPr>
      <a:lvl5pPr marL="1463223"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5pPr>
      <a:lvl6pPr marL="178838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54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70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386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21" rtl="0" eaLnBrk="1" latinLnBrk="0" hangingPunct="1">
        <a:defRPr sz="1300" kern="1200">
          <a:solidFill>
            <a:schemeClr val="tx1"/>
          </a:solidFill>
          <a:latin typeface="+mn-lt"/>
          <a:ea typeface="+mn-ea"/>
          <a:cs typeface="+mn-cs"/>
        </a:defRPr>
      </a:lvl1pPr>
      <a:lvl2pPr marL="325161" algn="l" defTabSz="650321" rtl="0" eaLnBrk="1" latinLnBrk="0" hangingPunct="1">
        <a:defRPr sz="1300" kern="1200">
          <a:solidFill>
            <a:schemeClr val="tx1"/>
          </a:solidFill>
          <a:latin typeface="+mn-lt"/>
          <a:ea typeface="+mn-ea"/>
          <a:cs typeface="+mn-cs"/>
        </a:defRPr>
      </a:lvl2pPr>
      <a:lvl3pPr marL="650321" algn="l" defTabSz="650321" rtl="0" eaLnBrk="1" latinLnBrk="0" hangingPunct="1">
        <a:defRPr sz="1300" kern="1200">
          <a:solidFill>
            <a:schemeClr val="tx1"/>
          </a:solidFill>
          <a:latin typeface="+mn-lt"/>
          <a:ea typeface="+mn-ea"/>
          <a:cs typeface="+mn-cs"/>
        </a:defRPr>
      </a:lvl3pPr>
      <a:lvl4pPr marL="975482" algn="l" defTabSz="650321" rtl="0" eaLnBrk="1" latinLnBrk="0" hangingPunct="1">
        <a:defRPr sz="1300" kern="1200">
          <a:solidFill>
            <a:schemeClr val="tx1"/>
          </a:solidFill>
          <a:latin typeface="+mn-lt"/>
          <a:ea typeface="+mn-ea"/>
          <a:cs typeface="+mn-cs"/>
        </a:defRPr>
      </a:lvl4pPr>
      <a:lvl5pPr marL="1300643" algn="l" defTabSz="650321" rtl="0" eaLnBrk="1" latinLnBrk="0" hangingPunct="1">
        <a:defRPr sz="1300" kern="1200">
          <a:solidFill>
            <a:schemeClr val="tx1"/>
          </a:solidFill>
          <a:latin typeface="+mn-lt"/>
          <a:ea typeface="+mn-ea"/>
          <a:cs typeface="+mn-cs"/>
        </a:defRPr>
      </a:lvl5pPr>
      <a:lvl6pPr marL="1625803" algn="l" defTabSz="650321" rtl="0" eaLnBrk="1" latinLnBrk="0" hangingPunct="1">
        <a:defRPr sz="1300" kern="1200">
          <a:solidFill>
            <a:schemeClr val="tx1"/>
          </a:solidFill>
          <a:latin typeface="+mn-lt"/>
          <a:ea typeface="+mn-ea"/>
          <a:cs typeface="+mn-cs"/>
        </a:defRPr>
      </a:lvl6pPr>
      <a:lvl7pPr marL="1950964" algn="l" defTabSz="650321" rtl="0" eaLnBrk="1" latinLnBrk="0" hangingPunct="1">
        <a:defRPr sz="1300" kern="1200">
          <a:solidFill>
            <a:schemeClr val="tx1"/>
          </a:solidFill>
          <a:latin typeface="+mn-lt"/>
          <a:ea typeface="+mn-ea"/>
          <a:cs typeface="+mn-cs"/>
        </a:defRPr>
      </a:lvl7pPr>
      <a:lvl8pPr marL="2276124" algn="l" defTabSz="650321" rtl="0" eaLnBrk="1" latinLnBrk="0" hangingPunct="1">
        <a:defRPr sz="1300" kern="1200">
          <a:solidFill>
            <a:schemeClr val="tx1"/>
          </a:solidFill>
          <a:latin typeface="+mn-lt"/>
          <a:ea typeface="+mn-ea"/>
          <a:cs typeface="+mn-cs"/>
        </a:defRPr>
      </a:lvl8pPr>
      <a:lvl9pPr marL="2601285" algn="l" defTabSz="650321"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2E511C5-09E1-41FC-B5A1-4EDAA6280E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
        <p:nvSpPr>
          <p:cNvPr id="10" name="TextBox 25">
            <a:extLst>
              <a:ext uri="{FF2B5EF4-FFF2-40B4-BE49-F238E27FC236}">
                <a16:creationId xmlns:a16="http://schemas.microsoft.com/office/drawing/2014/main" xmlns="" id="{47141D3F-BEF6-44B7-8A3A-1B0643EB3815}"/>
              </a:ext>
            </a:extLst>
          </p:cNvPr>
          <p:cNvSpPr txBox="1"/>
          <p:nvPr/>
        </p:nvSpPr>
        <p:spPr>
          <a:xfrm>
            <a:off x="3691972" y="2070874"/>
            <a:ext cx="3611245" cy="400110"/>
          </a:xfrm>
          <a:prstGeom prst="rect">
            <a:avLst/>
          </a:prstGeom>
          <a:noFill/>
        </p:spPr>
        <p:txBody>
          <a:bodyPr wrap="none" rtlCol="0">
            <a:spAutoFit/>
          </a:bodyPr>
          <a:lstStyle/>
          <a:p>
            <a:r>
              <a:rPr lang="en-US" altLang="zh-CN" sz="2000" dirty="0">
                <a:solidFill>
                  <a:schemeClr val="tx1">
                    <a:lumMod val="65000"/>
                    <a:lumOff val="35000"/>
                  </a:schemeClr>
                </a:solidFill>
                <a:latin typeface="微软雅黑" pitchFamily="34" charset="-122"/>
                <a:ea typeface="微软雅黑" pitchFamily="34" charset="-122"/>
              </a:rPr>
              <a:t>YOUR COMOANY’S NAME</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11" name="TextBox 26">
            <a:extLst>
              <a:ext uri="{FF2B5EF4-FFF2-40B4-BE49-F238E27FC236}">
                <a16:creationId xmlns:a16="http://schemas.microsoft.com/office/drawing/2014/main" xmlns="" id="{676899CD-5C83-4B53-BFA7-53ABDA795D87}"/>
              </a:ext>
            </a:extLst>
          </p:cNvPr>
          <p:cNvSpPr txBox="1"/>
          <p:nvPr/>
        </p:nvSpPr>
        <p:spPr>
          <a:xfrm>
            <a:off x="3691972" y="2331611"/>
            <a:ext cx="4769254" cy="707886"/>
          </a:xfrm>
          <a:prstGeom prst="rect">
            <a:avLst/>
          </a:prstGeom>
          <a:noFill/>
        </p:spPr>
        <p:txBody>
          <a:bodyPr wrap="none" rtlCol="0">
            <a:spAutoFit/>
          </a:bodyPr>
          <a:lstStyle/>
          <a:p>
            <a:r>
              <a:rPr lang="zh-CN" altLang="en-US" sz="4000" b="1" dirty="0">
                <a:solidFill>
                  <a:schemeClr val="tx1">
                    <a:lumMod val="65000"/>
                    <a:lumOff val="35000"/>
                  </a:schemeClr>
                </a:solidFill>
                <a:latin typeface="微软雅黑" pitchFamily="34" charset="-122"/>
                <a:ea typeface="微软雅黑" pitchFamily="34" charset="-122"/>
              </a:rPr>
              <a:t>教师公开课</a:t>
            </a:r>
            <a:r>
              <a:rPr lang="en-US" altLang="zh-CN" sz="4000" b="1" dirty="0">
                <a:solidFill>
                  <a:schemeClr val="tx1">
                    <a:lumMod val="65000"/>
                    <a:lumOff val="35000"/>
                  </a:schemeClr>
                </a:solidFill>
                <a:latin typeface="微软雅黑" pitchFamily="34" charset="-122"/>
                <a:ea typeface="微软雅黑" pitchFamily="34" charset="-122"/>
              </a:rPr>
              <a:t>PPT</a:t>
            </a:r>
            <a:r>
              <a:rPr lang="zh-CN" altLang="en-US" sz="4000" b="1" dirty="0">
                <a:solidFill>
                  <a:schemeClr val="tx1">
                    <a:lumMod val="65000"/>
                    <a:lumOff val="35000"/>
                  </a:schemeClr>
                </a:solidFill>
                <a:latin typeface="微软雅黑" pitchFamily="34" charset="-122"/>
                <a:ea typeface="微软雅黑" pitchFamily="34" charset="-122"/>
              </a:rPr>
              <a:t>模版</a:t>
            </a:r>
          </a:p>
        </p:txBody>
      </p:sp>
      <p:sp>
        <p:nvSpPr>
          <p:cNvPr id="12" name="TextBox 32">
            <a:extLst>
              <a:ext uri="{FF2B5EF4-FFF2-40B4-BE49-F238E27FC236}">
                <a16:creationId xmlns:a16="http://schemas.microsoft.com/office/drawing/2014/main" xmlns="" id="{A8F6B282-DC61-4CE7-ACB3-9A0A817F2D17}"/>
              </a:ext>
            </a:extLst>
          </p:cNvPr>
          <p:cNvSpPr txBox="1"/>
          <p:nvPr/>
        </p:nvSpPr>
        <p:spPr>
          <a:xfrm>
            <a:off x="3691972" y="2968649"/>
            <a:ext cx="3031599"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工作计划</a:t>
            </a:r>
          </a:p>
        </p:txBody>
      </p:sp>
      <p:sp>
        <p:nvSpPr>
          <p:cNvPr id="13" name="TextBox 12">
            <a:extLst>
              <a:ext uri="{FF2B5EF4-FFF2-40B4-BE49-F238E27FC236}">
                <a16:creationId xmlns:a16="http://schemas.microsoft.com/office/drawing/2014/main" xmlns="" id="{479E23A7-7B83-4AF3-8795-3B16207A7272}"/>
              </a:ext>
            </a:extLst>
          </p:cNvPr>
          <p:cNvSpPr txBox="1"/>
          <p:nvPr/>
        </p:nvSpPr>
        <p:spPr>
          <a:xfrm>
            <a:off x="3682647" y="1167289"/>
            <a:ext cx="1798890" cy="1200329"/>
          </a:xfrm>
          <a:prstGeom prst="rect">
            <a:avLst/>
          </a:prstGeom>
          <a:noFill/>
        </p:spPr>
        <p:txBody>
          <a:bodyPr wrap="none" rtlCol="0">
            <a:spAutoFit/>
          </a:bodyPr>
          <a:lstStyle/>
          <a:p>
            <a:r>
              <a:rPr lang="en-US" altLang="zh-CN" sz="7200" spc="-300" dirty="0">
                <a:solidFill>
                  <a:schemeClr val="tx1">
                    <a:lumMod val="65000"/>
                    <a:lumOff val="35000"/>
                  </a:schemeClr>
                </a:solidFill>
                <a:latin typeface="Agency FB" pitchFamily="34" charset="0"/>
              </a:rPr>
              <a:t>2 0 1 </a:t>
            </a:r>
            <a:r>
              <a:rPr lang="en-US" altLang="zh-CN" sz="7200" spc="-300" dirty="0" smtClean="0">
                <a:solidFill>
                  <a:schemeClr val="tx1">
                    <a:lumMod val="65000"/>
                    <a:lumOff val="35000"/>
                  </a:schemeClr>
                </a:solidFill>
                <a:latin typeface="Agency FB" pitchFamily="34" charset="0"/>
              </a:rPr>
              <a:t>9</a:t>
            </a:r>
            <a:endParaRPr lang="zh-CN" altLang="en-US" sz="7200" spc="-300" dirty="0">
              <a:solidFill>
                <a:schemeClr val="tx1">
                  <a:lumMod val="65000"/>
                  <a:lumOff val="35000"/>
                </a:schemeClr>
              </a:solidFill>
              <a:latin typeface="Agency FB" pitchFamily="34" charset="0"/>
            </a:endParaRPr>
          </a:p>
        </p:txBody>
      </p:sp>
      <p:sp>
        <p:nvSpPr>
          <p:cNvPr id="14" name="TextBox 33">
            <a:extLst>
              <a:ext uri="{FF2B5EF4-FFF2-40B4-BE49-F238E27FC236}">
                <a16:creationId xmlns:a16="http://schemas.microsoft.com/office/drawing/2014/main" xmlns="" id="{FFD3213A-B971-4F8D-8915-020533E32684}"/>
              </a:ext>
            </a:extLst>
          </p:cNvPr>
          <p:cNvSpPr txBox="1"/>
          <p:nvPr/>
        </p:nvSpPr>
        <p:spPr>
          <a:xfrm>
            <a:off x="3691972" y="3303657"/>
            <a:ext cx="4425869" cy="276999"/>
          </a:xfrm>
          <a:prstGeom prst="rect">
            <a:avLst/>
          </a:prstGeom>
          <a:noFill/>
        </p:spPr>
        <p:txBody>
          <a:bodyPr wrap="square" rtlCol="0">
            <a:spAutoFit/>
          </a:bodyPr>
          <a:lstStyle/>
          <a:p>
            <a:r>
              <a:rPr lang="zh-CN" altLang="en-US" sz="1200" dirty="0">
                <a:solidFill>
                  <a:schemeClr val="tx1">
                    <a:lumMod val="65000"/>
                    <a:lumOff val="35000"/>
                  </a:schemeClr>
                </a:solidFill>
              </a:rPr>
              <a:t>汇报人</a:t>
            </a:r>
            <a:r>
              <a:rPr lang="zh-CN" altLang="en-US" sz="1200" dirty="0" smtClean="0">
                <a:solidFill>
                  <a:schemeClr val="tx1">
                    <a:lumMod val="65000"/>
                    <a:lumOff val="35000"/>
                  </a:schemeClr>
                </a:solidFill>
              </a:rPr>
              <a:t>：           汇报</a:t>
            </a:r>
            <a:r>
              <a:rPr lang="zh-CN" altLang="en-US" sz="1200" dirty="0">
                <a:solidFill>
                  <a:schemeClr val="tx1">
                    <a:lumMod val="65000"/>
                    <a:lumOff val="35000"/>
                  </a:schemeClr>
                </a:solidFill>
              </a:rPr>
              <a:t>时间：</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年</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月</a:t>
            </a:r>
          </a:p>
        </p:txBody>
      </p:sp>
      <p:pic>
        <p:nvPicPr>
          <p:cNvPr id="6" name="伤心的爱 heartbreak love">
            <a:hlinkClick r:id="" action="ppaction://media"/>
            <a:extLst>
              <a:ext uri="{FF2B5EF4-FFF2-40B4-BE49-F238E27FC236}">
                <a16:creationId xmlns:a16="http://schemas.microsoft.com/office/drawing/2014/main" xmlns="" id="{8ED95F57-0151-4FC4-90CE-CE7A58DA189B}"/>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827806" y="0"/>
            <a:ext cx="609600" cy="609600"/>
          </a:xfrm>
          <a:prstGeom prst="rect">
            <a:avLst/>
          </a:prstGeom>
        </p:spPr>
      </p:pic>
    </p:spTree>
    <p:extLst>
      <p:ext uri="{BB962C8B-B14F-4D97-AF65-F5344CB8AC3E}">
        <p14:creationId xmlns:p14="http://schemas.microsoft.com/office/powerpoint/2010/main" val="126661295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50" presetClass="entr" presetSubtype="0" decel="10000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3"/>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5"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ppt_w</p:attrName>
                                        </p:attrNameLst>
                                      </p:cBhvr>
                                      <p:tavLst>
                                        <p:tav tm="0" fmla="#ppt_w*sin(2.5*pi*$)">
                                          <p:val>
                                            <p:fltVal val="0"/>
                                          </p:val>
                                        </p:tav>
                                        <p:tav tm="100000">
                                          <p:val>
                                            <p:fltVal val="1"/>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28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by="(-#ppt_w*2)" calcmode="lin" valueType="num">
                                      <p:cBhvr rctx="PPT">
                                        <p:cTn id="28" dur="500" autoRev="1" fill="hold">
                                          <p:stCondLst>
                                            <p:cond delay="0"/>
                                          </p:stCondLst>
                                        </p:cTn>
                                        <p:tgtEl>
                                          <p:spTgt spid="11"/>
                                        </p:tgtEl>
                                        <p:attrNameLst>
                                          <p:attrName>ppt_w</p:attrName>
                                        </p:attrNameLst>
                                      </p:cBhvr>
                                    </p:anim>
                                    <p:anim by="(#ppt_w*0.50)" calcmode="lin" valueType="num">
                                      <p:cBhvr>
                                        <p:cTn id="29" dur="500" decel="50000" autoRev="1" fill="hold">
                                          <p:stCondLst>
                                            <p:cond delay="0"/>
                                          </p:stCondLst>
                                        </p:cTn>
                                        <p:tgtEl>
                                          <p:spTgt spid="11"/>
                                        </p:tgtEl>
                                        <p:attrNameLst>
                                          <p:attrName>ppt_x</p:attrName>
                                        </p:attrNameLst>
                                      </p:cBhvr>
                                    </p:anim>
                                    <p:anim from="(-#ppt_h/2)" to="(#ppt_y)" calcmode="lin" valueType="num">
                                      <p:cBhvr>
                                        <p:cTn id="30" dur="1000" fill="hold">
                                          <p:stCondLst>
                                            <p:cond delay="0"/>
                                          </p:stCondLst>
                                        </p:cTn>
                                        <p:tgtEl>
                                          <p:spTgt spid="11"/>
                                        </p:tgtEl>
                                        <p:attrNameLst>
                                          <p:attrName>ppt_y</p:attrName>
                                        </p:attrNameLst>
                                      </p:cBhvr>
                                    </p:anim>
                                    <p:animRot by="21600000">
                                      <p:cBhvr>
                                        <p:cTn id="31" dur="1000" fill="hold">
                                          <p:stCondLst>
                                            <p:cond delay="0"/>
                                          </p:stCondLst>
                                        </p:cTn>
                                        <p:tgtEl>
                                          <p:spTgt spid="11"/>
                                        </p:tgtEl>
                                        <p:attrNameLst>
                                          <p:attrName>r</p:attrName>
                                        </p:attrNameLst>
                                      </p:cBhvr>
                                    </p:animRot>
                                  </p:childTnLst>
                                </p:cTn>
                              </p:par>
                            </p:childTnLst>
                          </p:cTn>
                        </p:par>
                        <p:par>
                          <p:cTn id="32" fill="hold">
                            <p:stCondLst>
                              <p:cond delay="4700"/>
                            </p:stCondLst>
                            <p:childTnLst>
                              <p:par>
                                <p:cTn id="33" presetID="40"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1"/>
                                          </p:val>
                                        </p:tav>
                                        <p:tav tm="100000">
                                          <p:val>
                                            <p:strVal val="#ppt_x"/>
                                          </p:val>
                                        </p:tav>
                                      </p:tavLst>
                                    </p:anim>
                                    <p:anim calcmode="lin" valueType="num">
                                      <p:cBhvr>
                                        <p:cTn id="37" dur="10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73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6"/>
                </p:tgtEl>
              </p:cMediaNode>
            </p:audio>
          </p:childTnLst>
        </p:cTn>
      </p:par>
    </p:tnLst>
    <p:bldLst>
      <p:bldP spid="10" grpId="0"/>
      <p:bldP spid="11" grpId="0"/>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9" name="空心弧 40"/>
          <p:cNvSpPr>
            <a:spLocks/>
          </p:cNvSpPr>
          <p:nvPr/>
        </p:nvSpPr>
        <p:spPr bwMode="auto">
          <a:xfrm rot="5400000">
            <a:off x="683536" y="1276259"/>
            <a:ext cx="3071397" cy="3068756"/>
          </a:xfrm>
          <a:custGeom>
            <a:avLst/>
            <a:gdLst>
              <a:gd name="T0" fmla="*/ 25472 w 4091171"/>
              <a:gd name="T1" fmla="*/ 2044111 h 4091173"/>
              <a:gd name="T2" fmla="*/ 4062764 w 4091171"/>
              <a:gd name="T3" fmla="*/ 2048186 h 4091173"/>
              <a:gd name="T4" fmla="*/ 2044130 w 4091171"/>
              <a:gd name="T5" fmla="*/ 2044114 h 4091173"/>
              <a:gd name="T6" fmla="*/ 5898240 60000 65536"/>
              <a:gd name="T7" fmla="*/ 5898240 60000 65536"/>
              <a:gd name="T8" fmla="*/ 5898240 60000 65536"/>
              <a:gd name="T9" fmla="*/ 0 w 4091171"/>
              <a:gd name="T10" fmla="*/ 0 h 4091173"/>
              <a:gd name="T11" fmla="*/ 4091171 w 4091171"/>
              <a:gd name="T12" fmla="*/ 2049727 h 4091173"/>
            </a:gdLst>
            <a:ahLst/>
            <a:cxnLst>
              <a:cxn ang="T6">
                <a:pos x="T0" y="T1"/>
              </a:cxn>
              <a:cxn ang="T7">
                <a:pos x="T2" y="T3"/>
              </a:cxn>
              <a:cxn ang="T8">
                <a:pos x="T4" y="T5"/>
              </a:cxn>
            </a:cxnLst>
            <a:rect l="T9" t="T10" r="T11" b="T12"/>
            <a:pathLst>
              <a:path w="4091171" h="4091173">
                <a:moveTo>
                  <a:pt x="0" y="2045584"/>
                </a:moveTo>
                <a:lnTo>
                  <a:pt x="0" y="2045584"/>
                </a:lnTo>
                <a:cubicBezTo>
                  <a:pt x="1" y="915838"/>
                  <a:pt x="915840" y="-2"/>
                  <a:pt x="2045586" y="-1"/>
                </a:cubicBezTo>
                <a:cubicBezTo>
                  <a:pt x="3175331" y="-1"/>
                  <a:pt x="4091172" y="915839"/>
                  <a:pt x="4091172" y="2045586"/>
                </a:cubicBezTo>
                <a:cubicBezTo>
                  <a:pt x="4091172" y="2046966"/>
                  <a:pt x="4091170" y="2048347"/>
                  <a:pt x="4091167" y="2049727"/>
                </a:cubicBezTo>
                <a:lnTo>
                  <a:pt x="4040191" y="2049621"/>
                </a:lnTo>
                <a:lnTo>
                  <a:pt x="4040190" y="2049620"/>
                </a:lnTo>
                <a:cubicBezTo>
                  <a:pt x="4040193" y="2048276"/>
                  <a:pt x="4040195" y="2046931"/>
                  <a:pt x="4040195" y="2045587"/>
                </a:cubicBezTo>
                <a:cubicBezTo>
                  <a:pt x="4040195" y="943993"/>
                  <a:pt x="3147177" y="50976"/>
                  <a:pt x="2045585" y="50976"/>
                </a:cubicBezTo>
                <a:cubicBezTo>
                  <a:pt x="943992" y="50976"/>
                  <a:pt x="50975" y="943993"/>
                  <a:pt x="50975" y="2045587"/>
                </a:cubicBezTo>
                <a:cubicBezTo>
                  <a:pt x="50974" y="2045587"/>
                  <a:pt x="50975" y="2045588"/>
                  <a:pt x="50975" y="2045589"/>
                </a:cubicBezTo>
                <a:close/>
              </a:path>
            </a:pathLst>
          </a:custGeom>
          <a:solidFill>
            <a:schemeClr val="bg1">
              <a:lumMod val="65000"/>
            </a:schemeClr>
          </a:solidFill>
          <a:ln w="25400" cap="flat" cmpd="sng" algn="ctr">
            <a:solidFill>
              <a:schemeClr val="bg1">
                <a:lumMod val="65000"/>
              </a:schemeClr>
            </a:solidFill>
            <a:prstDash val="solid"/>
            <a:miter lim="800000"/>
            <a:headEnd/>
            <a:tailEnd/>
          </a:ln>
        </p:spPr>
        <p:txBody>
          <a:bodyPr lIns="91419" tIns="45710" rIns="91419" bIns="45710" anchor="ctr"/>
          <a:lstStyle/>
          <a:p>
            <a:pPr>
              <a:defRPr/>
            </a:pPr>
            <a:endParaRPr lang="zh-CN" altLang="en-US" sz="1799"/>
          </a:p>
        </p:txBody>
      </p:sp>
      <p:sp>
        <p:nvSpPr>
          <p:cNvPr id="29706" name="椭圆 41"/>
          <p:cNvSpPr>
            <a:spLocks noChangeArrowheads="1"/>
          </p:cNvSpPr>
          <p:nvPr/>
        </p:nvSpPr>
        <p:spPr bwMode="auto">
          <a:xfrm>
            <a:off x="2767738" y="1305098"/>
            <a:ext cx="385777" cy="384123"/>
          </a:xfrm>
          <a:prstGeom prst="ellipse">
            <a:avLst/>
          </a:prstGeom>
          <a:solidFill>
            <a:srgbClr val="808080"/>
          </a:solidFill>
          <a:ln w="25400" algn="ctr">
            <a:noFill/>
            <a:miter lim="800000"/>
            <a:headEnd/>
            <a:tailEnd/>
          </a:ln>
        </p:spPr>
        <p:txBody>
          <a:bodyPr lIns="68573" tIns="34287" rIns="68573" bIns="34287" anchor="ctr"/>
          <a:lstStyle/>
          <a:p>
            <a:pPr algn="ctr" defTabSz="684145"/>
            <a:endParaRPr lang="zh-CN" altLang="en-US" sz="1799">
              <a:solidFill>
                <a:srgbClr val="FFFFFF"/>
              </a:solidFill>
              <a:ea typeface="微软雅黑" pitchFamily="34" charset="-122"/>
            </a:endParaRPr>
          </a:p>
        </p:txBody>
      </p:sp>
      <p:sp>
        <p:nvSpPr>
          <p:cNvPr id="29707" name="椭圆 42"/>
          <p:cNvSpPr>
            <a:spLocks noChangeArrowheads="1"/>
          </p:cNvSpPr>
          <p:nvPr/>
        </p:nvSpPr>
        <p:spPr bwMode="auto">
          <a:xfrm>
            <a:off x="3415463" y="2119376"/>
            <a:ext cx="385777" cy="384123"/>
          </a:xfrm>
          <a:prstGeom prst="ellipse">
            <a:avLst/>
          </a:prstGeom>
          <a:solidFill>
            <a:srgbClr val="808080"/>
          </a:solidFill>
          <a:ln w="25400" algn="ctr">
            <a:noFill/>
            <a:miter lim="800000"/>
            <a:headEnd/>
            <a:tailEnd/>
          </a:ln>
        </p:spPr>
        <p:txBody>
          <a:bodyPr lIns="68573" tIns="34287" rIns="68573" bIns="34287" anchor="ctr"/>
          <a:lstStyle/>
          <a:p>
            <a:pPr algn="ctr" defTabSz="684145"/>
            <a:endParaRPr lang="zh-CN" altLang="en-US" sz="1799">
              <a:solidFill>
                <a:srgbClr val="FFFFFF"/>
              </a:solidFill>
              <a:ea typeface="微软雅黑" pitchFamily="34" charset="-122"/>
            </a:endParaRPr>
          </a:p>
        </p:txBody>
      </p:sp>
      <p:sp>
        <p:nvSpPr>
          <p:cNvPr id="29708" name="椭圆 43"/>
          <p:cNvSpPr>
            <a:spLocks noChangeArrowheads="1"/>
          </p:cNvSpPr>
          <p:nvPr/>
        </p:nvSpPr>
        <p:spPr bwMode="auto">
          <a:xfrm>
            <a:off x="3424988" y="3071747"/>
            <a:ext cx="384190" cy="384123"/>
          </a:xfrm>
          <a:prstGeom prst="ellipse">
            <a:avLst/>
          </a:prstGeom>
          <a:solidFill>
            <a:srgbClr val="808080"/>
          </a:solidFill>
          <a:ln w="25400" algn="ctr">
            <a:noFill/>
            <a:miter lim="800000"/>
            <a:headEnd/>
            <a:tailEnd/>
          </a:ln>
        </p:spPr>
        <p:txBody>
          <a:bodyPr lIns="68573" tIns="34287" rIns="68573" bIns="34287" anchor="ctr"/>
          <a:lstStyle/>
          <a:p>
            <a:pPr algn="ctr" defTabSz="684145"/>
            <a:endParaRPr lang="zh-CN" altLang="en-US" sz="1799">
              <a:solidFill>
                <a:srgbClr val="FFFFFF"/>
              </a:solidFill>
              <a:ea typeface="微软雅黑" pitchFamily="34" charset="-122"/>
            </a:endParaRPr>
          </a:p>
        </p:txBody>
      </p:sp>
      <p:sp>
        <p:nvSpPr>
          <p:cNvPr id="29709" name="椭圆 44"/>
          <p:cNvSpPr>
            <a:spLocks noChangeArrowheads="1"/>
          </p:cNvSpPr>
          <p:nvPr/>
        </p:nvSpPr>
        <p:spPr bwMode="auto">
          <a:xfrm>
            <a:off x="2772501" y="3909834"/>
            <a:ext cx="384190" cy="384123"/>
          </a:xfrm>
          <a:prstGeom prst="ellipse">
            <a:avLst/>
          </a:prstGeom>
          <a:solidFill>
            <a:srgbClr val="808080"/>
          </a:solidFill>
          <a:ln w="25400" algn="ctr">
            <a:noFill/>
            <a:miter lim="800000"/>
            <a:headEnd/>
            <a:tailEnd/>
          </a:ln>
        </p:spPr>
        <p:txBody>
          <a:bodyPr lIns="68573" tIns="34287" rIns="68573" bIns="34287" anchor="ctr"/>
          <a:lstStyle/>
          <a:p>
            <a:pPr algn="ctr" defTabSz="684145"/>
            <a:endParaRPr lang="zh-CN" altLang="en-US" sz="1799">
              <a:solidFill>
                <a:srgbClr val="FFFFFF"/>
              </a:solidFill>
              <a:ea typeface="微软雅黑" pitchFamily="34" charset="-122"/>
            </a:endParaRPr>
          </a:p>
        </p:txBody>
      </p:sp>
      <p:sp>
        <p:nvSpPr>
          <p:cNvPr id="138271" name="矩形 71"/>
          <p:cNvSpPr>
            <a:spLocks noChangeArrowheads="1"/>
          </p:cNvSpPr>
          <p:nvPr/>
        </p:nvSpPr>
        <p:spPr bwMode="auto">
          <a:xfrm>
            <a:off x="4983973" y="1043194"/>
            <a:ext cx="857283" cy="285712"/>
          </a:xfrm>
          <a:prstGeom prst="rect">
            <a:avLst/>
          </a:prstGeom>
          <a:noFill/>
          <a:ln w="9525">
            <a:noFill/>
            <a:miter lim="800000"/>
            <a:headEnd/>
            <a:tailEnd/>
          </a:ln>
        </p:spPr>
        <p:txBody>
          <a:bodyPr wrap="none" lIns="68573" tIns="34287" rIns="68573" bIns="34287">
            <a:spAutoFit/>
          </a:bodyPr>
          <a:lstStyle/>
          <a:p>
            <a:pPr defTabSz="684145">
              <a:defRPr/>
            </a:pP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73" name="矩形 47"/>
          <p:cNvSpPr>
            <a:spLocks noChangeArrowheads="1"/>
          </p:cNvSpPr>
          <p:nvPr/>
        </p:nvSpPr>
        <p:spPr bwMode="auto">
          <a:xfrm>
            <a:off x="4985561" y="1319383"/>
            <a:ext cx="2282913" cy="602396"/>
          </a:xfrm>
          <a:prstGeom prst="rect">
            <a:avLst/>
          </a:prstGeom>
          <a:noFill/>
          <a:ln w="9525">
            <a:noFill/>
            <a:miter lim="800000"/>
            <a:headEnd/>
            <a:tailEnd/>
          </a:ln>
        </p:spPr>
        <p:txBody>
          <a:bodyPr lIns="68573" tIns="34287" rIns="68573" bIns="34287">
            <a:spAutoFit/>
          </a:bodyPr>
          <a:lstStyle/>
          <a:p>
            <a:pPr defTabSz="684145">
              <a:lnSpc>
                <a:spcPct val="110000"/>
              </a:lnSpc>
              <a:defRPr/>
            </a:pPr>
            <a:r>
              <a:rPr lang="zh-CN" altLang="en-US" sz="1050" dirty="0">
                <a:solidFill>
                  <a:schemeClr val="tx1">
                    <a:lumMod val="65000"/>
                    <a:lumOff val="35000"/>
                  </a:schemeClr>
                </a:solidFill>
                <a:latin typeface="微软雅黑" pitchFamily="34" charset="-122"/>
                <a:ea typeface="微软雅黑" pitchFamily="34" charset="-122"/>
                <a:sym typeface="微软雅黑" pitchFamily="34" charset="-122"/>
              </a:rPr>
              <a:t>在此录入图表的描述说明，在此录入图表的描述说明，在此录入上述图表的描述说明。</a:t>
            </a:r>
          </a:p>
        </p:txBody>
      </p:sp>
      <p:sp>
        <p:nvSpPr>
          <p:cNvPr id="138273" name="矩形 73"/>
          <p:cNvSpPr>
            <a:spLocks noChangeArrowheads="1"/>
          </p:cNvSpPr>
          <p:nvPr/>
        </p:nvSpPr>
        <p:spPr bwMode="auto">
          <a:xfrm>
            <a:off x="4983973" y="3708249"/>
            <a:ext cx="857283" cy="284124"/>
          </a:xfrm>
          <a:prstGeom prst="rect">
            <a:avLst/>
          </a:prstGeom>
          <a:noFill/>
          <a:ln w="9525">
            <a:noFill/>
            <a:miter lim="800000"/>
            <a:headEnd/>
            <a:tailEnd/>
          </a:ln>
        </p:spPr>
        <p:txBody>
          <a:bodyPr wrap="none" lIns="68573" tIns="34287" rIns="68573" bIns="34287">
            <a:spAutoFit/>
          </a:bodyPr>
          <a:lstStyle/>
          <a:p>
            <a:pPr defTabSz="684145">
              <a:defRPr/>
            </a:pP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75" name="矩形 47"/>
          <p:cNvSpPr>
            <a:spLocks noChangeArrowheads="1"/>
          </p:cNvSpPr>
          <p:nvPr/>
        </p:nvSpPr>
        <p:spPr bwMode="auto">
          <a:xfrm>
            <a:off x="4985561" y="3984436"/>
            <a:ext cx="2282913" cy="602396"/>
          </a:xfrm>
          <a:prstGeom prst="rect">
            <a:avLst/>
          </a:prstGeom>
          <a:noFill/>
          <a:ln w="9525">
            <a:noFill/>
            <a:miter lim="800000"/>
            <a:headEnd/>
            <a:tailEnd/>
          </a:ln>
        </p:spPr>
        <p:txBody>
          <a:bodyPr lIns="68573" tIns="34287" rIns="68573" bIns="34287">
            <a:spAutoFit/>
          </a:bodyPr>
          <a:lstStyle/>
          <a:p>
            <a:pPr defTabSz="684145">
              <a:lnSpc>
                <a:spcPct val="110000"/>
              </a:lnSpc>
              <a:defRPr/>
            </a:pPr>
            <a:r>
              <a:rPr lang="zh-CN" altLang="en-US" sz="1050" dirty="0">
                <a:solidFill>
                  <a:schemeClr val="tx1">
                    <a:lumMod val="65000"/>
                    <a:lumOff val="35000"/>
                  </a:schemeClr>
                </a:solidFill>
                <a:latin typeface="微软雅黑" pitchFamily="34" charset="-122"/>
                <a:ea typeface="微软雅黑" pitchFamily="34" charset="-122"/>
                <a:sym typeface="微软雅黑" pitchFamily="34" charset="-122"/>
              </a:rPr>
              <a:t>在此录入图表的描述说明，在此录入上述图表的描述说明，在此录入上述图表的描述说明。</a:t>
            </a:r>
          </a:p>
        </p:txBody>
      </p:sp>
      <p:sp>
        <p:nvSpPr>
          <p:cNvPr id="76" name="矩形 75"/>
          <p:cNvSpPr>
            <a:spLocks noChangeArrowheads="1"/>
          </p:cNvSpPr>
          <p:nvPr/>
        </p:nvSpPr>
        <p:spPr bwMode="auto">
          <a:xfrm>
            <a:off x="6360388" y="1870170"/>
            <a:ext cx="857283" cy="285712"/>
          </a:xfrm>
          <a:prstGeom prst="rect">
            <a:avLst/>
          </a:prstGeom>
          <a:noFill/>
          <a:ln w="9525">
            <a:noFill/>
            <a:miter lim="800000"/>
            <a:headEnd/>
            <a:tailEnd/>
          </a:ln>
        </p:spPr>
        <p:txBody>
          <a:bodyPr wrap="none" lIns="68573" tIns="34287" rIns="68573" bIns="34287">
            <a:spAutoFit/>
          </a:bodyPr>
          <a:lstStyle/>
          <a:p>
            <a:pPr defTabSz="684145">
              <a:defRPr/>
            </a:pP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77" name="矩形 47"/>
          <p:cNvSpPr>
            <a:spLocks noChangeArrowheads="1"/>
          </p:cNvSpPr>
          <p:nvPr/>
        </p:nvSpPr>
        <p:spPr bwMode="auto">
          <a:xfrm>
            <a:off x="6361977" y="2144771"/>
            <a:ext cx="1913011" cy="424679"/>
          </a:xfrm>
          <a:prstGeom prst="rect">
            <a:avLst/>
          </a:prstGeom>
          <a:noFill/>
          <a:ln w="9525">
            <a:noFill/>
            <a:miter lim="800000"/>
            <a:headEnd/>
            <a:tailEnd/>
          </a:ln>
        </p:spPr>
        <p:txBody>
          <a:bodyPr lIns="68573" tIns="34287" rIns="68573" bIns="34287">
            <a:spAutoFit/>
          </a:bodyPr>
          <a:lstStyle/>
          <a:p>
            <a:pPr defTabSz="684145">
              <a:lnSpc>
                <a:spcPct val="110000"/>
              </a:lnSpc>
              <a:defRPr/>
            </a:pPr>
            <a:r>
              <a:rPr lang="zh-CN" altLang="en-US" sz="1050" dirty="0">
                <a:solidFill>
                  <a:schemeClr val="tx1">
                    <a:lumMod val="65000"/>
                    <a:lumOff val="35000"/>
                  </a:schemeClr>
                </a:solidFill>
                <a:latin typeface="微软雅黑" pitchFamily="34" charset="-122"/>
                <a:ea typeface="微软雅黑" pitchFamily="34" charset="-122"/>
                <a:sym typeface="微软雅黑" pitchFamily="34" charset="-122"/>
              </a:rPr>
              <a:t>在此录入图表的描述说明，在此录入图表的描述说明。</a:t>
            </a:r>
          </a:p>
        </p:txBody>
      </p:sp>
      <p:sp>
        <p:nvSpPr>
          <p:cNvPr id="78" name="矩形 77"/>
          <p:cNvSpPr>
            <a:spLocks noChangeArrowheads="1"/>
          </p:cNvSpPr>
          <p:nvPr/>
        </p:nvSpPr>
        <p:spPr bwMode="auto">
          <a:xfrm>
            <a:off x="6360388" y="2851115"/>
            <a:ext cx="857283" cy="284124"/>
          </a:xfrm>
          <a:prstGeom prst="rect">
            <a:avLst/>
          </a:prstGeom>
          <a:noFill/>
          <a:ln w="9525">
            <a:noFill/>
            <a:miter lim="800000"/>
            <a:headEnd/>
            <a:tailEnd/>
          </a:ln>
        </p:spPr>
        <p:txBody>
          <a:bodyPr wrap="none" lIns="68573" tIns="34287" rIns="68573" bIns="34287">
            <a:spAutoFit/>
          </a:bodyPr>
          <a:lstStyle/>
          <a:p>
            <a:pPr defTabSz="684145">
              <a:defRPr/>
            </a:pP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79" name="矩形 47"/>
          <p:cNvSpPr>
            <a:spLocks noChangeArrowheads="1"/>
          </p:cNvSpPr>
          <p:nvPr/>
        </p:nvSpPr>
        <p:spPr bwMode="auto">
          <a:xfrm>
            <a:off x="6361977" y="3125713"/>
            <a:ext cx="1913011" cy="424679"/>
          </a:xfrm>
          <a:prstGeom prst="rect">
            <a:avLst/>
          </a:prstGeom>
          <a:noFill/>
          <a:ln w="9525">
            <a:noFill/>
            <a:miter lim="800000"/>
            <a:headEnd/>
            <a:tailEnd/>
          </a:ln>
        </p:spPr>
        <p:txBody>
          <a:bodyPr lIns="68573" tIns="34287" rIns="68573" bIns="34287">
            <a:spAutoFit/>
          </a:bodyPr>
          <a:lstStyle/>
          <a:p>
            <a:pPr defTabSz="684145">
              <a:lnSpc>
                <a:spcPct val="110000"/>
              </a:lnSpc>
              <a:defRPr/>
            </a:pPr>
            <a:r>
              <a:rPr lang="zh-CN" altLang="en-US" sz="1050" dirty="0">
                <a:solidFill>
                  <a:schemeClr val="tx1">
                    <a:lumMod val="65000"/>
                    <a:lumOff val="35000"/>
                  </a:schemeClr>
                </a:solidFill>
                <a:latin typeface="微软雅黑" pitchFamily="34" charset="-122"/>
                <a:ea typeface="微软雅黑" pitchFamily="34" charset="-122"/>
                <a:sym typeface="微软雅黑" pitchFamily="34" charset="-122"/>
              </a:rPr>
              <a:t>在此录入图表的描述说明，在此录入图表的描述说明。</a:t>
            </a:r>
          </a:p>
        </p:txBody>
      </p:sp>
      <p:sp>
        <p:nvSpPr>
          <p:cNvPr id="25622" name="椭圆 80"/>
          <p:cNvSpPr>
            <a:spLocks noChangeArrowheads="1"/>
          </p:cNvSpPr>
          <p:nvPr/>
        </p:nvSpPr>
        <p:spPr bwMode="auto">
          <a:xfrm>
            <a:off x="942043" y="1614619"/>
            <a:ext cx="2370229" cy="2371405"/>
          </a:xfrm>
          <a:prstGeom prst="ellipse">
            <a:avLst/>
          </a:prstGeom>
          <a:solidFill>
            <a:schemeClr val="accent1"/>
          </a:solidFill>
          <a:ln w="12700" algn="ctr">
            <a:solidFill>
              <a:schemeClr val="bg1"/>
            </a:solidFill>
            <a:miter lim="800000"/>
            <a:headEnd/>
            <a:tailEnd/>
          </a:ln>
        </p:spPr>
        <p:txBody>
          <a:bodyPr lIns="68580" tIns="34290" rIns="68580" bIns="34290" anchor="ctr"/>
          <a:lstStyle/>
          <a:p>
            <a:pPr algn="ctr" defTabSz="684145"/>
            <a:endParaRPr lang="zh-CN" altLang="en-US" sz="1400">
              <a:solidFill>
                <a:srgbClr val="FFFFFF"/>
              </a:solidFill>
              <a:ea typeface="微软雅黑" pitchFamily="34" charset="-122"/>
            </a:endParaRPr>
          </a:p>
        </p:txBody>
      </p:sp>
      <p:sp>
        <p:nvSpPr>
          <p:cNvPr id="2" name="矩形 71"/>
          <p:cNvSpPr>
            <a:spLocks noChangeArrowheads="1"/>
          </p:cNvSpPr>
          <p:nvPr/>
        </p:nvSpPr>
        <p:spPr bwMode="auto">
          <a:xfrm>
            <a:off x="1756461" y="2409849"/>
            <a:ext cx="728691" cy="777770"/>
          </a:xfrm>
          <a:prstGeom prst="rect">
            <a:avLst/>
          </a:prstGeom>
          <a:noFill/>
          <a:ln w="9525">
            <a:noFill/>
            <a:miter lim="800000"/>
            <a:headEnd/>
            <a:tailEnd/>
          </a:ln>
        </p:spPr>
        <p:txBody>
          <a:bodyPr wrap="none" lIns="68573" tIns="34287" rIns="68573" bIns="34287">
            <a:spAutoFit/>
          </a:bodyPr>
          <a:lstStyle/>
          <a:p>
            <a:pPr defTabSz="684145"/>
            <a:r>
              <a:rPr lang="zh-CN" altLang="en-US" sz="2299" b="1">
                <a:solidFill>
                  <a:schemeClr val="bg1"/>
                </a:solidFill>
                <a:latin typeface="微软雅黑" pitchFamily="34" charset="-122"/>
                <a:ea typeface="微软雅黑" pitchFamily="34" charset="-122"/>
              </a:rPr>
              <a:t>添加</a:t>
            </a:r>
          </a:p>
          <a:p>
            <a:pPr defTabSz="684145"/>
            <a:r>
              <a:rPr lang="zh-CN" altLang="en-US" sz="2299" b="1">
                <a:solidFill>
                  <a:schemeClr val="bg1"/>
                </a:solidFill>
                <a:latin typeface="微软雅黑" pitchFamily="34" charset="-122"/>
                <a:ea typeface="微软雅黑" pitchFamily="34" charset="-122"/>
              </a:rPr>
              <a:t>标题</a:t>
            </a:r>
          </a:p>
        </p:txBody>
      </p:sp>
      <p:grpSp>
        <p:nvGrpSpPr>
          <p:cNvPr id="3" name="Group 41"/>
          <p:cNvGrpSpPr>
            <a:grpSpLocks/>
          </p:cNvGrpSpPr>
          <p:nvPr/>
        </p:nvGrpSpPr>
        <p:grpSpPr bwMode="auto">
          <a:xfrm>
            <a:off x="3169391" y="1136846"/>
            <a:ext cx="1776482" cy="715866"/>
            <a:chOff x="2661" y="954"/>
            <a:chExt cx="1491" cy="602"/>
          </a:xfrm>
        </p:grpSpPr>
        <p:cxnSp>
          <p:nvCxnSpPr>
            <p:cNvPr id="9249" name="直接连接符 52"/>
            <p:cNvCxnSpPr>
              <a:cxnSpLocks noChangeShapeType="1"/>
            </p:cNvCxnSpPr>
            <p:nvPr/>
          </p:nvCxnSpPr>
          <p:spPr bwMode="auto">
            <a:xfrm>
              <a:off x="2661" y="1253"/>
              <a:ext cx="908" cy="0"/>
            </a:xfrm>
            <a:prstGeom prst="line">
              <a:avLst/>
            </a:prstGeom>
            <a:noFill/>
            <a:ln w="25400" algn="ctr">
              <a:solidFill>
                <a:schemeClr val="tx1"/>
              </a:solidFill>
              <a:miter lim="800000"/>
              <a:headEnd/>
              <a:tailEnd/>
            </a:ln>
          </p:spPr>
        </p:cxnSp>
        <p:grpSp>
          <p:nvGrpSpPr>
            <p:cNvPr id="4" name="Group 85"/>
            <p:cNvGrpSpPr>
              <a:grpSpLocks/>
            </p:cNvGrpSpPr>
            <p:nvPr/>
          </p:nvGrpSpPr>
          <p:grpSpPr bwMode="auto">
            <a:xfrm>
              <a:off x="3549" y="954"/>
              <a:ext cx="603" cy="602"/>
              <a:chOff x="3549" y="954"/>
              <a:chExt cx="603" cy="602"/>
            </a:xfrm>
          </p:grpSpPr>
          <p:sp>
            <p:nvSpPr>
              <p:cNvPr id="9251" name="椭圆 53"/>
              <p:cNvSpPr>
                <a:spLocks noChangeArrowheads="1"/>
              </p:cNvSpPr>
              <p:nvPr/>
            </p:nvSpPr>
            <p:spPr bwMode="auto">
              <a:xfrm>
                <a:off x="3549" y="954"/>
                <a:ext cx="603" cy="602"/>
              </a:xfrm>
              <a:prstGeom prst="ellipse">
                <a:avLst/>
              </a:prstGeom>
              <a:solidFill>
                <a:schemeClr val="accent1"/>
              </a:solidFill>
              <a:ln w="25400" algn="ctr">
                <a:noFill/>
                <a:miter lim="800000"/>
                <a:headEnd/>
                <a:tailEnd/>
              </a:ln>
            </p:spPr>
            <p:txBody>
              <a:bodyPr lIns="68580" tIns="34290" rIns="68580" bIns="34290" anchor="ctr"/>
              <a:lstStyle/>
              <a:p>
                <a:pPr algn="ctr" defTabSz="684145"/>
                <a:endParaRPr lang="zh-CN" altLang="en-US" sz="1799">
                  <a:solidFill>
                    <a:srgbClr val="FFFFFF"/>
                  </a:solidFill>
                  <a:ea typeface="微软雅黑" pitchFamily="34" charset="-122"/>
                </a:endParaRPr>
              </a:p>
            </p:txBody>
          </p:sp>
          <p:sp>
            <p:nvSpPr>
              <p:cNvPr id="9252" name="矩形 71"/>
              <p:cNvSpPr>
                <a:spLocks noChangeArrowheads="1"/>
              </p:cNvSpPr>
              <p:nvPr/>
            </p:nvSpPr>
            <p:spPr bwMode="auto">
              <a:xfrm>
                <a:off x="3711" y="1071"/>
                <a:ext cx="268" cy="356"/>
              </a:xfrm>
              <a:prstGeom prst="rect">
                <a:avLst/>
              </a:prstGeom>
              <a:noFill/>
              <a:ln w="9525">
                <a:noFill/>
                <a:miter lim="800000"/>
                <a:headEnd/>
                <a:tailEnd/>
              </a:ln>
            </p:spPr>
            <p:txBody>
              <a:bodyPr wrap="none" lIns="68573" tIns="34287" rIns="68573" bIns="34287">
                <a:spAutoFit/>
              </a:bodyPr>
              <a:lstStyle/>
              <a:p>
                <a:pPr defTabSz="684145"/>
                <a:r>
                  <a:rPr lang="en-US" altLang="zh-CN" sz="2299" b="1">
                    <a:solidFill>
                      <a:schemeClr val="bg1"/>
                    </a:solidFill>
                    <a:latin typeface="微软雅黑" pitchFamily="34" charset="-122"/>
                    <a:ea typeface="微软雅黑" pitchFamily="34" charset="-122"/>
                  </a:rPr>
                  <a:t>1</a:t>
                </a:r>
              </a:p>
            </p:txBody>
          </p:sp>
        </p:grpSp>
      </p:grpSp>
      <p:grpSp>
        <p:nvGrpSpPr>
          <p:cNvPr id="5" name="Group 42"/>
          <p:cNvGrpSpPr>
            <a:grpSpLocks/>
          </p:cNvGrpSpPr>
          <p:nvPr/>
        </p:nvGrpSpPr>
        <p:grpSpPr bwMode="auto">
          <a:xfrm>
            <a:off x="3817116" y="1952708"/>
            <a:ext cx="2497234" cy="719041"/>
            <a:chOff x="3205" y="1640"/>
            <a:chExt cx="2097" cy="602"/>
          </a:xfrm>
        </p:grpSpPr>
        <p:cxnSp>
          <p:nvCxnSpPr>
            <p:cNvPr id="9245" name="直接连接符 62"/>
            <p:cNvCxnSpPr>
              <a:cxnSpLocks noChangeShapeType="1"/>
            </p:cNvCxnSpPr>
            <p:nvPr/>
          </p:nvCxnSpPr>
          <p:spPr bwMode="auto">
            <a:xfrm>
              <a:off x="3205" y="1941"/>
              <a:ext cx="1501" cy="0"/>
            </a:xfrm>
            <a:prstGeom prst="line">
              <a:avLst/>
            </a:prstGeom>
            <a:noFill/>
            <a:ln w="25400" algn="ctr">
              <a:solidFill>
                <a:schemeClr val="tx1"/>
              </a:solidFill>
              <a:miter lim="800000"/>
              <a:headEnd/>
              <a:tailEnd/>
            </a:ln>
          </p:spPr>
        </p:cxnSp>
        <p:grpSp>
          <p:nvGrpSpPr>
            <p:cNvPr id="6" name="Group 86"/>
            <p:cNvGrpSpPr>
              <a:grpSpLocks/>
            </p:cNvGrpSpPr>
            <p:nvPr/>
          </p:nvGrpSpPr>
          <p:grpSpPr bwMode="auto">
            <a:xfrm>
              <a:off x="4700" y="1640"/>
              <a:ext cx="602" cy="602"/>
              <a:chOff x="4700" y="1640"/>
              <a:chExt cx="602" cy="602"/>
            </a:xfrm>
          </p:grpSpPr>
          <p:sp>
            <p:nvSpPr>
              <p:cNvPr id="9247" name="椭圆 63"/>
              <p:cNvSpPr>
                <a:spLocks noChangeArrowheads="1"/>
              </p:cNvSpPr>
              <p:nvPr/>
            </p:nvSpPr>
            <p:spPr bwMode="auto">
              <a:xfrm>
                <a:off x="4700" y="1640"/>
                <a:ext cx="602" cy="602"/>
              </a:xfrm>
              <a:prstGeom prst="ellipse">
                <a:avLst/>
              </a:prstGeom>
              <a:solidFill>
                <a:schemeClr val="accent2"/>
              </a:solidFill>
              <a:ln w="25400" algn="ctr">
                <a:noFill/>
                <a:miter lim="800000"/>
                <a:headEnd/>
                <a:tailEnd/>
              </a:ln>
            </p:spPr>
            <p:txBody>
              <a:bodyPr lIns="68580" tIns="34290" rIns="68580" bIns="34290" anchor="ctr"/>
              <a:lstStyle/>
              <a:p>
                <a:pPr algn="ctr" defTabSz="684145"/>
                <a:endParaRPr lang="zh-CN" altLang="en-US" sz="1799">
                  <a:solidFill>
                    <a:srgbClr val="FFFFFF"/>
                  </a:solidFill>
                  <a:ea typeface="微软雅黑" pitchFamily="34" charset="-122"/>
                </a:endParaRPr>
              </a:p>
            </p:txBody>
          </p:sp>
          <p:sp>
            <p:nvSpPr>
              <p:cNvPr id="9248" name="矩形 71"/>
              <p:cNvSpPr>
                <a:spLocks noChangeArrowheads="1"/>
              </p:cNvSpPr>
              <p:nvPr/>
            </p:nvSpPr>
            <p:spPr bwMode="auto">
              <a:xfrm>
                <a:off x="4874" y="1769"/>
                <a:ext cx="266" cy="353"/>
              </a:xfrm>
              <a:prstGeom prst="rect">
                <a:avLst/>
              </a:prstGeom>
              <a:noFill/>
              <a:ln w="9525">
                <a:noFill/>
                <a:miter lim="800000"/>
                <a:headEnd/>
                <a:tailEnd/>
              </a:ln>
            </p:spPr>
            <p:txBody>
              <a:bodyPr wrap="none" lIns="68573" tIns="34287" rIns="68573" bIns="34287">
                <a:spAutoFit/>
              </a:bodyPr>
              <a:lstStyle/>
              <a:p>
                <a:pPr defTabSz="684145"/>
                <a:r>
                  <a:rPr lang="en-US" altLang="zh-CN" sz="2299" b="1">
                    <a:solidFill>
                      <a:schemeClr val="bg1"/>
                    </a:solidFill>
                    <a:latin typeface="微软雅黑" pitchFamily="34" charset="-122"/>
                    <a:ea typeface="微软雅黑" pitchFamily="34" charset="-122"/>
                  </a:rPr>
                  <a:t>2</a:t>
                </a:r>
              </a:p>
            </p:txBody>
          </p:sp>
        </p:grpSp>
      </p:grpSp>
      <p:grpSp>
        <p:nvGrpSpPr>
          <p:cNvPr id="7" name="Group 43"/>
          <p:cNvGrpSpPr>
            <a:grpSpLocks/>
          </p:cNvGrpSpPr>
          <p:nvPr/>
        </p:nvGrpSpPr>
        <p:grpSpPr bwMode="auto">
          <a:xfrm>
            <a:off x="3825053" y="2905080"/>
            <a:ext cx="2489296" cy="717454"/>
            <a:chOff x="3211" y="2438"/>
            <a:chExt cx="2091" cy="602"/>
          </a:xfrm>
        </p:grpSpPr>
        <p:cxnSp>
          <p:nvCxnSpPr>
            <p:cNvPr id="9241" name="直接连接符 66"/>
            <p:cNvCxnSpPr>
              <a:cxnSpLocks noChangeShapeType="1"/>
            </p:cNvCxnSpPr>
            <p:nvPr/>
          </p:nvCxnSpPr>
          <p:spPr bwMode="auto">
            <a:xfrm>
              <a:off x="3211" y="2750"/>
              <a:ext cx="1494" cy="0"/>
            </a:xfrm>
            <a:prstGeom prst="line">
              <a:avLst/>
            </a:prstGeom>
            <a:noFill/>
            <a:ln w="25400" algn="ctr">
              <a:solidFill>
                <a:schemeClr val="tx1"/>
              </a:solidFill>
              <a:miter lim="800000"/>
              <a:headEnd/>
              <a:tailEnd/>
            </a:ln>
          </p:spPr>
        </p:cxnSp>
        <p:grpSp>
          <p:nvGrpSpPr>
            <p:cNvPr id="8" name="Group 87"/>
            <p:cNvGrpSpPr>
              <a:grpSpLocks/>
            </p:cNvGrpSpPr>
            <p:nvPr/>
          </p:nvGrpSpPr>
          <p:grpSpPr bwMode="auto">
            <a:xfrm>
              <a:off x="4700" y="2438"/>
              <a:ext cx="602" cy="602"/>
              <a:chOff x="4700" y="2438"/>
              <a:chExt cx="602" cy="602"/>
            </a:xfrm>
          </p:grpSpPr>
          <p:sp>
            <p:nvSpPr>
              <p:cNvPr id="156702" name="椭圆 67"/>
              <p:cNvSpPr>
                <a:spLocks noChangeArrowheads="1"/>
              </p:cNvSpPr>
              <p:nvPr/>
            </p:nvSpPr>
            <p:spPr bwMode="auto">
              <a:xfrm>
                <a:off x="4701" y="2438"/>
                <a:ext cx="601" cy="602"/>
              </a:xfrm>
              <a:prstGeom prst="ellipse">
                <a:avLst/>
              </a:prstGeom>
              <a:solidFill>
                <a:schemeClr val="accent3"/>
              </a:solidFill>
              <a:ln w="25400" algn="ctr">
                <a:noFill/>
                <a:miter lim="800000"/>
                <a:headEnd/>
                <a:tailEnd/>
              </a:ln>
            </p:spPr>
            <p:txBody>
              <a:bodyPr lIns="68580" tIns="34290" rIns="68580" bIns="34290" anchor="ctr"/>
              <a:lstStyle/>
              <a:p>
                <a:pPr algn="ctr" defTabSz="684145">
                  <a:defRPr/>
                </a:pPr>
                <a:endParaRPr lang="zh-CN" altLang="en-US" sz="1799">
                  <a:solidFill>
                    <a:srgbClr val="FFFFFF"/>
                  </a:solidFill>
                  <a:ea typeface="微软雅黑" pitchFamily="34" charset="-122"/>
                </a:endParaRPr>
              </a:p>
            </p:txBody>
          </p:sp>
          <p:sp>
            <p:nvSpPr>
              <p:cNvPr id="9244" name="矩形 71"/>
              <p:cNvSpPr>
                <a:spLocks noChangeArrowheads="1"/>
              </p:cNvSpPr>
              <p:nvPr/>
            </p:nvSpPr>
            <p:spPr bwMode="auto">
              <a:xfrm>
                <a:off x="4883" y="2569"/>
                <a:ext cx="269" cy="355"/>
              </a:xfrm>
              <a:prstGeom prst="rect">
                <a:avLst/>
              </a:prstGeom>
              <a:noFill/>
              <a:ln w="9525">
                <a:noFill/>
                <a:miter lim="800000"/>
                <a:headEnd/>
                <a:tailEnd/>
              </a:ln>
            </p:spPr>
            <p:txBody>
              <a:bodyPr wrap="none" lIns="68573" tIns="34287" rIns="68573" bIns="34287">
                <a:spAutoFit/>
              </a:bodyPr>
              <a:lstStyle/>
              <a:p>
                <a:pPr defTabSz="684145"/>
                <a:r>
                  <a:rPr lang="en-US" altLang="zh-CN" sz="2299" b="1">
                    <a:solidFill>
                      <a:schemeClr val="bg1"/>
                    </a:solidFill>
                    <a:latin typeface="微软雅黑" pitchFamily="34" charset="-122"/>
                    <a:ea typeface="微软雅黑" pitchFamily="34" charset="-122"/>
                  </a:rPr>
                  <a:t>3</a:t>
                </a:r>
              </a:p>
            </p:txBody>
          </p:sp>
        </p:grpSp>
      </p:grpSp>
      <p:grpSp>
        <p:nvGrpSpPr>
          <p:cNvPr id="9" name="Group 44"/>
          <p:cNvGrpSpPr>
            <a:grpSpLocks/>
          </p:cNvGrpSpPr>
          <p:nvPr/>
        </p:nvGrpSpPr>
        <p:grpSpPr bwMode="auto">
          <a:xfrm>
            <a:off x="3169391" y="3741580"/>
            <a:ext cx="1776482" cy="717454"/>
            <a:chOff x="2661" y="3141"/>
            <a:chExt cx="1491" cy="602"/>
          </a:xfrm>
        </p:grpSpPr>
        <p:cxnSp>
          <p:nvCxnSpPr>
            <p:cNvPr id="9237" name="直接连接符 58"/>
            <p:cNvCxnSpPr>
              <a:cxnSpLocks noChangeShapeType="1"/>
            </p:cNvCxnSpPr>
            <p:nvPr/>
          </p:nvCxnSpPr>
          <p:spPr bwMode="auto">
            <a:xfrm>
              <a:off x="2661" y="3442"/>
              <a:ext cx="907" cy="0"/>
            </a:xfrm>
            <a:prstGeom prst="line">
              <a:avLst/>
            </a:prstGeom>
            <a:noFill/>
            <a:ln w="25400" algn="ctr">
              <a:solidFill>
                <a:schemeClr val="tx1"/>
              </a:solidFill>
              <a:miter lim="800000"/>
              <a:headEnd/>
              <a:tailEnd/>
            </a:ln>
          </p:spPr>
        </p:cxnSp>
        <p:grpSp>
          <p:nvGrpSpPr>
            <p:cNvPr id="10" name="Group 88"/>
            <p:cNvGrpSpPr>
              <a:grpSpLocks/>
            </p:cNvGrpSpPr>
            <p:nvPr/>
          </p:nvGrpSpPr>
          <p:grpSpPr bwMode="auto">
            <a:xfrm>
              <a:off x="3550" y="3141"/>
              <a:ext cx="602" cy="602"/>
              <a:chOff x="3550" y="3141"/>
              <a:chExt cx="602" cy="602"/>
            </a:xfrm>
          </p:grpSpPr>
          <p:sp>
            <p:nvSpPr>
              <p:cNvPr id="156707" name="椭圆 59"/>
              <p:cNvSpPr>
                <a:spLocks noChangeArrowheads="1"/>
              </p:cNvSpPr>
              <p:nvPr/>
            </p:nvSpPr>
            <p:spPr bwMode="auto">
              <a:xfrm>
                <a:off x="3550" y="3141"/>
                <a:ext cx="602" cy="602"/>
              </a:xfrm>
              <a:prstGeom prst="ellipse">
                <a:avLst/>
              </a:prstGeom>
              <a:solidFill>
                <a:schemeClr val="accent4"/>
              </a:solidFill>
              <a:ln w="25400" algn="ctr">
                <a:noFill/>
                <a:miter lim="800000"/>
                <a:headEnd/>
                <a:tailEnd/>
              </a:ln>
            </p:spPr>
            <p:txBody>
              <a:bodyPr lIns="68580" tIns="34290" rIns="68580" bIns="34290" anchor="ctr"/>
              <a:lstStyle/>
              <a:p>
                <a:pPr algn="ctr" defTabSz="684145">
                  <a:defRPr/>
                </a:pPr>
                <a:endParaRPr lang="zh-CN" altLang="en-US" sz="1799">
                  <a:solidFill>
                    <a:srgbClr val="FFFFFF"/>
                  </a:solidFill>
                  <a:ea typeface="微软雅黑" pitchFamily="34" charset="-122"/>
                </a:endParaRPr>
              </a:p>
            </p:txBody>
          </p:sp>
          <p:sp>
            <p:nvSpPr>
              <p:cNvPr id="9240" name="矩形 71"/>
              <p:cNvSpPr>
                <a:spLocks noChangeArrowheads="1"/>
              </p:cNvSpPr>
              <p:nvPr/>
            </p:nvSpPr>
            <p:spPr bwMode="auto">
              <a:xfrm>
                <a:off x="3731" y="3274"/>
                <a:ext cx="268" cy="355"/>
              </a:xfrm>
              <a:prstGeom prst="rect">
                <a:avLst/>
              </a:prstGeom>
              <a:noFill/>
              <a:ln w="9525">
                <a:noFill/>
                <a:miter lim="800000"/>
                <a:headEnd/>
                <a:tailEnd/>
              </a:ln>
            </p:spPr>
            <p:txBody>
              <a:bodyPr wrap="none" lIns="68573" tIns="34287" rIns="68573" bIns="34287">
                <a:spAutoFit/>
              </a:bodyPr>
              <a:lstStyle/>
              <a:p>
                <a:pPr defTabSz="684145"/>
                <a:r>
                  <a:rPr lang="en-US" altLang="zh-CN" sz="2299" b="1">
                    <a:solidFill>
                      <a:schemeClr val="bg1"/>
                    </a:solidFill>
                    <a:latin typeface="微软雅黑" pitchFamily="34" charset="-122"/>
                    <a:ea typeface="微软雅黑" pitchFamily="34" charset="-122"/>
                  </a:rPr>
                  <a:t>4</a:t>
                </a:r>
              </a:p>
            </p:txBody>
          </p:sp>
        </p:grpSp>
      </p:grpSp>
    </p:spTree>
    <p:extLst>
      <p:ext uri="{BB962C8B-B14F-4D97-AF65-F5344CB8AC3E}">
        <p14:creationId xmlns:p14="http://schemas.microsoft.com/office/powerpoint/2010/main" val="131343445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25622"/>
                                        </p:tgtEl>
                                        <p:attrNameLst>
                                          <p:attrName>style.visibility</p:attrName>
                                        </p:attrNameLst>
                                      </p:cBhvr>
                                      <p:to>
                                        <p:strVal val="visible"/>
                                      </p:to>
                                    </p:set>
                                    <p:animEffect transition="in" filter="barn(inHorizontal)">
                                      <p:cBhvr>
                                        <p:cTn id="7" dur="500"/>
                                        <p:tgtEl>
                                          <p:spTgt spid="256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22" presetClass="entr" presetSubtype="1" fill="hold" nodeType="withEffect">
                                  <p:stCondLst>
                                    <p:cond delay="750"/>
                                  </p:stCondLst>
                                  <p:childTnLst>
                                    <p:set>
                                      <p:cBhvr>
                                        <p:cTn id="13" dur="1" fill="hold">
                                          <p:stCondLst>
                                            <p:cond delay="0"/>
                                          </p:stCondLst>
                                        </p:cTn>
                                        <p:tgtEl>
                                          <p:spTgt spid="25609"/>
                                        </p:tgtEl>
                                        <p:attrNameLst>
                                          <p:attrName>style.visibility</p:attrName>
                                        </p:attrNameLst>
                                      </p:cBhvr>
                                      <p:to>
                                        <p:strVal val="visible"/>
                                      </p:to>
                                    </p:set>
                                    <p:animEffect transition="in" filter="wipe(up)">
                                      <p:cBhvr>
                                        <p:cTn id="14" dur="350"/>
                                        <p:tgtEl>
                                          <p:spTgt spid="25609"/>
                                        </p:tgtEl>
                                      </p:cBhvr>
                                    </p:animEffect>
                                  </p:childTnLst>
                                </p:cTn>
                              </p:par>
                              <p:par>
                                <p:cTn id="15" presetID="53" presetClass="entr" presetSubtype="16" fill="hold" grpId="0" nodeType="withEffect">
                                  <p:stCondLst>
                                    <p:cond delay="1500"/>
                                  </p:stCondLst>
                                  <p:childTnLst>
                                    <p:set>
                                      <p:cBhvr>
                                        <p:cTn id="16" dur="1" fill="hold">
                                          <p:stCondLst>
                                            <p:cond delay="0"/>
                                          </p:stCondLst>
                                        </p:cTn>
                                        <p:tgtEl>
                                          <p:spTgt spid="29706"/>
                                        </p:tgtEl>
                                        <p:attrNameLst>
                                          <p:attrName>style.visibility</p:attrName>
                                        </p:attrNameLst>
                                      </p:cBhvr>
                                      <p:to>
                                        <p:strVal val="visible"/>
                                      </p:to>
                                    </p:set>
                                    <p:anim calcmode="lin" valueType="num">
                                      <p:cBhvr>
                                        <p:cTn id="17" dur="400" fill="hold"/>
                                        <p:tgtEl>
                                          <p:spTgt spid="29706"/>
                                        </p:tgtEl>
                                        <p:attrNameLst>
                                          <p:attrName>ppt_w</p:attrName>
                                        </p:attrNameLst>
                                      </p:cBhvr>
                                      <p:tavLst>
                                        <p:tav tm="0">
                                          <p:val>
                                            <p:fltVal val="0"/>
                                          </p:val>
                                        </p:tav>
                                        <p:tav tm="100000">
                                          <p:val>
                                            <p:strVal val="#ppt_w"/>
                                          </p:val>
                                        </p:tav>
                                      </p:tavLst>
                                    </p:anim>
                                    <p:anim calcmode="lin" valueType="num">
                                      <p:cBhvr>
                                        <p:cTn id="18" dur="400" fill="hold"/>
                                        <p:tgtEl>
                                          <p:spTgt spid="29706"/>
                                        </p:tgtEl>
                                        <p:attrNameLst>
                                          <p:attrName>ppt_h</p:attrName>
                                        </p:attrNameLst>
                                      </p:cBhvr>
                                      <p:tavLst>
                                        <p:tav tm="0">
                                          <p:val>
                                            <p:fltVal val="0"/>
                                          </p:val>
                                        </p:tav>
                                        <p:tav tm="100000">
                                          <p:val>
                                            <p:strVal val="#ppt_h"/>
                                          </p:val>
                                        </p:tav>
                                      </p:tavLst>
                                    </p:anim>
                                    <p:animEffect transition="in" filter="fade">
                                      <p:cBhvr>
                                        <p:cTn id="19" dur="400"/>
                                        <p:tgtEl>
                                          <p:spTgt spid="29706"/>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29707"/>
                                        </p:tgtEl>
                                        <p:attrNameLst>
                                          <p:attrName>style.visibility</p:attrName>
                                        </p:attrNameLst>
                                      </p:cBhvr>
                                      <p:to>
                                        <p:strVal val="visible"/>
                                      </p:to>
                                    </p:set>
                                    <p:anim calcmode="lin" valueType="num">
                                      <p:cBhvr>
                                        <p:cTn id="22" dur="400" fill="hold"/>
                                        <p:tgtEl>
                                          <p:spTgt spid="29707"/>
                                        </p:tgtEl>
                                        <p:attrNameLst>
                                          <p:attrName>ppt_w</p:attrName>
                                        </p:attrNameLst>
                                      </p:cBhvr>
                                      <p:tavLst>
                                        <p:tav tm="0">
                                          <p:val>
                                            <p:fltVal val="0"/>
                                          </p:val>
                                        </p:tav>
                                        <p:tav tm="100000">
                                          <p:val>
                                            <p:strVal val="#ppt_w"/>
                                          </p:val>
                                        </p:tav>
                                      </p:tavLst>
                                    </p:anim>
                                    <p:anim calcmode="lin" valueType="num">
                                      <p:cBhvr>
                                        <p:cTn id="23" dur="400" fill="hold"/>
                                        <p:tgtEl>
                                          <p:spTgt spid="29707"/>
                                        </p:tgtEl>
                                        <p:attrNameLst>
                                          <p:attrName>ppt_h</p:attrName>
                                        </p:attrNameLst>
                                      </p:cBhvr>
                                      <p:tavLst>
                                        <p:tav tm="0">
                                          <p:val>
                                            <p:fltVal val="0"/>
                                          </p:val>
                                        </p:tav>
                                        <p:tav tm="100000">
                                          <p:val>
                                            <p:strVal val="#ppt_h"/>
                                          </p:val>
                                        </p:tav>
                                      </p:tavLst>
                                    </p:anim>
                                    <p:animEffect transition="in" filter="fade">
                                      <p:cBhvr>
                                        <p:cTn id="24" dur="400"/>
                                        <p:tgtEl>
                                          <p:spTgt spid="29707"/>
                                        </p:tgtEl>
                                      </p:cBhvr>
                                    </p:animEffect>
                                  </p:childTnLst>
                                </p:cTn>
                              </p:par>
                              <p:par>
                                <p:cTn id="25" presetID="53" presetClass="entr" presetSubtype="16" fill="hold" grpId="0" nodeType="withEffect">
                                  <p:stCondLst>
                                    <p:cond delay="2500"/>
                                  </p:stCondLst>
                                  <p:childTnLst>
                                    <p:set>
                                      <p:cBhvr>
                                        <p:cTn id="26" dur="1" fill="hold">
                                          <p:stCondLst>
                                            <p:cond delay="0"/>
                                          </p:stCondLst>
                                        </p:cTn>
                                        <p:tgtEl>
                                          <p:spTgt spid="29708"/>
                                        </p:tgtEl>
                                        <p:attrNameLst>
                                          <p:attrName>style.visibility</p:attrName>
                                        </p:attrNameLst>
                                      </p:cBhvr>
                                      <p:to>
                                        <p:strVal val="visible"/>
                                      </p:to>
                                    </p:set>
                                    <p:anim calcmode="lin" valueType="num">
                                      <p:cBhvr>
                                        <p:cTn id="27" dur="400" fill="hold"/>
                                        <p:tgtEl>
                                          <p:spTgt spid="29708"/>
                                        </p:tgtEl>
                                        <p:attrNameLst>
                                          <p:attrName>ppt_w</p:attrName>
                                        </p:attrNameLst>
                                      </p:cBhvr>
                                      <p:tavLst>
                                        <p:tav tm="0">
                                          <p:val>
                                            <p:fltVal val="0"/>
                                          </p:val>
                                        </p:tav>
                                        <p:tav tm="100000">
                                          <p:val>
                                            <p:strVal val="#ppt_w"/>
                                          </p:val>
                                        </p:tav>
                                      </p:tavLst>
                                    </p:anim>
                                    <p:anim calcmode="lin" valueType="num">
                                      <p:cBhvr>
                                        <p:cTn id="28" dur="400" fill="hold"/>
                                        <p:tgtEl>
                                          <p:spTgt spid="29708"/>
                                        </p:tgtEl>
                                        <p:attrNameLst>
                                          <p:attrName>ppt_h</p:attrName>
                                        </p:attrNameLst>
                                      </p:cBhvr>
                                      <p:tavLst>
                                        <p:tav tm="0">
                                          <p:val>
                                            <p:fltVal val="0"/>
                                          </p:val>
                                        </p:tav>
                                        <p:tav tm="100000">
                                          <p:val>
                                            <p:strVal val="#ppt_h"/>
                                          </p:val>
                                        </p:tav>
                                      </p:tavLst>
                                    </p:anim>
                                    <p:animEffect transition="in" filter="fade">
                                      <p:cBhvr>
                                        <p:cTn id="29" dur="400"/>
                                        <p:tgtEl>
                                          <p:spTgt spid="29708"/>
                                        </p:tgtEl>
                                      </p:cBhvr>
                                    </p:animEffect>
                                  </p:childTnLst>
                                </p:cTn>
                              </p:par>
                              <p:par>
                                <p:cTn id="30" presetID="53" presetClass="entr" presetSubtype="16" fill="hold" grpId="0" nodeType="withEffect">
                                  <p:stCondLst>
                                    <p:cond delay="3000"/>
                                  </p:stCondLst>
                                  <p:childTnLst>
                                    <p:set>
                                      <p:cBhvr>
                                        <p:cTn id="31" dur="1" fill="hold">
                                          <p:stCondLst>
                                            <p:cond delay="0"/>
                                          </p:stCondLst>
                                        </p:cTn>
                                        <p:tgtEl>
                                          <p:spTgt spid="29709"/>
                                        </p:tgtEl>
                                        <p:attrNameLst>
                                          <p:attrName>style.visibility</p:attrName>
                                        </p:attrNameLst>
                                      </p:cBhvr>
                                      <p:to>
                                        <p:strVal val="visible"/>
                                      </p:to>
                                    </p:set>
                                    <p:anim calcmode="lin" valueType="num">
                                      <p:cBhvr>
                                        <p:cTn id="32" dur="400" fill="hold"/>
                                        <p:tgtEl>
                                          <p:spTgt spid="29709"/>
                                        </p:tgtEl>
                                        <p:attrNameLst>
                                          <p:attrName>ppt_w</p:attrName>
                                        </p:attrNameLst>
                                      </p:cBhvr>
                                      <p:tavLst>
                                        <p:tav tm="0">
                                          <p:val>
                                            <p:fltVal val="0"/>
                                          </p:val>
                                        </p:tav>
                                        <p:tav tm="100000">
                                          <p:val>
                                            <p:strVal val="#ppt_w"/>
                                          </p:val>
                                        </p:tav>
                                      </p:tavLst>
                                    </p:anim>
                                    <p:anim calcmode="lin" valueType="num">
                                      <p:cBhvr>
                                        <p:cTn id="33" dur="400" fill="hold"/>
                                        <p:tgtEl>
                                          <p:spTgt spid="29709"/>
                                        </p:tgtEl>
                                        <p:attrNameLst>
                                          <p:attrName>ppt_h</p:attrName>
                                        </p:attrNameLst>
                                      </p:cBhvr>
                                      <p:tavLst>
                                        <p:tav tm="0">
                                          <p:val>
                                            <p:fltVal val="0"/>
                                          </p:val>
                                        </p:tav>
                                        <p:tav tm="100000">
                                          <p:val>
                                            <p:strVal val="#ppt_h"/>
                                          </p:val>
                                        </p:tav>
                                      </p:tavLst>
                                    </p:anim>
                                    <p:animEffect transition="in" filter="fade">
                                      <p:cBhvr>
                                        <p:cTn id="34" dur="400"/>
                                        <p:tgtEl>
                                          <p:spTgt spid="29709"/>
                                        </p:tgtEl>
                                      </p:cBhvr>
                                    </p:animEffect>
                                  </p:childTnLst>
                                </p:cTn>
                              </p:par>
                            </p:childTnLst>
                          </p:cTn>
                        </p:par>
                        <p:par>
                          <p:cTn id="35" fill="hold">
                            <p:stCondLst>
                              <p:cond delay="3900"/>
                            </p:stCondLst>
                            <p:childTnLst>
                              <p:par>
                                <p:cTn id="36" presetID="2" presetClass="entr" presetSubtype="2"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par>
                          <p:cTn id="40" fill="hold">
                            <p:stCondLst>
                              <p:cond delay="4400"/>
                            </p:stCondLst>
                            <p:childTnLst>
                              <p:par>
                                <p:cTn id="41" presetID="22" presetClass="entr" presetSubtype="8" fill="hold" nodeType="afterEffect">
                                  <p:stCondLst>
                                    <p:cond delay="0"/>
                                  </p:stCondLst>
                                  <p:childTnLst>
                                    <p:set>
                                      <p:cBhvr>
                                        <p:cTn id="42" dur="1" fill="hold">
                                          <p:stCondLst>
                                            <p:cond delay="0"/>
                                          </p:stCondLst>
                                        </p:cTn>
                                        <p:tgtEl>
                                          <p:spTgt spid="138271"/>
                                        </p:tgtEl>
                                        <p:attrNameLst>
                                          <p:attrName>style.visibility</p:attrName>
                                        </p:attrNameLst>
                                      </p:cBhvr>
                                      <p:to>
                                        <p:strVal val="visible"/>
                                      </p:to>
                                    </p:set>
                                    <p:animEffect transition="in" filter="wipe(left)">
                                      <p:cBhvr>
                                        <p:cTn id="43" dur="500"/>
                                        <p:tgtEl>
                                          <p:spTgt spid="138271"/>
                                        </p:tgtEl>
                                      </p:cBhvr>
                                    </p:animEffect>
                                  </p:childTnLst>
                                </p:cTn>
                              </p:par>
                              <p:par>
                                <p:cTn id="44" presetID="22" presetClass="entr" presetSubtype="8" fill="hold"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left)">
                                      <p:cBhvr>
                                        <p:cTn id="46" dur="500"/>
                                        <p:tgtEl>
                                          <p:spTgt spid="73"/>
                                        </p:tgtEl>
                                      </p:cBhvr>
                                    </p:animEffect>
                                  </p:childTnLst>
                                </p:cTn>
                              </p:par>
                            </p:childTnLst>
                          </p:cTn>
                        </p:par>
                        <p:par>
                          <p:cTn id="47" fill="hold">
                            <p:stCondLst>
                              <p:cond delay="4900"/>
                            </p:stCondLst>
                            <p:childTnLst>
                              <p:par>
                                <p:cTn id="48" presetID="2" presetClass="entr" presetSubtype="2"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500" fill="hold"/>
                                        <p:tgtEl>
                                          <p:spTgt spid="5"/>
                                        </p:tgtEl>
                                        <p:attrNameLst>
                                          <p:attrName>ppt_x</p:attrName>
                                        </p:attrNameLst>
                                      </p:cBhvr>
                                      <p:tavLst>
                                        <p:tav tm="0">
                                          <p:val>
                                            <p:strVal val="1+#ppt_w/2"/>
                                          </p:val>
                                        </p:tav>
                                        <p:tav tm="100000">
                                          <p:val>
                                            <p:strVal val="#ppt_x"/>
                                          </p:val>
                                        </p:tav>
                                      </p:tavLst>
                                    </p:anim>
                                    <p:anim calcmode="lin" valueType="num">
                                      <p:cBhvr additive="base">
                                        <p:cTn id="51" dur="500" fill="hold"/>
                                        <p:tgtEl>
                                          <p:spTgt spid="5"/>
                                        </p:tgtEl>
                                        <p:attrNameLst>
                                          <p:attrName>ppt_y</p:attrName>
                                        </p:attrNameLst>
                                      </p:cBhvr>
                                      <p:tavLst>
                                        <p:tav tm="0">
                                          <p:val>
                                            <p:strVal val="#ppt_y"/>
                                          </p:val>
                                        </p:tav>
                                        <p:tav tm="100000">
                                          <p:val>
                                            <p:strVal val="#ppt_y"/>
                                          </p:val>
                                        </p:tav>
                                      </p:tavLst>
                                    </p:anim>
                                  </p:childTnLst>
                                </p:cTn>
                              </p:par>
                            </p:childTnLst>
                          </p:cTn>
                        </p:par>
                        <p:par>
                          <p:cTn id="52" fill="hold">
                            <p:stCondLst>
                              <p:cond delay="5400"/>
                            </p:stCondLst>
                            <p:childTnLst>
                              <p:par>
                                <p:cTn id="53" presetID="22" presetClass="entr" presetSubtype="8"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wipe(left)">
                                      <p:cBhvr>
                                        <p:cTn id="55" dur="500"/>
                                        <p:tgtEl>
                                          <p:spTgt spid="76"/>
                                        </p:tgtEl>
                                      </p:cBhvr>
                                    </p:animEffect>
                                  </p:childTnLst>
                                </p:cTn>
                              </p:par>
                              <p:par>
                                <p:cTn id="56" presetID="22" presetClass="entr" presetSubtype="8" fill="hold" nodeType="with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wipe(left)">
                                      <p:cBhvr>
                                        <p:cTn id="58" dur="500"/>
                                        <p:tgtEl>
                                          <p:spTgt spid="77"/>
                                        </p:tgtEl>
                                      </p:cBhvr>
                                    </p:animEffect>
                                  </p:childTnLst>
                                </p:cTn>
                              </p:par>
                            </p:childTnLst>
                          </p:cTn>
                        </p:par>
                        <p:par>
                          <p:cTn id="59" fill="hold">
                            <p:stCondLst>
                              <p:cond delay="5900"/>
                            </p:stCondLst>
                            <p:childTnLst>
                              <p:par>
                                <p:cTn id="60" presetID="2" presetClass="entr" presetSubtype="2"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1+#ppt_w/2"/>
                                          </p:val>
                                        </p:tav>
                                        <p:tav tm="100000">
                                          <p:val>
                                            <p:strVal val="#ppt_x"/>
                                          </p:val>
                                        </p:tav>
                                      </p:tavLst>
                                    </p:anim>
                                    <p:anim calcmode="lin" valueType="num">
                                      <p:cBhvr additive="base">
                                        <p:cTn id="63" dur="500" fill="hold"/>
                                        <p:tgtEl>
                                          <p:spTgt spid="7"/>
                                        </p:tgtEl>
                                        <p:attrNameLst>
                                          <p:attrName>ppt_y</p:attrName>
                                        </p:attrNameLst>
                                      </p:cBhvr>
                                      <p:tavLst>
                                        <p:tav tm="0">
                                          <p:val>
                                            <p:strVal val="#ppt_y"/>
                                          </p:val>
                                        </p:tav>
                                        <p:tav tm="100000">
                                          <p:val>
                                            <p:strVal val="#ppt_y"/>
                                          </p:val>
                                        </p:tav>
                                      </p:tavLst>
                                    </p:anim>
                                  </p:childTnLst>
                                </p:cTn>
                              </p:par>
                            </p:childTnLst>
                          </p:cTn>
                        </p:par>
                        <p:par>
                          <p:cTn id="64" fill="hold">
                            <p:stCondLst>
                              <p:cond delay="6400"/>
                            </p:stCondLst>
                            <p:childTnLst>
                              <p:par>
                                <p:cTn id="65" presetID="22" presetClass="entr" presetSubtype="8" fill="hold" nodeType="after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wipe(left)">
                                      <p:cBhvr>
                                        <p:cTn id="67" dur="500"/>
                                        <p:tgtEl>
                                          <p:spTgt spid="78"/>
                                        </p:tgtEl>
                                      </p:cBhvr>
                                    </p:animEffect>
                                  </p:childTnLst>
                                </p:cTn>
                              </p:par>
                              <p:par>
                                <p:cTn id="68" presetID="22" presetClass="entr" presetSubtype="8" fill="hold"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wipe(left)">
                                      <p:cBhvr>
                                        <p:cTn id="70" dur="500"/>
                                        <p:tgtEl>
                                          <p:spTgt spid="79"/>
                                        </p:tgtEl>
                                      </p:cBhvr>
                                    </p:animEffect>
                                  </p:childTnLst>
                                </p:cTn>
                              </p:par>
                            </p:childTnLst>
                          </p:cTn>
                        </p:par>
                        <p:par>
                          <p:cTn id="71" fill="hold">
                            <p:stCondLst>
                              <p:cond delay="6900"/>
                            </p:stCondLst>
                            <p:childTnLst>
                              <p:par>
                                <p:cTn id="72" presetID="2" presetClass="entr" presetSubtype="2"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500" fill="hold"/>
                                        <p:tgtEl>
                                          <p:spTgt spid="9"/>
                                        </p:tgtEl>
                                        <p:attrNameLst>
                                          <p:attrName>ppt_x</p:attrName>
                                        </p:attrNameLst>
                                      </p:cBhvr>
                                      <p:tavLst>
                                        <p:tav tm="0">
                                          <p:val>
                                            <p:strVal val="1+#ppt_w/2"/>
                                          </p:val>
                                        </p:tav>
                                        <p:tav tm="100000">
                                          <p:val>
                                            <p:strVal val="#ppt_x"/>
                                          </p:val>
                                        </p:tav>
                                      </p:tavLst>
                                    </p:anim>
                                    <p:anim calcmode="lin" valueType="num">
                                      <p:cBhvr additive="base">
                                        <p:cTn id="75" dur="500" fill="hold"/>
                                        <p:tgtEl>
                                          <p:spTgt spid="9"/>
                                        </p:tgtEl>
                                        <p:attrNameLst>
                                          <p:attrName>ppt_y</p:attrName>
                                        </p:attrNameLst>
                                      </p:cBhvr>
                                      <p:tavLst>
                                        <p:tav tm="0">
                                          <p:val>
                                            <p:strVal val="#ppt_y"/>
                                          </p:val>
                                        </p:tav>
                                        <p:tav tm="100000">
                                          <p:val>
                                            <p:strVal val="#ppt_y"/>
                                          </p:val>
                                        </p:tav>
                                      </p:tavLst>
                                    </p:anim>
                                  </p:childTnLst>
                                </p:cTn>
                              </p:par>
                            </p:childTnLst>
                          </p:cTn>
                        </p:par>
                        <p:par>
                          <p:cTn id="76" fill="hold">
                            <p:stCondLst>
                              <p:cond delay="7400"/>
                            </p:stCondLst>
                            <p:childTnLst>
                              <p:par>
                                <p:cTn id="77" presetID="22" presetClass="entr" presetSubtype="8" fill="hold" nodeType="afterEffect">
                                  <p:stCondLst>
                                    <p:cond delay="0"/>
                                  </p:stCondLst>
                                  <p:childTnLst>
                                    <p:set>
                                      <p:cBhvr>
                                        <p:cTn id="78" dur="1" fill="hold">
                                          <p:stCondLst>
                                            <p:cond delay="0"/>
                                          </p:stCondLst>
                                        </p:cTn>
                                        <p:tgtEl>
                                          <p:spTgt spid="138273"/>
                                        </p:tgtEl>
                                        <p:attrNameLst>
                                          <p:attrName>style.visibility</p:attrName>
                                        </p:attrNameLst>
                                      </p:cBhvr>
                                      <p:to>
                                        <p:strVal val="visible"/>
                                      </p:to>
                                    </p:set>
                                    <p:animEffect transition="in" filter="wipe(left)">
                                      <p:cBhvr>
                                        <p:cTn id="79" dur="500"/>
                                        <p:tgtEl>
                                          <p:spTgt spid="138273"/>
                                        </p:tgtEl>
                                      </p:cBhvr>
                                    </p:animEffect>
                                  </p:childTnLst>
                                </p:cTn>
                              </p:par>
                              <p:par>
                                <p:cTn id="80" presetID="22" presetClass="entr" presetSubtype="8" fill="hold" nodeType="withEffect">
                                  <p:stCondLst>
                                    <p:cond delay="0"/>
                                  </p:stCondLst>
                                  <p:childTnLst>
                                    <p:set>
                                      <p:cBhvr>
                                        <p:cTn id="81" dur="1" fill="hold">
                                          <p:stCondLst>
                                            <p:cond delay="0"/>
                                          </p:stCondLst>
                                        </p:cTn>
                                        <p:tgtEl>
                                          <p:spTgt spid="75"/>
                                        </p:tgtEl>
                                        <p:attrNameLst>
                                          <p:attrName>style.visibility</p:attrName>
                                        </p:attrNameLst>
                                      </p:cBhvr>
                                      <p:to>
                                        <p:strVal val="visible"/>
                                      </p:to>
                                    </p:set>
                                    <p:animEffect transition="in" filter="wipe(left)">
                                      <p:cBhvr>
                                        <p:cTn id="8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6" grpId="0" animBg="1"/>
      <p:bldP spid="29707" grpId="0" animBg="1"/>
      <p:bldP spid="29708" grpId="0" animBg="1"/>
      <p:bldP spid="29709" grpId="0" animBg="1"/>
      <p:bldP spid="25622"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6"/>
          <p:cNvSpPr>
            <a:spLocks noChangeArrowheads="1"/>
          </p:cNvSpPr>
          <p:nvPr/>
        </p:nvSpPr>
        <p:spPr bwMode="auto">
          <a:xfrm>
            <a:off x="1145049" y="916586"/>
            <a:ext cx="3767701" cy="3770491"/>
          </a:xfrm>
          <a:prstGeom prst="ellipse">
            <a:avLst/>
          </a:prstGeom>
          <a:noFill/>
          <a:ln w="9">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68532" tIns="34266" rIns="68532" bIns="3426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sp>
        <p:nvSpPr>
          <p:cNvPr id="13" name="Oval 10"/>
          <p:cNvSpPr>
            <a:spLocks noChangeArrowheads="1"/>
          </p:cNvSpPr>
          <p:nvPr/>
        </p:nvSpPr>
        <p:spPr bwMode="auto">
          <a:xfrm>
            <a:off x="3969042" y="1088024"/>
            <a:ext cx="439129" cy="439315"/>
          </a:xfrm>
          <a:prstGeom prst="ellipse">
            <a:avLst/>
          </a:prstGeom>
          <a:solidFill>
            <a:schemeClr val="accent1"/>
          </a:solidFill>
          <a:ln>
            <a:noFill/>
          </a:ln>
        </p:spPr>
        <p:txBody>
          <a:bodyPr lIns="68532" tIns="34266" rIns="68532" bIns="3426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799" b="1" dirty="0">
                <a:solidFill>
                  <a:schemeClr val="bg1"/>
                </a:solidFill>
                <a:latin typeface="微软雅黑" pitchFamily="34" charset="-122"/>
              </a:rPr>
              <a:t>1</a:t>
            </a:r>
            <a:endParaRPr lang="zh-CN" altLang="en-US" sz="1799" b="1" dirty="0">
              <a:solidFill>
                <a:schemeClr val="bg1"/>
              </a:solidFill>
              <a:latin typeface="微软雅黑" pitchFamily="34" charset="-122"/>
            </a:endParaRPr>
          </a:p>
        </p:txBody>
      </p:sp>
      <p:sp>
        <p:nvSpPr>
          <p:cNvPr id="14" name="Oval 11"/>
          <p:cNvSpPr>
            <a:spLocks noChangeArrowheads="1"/>
          </p:cNvSpPr>
          <p:nvPr/>
        </p:nvSpPr>
        <p:spPr bwMode="auto">
          <a:xfrm>
            <a:off x="3969042" y="4076321"/>
            <a:ext cx="439129" cy="439315"/>
          </a:xfrm>
          <a:prstGeom prst="ellipse">
            <a:avLst/>
          </a:prstGeom>
          <a:solidFill>
            <a:schemeClr val="accent1"/>
          </a:solidFill>
          <a:ln>
            <a:noFill/>
          </a:ln>
        </p:spPr>
        <p:txBody>
          <a:bodyPr lIns="68532" tIns="34266" rIns="68532" bIns="3426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799" b="1" dirty="0">
                <a:solidFill>
                  <a:schemeClr val="bg1"/>
                </a:solidFill>
                <a:latin typeface="微软雅黑" pitchFamily="34" charset="-122"/>
              </a:rPr>
              <a:t>5</a:t>
            </a:r>
            <a:endParaRPr lang="zh-CN" altLang="en-US" sz="1799" b="1" dirty="0">
              <a:solidFill>
                <a:schemeClr val="bg1"/>
              </a:solidFill>
              <a:latin typeface="微软雅黑" pitchFamily="34" charset="-122"/>
            </a:endParaRPr>
          </a:p>
        </p:txBody>
      </p:sp>
      <p:sp>
        <p:nvSpPr>
          <p:cNvPr id="15" name="Oval 12"/>
          <p:cNvSpPr>
            <a:spLocks noChangeArrowheads="1"/>
          </p:cNvSpPr>
          <p:nvPr/>
        </p:nvSpPr>
        <p:spPr bwMode="auto">
          <a:xfrm>
            <a:off x="4497421" y="3382225"/>
            <a:ext cx="440318" cy="439314"/>
          </a:xfrm>
          <a:prstGeom prst="ellipse">
            <a:avLst/>
          </a:prstGeom>
          <a:solidFill>
            <a:schemeClr val="accent4"/>
          </a:solidFill>
          <a:ln>
            <a:noFill/>
          </a:ln>
        </p:spPr>
        <p:txBody>
          <a:bodyPr lIns="68532" tIns="34266" rIns="68532" bIns="3426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799" b="1" dirty="0">
                <a:solidFill>
                  <a:schemeClr val="bg1"/>
                </a:solidFill>
                <a:latin typeface="微软雅黑" pitchFamily="34" charset="-122"/>
              </a:rPr>
              <a:t>4</a:t>
            </a:r>
            <a:endParaRPr lang="zh-CN" altLang="en-US" sz="1799" b="1" dirty="0">
              <a:solidFill>
                <a:schemeClr val="bg1"/>
              </a:solidFill>
              <a:latin typeface="微软雅黑" pitchFamily="34" charset="-122"/>
            </a:endParaRPr>
          </a:p>
        </p:txBody>
      </p:sp>
      <p:sp>
        <p:nvSpPr>
          <p:cNvPr id="16" name="Oval 13"/>
          <p:cNvSpPr>
            <a:spLocks noChangeArrowheads="1"/>
          </p:cNvSpPr>
          <p:nvPr/>
        </p:nvSpPr>
        <p:spPr bwMode="auto">
          <a:xfrm>
            <a:off x="4497421" y="1782118"/>
            <a:ext cx="440318" cy="439314"/>
          </a:xfrm>
          <a:prstGeom prst="ellipse">
            <a:avLst/>
          </a:prstGeom>
          <a:solidFill>
            <a:schemeClr val="accent2"/>
          </a:solidFill>
          <a:ln>
            <a:noFill/>
          </a:ln>
        </p:spPr>
        <p:txBody>
          <a:bodyPr lIns="68532" tIns="34266" rIns="68532" bIns="3426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799" b="1" dirty="0">
                <a:solidFill>
                  <a:schemeClr val="bg1"/>
                </a:solidFill>
                <a:latin typeface="微软雅黑" pitchFamily="34" charset="-122"/>
              </a:rPr>
              <a:t>2</a:t>
            </a:r>
            <a:endParaRPr lang="zh-CN" altLang="en-US" sz="1799" b="1" dirty="0">
              <a:solidFill>
                <a:schemeClr val="bg1"/>
              </a:solidFill>
              <a:latin typeface="微软雅黑" pitchFamily="34" charset="-122"/>
            </a:endParaRPr>
          </a:p>
        </p:txBody>
      </p:sp>
      <p:sp>
        <p:nvSpPr>
          <p:cNvPr id="17" name="Oval 14"/>
          <p:cNvSpPr>
            <a:spLocks noChangeArrowheads="1"/>
          </p:cNvSpPr>
          <p:nvPr/>
        </p:nvSpPr>
        <p:spPr bwMode="auto">
          <a:xfrm>
            <a:off x="4668791" y="2582172"/>
            <a:ext cx="439129" cy="439314"/>
          </a:xfrm>
          <a:prstGeom prst="ellipse">
            <a:avLst/>
          </a:prstGeom>
          <a:solidFill>
            <a:schemeClr val="accent3"/>
          </a:solidFill>
          <a:ln>
            <a:noFill/>
          </a:ln>
        </p:spPr>
        <p:txBody>
          <a:bodyPr lIns="68532" tIns="34266" rIns="68532" bIns="3426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799" b="1" dirty="0">
                <a:solidFill>
                  <a:schemeClr val="bg1"/>
                </a:solidFill>
                <a:latin typeface="微软雅黑" pitchFamily="34" charset="-122"/>
              </a:rPr>
              <a:t>3</a:t>
            </a:r>
            <a:endParaRPr lang="zh-CN" altLang="en-US" sz="1799" b="1" dirty="0">
              <a:solidFill>
                <a:schemeClr val="bg1"/>
              </a:solidFill>
              <a:latin typeface="微软雅黑" pitchFamily="34" charset="-122"/>
            </a:endParaRPr>
          </a:p>
        </p:txBody>
      </p:sp>
      <p:sp>
        <p:nvSpPr>
          <p:cNvPr id="23" name="Oval 7"/>
          <p:cNvSpPr>
            <a:spLocks noChangeArrowheads="1"/>
          </p:cNvSpPr>
          <p:nvPr/>
        </p:nvSpPr>
        <p:spPr bwMode="auto">
          <a:xfrm>
            <a:off x="1062936" y="1121358"/>
            <a:ext cx="3338094" cy="333712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32" tIns="34266" rIns="68532" bIns="3426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sp>
        <p:nvSpPr>
          <p:cNvPr id="24" name="Oval 8"/>
          <p:cNvSpPr>
            <a:spLocks noChangeArrowheads="1"/>
          </p:cNvSpPr>
          <p:nvPr/>
        </p:nvSpPr>
        <p:spPr bwMode="auto">
          <a:xfrm>
            <a:off x="1291425" y="1348758"/>
            <a:ext cx="2881114" cy="2882336"/>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32" tIns="34266" rIns="68532" bIns="3426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pic>
        <p:nvPicPr>
          <p:cNvPr id="4099" name="Picture 3" descr="C:\Users\Administrator\Desktop\图片2mm.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6322" y="1355810"/>
            <a:ext cx="2882510" cy="2882510"/>
          </a:xfrm>
          <a:prstGeom prst="rect">
            <a:avLst/>
          </a:prstGeom>
          <a:noFill/>
          <a:extLst>
            <a:ext uri="{909E8E84-426E-40DD-AFC4-6F175D3DCCD1}">
              <a14:hiddenFill xmlns:a14="http://schemas.microsoft.com/office/drawing/2010/main">
                <a:solidFill>
                  <a:srgbClr val="FFFFFF"/>
                </a:solidFill>
              </a14:hiddenFill>
            </a:ext>
          </a:extLst>
        </p:spPr>
      </p:pic>
      <p:sp>
        <p:nvSpPr>
          <p:cNvPr id="25" name="Oval 9"/>
          <p:cNvSpPr>
            <a:spLocks noChangeArrowheads="1"/>
          </p:cNvSpPr>
          <p:nvPr/>
        </p:nvSpPr>
        <p:spPr bwMode="auto">
          <a:xfrm>
            <a:off x="756224" y="3012285"/>
            <a:ext cx="1193299" cy="1193806"/>
          </a:xfrm>
          <a:prstGeom prst="ellipse">
            <a:avLst/>
          </a:prstGeom>
          <a:solidFill>
            <a:schemeClr val="accent1"/>
          </a:solidFill>
          <a:ln>
            <a:noFill/>
          </a:ln>
        </p:spPr>
        <p:txBody>
          <a:bodyPr lIns="68532" tIns="34266" rIns="68532" bIns="34266"/>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sp>
        <p:nvSpPr>
          <p:cNvPr id="26" name="TextBox 18"/>
          <p:cNvSpPr txBox="1">
            <a:spLocks noChangeArrowheads="1"/>
          </p:cNvSpPr>
          <p:nvPr/>
        </p:nvSpPr>
        <p:spPr bwMode="auto">
          <a:xfrm>
            <a:off x="1056784" y="3258055"/>
            <a:ext cx="697369" cy="6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32" tIns="34266" rIns="68532" bIns="34266">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999" b="1" dirty="0">
                <a:solidFill>
                  <a:schemeClr val="bg1"/>
                </a:solidFill>
                <a:latin typeface="微软雅黑" pitchFamily="34" charset="-122"/>
              </a:rPr>
              <a:t>经验总结</a:t>
            </a:r>
            <a:endParaRPr lang="en-US" altLang="zh-CN" sz="1999" b="1" dirty="0">
              <a:solidFill>
                <a:schemeClr val="bg1"/>
              </a:solidFill>
              <a:latin typeface="微软雅黑" pitchFamily="34" charset="-122"/>
            </a:endParaRPr>
          </a:p>
        </p:txBody>
      </p:sp>
      <p:sp>
        <p:nvSpPr>
          <p:cNvPr id="29" name="矩形 1"/>
          <p:cNvSpPr>
            <a:spLocks noChangeArrowheads="1"/>
          </p:cNvSpPr>
          <p:nvPr/>
        </p:nvSpPr>
        <p:spPr bwMode="auto">
          <a:xfrm>
            <a:off x="4631491" y="945014"/>
            <a:ext cx="3500949" cy="5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5179005" y="1713672"/>
            <a:ext cx="3233779" cy="5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5293795" y="2564458"/>
            <a:ext cx="3233779" cy="5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5179005" y="3358797"/>
            <a:ext cx="3233779" cy="5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4631491" y="4056094"/>
            <a:ext cx="3500949" cy="553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200495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1000"/>
                                        <p:tgtEl>
                                          <p:spTgt spid="24"/>
                                        </p:tgtEl>
                                      </p:cBhvr>
                                    </p:animEffect>
                                  </p:childTnLst>
                                </p:cTn>
                              </p:par>
                              <p:par>
                                <p:cTn id="8" presetID="21" presetClass="entr" presetSubtype="1" fill="hold" nodeType="withEffect">
                                  <p:stCondLst>
                                    <p:cond delay="0"/>
                                  </p:stCondLst>
                                  <p:childTnLst>
                                    <p:set>
                                      <p:cBhvr>
                                        <p:cTn id="9" dur="1" fill="hold">
                                          <p:stCondLst>
                                            <p:cond delay="0"/>
                                          </p:stCondLst>
                                        </p:cTn>
                                        <p:tgtEl>
                                          <p:spTgt spid="4099"/>
                                        </p:tgtEl>
                                        <p:attrNameLst>
                                          <p:attrName>style.visibility</p:attrName>
                                        </p:attrNameLst>
                                      </p:cBhvr>
                                      <p:to>
                                        <p:strVal val="visible"/>
                                      </p:to>
                                    </p:set>
                                    <p:animEffect transition="in" filter="wheel(1)">
                                      <p:cBhvr>
                                        <p:cTn id="10" dur="1000"/>
                                        <p:tgtEl>
                                          <p:spTgt spid="4099"/>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heel(1)">
                                      <p:cBhvr>
                                        <p:cTn id="13" dur="1000"/>
                                        <p:tgtEl>
                                          <p:spTgt spid="2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Scale>
                                      <p:cBhvr>
                                        <p:cTn id="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25"/>
                                        </p:tgtEl>
                                        <p:attrNameLst>
                                          <p:attrName>ppt_x,ppt_y</p:attrName>
                                        </p:attrNameLst>
                                      </p:cBhvr>
                                      <p:rCtr x="0" y="0"/>
                                    </p:animMotion>
                                    <p:animEffect transition="in" filter="fade">
                                      <p:cBhvr>
                                        <p:cTn id="25" dur="1000"/>
                                        <p:tgtEl>
                                          <p:spTgt spid="25"/>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Scale>
                                      <p:cBhvr>
                                        <p:cTn id="2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26"/>
                                        </p:tgtEl>
                                        <p:attrNameLst>
                                          <p:attrName>ppt_x,ppt_y</p:attrName>
                                        </p:attrNameLst>
                                      </p:cBhvr>
                                      <p:rCtr x="0" y="0"/>
                                    </p:animMotion>
                                    <p:animEffect transition="in" filter="fade">
                                      <p:cBhvr>
                                        <p:cTn id="30" dur="1000"/>
                                        <p:tgtEl>
                                          <p:spTgt spid="26"/>
                                        </p:tgtEl>
                                      </p:cBhvr>
                                    </p:animEffect>
                                  </p:childTnLst>
                                </p:cTn>
                              </p:par>
                            </p:childTnLst>
                          </p:cTn>
                        </p:par>
                        <p:par>
                          <p:cTn id="31" fill="hold">
                            <p:stCondLst>
                              <p:cond delay="2500"/>
                            </p:stCondLst>
                            <p:childTnLst>
                              <p:par>
                                <p:cTn id="32" presetID="1"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par>
                                <p:cTn id="42" presetID="35" presetClass="path" presetSubtype="0" accel="50000" decel="50000" fill="hold" grpId="1" nodeType="withEffect">
                                  <p:stCondLst>
                                    <p:cond delay="0"/>
                                  </p:stCondLst>
                                  <p:childTnLst>
                                    <p:animMotion origin="layout" path="M 2.29608E-6 1.11111E-6 L -0.17354 0.29051 " pathEditMode="relative" rAng="0" ptsTypes="AA">
                                      <p:cBhvr>
                                        <p:cTn id="43" dur="500" spd="-99900" fill="hold"/>
                                        <p:tgtEl>
                                          <p:spTgt spid="13"/>
                                        </p:tgtEl>
                                        <p:attrNameLst>
                                          <p:attrName>ppt_x,ppt_y</p:attrName>
                                        </p:attrNameLst>
                                      </p:cBhvr>
                                      <p:rCtr x="-8600" y="14500"/>
                                    </p:animMotion>
                                  </p:childTnLst>
                                </p:cTn>
                              </p:par>
                              <p:par>
                                <p:cTn id="44" presetID="35" presetClass="path" presetSubtype="0" accel="50000" decel="50000" fill="hold" grpId="1" nodeType="withEffect">
                                  <p:stCondLst>
                                    <p:cond delay="0"/>
                                  </p:stCondLst>
                                  <p:childTnLst>
                                    <p:animMotion origin="layout" path="M 2.35202E-6 -2.59259E-6 L -0.23143 0.15556 " pathEditMode="relative" rAng="0" ptsTypes="AA">
                                      <p:cBhvr>
                                        <p:cTn id="45" dur="500" spd="-99900" fill="hold"/>
                                        <p:tgtEl>
                                          <p:spTgt spid="16"/>
                                        </p:tgtEl>
                                        <p:attrNameLst>
                                          <p:attrName>ppt_x,ppt_y</p:attrName>
                                        </p:attrNameLst>
                                      </p:cBhvr>
                                      <p:rCtr x="-11500" y="7800"/>
                                    </p:animMotion>
                                  </p:childTnLst>
                                </p:cTn>
                              </p:par>
                              <p:par>
                                <p:cTn id="46" presetID="35" presetClass="path" presetSubtype="0" accel="50000" decel="50000" fill="hold" grpId="1" nodeType="withEffect">
                                  <p:stCondLst>
                                    <p:cond delay="0"/>
                                  </p:stCondLst>
                                  <p:childTnLst>
                                    <p:animMotion origin="layout" path="M 0 0 L -0.25 0 E" pathEditMode="relative" rAng="0" ptsTypes="">
                                      <p:cBhvr>
                                        <p:cTn id="47" dur="500" spd="-99900" fill="hold"/>
                                        <p:tgtEl>
                                          <p:spTgt spid="17"/>
                                        </p:tgtEl>
                                        <p:attrNameLst>
                                          <p:attrName>ppt_x,ppt_y</p:attrName>
                                        </p:attrNameLst>
                                      </p:cBhvr>
                                      <p:rCtr x="0" y="0"/>
                                    </p:animMotion>
                                  </p:childTnLst>
                                </p:cTn>
                              </p:par>
                              <p:par>
                                <p:cTn id="48" presetID="35" presetClass="path" presetSubtype="0" accel="50000" decel="50000" fill="hold" grpId="1" nodeType="withEffect">
                                  <p:stCondLst>
                                    <p:cond delay="0"/>
                                  </p:stCondLst>
                                  <p:childTnLst>
                                    <p:animMotion origin="layout" path="M 2.35202E-6 -3.7037E-6 L -0.23143 -0.15555 " pathEditMode="relative" rAng="0" ptsTypes="AA">
                                      <p:cBhvr>
                                        <p:cTn id="49" dur="500" spd="-99900" fill="hold"/>
                                        <p:tgtEl>
                                          <p:spTgt spid="15"/>
                                        </p:tgtEl>
                                        <p:attrNameLst>
                                          <p:attrName>ppt_x,ppt_y</p:attrName>
                                        </p:attrNameLst>
                                      </p:cBhvr>
                                      <p:rCtr x="-11500" y="-7700"/>
                                    </p:animMotion>
                                  </p:childTnLst>
                                </p:cTn>
                              </p:par>
                              <p:par>
                                <p:cTn id="50" presetID="35" presetClass="path" presetSubtype="0" accel="50000" decel="50000" fill="hold" grpId="1" nodeType="withEffect">
                                  <p:stCondLst>
                                    <p:cond delay="0"/>
                                  </p:stCondLst>
                                  <p:childTnLst>
                                    <p:animMotion origin="layout" path="M 2.29608E-6 2.59259E-6 L -0.17354 -0.29051 " pathEditMode="relative" rAng="0" ptsTypes="AA">
                                      <p:cBhvr>
                                        <p:cTn id="51" dur="500" spd="-99900" fill="hold"/>
                                        <p:tgtEl>
                                          <p:spTgt spid="14"/>
                                        </p:tgtEl>
                                        <p:attrNameLst>
                                          <p:attrName>ppt_x,ppt_y</p:attrName>
                                        </p:attrNameLst>
                                      </p:cBhvr>
                                      <p:rCtr x="-8600" y="-14400"/>
                                    </p:animMotion>
                                  </p:childTnLst>
                                </p:cTn>
                              </p:par>
                            </p:childTnLst>
                          </p:cTn>
                        </p:par>
                        <p:par>
                          <p:cTn id="52" fill="hold">
                            <p:stCondLst>
                              <p:cond delay="3000"/>
                            </p:stCondLst>
                            <p:childTnLst>
                              <p:par>
                                <p:cTn id="53" presetID="47"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1000" fill="hold"/>
                                        <p:tgtEl>
                                          <p:spTgt spid="2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1000"/>
                                        <p:tgtEl>
                                          <p:spTgt spid="31"/>
                                        </p:tgtEl>
                                      </p:cBhvr>
                                    </p:animEffect>
                                    <p:anim calcmode="lin" valueType="num">
                                      <p:cBhvr>
                                        <p:cTn id="66" dur="1000" fill="hold"/>
                                        <p:tgtEl>
                                          <p:spTgt spid="31"/>
                                        </p:tgtEl>
                                        <p:attrNameLst>
                                          <p:attrName>ppt_x</p:attrName>
                                        </p:attrNameLst>
                                      </p:cBhvr>
                                      <p:tavLst>
                                        <p:tav tm="0">
                                          <p:val>
                                            <p:strVal val="#ppt_x"/>
                                          </p:val>
                                        </p:tav>
                                        <p:tav tm="100000">
                                          <p:val>
                                            <p:strVal val="#ppt_x"/>
                                          </p:val>
                                        </p:tav>
                                      </p:tavLst>
                                    </p:anim>
                                    <p:anim calcmode="lin" valueType="num">
                                      <p:cBhvr>
                                        <p:cTn id="67" dur="1000" fill="hold"/>
                                        <p:tgtEl>
                                          <p:spTgt spid="31"/>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1000"/>
                                        <p:tgtEl>
                                          <p:spTgt spid="34"/>
                                        </p:tgtEl>
                                      </p:cBhvr>
                                    </p:animEffect>
                                    <p:anim calcmode="lin" valueType="num">
                                      <p:cBhvr>
                                        <p:cTn id="76" dur="1000" fill="hold"/>
                                        <p:tgtEl>
                                          <p:spTgt spid="34"/>
                                        </p:tgtEl>
                                        <p:attrNameLst>
                                          <p:attrName>ppt_x</p:attrName>
                                        </p:attrNameLst>
                                      </p:cBhvr>
                                      <p:tavLst>
                                        <p:tav tm="0">
                                          <p:val>
                                            <p:strVal val="#ppt_x"/>
                                          </p:val>
                                        </p:tav>
                                        <p:tav tm="100000">
                                          <p:val>
                                            <p:strVal val="#ppt_x"/>
                                          </p:val>
                                        </p:tav>
                                      </p:tavLst>
                                    </p:anim>
                                    <p:anim calcmode="lin" valueType="num">
                                      <p:cBhvr>
                                        <p:cTn id="7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2910112" y="1114129"/>
            <a:ext cx="3350584" cy="3350576"/>
            <a:chOff x="3873007" y="1376772"/>
            <a:chExt cx="4466670" cy="4466659"/>
          </a:xfrm>
        </p:grpSpPr>
        <p:sp>
          <p:nvSpPr>
            <p:cNvPr id="17" name="Freeform: Shape 32"/>
            <p:cNvSpPr>
              <a:spLocks/>
            </p:cNvSpPr>
            <p:nvPr/>
          </p:nvSpPr>
          <p:spPr bwMode="auto">
            <a:xfrm>
              <a:off x="4338611" y="1376772"/>
              <a:ext cx="2114960" cy="1609892"/>
            </a:xfrm>
            <a:custGeom>
              <a:avLst/>
              <a:gdLst/>
              <a:ahLst/>
              <a:cxnLst>
                <a:cxn ang="0">
                  <a:pos x="71" y="211"/>
                </a:cxn>
                <a:cxn ang="0">
                  <a:pos x="0" y="176"/>
                </a:cxn>
                <a:cxn ang="0">
                  <a:pos x="17" y="147"/>
                </a:cxn>
                <a:cxn ang="0">
                  <a:pos x="85" y="79"/>
                </a:cxn>
                <a:cxn ang="0">
                  <a:pos x="174" y="41"/>
                </a:cxn>
                <a:cxn ang="0">
                  <a:pos x="202" y="36"/>
                </a:cxn>
                <a:cxn ang="0">
                  <a:pos x="202" y="0"/>
                </a:cxn>
                <a:cxn ang="0">
                  <a:pos x="240" y="38"/>
                </a:cxn>
                <a:cxn ang="0">
                  <a:pos x="277" y="76"/>
                </a:cxn>
                <a:cxn ang="0">
                  <a:pos x="240" y="114"/>
                </a:cxn>
                <a:cxn ang="0">
                  <a:pos x="203" y="152"/>
                </a:cxn>
                <a:cxn ang="0">
                  <a:pos x="203" y="116"/>
                </a:cxn>
                <a:cxn ang="0">
                  <a:pos x="71" y="211"/>
                </a:cxn>
              </a:cxnLst>
              <a:rect l="0" t="0" r="r" b="b"/>
              <a:pathLst>
                <a:path w="277" h="211">
                  <a:moveTo>
                    <a:pt x="71" y="211"/>
                  </a:moveTo>
                  <a:cubicBezTo>
                    <a:pt x="0" y="176"/>
                    <a:pt x="0" y="176"/>
                    <a:pt x="0" y="176"/>
                  </a:cubicBezTo>
                  <a:cubicBezTo>
                    <a:pt x="5" y="166"/>
                    <a:pt x="11" y="157"/>
                    <a:pt x="17" y="147"/>
                  </a:cubicBezTo>
                  <a:cubicBezTo>
                    <a:pt x="35" y="120"/>
                    <a:pt x="58" y="97"/>
                    <a:pt x="85" y="79"/>
                  </a:cubicBezTo>
                  <a:cubicBezTo>
                    <a:pt x="112" y="60"/>
                    <a:pt x="142" y="47"/>
                    <a:pt x="174" y="41"/>
                  </a:cubicBezTo>
                  <a:cubicBezTo>
                    <a:pt x="184" y="39"/>
                    <a:pt x="193" y="37"/>
                    <a:pt x="202" y="36"/>
                  </a:cubicBezTo>
                  <a:cubicBezTo>
                    <a:pt x="202" y="0"/>
                    <a:pt x="202" y="0"/>
                    <a:pt x="202" y="0"/>
                  </a:cubicBezTo>
                  <a:cubicBezTo>
                    <a:pt x="240" y="38"/>
                    <a:pt x="240" y="38"/>
                    <a:pt x="240" y="38"/>
                  </a:cubicBezTo>
                  <a:cubicBezTo>
                    <a:pt x="277" y="76"/>
                    <a:pt x="277" y="76"/>
                    <a:pt x="277" y="76"/>
                  </a:cubicBezTo>
                  <a:cubicBezTo>
                    <a:pt x="240" y="114"/>
                    <a:pt x="240" y="114"/>
                    <a:pt x="240" y="114"/>
                  </a:cubicBezTo>
                  <a:cubicBezTo>
                    <a:pt x="203" y="152"/>
                    <a:pt x="203" y="152"/>
                    <a:pt x="203" y="152"/>
                  </a:cubicBezTo>
                  <a:cubicBezTo>
                    <a:pt x="203" y="116"/>
                    <a:pt x="203" y="116"/>
                    <a:pt x="203" y="116"/>
                  </a:cubicBezTo>
                  <a:cubicBezTo>
                    <a:pt x="147" y="124"/>
                    <a:pt x="97" y="160"/>
                    <a:pt x="71" y="211"/>
                  </a:cubicBezTo>
                  <a:close/>
                </a:path>
              </a:pathLst>
            </a:custGeom>
            <a:solidFill>
              <a:schemeClr val="accent1"/>
            </a:solidFill>
            <a:ln w="9525">
              <a:noFill/>
              <a:round/>
              <a:headEnd/>
              <a:tailEnd/>
            </a:ln>
          </p:spPr>
          <p:txBody>
            <a:bodyPr anchor="ctr"/>
            <a:lstStyle/>
            <a:p>
              <a:pPr algn="ctr"/>
              <a:endParaRPr/>
            </a:p>
          </p:txBody>
        </p:sp>
        <p:sp>
          <p:nvSpPr>
            <p:cNvPr id="18" name="Freeform: Shape 42"/>
            <p:cNvSpPr>
              <a:spLocks/>
            </p:cNvSpPr>
            <p:nvPr/>
          </p:nvSpPr>
          <p:spPr bwMode="auto">
            <a:xfrm>
              <a:off x="6721887" y="1850270"/>
              <a:ext cx="1617790" cy="2114958"/>
            </a:xfrm>
            <a:custGeom>
              <a:avLst/>
              <a:gdLst/>
              <a:ahLst/>
              <a:cxnLst>
                <a:cxn ang="0">
                  <a:pos x="0" y="71"/>
                </a:cxn>
                <a:cxn ang="0">
                  <a:pos x="35" y="0"/>
                </a:cxn>
                <a:cxn ang="0">
                  <a:pos x="64" y="16"/>
                </a:cxn>
                <a:cxn ang="0">
                  <a:pos x="133" y="85"/>
                </a:cxn>
                <a:cxn ang="0">
                  <a:pos x="170" y="174"/>
                </a:cxn>
                <a:cxn ang="0">
                  <a:pos x="175" y="202"/>
                </a:cxn>
                <a:cxn ang="0">
                  <a:pos x="211" y="202"/>
                </a:cxn>
                <a:cxn ang="0">
                  <a:pos x="173" y="239"/>
                </a:cxn>
                <a:cxn ang="0">
                  <a:pos x="136" y="277"/>
                </a:cxn>
                <a:cxn ang="0">
                  <a:pos x="97" y="240"/>
                </a:cxn>
                <a:cxn ang="0">
                  <a:pos x="59" y="203"/>
                </a:cxn>
                <a:cxn ang="0">
                  <a:pos x="95" y="203"/>
                </a:cxn>
                <a:cxn ang="0">
                  <a:pos x="0" y="71"/>
                </a:cxn>
              </a:cxnLst>
              <a:rect l="0" t="0" r="r" b="b"/>
              <a:pathLst>
                <a:path w="211" h="277">
                  <a:moveTo>
                    <a:pt x="0" y="71"/>
                  </a:moveTo>
                  <a:cubicBezTo>
                    <a:pt x="35" y="0"/>
                    <a:pt x="35" y="0"/>
                    <a:pt x="35" y="0"/>
                  </a:cubicBezTo>
                  <a:cubicBezTo>
                    <a:pt x="45" y="5"/>
                    <a:pt x="55" y="10"/>
                    <a:pt x="64" y="16"/>
                  </a:cubicBezTo>
                  <a:cubicBezTo>
                    <a:pt x="91" y="35"/>
                    <a:pt x="114" y="58"/>
                    <a:pt x="133" y="85"/>
                  </a:cubicBezTo>
                  <a:cubicBezTo>
                    <a:pt x="151" y="112"/>
                    <a:pt x="164" y="142"/>
                    <a:pt x="170" y="174"/>
                  </a:cubicBezTo>
                  <a:cubicBezTo>
                    <a:pt x="172" y="183"/>
                    <a:pt x="174" y="193"/>
                    <a:pt x="175" y="202"/>
                  </a:cubicBezTo>
                  <a:cubicBezTo>
                    <a:pt x="211" y="202"/>
                    <a:pt x="211" y="202"/>
                    <a:pt x="211" y="202"/>
                  </a:cubicBezTo>
                  <a:cubicBezTo>
                    <a:pt x="173" y="239"/>
                    <a:pt x="173" y="239"/>
                    <a:pt x="173" y="239"/>
                  </a:cubicBezTo>
                  <a:cubicBezTo>
                    <a:pt x="136" y="277"/>
                    <a:pt x="136" y="277"/>
                    <a:pt x="136" y="277"/>
                  </a:cubicBezTo>
                  <a:cubicBezTo>
                    <a:pt x="97" y="240"/>
                    <a:pt x="97" y="240"/>
                    <a:pt x="97" y="240"/>
                  </a:cubicBezTo>
                  <a:cubicBezTo>
                    <a:pt x="59" y="203"/>
                    <a:pt x="59" y="203"/>
                    <a:pt x="59" y="203"/>
                  </a:cubicBezTo>
                  <a:cubicBezTo>
                    <a:pt x="95" y="203"/>
                    <a:pt x="95" y="203"/>
                    <a:pt x="95" y="203"/>
                  </a:cubicBezTo>
                  <a:cubicBezTo>
                    <a:pt x="87" y="146"/>
                    <a:pt x="51" y="96"/>
                    <a:pt x="0" y="71"/>
                  </a:cubicBezTo>
                  <a:close/>
                </a:path>
              </a:pathLst>
            </a:custGeom>
            <a:solidFill>
              <a:schemeClr val="accent2"/>
            </a:solidFill>
            <a:ln w="9525">
              <a:noFill/>
              <a:round/>
              <a:headEnd/>
              <a:tailEnd/>
            </a:ln>
          </p:spPr>
          <p:txBody>
            <a:bodyPr anchor="ctr"/>
            <a:lstStyle/>
            <a:p>
              <a:pPr algn="ctr"/>
              <a:endParaRPr/>
            </a:p>
          </p:txBody>
        </p:sp>
        <p:sp>
          <p:nvSpPr>
            <p:cNvPr id="19" name="Freeform: Shape 65"/>
            <p:cNvSpPr>
              <a:spLocks/>
            </p:cNvSpPr>
            <p:nvPr/>
          </p:nvSpPr>
          <p:spPr bwMode="auto">
            <a:xfrm>
              <a:off x="5743323" y="4225649"/>
              <a:ext cx="2122855" cy="1617782"/>
            </a:xfrm>
            <a:custGeom>
              <a:avLst/>
              <a:gdLst/>
              <a:ahLst/>
              <a:cxnLst>
                <a:cxn ang="0">
                  <a:pos x="206" y="0"/>
                </a:cxn>
                <a:cxn ang="0">
                  <a:pos x="277" y="35"/>
                </a:cxn>
                <a:cxn ang="0">
                  <a:pos x="261" y="64"/>
                </a:cxn>
                <a:cxn ang="0">
                  <a:pos x="192" y="133"/>
                </a:cxn>
                <a:cxn ang="0">
                  <a:pos x="103" y="171"/>
                </a:cxn>
                <a:cxn ang="0">
                  <a:pos x="75" y="175"/>
                </a:cxn>
                <a:cxn ang="0">
                  <a:pos x="75" y="211"/>
                </a:cxn>
                <a:cxn ang="0">
                  <a:pos x="38" y="174"/>
                </a:cxn>
                <a:cxn ang="0">
                  <a:pos x="0" y="136"/>
                </a:cxn>
                <a:cxn ang="0">
                  <a:pos x="37" y="98"/>
                </a:cxn>
                <a:cxn ang="0">
                  <a:pos x="74" y="60"/>
                </a:cxn>
                <a:cxn ang="0">
                  <a:pos x="74" y="95"/>
                </a:cxn>
                <a:cxn ang="0">
                  <a:pos x="206" y="0"/>
                </a:cxn>
              </a:cxnLst>
              <a:rect l="0" t="0" r="r" b="b"/>
              <a:pathLst>
                <a:path w="277" h="211">
                  <a:moveTo>
                    <a:pt x="206" y="0"/>
                  </a:moveTo>
                  <a:cubicBezTo>
                    <a:pt x="277" y="35"/>
                    <a:pt x="277" y="35"/>
                    <a:pt x="277" y="35"/>
                  </a:cubicBezTo>
                  <a:cubicBezTo>
                    <a:pt x="273" y="45"/>
                    <a:pt x="267" y="55"/>
                    <a:pt x="261" y="64"/>
                  </a:cubicBezTo>
                  <a:cubicBezTo>
                    <a:pt x="242" y="92"/>
                    <a:pt x="219" y="115"/>
                    <a:pt x="192" y="133"/>
                  </a:cubicBezTo>
                  <a:cubicBezTo>
                    <a:pt x="165" y="151"/>
                    <a:pt x="135" y="164"/>
                    <a:pt x="103" y="171"/>
                  </a:cubicBezTo>
                  <a:cubicBezTo>
                    <a:pt x="94" y="173"/>
                    <a:pt x="84" y="174"/>
                    <a:pt x="75" y="175"/>
                  </a:cubicBezTo>
                  <a:cubicBezTo>
                    <a:pt x="75" y="211"/>
                    <a:pt x="75" y="211"/>
                    <a:pt x="75" y="211"/>
                  </a:cubicBezTo>
                  <a:cubicBezTo>
                    <a:pt x="38" y="174"/>
                    <a:pt x="38" y="174"/>
                    <a:pt x="38" y="174"/>
                  </a:cubicBezTo>
                  <a:cubicBezTo>
                    <a:pt x="0" y="136"/>
                    <a:pt x="0" y="136"/>
                    <a:pt x="0" y="136"/>
                  </a:cubicBezTo>
                  <a:cubicBezTo>
                    <a:pt x="37" y="98"/>
                    <a:pt x="37" y="98"/>
                    <a:pt x="37" y="98"/>
                  </a:cubicBezTo>
                  <a:cubicBezTo>
                    <a:pt x="74" y="60"/>
                    <a:pt x="74" y="60"/>
                    <a:pt x="74" y="60"/>
                  </a:cubicBezTo>
                  <a:cubicBezTo>
                    <a:pt x="74" y="95"/>
                    <a:pt x="74" y="95"/>
                    <a:pt x="74" y="95"/>
                  </a:cubicBezTo>
                  <a:cubicBezTo>
                    <a:pt x="131" y="87"/>
                    <a:pt x="181" y="52"/>
                    <a:pt x="206" y="0"/>
                  </a:cubicBezTo>
                  <a:close/>
                </a:path>
              </a:pathLst>
            </a:custGeom>
            <a:solidFill>
              <a:schemeClr val="accent3"/>
            </a:solidFill>
            <a:ln w="9525">
              <a:noFill/>
              <a:round/>
              <a:headEnd/>
              <a:tailEnd/>
            </a:ln>
          </p:spPr>
          <p:txBody>
            <a:bodyPr anchor="ctr"/>
            <a:lstStyle/>
            <a:p>
              <a:pPr algn="ctr"/>
              <a:endParaRPr/>
            </a:p>
          </p:txBody>
        </p:sp>
        <p:sp>
          <p:nvSpPr>
            <p:cNvPr id="20" name="Freeform: Shape 70"/>
            <p:cNvSpPr>
              <a:spLocks/>
            </p:cNvSpPr>
            <p:nvPr/>
          </p:nvSpPr>
          <p:spPr bwMode="auto">
            <a:xfrm>
              <a:off x="3873007" y="3254980"/>
              <a:ext cx="1609896" cy="2122847"/>
            </a:xfrm>
            <a:custGeom>
              <a:avLst/>
              <a:gdLst/>
              <a:ahLst/>
              <a:cxnLst>
                <a:cxn ang="0">
                  <a:pos x="211" y="206"/>
                </a:cxn>
                <a:cxn ang="0">
                  <a:pos x="176" y="277"/>
                </a:cxn>
                <a:cxn ang="0">
                  <a:pos x="147" y="260"/>
                </a:cxn>
                <a:cxn ang="0">
                  <a:pos x="78" y="192"/>
                </a:cxn>
                <a:cxn ang="0">
                  <a:pos x="40" y="103"/>
                </a:cxn>
                <a:cxn ang="0">
                  <a:pos x="36" y="75"/>
                </a:cxn>
                <a:cxn ang="0">
                  <a:pos x="0" y="75"/>
                </a:cxn>
                <a:cxn ang="0">
                  <a:pos x="37" y="37"/>
                </a:cxn>
                <a:cxn ang="0">
                  <a:pos x="75" y="0"/>
                </a:cxn>
                <a:cxn ang="0">
                  <a:pos x="113" y="37"/>
                </a:cxn>
                <a:cxn ang="0">
                  <a:pos x="151" y="74"/>
                </a:cxn>
                <a:cxn ang="0">
                  <a:pos x="116" y="74"/>
                </a:cxn>
                <a:cxn ang="0">
                  <a:pos x="211" y="206"/>
                </a:cxn>
              </a:cxnLst>
              <a:rect l="0" t="0" r="r" b="b"/>
              <a:pathLst>
                <a:path w="211" h="277">
                  <a:moveTo>
                    <a:pt x="211" y="206"/>
                  </a:moveTo>
                  <a:cubicBezTo>
                    <a:pt x="176" y="277"/>
                    <a:pt x="176" y="277"/>
                    <a:pt x="176" y="277"/>
                  </a:cubicBezTo>
                  <a:cubicBezTo>
                    <a:pt x="166" y="272"/>
                    <a:pt x="156" y="266"/>
                    <a:pt x="147" y="260"/>
                  </a:cubicBezTo>
                  <a:cubicBezTo>
                    <a:pt x="119" y="242"/>
                    <a:pt x="96" y="219"/>
                    <a:pt x="78" y="192"/>
                  </a:cubicBezTo>
                  <a:cubicBezTo>
                    <a:pt x="60" y="165"/>
                    <a:pt x="47" y="135"/>
                    <a:pt x="40" y="103"/>
                  </a:cubicBezTo>
                  <a:cubicBezTo>
                    <a:pt x="38" y="93"/>
                    <a:pt x="37" y="84"/>
                    <a:pt x="36" y="75"/>
                  </a:cubicBezTo>
                  <a:cubicBezTo>
                    <a:pt x="0" y="75"/>
                    <a:pt x="0" y="75"/>
                    <a:pt x="0" y="75"/>
                  </a:cubicBezTo>
                  <a:cubicBezTo>
                    <a:pt x="37" y="37"/>
                    <a:pt x="37" y="37"/>
                    <a:pt x="37" y="37"/>
                  </a:cubicBezTo>
                  <a:cubicBezTo>
                    <a:pt x="75" y="0"/>
                    <a:pt x="75" y="0"/>
                    <a:pt x="75" y="0"/>
                  </a:cubicBezTo>
                  <a:cubicBezTo>
                    <a:pt x="113" y="37"/>
                    <a:pt x="113" y="37"/>
                    <a:pt x="113" y="37"/>
                  </a:cubicBezTo>
                  <a:cubicBezTo>
                    <a:pt x="151" y="74"/>
                    <a:pt x="151" y="74"/>
                    <a:pt x="151" y="74"/>
                  </a:cubicBezTo>
                  <a:cubicBezTo>
                    <a:pt x="116" y="74"/>
                    <a:pt x="116" y="74"/>
                    <a:pt x="116" y="74"/>
                  </a:cubicBezTo>
                  <a:cubicBezTo>
                    <a:pt x="124" y="131"/>
                    <a:pt x="159" y="180"/>
                    <a:pt x="211" y="206"/>
                  </a:cubicBezTo>
                  <a:close/>
                </a:path>
              </a:pathLst>
            </a:custGeom>
            <a:solidFill>
              <a:schemeClr val="accent4"/>
            </a:solidFill>
            <a:ln w="9525">
              <a:noFill/>
              <a:round/>
              <a:headEnd/>
              <a:tailEnd/>
            </a:ln>
          </p:spPr>
          <p:txBody>
            <a:bodyPr anchor="ctr"/>
            <a:lstStyle/>
            <a:p>
              <a:pPr algn="ctr"/>
              <a:endParaRPr/>
            </a:p>
          </p:txBody>
        </p:sp>
        <p:sp>
          <p:nvSpPr>
            <p:cNvPr id="21" name="Oval 71"/>
            <p:cNvSpPr/>
            <p:nvPr/>
          </p:nvSpPr>
          <p:spPr bwMode="auto">
            <a:xfrm>
              <a:off x="4982419" y="1963209"/>
              <a:ext cx="464229" cy="464229"/>
            </a:xfrm>
            <a:prstGeom prst="ellipse">
              <a:avLst/>
            </a:prstGeom>
            <a:solidFill>
              <a:schemeClr val="accent1"/>
            </a:solidFill>
            <a:ln w="28575">
              <a:solidFill>
                <a:schemeClr val="bg1"/>
              </a:solidFill>
              <a:round/>
              <a:headEnd/>
              <a:tailEnd/>
            </a:ln>
          </p:spPr>
          <p:txBody>
            <a:bodyPr vert="horz" wrap="none" lIns="91456" tIns="45728" rIns="91456" bIns="45728" anchor="ctr" anchorCtr="1" compatLnSpc="1">
              <a:prstTxWarp prst="textNoShape">
                <a:avLst/>
              </a:prstTxWarp>
              <a:normAutofit fontScale="77500" lnSpcReduction="20000"/>
            </a:bodyPr>
            <a:lstStyle/>
            <a:p>
              <a:pPr algn="ctr"/>
              <a:r>
                <a:rPr lang="en-US" sz="1600">
                  <a:solidFill>
                    <a:schemeClr val="bg1"/>
                  </a:solidFill>
                </a:rPr>
                <a:t>01</a:t>
              </a:r>
            </a:p>
          </p:txBody>
        </p:sp>
        <p:sp>
          <p:nvSpPr>
            <p:cNvPr id="22" name="Oval 72"/>
            <p:cNvSpPr/>
            <p:nvPr/>
          </p:nvSpPr>
          <p:spPr bwMode="auto">
            <a:xfrm>
              <a:off x="7279131" y="2500737"/>
              <a:ext cx="464229" cy="464229"/>
            </a:xfrm>
            <a:prstGeom prst="ellipse">
              <a:avLst/>
            </a:prstGeom>
            <a:solidFill>
              <a:schemeClr val="accent2"/>
            </a:solidFill>
            <a:ln w="28575">
              <a:solidFill>
                <a:schemeClr val="bg1"/>
              </a:solidFill>
              <a:round/>
              <a:headEnd/>
              <a:tailEnd/>
            </a:ln>
          </p:spPr>
          <p:txBody>
            <a:bodyPr vert="horz" wrap="none" lIns="91456" tIns="45728" rIns="91456" bIns="45728" anchor="ctr" anchorCtr="1" compatLnSpc="1">
              <a:prstTxWarp prst="textNoShape">
                <a:avLst/>
              </a:prstTxWarp>
              <a:normAutofit fontScale="77500" lnSpcReduction="20000"/>
            </a:bodyPr>
            <a:lstStyle/>
            <a:p>
              <a:pPr algn="ctr"/>
              <a:r>
                <a:rPr lang="en-US" sz="1600">
                  <a:solidFill>
                    <a:schemeClr val="bg1"/>
                  </a:solidFill>
                </a:rPr>
                <a:t>02</a:t>
              </a:r>
            </a:p>
          </p:txBody>
        </p:sp>
        <p:sp>
          <p:nvSpPr>
            <p:cNvPr id="23" name="Oval 73"/>
            <p:cNvSpPr/>
            <p:nvPr/>
          </p:nvSpPr>
          <p:spPr bwMode="auto">
            <a:xfrm>
              <a:off x="6704953" y="4809666"/>
              <a:ext cx="464229" cy="464229"/>
            </a:xfrm>
            <a:prstGeom prst="ellipse">
              <a:avLst/>
            </a:prstGeom>
            <a:solidFill>
              <a:schemeClr val="accent3"/>
            </a:solidFill>
            <a:ln w="28575">
              <a:solidFill>
                <a:schemeClr val="bg1"/>
              </a:solidFill>
              <a:round/>
              <a:headEnd/>
              <a:tailEnd/>
            </a:ln>
          </p:spPr>
          <p:txBody>
            <a:bodyPr vert="horz" wrap="none" lIns="91456" tIns="45728" rIns="91456" bIns="45728" anchor="ctr" anchorCtr="1" compatLnSpc="1">
              <a:prstTxWarp prst="textNoShape">
                <a:avLst/>
              </a:prstTxWarp>
              <a:normAutofit fontScale="77500" lnSpcReduction="20000"/>
            </a:bodyPr>
            <a:lstStyle/>
            <a:p>
              <a:pPr algn="ctr"/>
              <a:r>
                <a:rPr lang="en-US" sz="1600">
                  <a:solidFill>
                    <a:schemeClr val="bg1"/>
                  </a:solidFill>
                </a:rPr>
                <a:t>03</a:t>
              </a:r>
            </a:p>
          </p:txBody>
        </p:sp>
        <p:sp>
          <p:nvSpPr>
            <p:cNvPr id="24" name="Oval 74"/>
            <p:cNvSpPr/>
            <p:nvPr/>
          </p:nvSpPr>
          <p:spPr bwMode="auto">
            <a:xfrm>
              <a:off x="4444891" y="4235488"/>
              <a:ext cx="464229" cy="464229"/>
            </a:xfrm>
            <a:prstGeom prst="ellipse">
              <a:avLst/>
            </a:prstGeom>
            <a:solidFill>
              <a:schemeClr val="accent4"/>
            </a:solidFill>
            <a:ln w="28575">
              <a:solidFill>
                <a:schemeClr val="bg1"/>
              </a:solidFill>
              <a:round/>
              <a:headEnd/>
              <a:tailEnd/>
            </a:ln>
          </p:spPr>
          <p:txBody>
            <a:bodyPr vert="horz" wrap="none" lIns="91456" tIns="45728" rIns="91456" bIns="45728" anchor="ctr" anchorCtr="1" compatLnSpc="1">
              <a:prstTxWarp prst="textNoShape">
                <a:avLst/>
              </a:prstTxWarp>
              <a:normAutofit fontScale="77500" lnSpcReduction="20000"/>
            </a:bodyPr>
            <a:lstStyle/>
            <a:p>
              <a:pPr algn="ctr"/>
              <a:r>
                <a:rPr lang="en-US" sz="1600">
                  <a:solidFill>
                    <a:schemeClr val="bg1"/>
                  </a:solidFill>
                </a:rPr>
                <a:t>04</a:t>
              </a:r>
            </a:p>
          </p:txBody>
        </p:sp>
      </p:grpSp>
      <p:grpSp>
        <p:nvGrpSpPr>
          <p:cNvPr id="5" name="Group 18"/>
          <p:cNvGrpSpPr/>
          <p:nvPr/>
        </p:nvGrpSpPr>
        <p:grpSpPr>
          <a:xfrm>
            <a:off x="6260696" y="3565557"/>
            <a:ext cx="2160052" cy="649716"/>
            <a:chOff x="8601584" y="1451933"/>
            <a:chExt cx="2196245" cy="866137"/>
          </a:xfrm>
        </p:grpSpPr>
        <p:sp>
          <p:nvSpPr>
            <p:cNvPr id="15" name="TextBox 19"/>
            <p:cNvSpPr txBox="1">
              <a:spLocks/>
            </p:cNvSpPr>
            <p:nvPr/>
          </p:nvSpPr>
          <p:spPr bwMode="auto">
            <a:xfrm>
              <a:off x="8601584" y="1451933"/>
              <a:ext cx="2196244" cy="309958"/>
            </a:xfrm>
            <a:prstGeom prst="rect">
              <a:avLst/>
            </a:prstGeom>
            <a:noFill/>
            <a:extLst/>
          </p:spPr>
          <p:txBody>
            <a:bodyPr wrap="none" lIns="216037" tIns="0" rIns="360062" bIns="0" anchor="ctr" anchorCtr="0">
              <a:normAutofit/>
            </a:bodyPr>
            <a:lstStyle/>
            <a:p>
              <a:pPr algn="l" latinLnBrk="0"/>
              <a:r>
                <a:rPr lang="zh-CN" altLang="en-US" sz="12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6" name="TextBox 20"/>
            <p:cNvSpPr txBox="1">
              <a:spLocks/>
            </p:cNvSpPr>
            <p:nvPr/>
          </p:nvSpPr>
          <p:spPr bwMode="auto">
            <a:xfrm>
              <a:off x="8601585" y="1761891"/>
              <a:ext cx="2196244" cy="556179"/>
            </a:xfrm>
            <a:prstGeom prst="rect">
              <a:avLst/>
            </a:prstGeom>
            <a:noFill/>
            <a:extLst/>
          </p:spPr>
          <p:txBody>
            <a:bodyPr wrap="square" lIns="216037" tIns="0" rIns="360062" bIns="0">
              <a:normAutofit/>
            </a:bodyPr>
            <a:lstStyle/>
            <a:p>
              <a:pPr algn="l" latinLnBrk="0">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6" name="Group 21"/>
          <p:cNvGrpSpPr/>
          <p:nvPr/>
        </p:nvGrpSpPr>
        <p:grpSpPr>
          <a:xfrm>
            <a:off x="724841" y="3565557"/>
            <a:ext cx="2185272" cy="649716"/>
            <a:chOff x="1415480" y="1669738"/>
            <a:chExt cx="2913191" cy="866137"/>
          </a:xfrm>
        </p:grpSpPr>
        <p:sp>
          <p:nvSpPr>
            <p:cNvPr id="13" name="TextBox 22"/>
            <p:cNvSpPr txBox="1">
              <a:spLocks/>
            </p:cNvSpPr>
            <p:nvPr/>
          </p:nvSpPr>
          <p:spPr bwMode="auto">
            <a:xfrm>
              <a:off x="1415480" y="1669738"/>
              <a:ext cx="2913191" cy="309958"/>
            </a:xfrm>
            <a:prstGeom prst="rect">
              <a:avLst/>
            </a:prstGeom>
            <a:noFill/>
            <a:extLst/>
          </p:spPr>
          <p:txBody>
            <a:bodyPr wrap="none" lIns="360062" tIns="0" rIns="216037" bIns="0" anchor="ctr" anchorCtr="0">
              <a:normAutofit/>
            </a:bodyPr>
            <a:lstStyle/>
            <a:p>
              <a:pPr algn="r" latinLnBrk="0"/>
              <a:r>
                <a:rPr lang="zh-CN" altLang="en-US" sz="12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4" name="TextBox 23"/>
            <p:cNvSpPr txBox="1">
              <a:spLocks/>
            </p:cNvSpPr>
            <p:nvPr/>
          </p:nvSpPr>
          <p:spPr bwMode="auto">
            <a:xfrm>
              <a:off x="1415480" y="1979696"/>
              <a:ext cx="2913191" cy="556179"/>
            </a:xfrm>
            <a:prstGeom prst="rect">
              <a:avLst/>
            </a:prstGeom>
            <a:noFill/>
            <a:extLst/>
          </p:spPr>
          <p:txBody>
            <a:bodyPr wrap="square" lIns="360062" tIns="0" rIns="216037" bIns="0" anchor="t" anchorCtr="0">
              <a:normAutofit/>
            </a:bodyPr>
            <a:lstStyle/>
            <a:p>
              <a:pPr algn="r" latinLnBrk="0">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7" name="Group 24"/>
          <p:cNvGrpSpPr/>
          <p:nvPr/>
        </p:nvGrpSpPr>
        <p:grpSpPr>
          <a:xfrm>
            <a:off x="6260696" y="1486589"/>
            <a:ext cx="2160052" cy="649716"/>
            <a:chOff x="8601584" y="1451933"/>
            <a:chExt cx="2196245" cy="866137"/>
          </a:xfrm>
        </p:grpSpPr>
        <p:sp>
          <p:nvSpPr>
            <p:cNvPr id="11" name="TextBox 25"/>
            <p:cNvSpPr txBox="1">
              <a:spLocks/>
            </p:cNvSpPr>
            <p:nvPr/>
          </p:nvSpPr>
          <p:spPr bwMode="auto">
            <a:xfrm>
              <a:off x="8601584" y="1451933"/>
              <a:ext cx="2196244" cy="309958"/>
            </a:xfrm>
            <a:prstGeom prst="rect">
              <a:avLst/>
            </a:prstGeom>
            <a:noFill/>
            <a:extLst/>
          </p:spPr>
          <p:txBody>
            <a:bodyPr wrap="none" lIns="216037" tIns="0" rIns="360062" bIns="0" anchor="ctr" anchorCtr="0">
              <a:normAutofit/>
            </a:bodyPr>
            <a:lstStyle/>
            <a:p>
              <a:pPr algn="l" latinLnBrk="0"/>
              <a:r>
                <a:rPr lang="zh-CN" altLang="en-US" sz="120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TextBox 26"/>
            <p:cNvSpPr txBox="1">
              <a:spLocks/>
            </p:cNvSpPr>
            <p:nvPr/>
          </p:nvSpPr>
          <p:spPr bwMode="auto">
            <a:xfrm>
              <a:off x="8601585" y="1761891"/>
              <a:ext cx="2196244" cy="556179"/>
            </a:xfrm>
            <a:prstGeom prst="rect">
              <a:avLst/>
            </a:prstGeom>
            <a:noFill/>
            <a:extLst/>
          </p:spPr>
          <p:txBody>
            <a:bodyPr wrap="square" lIns="216037" tIns="0" rIns="360062" bIns="0">
              <a:normAutofit/>
            </a:bodyPr>
            <a:lstStyle/>
            <a:p>
              <a:pPr algn="l" latinLnBrk="0">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8" name="Group 27"/>
          <p:cNvGrpSpPr/>
          <p:nvPr/>
        </p:nvGrpSpPr>
        <p:grpSpPr>
          <a:xfrm>
            <a:off x="724841" y="1486589"/>
            <a:ext cx="2185272" cy="649716"/>
            <a:chOff x="1415480" y="1669738"/>
            <a:chExt cx="2913191" cy="866137"/>
          </a:xfrm>
        </p:grpSpPr>
        <p:sp>
          <p:nvSpPr>
            <p:cNvPr id="9" name="TextBox 28"/>
            <p:cNvSpPr txBox="1">
              <a:spLocks/>
            </p:cNvSpPr>
            <p:nvPr/>
          </p:nvSpPr>
          <p:spPr bwMode="auto">
            <a:xfrm>
              <a:off x="1415480" y="1669738"/>
              <a:ext cx="2913191" cy="309958"/>
            </a:xfrm>
            <a:prstGeom prst="rect">
              <a:avLst/>
            </a:prstGeom>
            <a:noFill/>
            <a:extLst/>
          </p:spPr>
          <p:txBody>
            <a:bodyPr wrap="none" lIns="360062" tIns="0" rIns="216037" bIns="0" anchor="ctr" anchorCtr="0">
              <a:normAutofit/>
            </a:bodyPr>
            <a:lstStyle/>
            <a:p>
              <a:pPr algn="r" latinLnBrk="0"/>
              <a:r>
                <a:rPr lang="zh-CN" altLang="en-US" sz="1200"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0" name="TextBox 29"/>
            <p:cNvSpPr txBox="1">
              <a:spLocks/>
            </p:cNvSpPr>
            <p:nvPr/>
          </p:nvSpPr>
          <p:spPr bwMode="auto">
            <a:xfrm>
              <a:off x="1415480" y="1979696"/>
              <a:ext cx="2913191" cy="556179"/>
            </a:xfrm>
            <a:prstGeom prst="rect">
              <a:avLst/>
            </a:prstGeom>
            <a:noFill/>
            <a:extLst/>
          </p:spPr>
          <p:txBody>
            <a:bodyPr wrap="square" lIns="360062" tIns="0" rIns="216037" bIns="0" anchor="t" anchorCtr="0">
              <a:normAutofit/>
            </a:bodyPr>
            <a:lstStyle/>
            <a:p>
              <a:pPr algn="r" latinLnBrk="0">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800" dirty="0">
                  <a:solidFill>
                    <a:schemeClr val="bg1">
                      <a:lumMod val="50000"/>
                    </a:schemeClr>
                  </a:solidFill>
                  <a:latin typeface="微软雅黑" panose="020B0503020204020204" pitchFamily="34" charset="-122"/>
                  <a:ea typeface="微软雅黑" panose="020B0503020204020204" pitchFamily="34" charset="-122"/>
                </a:rPr>
              </a:br>
              <a:r>
                <a:rPr lang="zh-CN" altLang="en-US" sz="8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29546071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581181" y="1859316"/>
            <a:ext cx="2264861" cy="523311"/>
          </a:xfrm>
          <a:prstGeom prst="rect">
            <a:avLst/>
          </a:prstGeom>
        </p:spPr>
        <p:txBody>
          <a:bodyPr wrap="square">
            <a:spAutoFit/>
          </a:bodyPr>
          <a:lstStyle/>
          <a:p>
            <a:r>
              <a:rPr lang="zh-CN" altLang="en-US" sz="2801"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zh-CN" altLang="en-US" sz="105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5581181" y="2321476"/>
            <a:ext cx="2592013" cy="683072"/>
          </a:xfrm>
          <a:prstGeom prst="rect">
            <a:avLst/>
          </a:prstGeom>
          <a:noFill/>
        </p:spPr>
        <p:txBody>
          <a:bodyPr wrap="square" rtlCol="0">
            <a:spAutoFit/>
          </a:bodyPr>
          <a:lstStyle/>
          <a:p>
            <a:pPr>
              <a:lnSpc>
                <a:spcPct val="150000"/>
              </a:lnSpc>
            </a:pPr>
            <a:r>
              <a:rPr lang="en-US" altLang="zh-CN" sz="853" dirty="0">
                <a:solidFill>
                  <a:schemeClr val="bg1">
                    <a:lumMod val="50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bg1">
                  <a:lumMod val="50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xmlns="" id="{3733F6B0-E058-45C7-B289-6BDEFDB9087F}"/>
              </a:ext>
            </a:extLst>
          </p:cNvPr>
          <p:cNvSpPr/>
          <p:nvPr/>
        </p:nvSpPr>
        <p:spPr>
          <a:xfrm>
            <a:off x="3996730" y="170829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03</a:t>
            </a:r>
            <a:endParaRPr lang="zh-CN" altLang="en-US" sz="4801" dirty="0">
              <a:solidFill>
                <a:schemeClr val="bg1"/>
              </a:solidFill>
            </a:endParaRPr>
          </a:p>
        </p:txBody>
      </p:sp>
      <p:pic>
        <p:nvPicPr>
          <p:cNvPr id="6" name="图片 5">
            <a:extLst>
              <a:ext uri="{FF2B5EF4-FFF2-40B4-BE49-F238E27FC236}">
                <a16:creationId xmlns:a16="http://schemas.microsoft.com/office/drawing/2014/main" xmlns="" id="{6FEE21A3-F921-4C6B-B74A-486D4E50C0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Tree>
    <p:extLst>
      <p:ext uri="{BB962C8B-B14F-4D97-AF65-F5344CB8AC3E}">
        <p14:creationId xmlns:p14="http://schemas.microsoft.com/office/powerpoint/2010/main" val="47087583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
          <p:cNvCxnSpPr/>
          <p:nvPr/>
        </p:nvCxnSpPr>
        <p:spPr>
          <a:xfrm>
            <a:off x="4559789" y="1096658"/>
            <a:ext cx="0" cy="3524084"/>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4486962" y="1336496"/>
            <a:ext cx="697065" cy="145683"/>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4486961" y="3459408"/>
            <a:ext cx="698296" cy="145683"/>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486961" y="2314756"/>
            <a:ext cx="698296" cy="145683"/>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5259287" y="1293295"/>
            <a:ext cx="445505" cy="250133"/>
          </a:xfrm>
          <a:prstGeom prst="rect">
            <a:avLst/>
          </a:prstGeom>
          <a:noFill/>
        </p:spPr>
        <p:txBody>
          <a:bodyPr wrap="none" lIns="65023" tIns="32512" rIns="65023" bIns="32512" rtlCol="0">
            <a:spAutoFit/>
          </a:bodyPr>
          <a:lstStyle/>
          <a:p>
            <a:pPr algn="just">
              <a:lnSpc>
                <a:spcPct val="120000"/>
              </a:lnSpc>
            </a:pPr>
            <a:r>
              <a:rPr 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2019</a:t>
            </a:r>
            <a:endParaRPr lang="en-GB"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5259287" y="2271310"/>
            <a:ext cx="445505" cy="250133"/>
          </a:xfrm>
          <a:prstGeom prst="rect">
            <a:avLst/>
          </a:prstGeom>
          <a:noFill/>
        </p:spPr>
        <p:txBody>
          <a:bodyPr wrap="none" lIns="65023" tIns="32512" rIns="65023" bIns="32512" rtlCol="0">
            <a:spAutoFit/>
          </a:bodyPr>
          <a:lstStyle/>
          <a:p>
            <a:pPr algn="just">
              <a:lnSpc>
                <a:spcPct val="120000"/>
              </a:lnSpc>
            </a:pPr>
            <a:r>
              <a:rPr 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2018</a:t>
            </a:r>
            <a:endParaRPr lang="en-GB"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5259287" y="3423621"/>
            <a:ext cx="445505" cy="250133"/>
          </a:xfrm>
          <a:prstGeom prst="rect">
            <a:avLst/>
          </a:prstGeom>
          <a:noFill/>
        </p:spPr>
        <p:txBody>
          <a:bodyPr wrap="none" lIns="65023" tIns="32512" rIns="65023" bIns="32512" rtlCol="0">
            <a:spAutoFit/>
          </a:bodyPr>
          <a:lstStyle/>
          <a:p>
            <a:pPr algn="just">
              <a:lnSpc>
                <a:spcPct val="120000"/>
              </a:lnSpc>
            </a:pPr>
            <a:r>
              <a:rPr lang="en-US"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endParaRPr lang="en-GB" sz="11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34"/>
          <p:cNvGrpSpPr/>
          <p:nvPr/>
        </p:nvGrpSpPr>
        <p:grpSpPr>
          <a:xfrm>
            <a:off x="1682217" y="1521430"/>
            <a:ext cx="1821345" cy="856789"/>
            <a:chOff x="-158386" y="2124222"/>
            <a:chExt cx="4463257" cy="1315227"/>
          </a:xfrm>
        </p:grpSpPr>
        <p:sp>
          <p:nvSpPr>
            <p:cNvPr id="33" name="TextBox 32"/>
            <p:cNvSpPr txBox="1"/>
            <p:nvPr/>
          </p:nvSpPr>
          <p:spPr>
            <a:xfrm>
              <a:off x="2092806" y="2124222"/>
              <a:ext cx="2212065" cy="538529"/>
            </a:xfrm>
            <a:prstGeom prst="rect">
              <a:avLst/>
            </a:prstGeom>
            <a:noFill/>
          </p:spPr>
          <p:txBody>
            <a:bodyPr wrap="none" rtlCol="0">
              <a:spAutoFit/>
            </a:bodyPr>
            <a:lstStyle/>
            <a:p>
              <a:pPr algn="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158386" y="2447422"/>
              <a:ext cx="4451859" cy="992027"/>
            </a:xfrm>
            <a:prstGeom prst="rect">
              <a:avLst/>
            </a:prstGeom>
          </p:spPr>
          <p:txBody>
            <a:bodyPr wrap="square">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35"/>
          <p:cNvGrpSpPr/>
          <p:nvPr/>
        </p:nvGrpSpPr>
        <p:grpSpPr>
          <a:xfrm>
            <a:off x="1682217" y="3706676"/>
            <a:ext cx="1822595" cy="856789"/>
            <a:chOff x="-159167" y="2124222"/>
            <a:chExt cx="4466319" cy="1315227"/>
          </a:xfrm>
        </p:grpSpPr>
        <p:sp>
          <p:nvSpPr>
            <p:cNvPr id="37" name="TextBox 36"/>
            <p:cNvSpPr txBox="1"/>
            <p:nvPr/>
          </p:nvSpPr>
          <p:spPr>
            <a:xfrm>
              <a:off x="2095087" y="2124222"/>
              <a:ext cx="2212065" cy="538529"/>
            </a:xfrm>
            <a:prstGeom prst="rect">
              <a:avLst/>
            </a:prstGeom>
            <a:noFill/>
          </p:spPr>
          <p:txBody>
            <a:bodyPr wrap="none" rtlCol="0">
              <a:spAutoFit/>
            </a:bodyPr>
            <a:lstStyle/>
            <a:p>
              <a:pPr algn="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159167" y="2447422"/>
              <a:ext cx="4452637" cy="992027"/>
            </a:xfrm>
            <a:prstGeom prst="rect">
              <a:avLst/>
            </a:prstGeom>
          </p:spPr>
          <p:txBody>
            <a:bodyPr wrap="square">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38"/>
          <p:cNvGrpSpPr/>
          <p:nvPr/>
        </p:nvGrpSpPr>
        <p:grpSpPr>
          <a:xfrm>
            <a:off x="5258611" y="2586861"/>
            <a:ext cx="1937938" cy="672146"/>
            <a:chOff x="257395" y="2124222"/>
            <a:chExt cx="4036076" cy="1031791"/>
          </a:xfrm>
        </p:grpSpPr>
        <p:sp>
          <p:nvSpPr>
            <p:cNvPr id="40" name="TextBox 39"/>
            <p:cNvSpPr txBox="1"/>
            <p:nvPr/>
          </p:nvSpPr>
          <p:spPr>
            <a:xfrm>
              <a:off x="257395" y="2124222"/>
              <a:ext cx="1879999" cy="538530"/>
            </a:xfrm>
            <a:prstGeom prst="rect">
              <a:avLst/>
            </a:prstGeom>
            <a:noFill/>
          </p:spPr>
          <p:txBody>
            <a:bodyPr wrap="none"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76738" y="2447420"/>
              <a:ext cx="4016733" cy="708593"/>
            </a:xfrm>
            <a:prstGeom prst="rect">
              <a:avLst/>
            </a:prstGeom>
          </p:spPr>
          <p:txBody>
            <a:bodyPr wrap="square">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14"/>
          <p:cNvGrpSpPr/>
          <p:nvPr/>
        </p:nvGrpSpPr>
        <p:grpSpPr>
          <a:xfrm>
            <a:off x="4086411" y="1648777"/>
            <a:ext cx="2783055" cy="437049"/>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5936016" y="2162574"/>
              <a:ext cx="1661566" cy="425154"/>
            </a:xfrm>
            <a:prstGeom prst="rect">
              <a:avLst/>
            </a:prstGeom>
            <a:noFill/>
          </p:spPr>
          <p:txBody>
            <a:bodyPr wrap="none" rtlCol="0">
              <a:spAutoFit/>
            </a:bodyPr>
            <a:lstStyle/>
            <a:p>
              <a:pPr algn="just">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2276123" y="2714211"/>
            <a:ext cx="2783055" cy="437049"/>
            <a:chOff x="2569789" y="3646467"/>
            <a:chExt cx="4272984" cy="670899"/>
          </a:xfrm>
        </p:grpSpPr>
        <p:sp>
          <p:nvSpPr>
            <p:cNvPr id="17"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3156579" y="3795078"/>
              <a:ext cx="1661566" cy="425154"/>
            </a:xfrm>
            <a:prstGeom prst="rect">
              <a:avLst/>
            </a:prstGeom>
            <a:noFill/>
          </p:spPr>
          <p:txBody>
            <a:bodyPr wrap="none" rtlCol="0">
              <a:spAutoFit/>
            </a:bodyPr>
            <a:lstStyle/>
            <a:p>
              <a:pPr algn="just">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4086411" y="3834022"/>
            <a:ext cx="2783055" cy="437049"/>
            <a:chOff x="5349226" y="5365450"/>
            <a:chExt cx="4272984" cy="670899"/>
          </a:xfrm>
        </p:grpSpPr>
        <p:sp>
          <p:nvSpPr>
            <p:cNvPr id="19"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5941098" y="5516235"/>
              <a:ext cx="1661566" cy="425154"/>
            </a:xfrm>
            <a:prstGeom prst="rect">
              <a:avLst/>
            </a:prstGeom>
            <a:noFill/>
          </p:spPr>
          <p:txBody>
            <a:bodyPr wrap="none" rtlCol="0">
              <a:spAutoFit/>
            </a:bodyPr>
            <a:lstStyle/>
            <a:p>
              <a:pPr algn="just">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custDataLst>
      <p:tags r:id="rId1"/>
    </p:custDataLst>
    <p:extLst>
      <p:ext uri="{BB962C8B-B14F-4D97-AF65-F5344CB8AC3E}">
        <p14:creationId xmlns:p14="http://schemas.microsoft.com/office/powerpoint/2010/main" val="232201064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5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2700000">
            <a:off x="2952937" y="1243695"/>
            <a:ext cx="3167858" cy="3197699"/>
            <a:chOff x="1932258" y="760101"/>
            <a:chExt cx="3767316" cy="3803319"/>
          </a:xfrm>
          <a:scene3d>
            <a:camera prst="orthographicFront">
              <a:rot lat="0" lon="0" rev="0"/>
            </a:camera>
            <a:lightRig rig="glow" dir="t">
              <a:rot lat="0" lon="0" rev="14100000"/>
            </a:lightRig>
          </a:scene3d>
        </p:grpSpPr>
        <p:sp>
          <p:nvSpPr>
            <p:cNvPr id="4" name="椭圆 168"/>
            <p:cNvSpPr/>
            <p:nvPr/>
          </p:nvSpPr>
          <p:spPr>
            <a:xfrm>
              <a:off x="2710237" y="760101"/>
              <a:ext cx="2207694" cy="2207694"/>
            </a:xfrm>
            <a:custGeom>
              <a:avLst/>
              <a:gdLst/>
              <a:ahLst/>
              <a:cxnLst/>
              <a:rect l="l" t="t" r="r" b="b"/>
              <a:pathLst>
                <a:path w="2207694" h="2207694">
                  <a:moveTo>
                    <a:pt x="1240201" y="2198410"/>
                  </a:moveTo>
                  <a:cubicBezTo>
                    <a:pt x="1195601" y="2204855"/>
                    <a:pt x="1150057" y="2207694"/>
                    <a:pt x="1103851" y="2207694"/>
                  </a:cubicBezTo>
                  <a:close/>
                  <a:moveTo>
                    <a:pt x="1396176" y="2167304"/>
                  </a:moveTo>
                  <a:cubicBezTo>
                    <a:pt x="1355911" y="2179613"/>
                    <a:pt x="1314389" y="2188486"/>
                    <a:pt x="1271865" y="2193577"/>
                  </a:cubicBez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chemeClr val="accent2"/>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5" name="椭圆 161"/>
            <p:cNvSpPr/>
            <p:nvPr/>
          </p:nvSpPr>
          <p:spPr>
            <a:xfrm>
              <a:off x="1932258" y="1557914"/>
              <a:ext cx="2207690" cy="2207691"/>
            </a:xfrm>
            <a:custGeom>
              <a:avLst/>
              <a:gdLst/>
              <a:ahLst/>
              <a:cxnLst/>
              <a:rect l="l" t="t" r="r" b="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close/>
                  <a:moveTo>
                    <a:pt x="2174170" y="838223"/>
                  </a:moveTo>
                  <a:cubicBezTo>
                    <a:pt x="2184491" y="874470"/>
                    <a:pt x="2191713" y="911752"/>
                    <a:pt x="2195714" y="949832"/>
                  </a:cubicBez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chemeClr val="accent1"/>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6" name="椭圆 162"/>
            <p:cNvSpPr/>
            <p:nvPr/>
          </p:nvSpPr>
          <p:spPr>
            <a:xfrm>
              <a:off x="3491880" y="1557913"/>
              <a:ext cx="2207694" cy="2207694"/>
            </a:xfrm>
            <a:custGeom>
              <a:avLst/>
              <a:gdLst/>
              <a:ahLst/>
              <a:cxnLst/>
              <a:rect l="l" t="t" r="r" b="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chemeClr val="accent3"/>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7" name="椭圆 163"/>
            <p:cNvSpPr/>
            <p:nvPr/>
          </p:nvSpPr>
          <p:spPr>
            <a:xfrm>
              <a:off x="2710237" y="2355728"/>
              <a:ext cx="2207690" cy="2207692"/>
            </a:xfrm>
            <a:custGeom>
              <a:avLst/>
              <a:gdLst/>
              <a:ahLst/>
              <a:cxnLst/>
              <a:rect l="l" t="t" r="r" b="b"/>
              <a:pathLst>
                <a:path w="2207690" h="2207692">
                  <a:moveTo>
                    <a:pt x="2195631" y="1258405"/>
                  </a:moveTo>
                  <a:cubicBezTo>
                    <a:pt x="2191595" y="1296645"/>
                    <a:pt x="2184315" y="1334081"/>
                    <a:pt x="2173913" y="1370472"/>
                  </a:cubicBezTo>
                  <a:close/>
                  <a:moveTo>
                    <a:pt x="2207690" y="1103924"/>
                  </a:moveTo>
                  <a:cubicBezTo>
                    <a:pt x="2207691" y="1147015"/>
                    <a:pt x="2205219" y="1189529"/>
                    <a:pt x="2199774" y="1231259"/>
                  </a:cubicBez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chemeClr val="accent4"/>
            </a:solidFill>
            <a:ln>
              <a:noFill/>
            </a:ln>
            <a:effectLst/>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
        <p:nvSpPr>
          <p:cNvPr id="8" name="椭圆 7"/>
          <p:cNvSpPr/>
          <p:nvPr/>
        </p:nvSpPr>
        <p:spPr>
          <a:xfrm>
            <a:off x="3756406" y="2068323"/>
            <a:ext cx="1548232" cy="1548441"/>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6" tIns="45723" rIns="91446" bIns="45723" numCol="1" spcCol="0" rtlCol="0" fromWordArt="0" anchor="ctr" anchorCtr="0" forceAA="0" compatLnSpc="1">
            <a:prstTxWarp prst="textNoShape">
              <a:avLst/>
            </a:prstTxWarp>
            <a:noAutofit/>
          </a:bodyPr>
          <a:lstStyle/>
          <a:p>
            <a:pPr algn="ctr"/>
            <a:endParaRPr lang="zh-CN" altLang="en-US" sz="1799"/>
          </a:p>
        </p:txBody>
      </p:sp>
      <p:sp>
        <p:nvSpPr>
          <p:cNvPr id="9" name="矩形 8"/>
          <p:cNvSpPr/>
          <p:nvPr/>
        </p:nvSpPr>
        <p:spPr>
          <a:xfrm>
            <a:off x="3840388" y="2494642"/>
            <a:ext cx="1380269" cy="307830"/>
          </a:xfrm>
          <a:prstGeom prst="rect">
            <a:avLst/>
          </a:prstGeom>
        </p:spPr>
        <p:txBody>
          <a:bodyPr wrap="square" lIns="91446" tIns="45723" rIns="91446" bIns="45723">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添加文本</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10" name="TextBox 9"/>
          <p:cNvSpPr txBox="1"/>
          <p:nvPr/>
        </p:nvSpPr>
        <p:spPr>
          <a:xfrm>
            <a:off x="3790604" y="2771690"/>
            <a:ext cx="1479836" cy="492394"/>
          </a:xfrm>
          <a:prstGeom prst="rect">
            <a:avLst/>
          </a:prstGeom>
          <a:noFill/>
        </p:spPr>
        <p:txBody>
          <a:bodyPr wrap="square" lIns="91446" tIns="45723" rIns="91446" bIns="45723" rtlCol="0">
            <a:spAutoFit/>
          </a:bodyPr>
          <a:lstStyle/>
          <a:p>
            <a:pPr algn="ctr">
              <a:lnSpc>
                <a:spcPct val="130000"/>
              </a:lnSpc>
              <a:spcBef>
                <a:spcPts val="600"/>
              </a:spcBef>
            </a:pPr>
            <a:r>
              <a:rPr lang="zh-CN" altLang="en-US" sz="1000" dirty="0">
                <a:solidFill>
                  <a:schemeClr val="tx1">
                    <a:lumMod val="65000"/>
                    <a:lumOff val="35000"/>
                  </a:schemeClr>
                </a:solidFill>
                <a:latin typeface="微软雅黑" pitchFamily="34" charset="-122"/>
                <a:ea typeface="微软雅黑" pitchFamily="34" charset="-122"/>
              </a:rPr>
              <a:t>点击此处添加文本内容点击此处</a:t>
            </a:r>
          </a:p>
        </p:txBody>
      </p:sp>
      <p:sp>
        <p:nvSpPr>
          <p:cNvPr id="19" name="矩形 18"/>
          <p:cNvSpPr/>
          <p:nvPr/>
        </p:nvSpPr>
        <p:spPr>
          <a:xfrm>
            <a:off x="1044267" y="1582960"/>
            <a:ext cx="1938099" cy="307830"/>
          </a:xfrm>
          <a:prstGeom prst="rect">
            <a:avLst/>
          </a:prstGeom>
        </p:spPr>
        <p:txBody>
          <a:bodyPr wrap="square" lIns="91446" tIns="45723" rIns="91446" bIns="45723">
            <a:spAutoFit/>
          </a:bodyPr>
          <a:lstStyle/>
          <a:p>
            <a:r>
              <a:rPr lang="en-US" altLang="zh-CN" sz="1400" b="1" dirty="0">
                <a:solidFill>
                  <a:schemeClr val="tx1">
                    <a:lumMod val="65000"/>
                    <a:lumOff val="35000"/>
                  </a:schemeClr>
                </a:solidFill>
                <a:latin typeface="微软雅黑" pitchFamily="34" charset="-122"/>
                <a:ea typeface="微软雅黑" pitchFamily="34" charset="-122"/>
              </a:rPr>
              <a:t>01.</a:t>
            </a: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1044267" y="1905311"/>
            <a:ext cx="1938098" cy="692421"/>
          </a:xfrm>
          <a:prstGeom prst="rect">
            <a:avLst/>
          </a:prstGeom>
          <a:noFill/>
        </p:spPr>
        <p:txBody>
          <a:bodyPr wrap="square" lIns="91446" tIns="45723" rIns="91446" bIns="45723" rtlCol="0">
            <a:spAutoFit/>
          </a:bodyPr>
          <a:lstStyle/>
          <a:p>
            <a:pPr>
              <a:lnSpc>
                <a:spcPct val="130000"/>
              </a:lnSpc>
              <a:spcBef>
                <a:spcPts val="600"/>
              </a:spcBef>
            </a:pPr>
            <a:r>
              <a:rPr lang="zh-CN" altLang="en-US" sz="1000" dirty="0">
                <a:solidFill>
                  <a:schemeClr val="tx1">
                    <a:lumMod val="65000"/>
                    <a:lumOff val="35000"/>
                  </a:schemeClr>
                </a:solidFill>
                <a:latin typeface="微软雅黑" pitchFamily="34" charset="-122"/>
                <a:ea typeface="微软雅黑" pitchFamily="34" charset="-122"/>
              </a:rPr>
              <a:t>点击此处添加文本内容点击此处添加文本内容点击此处添加文本内容</a:t>
            </a:r>
          </a:p>
        </p:txBody>
      </p:sp>
      <p:sp>
        <p:nvSpPr>
          <p:cNvPr id="21" name="矩形 20"/>
          <p:cNvSpPr/>
          <p:nvPr/>
        </p:nvSpPr>
        <p:spPr>
          <a:xfrm>
            <a:off x="1044267" y="2891366"/>
            <a:ext cx="1938099" cy="307830"/>
          </a:xfrm>
          <a:prstGeom prst="rect">
            <a:avLst/>
          </a:prstGeom>
        </p:spPr>
        <p:txBody>
          <a:bodyPr wrap="square" lIns="91446" tIns="45723" rIns="91446" bIns="45723">
            <a:spAutoFit/>
          </a:bodyPr>
          <a:lstStyle/>
          <a:p>
            <a:r>
              <a:rPr lang="en-US" altLang="zh-CN" sz="1400" b="1" dirty="0">
                <a:solidFill>
                  <a:schemeClr val="tx1">
                    <a:lumMod val="65000"/>
                    <a:lumOff val="35000"/>
                  </a:schemeClr>
                </a:solidFill>
                <a:latin typeface="微软雅黑" pitchFamily="34" charset="-122"/>
                <a:ea typeface="微软雅黑" pitchFamily="34" charset="-122"/>
              </a:rPr>
              <a:t>02.</a:t>
            </a: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1044267" y="3213715"/>
            <a:ext cx="1938098" cy="692421"/>
          </a:xfrm>
          <a:prstGeom prst="rect">
            <a:avLst/>
          </a:prstGeom>
          <a:noFill/>
        </p:spPr>
        <p:txBody>
          <a:bodyPr wrap="square" lIns="91446" tIns="45723" rIns="91446" bIns="45723" rtlCol="0">
            <a:spAutoFit/>
          </a:bodyPr>
          <a:lstStyle/>
          <a:p>
            <a:pPr>
              <a:lnSpc>
                <a:spcPct val="130000"/>
              </a:lnSpc>
              <a:spcBef>
                <a:spcPts val="600"/>
              </a:spcBef>
            </a:pPr>
            <a:r>
              <a:rPr lang="zh-CN" altLang="en-US" sz="1000" dirty="0">
                <a:solidFill>
                  <a:schemeClr val="tx1">
                    <a:lumMod val="65000"/>
                    <a:lumOff val="35000"/>
                  </a:schemeClr>
                </a:solidFill>
                <a:latin typeface="微软雅黑" pitchFamily="34" charset="-122"/>
                <a:ea typeface="微软雅黑" pitchFamily="34" charset="-122"/>
              </a:rPr>
              <a:t>点击此处添加文本内容点击此处添加文本内容点击此处添加文本内容</a:t>
            </a:r>
          </a:p>
        </p:txBody>
      </p:sp>
      <p:sp>
        <p:nvSpPr>
          <p:cNvPr id="23" name="矩形 22"/>
          <p:cNvSpPr/>
          <p:nvPr/>
        </p:nvSpPr>
        <p:spPr>
          <a:xfrm>
            <a:off x="6312972" y="1582960"/>
            <a:ext cx="1938099" cy="307830"/>
          </a:xfrm>
          <a:prstGeom prst="rect">
            <a:avLst/>
          </a:prstGeom>
        </p:spPr>
        <p:txBody>
          <a:bodyPr wrap="square" lIns="91446" tIns="45723" rIns="91446" bIns="45723">
            <a:spAutoFit/>
          </a:bodyPr>
          <a:lstStyle/>
          <a:p>
            <a:r>
              <a:rPr lang="en-US" altLang="zh-CN" sz="1400" b="1" dirty="0">
                <a:solidFill>
                  <a:schemeClr val="tx1">
                    <a:lumMod val="65000"/>
                    <a:lumOff val="35000"/>
                  </a:schemeClr>
                </a:solidFill>
                <a:latin typeface="微软雅黑" pitchFamily="34" charset="-122"/>
                <a:ea typeface="微软雅黑" pitchFamily="34" charset="-122"/>
              </a:rPr>
              <a:t>03.</a:t>
            </a: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6312970" y="1905310"/>
            <a:ext cx="1938098" cy="722426"/>
          </a:xfrm>
          <a:prstGeom prst="rect">
            <a:avLst/>
          </a:prstGeom>
          <a:noFill/>
        </p:spPr>
        <p:txBody>
          <a:bodyPr wrap="square" lIns="91446" tIns="45723" rIns="91446" bIns="45723" rtlCol="0">
            <a:spAutoFit/>
          </a:bodyPr>
          <a:lstStyle/>
          <a:p>
            <a:pPr>
              <a:lnSpc>
                <a:spcPct val="130000"/>
              </a:lnSpc>
              <a:spcBef>
                <a:spcPts val="600"/>
              </a:spcBef>
            </a:pPr>
            <a:r>
              <a:rPr lang="zh-CN" altLang="en-US" sz="1050" dirty="0">
                <a:solidFill>
                  <a:schemeClr val="tx1">
                    <a:lumMod val="65000"/>
                    <a:lumOff val="35000"/>
                  </a:schemeClr>
                </a:solidFill>
                <a:latin typeface="微软雅黑" pitchFamily="34" charset="-122"/>
                <a:ea typeface="微软雅黑" pitchFamily="34" charset="-122"/>
              </a:rPr>
              <a:t>点击此处添加文本内容点击此处添加文本内容点击此处添加文本内容</a:t>
            </a:r>
          </a:p>
        </p:txBody>
      </p:sp>
      <p:sp>
        <p:nvSpPr>
          <p:cNvPr id="25" name="矩形 24"/>
          <p:cNvSpPr/>
          <p:nvPr/>
        </p:nvSpPr>
        <p:spPr>
          <a:xfrm>
            <a:off x="6312972" y="2891366"/>
            <a:ext cx="1938099" cy="307830"/>
          </a:xfrm>
          <a:prstGeom prst="rect">
            <a:avLst/>
          </a:prstGeom>
        </p:spPr>
        <p:txBody>
          <a:bodyPr wrap="square" lIns="91446" tIns="45723" rIns="91446" bIns="45723">
            <a:spAutoFit/>
          </a:bodyPr>
          <a:lstStyle/>
          <a:p>
            <a:r>
              <a:rPr lang="en-US" altLang="zh-CN" sz="1400" b="1" dirty="0">
                <a:solidFill>
                  <a:schemeClr val="tx1">
                    <a:lumMod val="65000"/>
                    <a:lumOff val="35000"/>
                  </a:schemeClr>
                </a:solidFill>
                <a:latin typeface="微软雅黑" pitchFamily="34" charset="-122"/>
                <a:ea typeface="微软雅黑" pitchFamily="34" charset="-122"/>
              </a:rPr>
              <a:t>04.</a:t>
            </a: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312970" y="3213715"/>
            <a:ext cx="1938098" cy="692421"/>
          </a:xfrm>
          <a:prstGeom prst="rect">
            <a:avLst/>
          </a:prstGeom>
          <a:noFill/>
        </p:spPr>
        <p:txBody>
          <a:bodyPr wrap="square" lIns="91446" tIns="45723" rIns="91446" bIns="45723" rtlCol="0">
            <a:spAutoFit/>
          </a:bodyPr>
          <a:lstStyle/>
          <a:p>
            <a:pPr>
              <a:lnSpc>
                <a:spcPct val="130000"/>
              </a:lnSpc>
              <a:spcBef>
                <a:spcPts val="600"/>
              </a:spcBef>
            </a:pPr>
            <a:r>
              <a:rPr lang="zh-CN" altLang="en-US" sz="1000" dirty="0">
                <a:solidFill>
                  <a:schemeClr val="tx1">
                    <a:lumMod val="65000"/>
                    <a:lumOff val="35000"/>
                  </a:schemeClr>
                </a:solidFill>
                <a:latin typeface="微软雅黑" pitchFamily="34" charset="-122"/>
                <a:ea typeface="微软雅黑" pitchFamily="34" charset="-122"/>
              </a:rPr>
              <a:t>点击此处添加文本内容点击此处添加文本内容点击此处添加文本内容</a:t>
            </a:r>
          </a:p>
        </p:txBody>
      </p:sp>
    </p:spTree>
    <p:extLst>
      <p:ext uri="{BB962C8B-B14F-4D97-AF65-F5344CB8AC3E}">
        <p14:creationId xmlns:p14="http://schemas.microsoft.com/office/powerpoint/2010/main" val="244981354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childTnLst>
                          </p:cTn>
                        </p:par>
                        <p:par>
                          <p:cTn id="27" fill="hold">
                            <p:stCondLst>
                              <p:cond delay="1500"/>
                            </p:stCondLst>
                            <p:childTnLst>
                              <p:par>
                                <p:cTn id="28" presetID="17" presetClass="entr" presetSubtype="1"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ppt_h/2"/>
                                          </p:val>
                                        </p:tav>
                                        <p:tav tm="100000">
                                          <p:val>
                                            <p:strVal val="#ppt_y"/>
                                          </p:val>
                                        </p:tav>
                                      </p:tavLst>
                                    </p:anim>
                                    <p:anim calcmode="lin" valueType="num">
                                      <p:cBhvr>
                                        <p:cTn id="32" dur="500" fill="hold"/>
                                        <p:tgtEl>
                                          <p:spTgt spid="19"/>
                                        </p:tgtEl>
                                        <p:attrNameLst>
                                          <p:attrName>ppt_w</p:attrName>
                                        </p:attrNameLst>
                                      </p:cBhvr>
                                      <p:tavLst>
                                        <p:tav tm="0">
                                          <p:val>
                                            <p:strVal val="#ppt_w"/>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2500"/>
                            </p:stCondLst>
                            <p:childTnLst>
                              <p:par>
                                <p:cTn id="38" presetID="17" presetClass="entr" presetSubtype="1" fill="hold" grpId="0" nodeType="afterEffect">
                                  <p:stCondLst>
                                    <p:cond delay="0"/>
                                  </p:stCondLst>
                                  <p:iterate type="lt">
                                    <p:tmPct val="10000"/>
                                  </p:iterate>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ppt_h/2"/>
                                          </p:val>
                                        </p:tav>
                                        <p:tav tm="100000">
                                          <p:val>
                                            <p:strVal val="#ppt_y"/>
                                          </p:val>
                                        </p:tav>
                                      </p:tavLst>
                                    </p:anim>
                                    <p:anim calcmode="lin" valueType="num">
                                      <p:cBhvr>
                                        <p:cTn id="42" dur="500" fill="hold"/>
                                        <p:tgtEl>
                                          <p:spTgt spid="21"/>
                                        </p:tgtEl>
                                        <p:attrNameLst>
                                          <p:attrName>ppt_w</p:attrName>
                                        </p:attrNameLst>
                                      </p:cBhvr>
                                      <p:tavLst>
                                        <p:tav tm="0">
                                          <p:val>
                                            <p:strVal val="#ppt_w"/>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50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ppt_h/2"/>
                                          </p:val>
                                        </p:tav>
                                        <p:tav tm="100000">
                                          <p:val>
                                            <p:strVal val="#ppt_y"/>
                                          </p:val>
                                        </p:tav>
                                      </p:tavLst>
                                    </p:anim>
                                    <p:anim calcmode="lin" valueType="num">
                                      <p:cBhvr>
                                        <p:cTn id="52" dur="500" fill="hold"/>
                                        <p:tgtEl>
                                          <p:spTgt spid="23"/>
                                        </p:tgtEl>
                                        <p:attrNameLst>
                                          <p:attrName>ppt_w</p:attrName>
                                        </p:attrNameLst>
                                      </p:cBhvr>
                                      <p:tavLst>
                                        <p:tav tm="0">
                                          <p:val>
                                            <p:strVal val="#ppt_w"/>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50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ppt_h/2"/>
                                          </p:val>
                                        </p:tav>
                                        <p:tav tm="100000">
                                          <p:val>
                                            <p:strVal val="#ppt_y"/>
                                          </p:val>
                                        </p:tav>
                                      </p:tavLst>
                                    </p:anim>
                                    <p:anim calcmode="lin" valueType="num">
                                      <p:cBhvr>
                                        <p:cTn id="62" dur="500" fill="hold"/>
                                        <p:tgtEl>
                                          <p:spTgt spid="25"/>
                                        </p:tgtEl>
                                        <p:attrNameLst>
                                          <p:attrName>ppt_w</p:attrName>
                                        </p:attrNameLst>
                                      </p:cBhvr>
                                      <p:tavLst>
                                        <p:tav tm="0">
                                          <p:val>
                                            <p:strVal val="#ppt_w"/>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9" grpId="0"/>
      <p:bldP spid="20" grpId="0"/>
      <p:bldP spid="21" grpId="0"/>
      <p:bldP spid="22" grpId="0"/>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Chart 61"/>
          <p:cNvGraphicFramePr/>
          <p:nvPr>
            <p:extLst/>
          </p:nvPr>
        </p:nvGraphicFramePr>
        <p:xfrm>
          <a:off x="1194118" y="1381195"/>
          <a:ext cx="1420946" cy="1504239"/>
        </p:xfrm>
        <a:graphic>
          <a:graphicData uri="http://schemas.openxmlformats.org/drawingml/2006/chart">
            <c:chart xmlns:c="http://schemas.openxmlformats.org/drawingml/2006/chart" xmlns:r="http://schemas.openxmlformats.org/officeDocument/2006/relationships" r:id="rId3"/>
          </a:graphicData>
        </a:graphic>
      </p:graphicFrame>
      <p:sp>
        <p:nvSpPr>
          <p:cNvPr id="68" name="TextBox 67"/>
          <p:cNvSpPr txBox="1"/>
          <p:nvPr/>
        </p:nvSpPr>
        <p:spPr>
          <a:xfrm>
            <a:off x="1654597" y="2024273"/>
            <a:ext cx="555789" cy="250299"/>
          </a:xfrm>
          <a:prstGeom prst="rect">
            <a:avLst/>
          </a:prstGeom>
          <a:noFill/>
        </p:spPr>
        <p:txBody>
          <a:bodyPr wrap="square" lIns="65023" tIns="32512" rIns="65023" bIns="32512" rtlCol="0" anchor="ctr">
            <a:spAutoFit/>
          </a:bodyPr>
          <a:lstStyle/>
          <a:p>
            <a:pPr algn="ctr">
              <a:lnSpc>
                <a:spcPct val="120000"/>
              </a:lnSpc>
            </a:pPr>
            <a:r>
              <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50" name="TextBox 49"/>
          <p:cNvSpPr txBox="1"/>
          <p:nvPr/>
        </p:nvSpPr>
        <p:spPr>
          <a:xfrm>
            <a:off x="1765552" y="2818471"/>
            <a:ext cx="282091" cy="184641"/>
          </a:xfrm>
          <a:prstGeom prst="rect">
            <a:avLst/>
          </a:prstGeom>
          <a:noFill/>
        </p:spPr>
        <p:txBody>
          <a:bodyPr wrap="none" lIns="0" tIns="0" rIns="0" bIns="0" rtlCol="0">
            <a:spAutoFit/>
          </a:bodyPr>
          <a:lstStyle/>
          <a:p>
            <a:pPr algn="ctr">
              <a:lnSpc>
                <a:spcPct val="120000"/>
              </a:lnSpc>
            </a:pPr>
            <a:r>
              <a:rPr lang="en-US" sz="10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2001</a:t>
            </a:r>
          </a:p>
        </p:txBody>
      </p:sp>
      <p:graphicFrame>
        <p:nvGraphicFramePr>
          <p:cNvPr id="36" name="Chart 35"/>
          <p:cNvGraphicFramePr/>
          <p:nvPr>
            <p:extLst/>
          </p:nvPr>
        </p:nvGraphicFramePr>
        <p:xfrm>
          <a:off x="2959562" y="1381195"/>
          <a:ext cx="1420946" cy="1504239"/>
        </p:xfrm>
        <a:graphic>
          <a:graphicData uri="http://schemas.openxmlformats.org/drawingml/2006/chart">
            <c:chart xmlns:c="http://schemas.openxmlformats.org/drawingml/2006/chart" xmlns:r="http://schemas.openxmlformats.org/officeDocument/2006/relationships" r:id="rId4"/>
          </a:graphicData>
        </a:graphic>
      </p:graphicFrame>
      <p:sp>
        <p:nvSpPr>
          <p:cNvPr id="37" name="TextBox 36"/>
          <p:cNvSpPr txBox="1"/>
          <p:nvPr/>
        </p:nvSpPr>
        <p:spPr>
          <a:xfrm>
            <a:off x="3420042" y="2024273"/>
            <a:ext cx="555789" cy="250299"/>
          </a:xfrm>
          <a:prstGeom prst="rect">
            <a:avLst/>
          </a:prstGeom>
          <a:noFill/>
        </p:spPr>
        <p:txBody>
          <a:bodyPr wrap="square" lIns="65023" tIns="32512" rIns="65023" bIns="32512" rtlCol="0" anchor="ctr">
            <a:spAutoFit/>
          </a:bodyPr>
          <a:lstStyle/>
          <a:p>
            <a:pPr algn="ctr">
              <a:lnSpc>
                <a:spcPct val="120000"/>
              </a:lnSpc>
            </a:pPr>
            <a:r>
              <a:rPr lang="en-US" sz="10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8" name="TextBox 37"/>
          <p:cNvSpPr txBox="1"/>
          <p:nvPr/>
        </p:nvSpPr>
        <p:spPr>
          <a:xfrm>
            <a:off x="3535407" y="2818471"/>
            <a:ext cx="282091" cy="184641"/>
          </a:xfrm>
          <a:prstGeom prst="rect">
            <a:avLst/>
          </a:prstGeom>
          <a:noFill/>
        </p:spPr>
        <p:txBody>
          <a:bodyPr wrap="none" lIns="0" tIns="0" rIns="0" bIns="0" rtlCol="0">
            <a:spAutoFit/>
          </a:bodyPr>
          <a:lstStyle/>
          <a:p>
            <a:pPr algn="ctr">
              <a:lnSpc>
                <a:spcPct val="120000"/>
              </a:lnSpc>
            </a:pPr>
            <a:r>
              <a:rPr lang="en-US" sz="10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2010</a:t>
            </a:r>
          </a:p>
        </p:txBody>
      </p:sp>
      <p:graphicFrame>
        <p:nvGraphicFramePr>
          <p:cNvPr id="43" name="Chart 42"/>
          <p:cNvGraphicFramePr/>
          <p:nvPr>
            <p:extLst/>
          </p:nvPr>
        </p:nvGraphicFramePr>
        <p:xfrm>
          <a:off x="4708269" y="1381195"/>
          <a:ext cx="1420946" cy="1504239"/>
        </p:xfrm>
        <a:graphic>
          <a:graphicData uri="http://schemas.openxmlformats.org/drawingml/2006/chart">
            <c:chart xmlns:c="http://schemas.openxmlformats.org/drawingml/2006/chart" xmlns:r="http://schemas.openxmlformats.org/officeDocument/2006/relationships" r:id="rId5"/>
          </a:graphicData>
        </a:graphic>
      </p:graphicFrame>
      <p:sp>
        <p:nvSpPr>
          <p:cNvPr id="44" name="TextBox 43"/>
          <p:cNvSpPr txBox="1"/>
          <p:nvPr/>
        </p:nvSpPr>
        <p:spPr>
          <a:xfrm>
            <a:off x="5168748" y="2024273"/>
            <a:ext cx="555789" cy="250299"/>
          </a:xfrm>
          <a:prstGeom prst="rect">
            <a:avLst/>
          </a:prstGeom>
          <a:noFill/>
        </p:spPr>
        <p:txBody>
          <a:bodyPr wrap="square" lIns="65023" tIns="32512" rIns="65023" bIns="32512" rtlCol="0" anchor="ctr">
            <a:spAutoFit/>
          </a:bodyPr>
          <a:lstStyle/>
          <a:p>
            <a:pPr algn="ctr">
              <a:lnSpc>
                <a:spcPct val="120000"/>
              </a:lnSpc>
            </a:pPr>
            <a:r>
              <a:rPr lang="en-US" sz="10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45" name="TextBox 44"/>
          <p:cNvSpPr txBox="1"/>
          <p:nvPr/>
        </p:nvSpPr>
        <p:spPr>
          <a:xfrm>
            <a:off x="5305260" y="2840907"/>
            <a:ext cx="282091" cy="184641"/>
          </a:xfrm>
          <a:prstGeom prst="rect">
            <a:avLst/>
          </a:prstGeom>
          <a:noFill/>
        </p:spPr>
        <p:txBody>
          <a:bodyPr wrap="none" lIns="0" tIns="0" rIns="0" bIns="0" rtlCol="0">
            <a:spAutoFit/>
          </a:bodyPr>
          <a:lstStyle/>
          <a:p>
            <a:pPr algn="ctr">
              <a:lnSpc>
                <a:spcPct val="120000"/>
              </a:lnSpc>
            </a:pPr>
            <a:r>
              <a:rPr lang="en-US" sz="10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2012</a:t>
            </a:r>
          </a:p>
        </p:txBody>
      </p:sp>
      <p:graphicFrame>
        <p:nvGraphicFramePr>
          <p:cNvPr id="54" name="Chart 53"/>
          <p:cNvGraphicFramePr/>
          <p:nvPr>
            <p:extLst/>
          </p:nvPr>
        </p:nvGraphicFramePr>
        <p:xfrm>
          <a:off x="6477788" y="1381195"/>
          <a:ext cx="1420946" cy="1504239"/>
        </p:xfrm>
        <a:graphic>
          <a:graphicData uri="http://schemas.openxmlformats.org/drawingml/2006/chart">
            <c:chart xmlns:c="http://schemas.openxmlformats.org/drawingml/2006/chart" xmlns:r="http://schemas.openxmlformats.org/officeDocument/2006/relationships" r:id="rId6"/>
          </a:graphicData>
        </a:graphic>
      </p:graphicFrame>
      <p:sp>
        <p:nvSpPr>
          <p:cNvPr id="56" name="TextBox 55"/>
          <p:cNvSpPr txBox="1"/>
          <p:nvPr/>
        </p:nvSpPr>
        <p:spPr>
          <a:xfrm>
            <a:off x="6938268" y="2024273"/>
            <a:ext cx="555789" cy="250299"/>
          </a:xfrm>
          <a:prstGeom prst="rect">
            <a:avLst/>
          </a:prstGeom>
          <a:noFill/>
        </p:spPr>
        <p:txBody>
          <a:bodyPr wrap="square" lIns="65023" tIns="32512" rIns="65023" bIns="32512" rtlCol="0" anchor="ctr">
            <a:spAutoFit/>
          </a:bodyPr>
          <a:lstStyle/>
          <a:p>
            <a:pPr algn="ctr">
              <a:lnSpc>
                <a:spcPct val="120000"/>
              </a:lnSpc>
            </a:pPr>
            <a:r>
              <a:rPr lang="en-US" sz="10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59" name="TextBox 58"/>
          <p:cNvSpPr txBox="1"/>
          <p:nvPr/>
        </p:nvSpPr>
        <p:spPr>
          <a:xfrm>
            <a:off x="7075115" y="2840907"/>
            <a:ext cx="282091" cy="184641"/>
          </a:xfrm>
          <a:prstGeom prst="rect">
            <a:avLst/>
          </a:prstGeom>
          <a:noFill/>
        </p:spPr>
        <p:txBody>
          <a:bodyPr wrap="none" lIns="0" tIns="0" rIns="0" bIns="0" rtlCol="0">
            <a:spAutoFit/>
          </a:bodyPr>
          <a:lstStyle/>
          <a:p>
            <a:pPr algn="ctr">
              <a:lnSpc>
                <a:spcPct val="120000"/>
              </a:lnSpc>
            </a:pPr>
            <a:r>
              <a:rPr lang="en-US" sz="10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2015</a:t>
            </a:r>
          </a:p>
        </p:txBody>
      </p:sp>
      <p:grpSp>
        <p:nvGrpSpPr>
          <p:cNvPr id="28" name="Group 29"/>
          <p:cNvGrpSpPr/>
          <p:nvPr/>
        </p:nvGrpSpPr>
        <p:grpSpPr>
          <a:xfrm>
            <a:off x="1289238" y="3228523"/>
            <a:ext cx="2911635" cy="513671"/>
            <a:chOff x="648100" y="3562350"/>
            <a:chExt cx="3771500" cy="914400"/>
          </a:xfrm>
        </p:grpSpPr>
        <p:sp>
          <p:nvSpPr>
            <p:cNvPr id="29" name="Rectangle 28"/>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648100" y="3562350"/>
              <a:ext cx="1524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2"/>
          <p:cNvGrpSpPr/>
          <p:nvPr/>
        </p:nvGrpSpPr>
        <p:grpSpPr>
          <a:xfrm>
            <a:off x="1289238" y="3793088"/>
            <a:ext cx="2911635" cy="513671"/>
            <a:chOff x="648100" y="3562350"/>
            <a:chExt cx="3771500" cy="914400"/>
          </a:xfrm>
        </p:grpSpPr>
        <p:sp>
          <p:nvSpPr>
            <p:cNvPr id="32" name="Rectangle 31"/>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5"/>
          <p:cNvGrpSpPr/>
          <p:nvPr/>
        </p:nvGrpSpPr>
        <p:grpSpPr>
          <a:xfrm>
            <a:off x="4969835" y="3225773"/>
            <a:ext cx="2911635" cy="513671"/>
            <a:chOff x="648100" y="3562350"/>
            <a:chExt cx="3771500" cy="914400"/>
          </a:xfrm>
        </p:grpSpPr>
        <p:sp>
          <p:nvSpPr>
            <p:cNvPr id="40" name="Rectangle 39"/>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45"/>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TextBox 48"/>
          <p:cNvSpPr txBox="1"/>
          <p:nvPr/>
        </p:nvSpPr>
        <p:spPr>
          <a:xfrm>
            <a:off x="1503576" y="3271382"/>
            <a:ext cx="2535153" cy="443138"/>
          </a:xfrm>
          <a:prstGeom prst="rect">
            <a:avLst/>
          </a:prstGeom>
          <a:noFill/>
        </p:spPr>
        <p:txBody>
          <a:bodyPr wrap="square" lIns="0" tIns="0" rIns="0" bIns="0"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50"/>
          <p:cNvSpPr txBox="1"/>
          <p:nvPr/>
        </p:nvSpPr>
        <p:spPr>
          <a:xfrm>
            <a:off x="1503576" y="3839457"/>
            <a:ext cx="2535153" cy="443138"/>
          </a:xfrm>
          <a:prstGeom prst="rect">
            <a:avLst/>
          </a:prstGeom>
          <a:noFill/>
        </p:spPr>
        <p:txBody>
          <a:bodyPr wrap="square" lIns="0" tIns="0" rIns="0" bIns="0"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51"/>
          <p:cNvSpPr txBox="1"/>
          <p:nvPr/>
        </p:nvSpPr>
        <p:spPr>
          <a:xfrm>
            <a:off x="5184175" y="3267380"/>
            <a:ext cx="2535153" cy="443138"/>
          </a:xfrm>
          <a:prstGeom prst="rect">
            <a:avLst/>
          </a:prstGeom>
          <a:noFill/>
        </p:spPr>
        <p:txBody>
          <a:bodyPr wrap="square" lIns="0" tIns="0" rIns="0" bIns="0"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3" name="Group 52"/>
          <p:cNvGrpSpPr/>
          <p:nvPr/>
        </p:nvGrpSpPr>
        <p:grpSpPr>
          <a:xfrm>
            <a:off x="4969835" y="3788356"/>
            <a:ext cx="2911635" cy="513671"/>
            <a:chOff x="648100" y="3562350"/>
            <a:chExt cx="3771500" cy="914400"/>
          </a:xfrm>
        </p:grpSpPr>
        <p:sp>
          <p:nvSpPr>
            <p:cNvPr id="55" name="Rectangle 54"/>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648100" y="3562350"/>
              <a:ext cx="152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8" name="TextBox 57"/>
          <p:cNvSpPr txBox="1"/>
          <p:nvPr/>
        </p:nvSpPr>
        <p:spPr>
          <a:xfrm>
            <a:off x="5184175" y="3829962"/>
            <a:ext cx="2535153" cy="443138"/>
          </a:xfrm>
          <a:prstGeom prst="rect">
            <a:avLst/>
          </a:prstGeom>
          <a:noFill/>
        </p:spPr>
        <p:txBody>
          <a:bodyPr wrap="square" lIns="0" tIns="0" rIns="0" bIns="0"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9434818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edge">
                                      <p:cBhvr>
                                        <p:cTn id="7" dur="500"/>
                                        <p:tgtEl>
                                          <p:spTgt spid="6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edge">
                                      <p:cBhvr>
                                        <p:cTn id="21" dur="500"/>
                                        <p:tgtEl>
                                          <p:spTgt spid="36"/>
                                        </p:tgtEl>
                                      </p:cBhvr>
                                    </p:animEffect>
                                  </p:childTnLst>
                                </p:cTn>
                              </p:par>
                            </p:childTnLst>
                          </p:cTn>
                        </p:par>
                        <p:par>
                          <p:cTn id="22" fill="hold">
                            <p:stCondLst>
                              <p:cond delay="2000"/>
                            </p:stCondLst>
                            <p:childTnLst>
                              <p:par>
                                <p:cTn id="23" presetID="2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edge">
                                      <p:cBhvr>
                                        <p:cTn id="35" dur="500"/>
                                        <p:tgtEl>
                                          <p:spTgt spid="43"/>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0" presetClass="entr" presetSubtype="0"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edge">
                                      <p:cBhvr>
                                        <p:cTn id="49" dur="500"/>
                                        <p:tgtEl>
                                          <p:spTgt spid="54"/>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500" fill="hold"/>
                                        <p:tgtEl>
                                          <p:spTgt spid="56"/>
                                        </p:tgtEl>
                                        <p:attrNameLst>
                                          <p:attrName>ppt_w</p:attrName>
                                        </p:attrNameLst>
                                      </p:cBhvr>
                                      <p:tavLst>
                                        <p:tav tm="0">
                                          <p:val>
                                            <p:fltVal val="0"/>
                                          </p:val>
                                        </p:tav>
                                        <p:tav tm="100000">
                                          <p:val>
                                            <p:strVal val="#ppt_w"/>
                                          </p:val>
                                        </p:tav>
                                      </p:tavLst>
                                    </p:anim>
                                    <p:anim calcmode="lin" valueType="num">
                                      <p:cBhvr>
                                        <p:cTn id="54" dur="500" fill="hold"/>
                                        <p:tgtEl>
                                          <p:spTgt spid="56"/>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p:cTn id="58" dur="500" fill="hold"/>
                                        <p:tgtEl>
                                          <p:spTgt spid="59"/>
                                        </p:tgtEl>
                                        <p:attrNameLst>
                                          <p:attrName>ppt_w</p:attrName>
                                        </p:attrNameLst>
                                      </p:cBhvr>
                                      <p:tavLst>
                                        <p:tav tm="0">
                                          <p:val>
                                            <p:fltVal val="0"/>
                                          </p:val>
                                        </p:tav>
                                        <p:tav tm="100000">
                                          <p:val>
                                            <p:strVal val="#ppt_w"/>
                                          </p:val>
                                        </p:tav>
                                      </p:tavLst>
                                    </p:anim>
                                    <p:anim calcmode="lin" valueType="num">
                                      <p:cBhvr>
                                        <p:cTn id="59" dur="500" fill="hold"/>
                                        <p:tgtEl>
                                          <p:spTgt spid="5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left)">
                                      <p:cBhvr>
                                        <p:cTn id="73" dur="500"/>
                                        <p:tgtEl>
                                          <p:spTgt spid="51"/>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par>
                                <p:cTn id="78" presetID="22" presetClass="entr" presetSubtype="8"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500"/>
                                        <p:tgtEl>
                                          <p:spTgt spid="52"/>
                                        </p:tgtEl>
                                      </p:cBhvr>
                                    </p:animEffect>
                                  </p:childTnLst>
                                </p:cTn>
                              </p:par>
                            </p:childTnLst>
                          </p:cTn>
                        </p:par>
                        <p:par>
                          <p:cTn id="81" fill="hold">
                            <p:stCondLst>
                              <p:cond delay="7500"/>
                            </p:stCondLst>
                            <p:childTnLst>
                              <p:par>
                                <p:cTn id="82" presetID="22" presetClass="entr" presetSubtype="8" fill="hold"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left)">
                                      <p:cBhvr>
                                        <p:cTn id="84" dur="500"/>
                                        <p:tgtEl>
                                          <p:spTgt spid="53"/>
                                        </p:tgtEl>
                                      </p:cBhvr>
                                    </p:animEffect>
                                  </p:childTnLst>
                                </p:cTn>
                              </p:par>
                              <p:par>
                                <p:cTn id="85" presetID="22" presetClass="entr" presetSubtype="8"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2" grpId="0">
        <p:bldAsOne/>
      </p:bldGraphic>
      <p:bldP spid="68" grpId="0"/>
      <p:bldP spid="50" grpId="0"/>
      <p:bldGraphic spid="36" grpId="0">
        <p:bldAsOne/>
      </p:bldGraphic>
      <p:bldP spid="37" grpId="0"/>
      <p:bldP spid="38" grpId="0"/>
      <p:bldGraphic spid="43" grpId="0">
        <p:bldAsOne/>
      </p:bldGraphic>
      <p:bldP spid="44" grpId="0"/>
      <p:bldP spid="45" grpId="0"/>
      <p:bldGraphic spid="54" grpId="0">
        <p:bldAsOne/>
      </p:bldGraphic>
      <p:bldP spid="56" grpId="0"/>
      <p:bldP spid="59"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6"/>
          <p:cNvSpPr>
            <a:spLocks/>
          </p:cNvSpPr>
          <p:nvPr/>
        </p:nvSpPr>
        <p:spPr bwMode="auto">
          <a:xfrm>
            <a:off x="5938097" y="1236843"/>
            <a:ext cx="1863798" cy="1134909"/>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chemeClr val="accent1"/>
          </a:solidFill>
          <a:ln>
            <a:noFill/>
          </a:ln>
          <a:effectLst/>
        </p:spPr>
        <p:txBody>
          <a:bodyPr lIns="68571" tIns="566923" rIns="68571" bIns="34285"/>
          <a:lstStyle/>
          <a:p>
            <a:pPr algn="ctr" defTabSz="685680">
              <a:lnSpc>
                <a:spcPts val="1125"/>
              </a:lnSpc>
              <a:defRPr/>
            </a:pPr>
            <a:r>
              <a:rPr lang="en-US" altLang="zh-CN" sz="4100" kern="0" dirty="0">
                <a:solidFill>
                  <a:srgbClr val="FFFFFF"/>
                </a:solidFill>
                <a:latin typeface="微软雅黑" panose="020B0503020204020204" pitchFamily="34" charset="-122"/>
                <a:cs typeface="UKIJ Qolyazma" pitchFamily="18" charset="0"/>
              </a:rPr>
              <a:t>72</a:t>
            </a:r>
            <a:r>
              <a:rPr lang="en-US" altLang="zh-CN" sz="1799" kern="0" dirty="0">
                <a:solidFill>
                  <a:srgbClr val="FFFFFF"/>
                </a:solidFill>
                <a:latin typeface="微软雅黑" panose="020B0503020204020204" pitchFamily="34" charset="-122"/>
                <a:cs typeface="UKIJ Qolyazma" pitchFamily="18" charset="0"/>
              </a:rPr>
              <a:t>%</a:t>
            </a:r>
          </a:p>
          <a:p>
            <a:pPr algn="ctr" defTabSz="685680">
              <a:lnSpc>
                <a:spcPts val="1125"/>
              </a:lnSpc>
              <a:defRPr/>
            </a:pPr>
            <a:r>
              <a:rPr lang="zh-CN" altLang="en-US" sz="900" kern="0" dirty="0">
                <a:solidFill>
                  <a:srgbClr val="FFFFFF"/>
                </a:solidFill>
                <a:latin typeface="微软雅黑" pitchFamily="34" charset="-122"/>
              </a:rPr>
              <a:t>您的内容打在这里，或者通过复制您的文本后，在此框中选择粘贴。</a:t>
            </a:r>
          </a:p>
        </p:txBody>
      </p:sp>
      <p:sp>
        <p:nvSpPr>
          <p:cNvPr id="30" name="Freeform 7"/>
          <p:cNvSpPr>
            <a:spLocks/>
          </p:cNvSpPr>
          <p:nvPr/>
        </p:nvSpPr>
        <p:spPr bwMode="auto">
          <a:xfrm>
            <a:off x="5938097" y="2528896"/>
            <a:ext cx="1863798" cy="699993"/>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chemeClr val="accent2"/>
          </a:solidFill>
          <a:ln>
            <a:noFill/>
          </a:ln>
          <a:effectLst/>
        </p:spPr>
        <p:txBody>
          <a:bodyPr lIns="68571" tIns="458938" rIns="68571" bIns="34285"/>
          <a:lstStyle/>
          <a:p>
            <a:pPr algn="ctr" defTabSz="685680">
              <a:lnSpc>
                <a:spcPts val="1125"/>
              </a:lnSpc>
              <a:defRPr/>
            </a:pPr>
            <a:r>
              <a:rPr lang="en-US" altLang="zh-CN" sz="4100" kern="0">
                <a:solidFill>
                  <a:prstClr val="white"/>
                </a:solidFill>
                <a:latin typeface="微软雅黑" panose="020B0503020204020204" pitchFamily="34" charset="-122"/>
                <a:cs typeface="UKIJ Qolyazma" pitchFamily="18" charset="0"/>
              </a:rPr>
              <a:t>28</a:t>
            </a:r>
            <a:r>
              <a:rPr lang="en-US" altLang="zh-CN" sz="1799" kern="0">
                <a:solidFill>
                  <a:prstClr val="white"/>
                </a:solidFill>
                <a:latin typeface="微软雅黑" panose="020B0503020204020204" pitchFamily="34" charset="-122"/>
                <a:cs typeface="UKIJ Qolyazma" pitchFamily="18" charset="0"/>
              </a:rPr>
              <a:t>%</a:t>
            </a:r>
          </a:p>
          <a:p>
            <a:pPr defTabSz="685680">
              <a:defRPr/>
            </a:pPr>
            <a:endParaRPr lang="zh-CN" altLang="en-US" sz="1799" kern="0">
              <a:solidFill>
                <a:srgbClr val="151515"/>
              </a:solidFill>
              <a:latin typeface="微软雅黑" panose="020B0503020204020204" pitchFamily="34" charset="-122"/>
            </a:endParaRPr>
          </a:p>
        </p:txBody>
      </p:sp>
      <p:cxnSp>
        <p:nvCxnSpPr>
          <p:cNvPr id="31" name="直接连接符 30"/>
          <p:cNvCxnSpPr>
            <a:cxnSpLocks noChangeShapeType="1"/>
          </p:cNvCxnSpPr>
          <p:nvPr/>
        </p:nvCxnSpPr>
        <p:spPr bwMode="auto">
          <a:xfrm flipH="1">
            <a:off x="1265905" y="2362228"/>
            <a:ext cx="4672192" cy="0"/>
          </a:xfrm>
          <a:prstGeom prst="line">
            <a:avLst/>
          </a:prstGeom>
          <a:noFill/>
          <a:ln w="6350" algn="ctr">
            <a:solidFill>
              <a:srgbClr val="7F7F7F"/>
            </a:solidFill>
            <a:miter lim="800000"/>
            <a:headEnd/>
            <a:tailEnd/>
          </a:ln>
        </p:spPr>
      </p:cxnSp>
      <p:cxnSp>
        <p:nvCxnSpPr>
          <p:cNvPr id="32" name="直接连接符 31"/>
          <p:cNvCxnSpPr>
            <a:cxnSpLocks noChangeShapeType="1"/>
            <a:stCxn id="30" idx="0"/>
          </p:cNvCxnSpPr>
          <p:nvPr/>
        </p:nvCxnSpPr>
        <p:spPr bwMode="auto">
          <a:xfrm flipH="1">
            <a:off x="1265905" y="2528893"/>
            <a:ext cx="4672192" cy="0"/>
          </a:xfrm>
          <a:prstGeom prst="line">
            <a:avLst/>
          </a:prstGeom>
          <a:noFill/>
          <a:ln w="6350" algn="ctr">
            <a:solidFill>
              <a:srgbClr val="7F7F7F"/>
            </a:solidFill>
            <a:miter lim="800000"/>
            <a:headEnd/>
            <a:tailEnd/>
          </a:ln>
        </p:spPr>
      </p:cxnSp>
      <p:sp>
        <p:nvSpPr>
          <p:cNvPr id="33" name="TextBox 13"/>
          <p:cNvSpPr txBox="1"/>
          <p:nvPr/>
        </p:nvSpPr>
        <p:spPr>
          <a:xfrm flipH="1">
            <a:off x="1265905" y="1203509"/>
            <a:ext cx="2089231" cy="285712"/>
          </a:xfrm>
          <a:prstGeom prst="rect">
            <a:avLst/>
          </a:prstGeom>
          <a:noFill/>
          <a:ln>
            <a:noFill/>
          </a:ln>
        </p:spPr>
        <p:txBody>
          <a:bodyPr lIns="68567" tIns="34283" rIns="68567" bIns="34283">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680">
              <a:defRPr/>
            </a:pPr>
            <a:r>
              <a:rPr lang="zh-CN" altLang="en-US" sz="1400" kern="0" dirty="0">
                <a:solidFill>
                  <a:schemeClr val="tx1">
                    <a:lumMod val="65000"/>
                    <a:lumOff val="35000"/>
                  </a:schemeClr>
                </a:solidFill>
              </a:rPr>
              <a:t>点击添加关键字</a:t>
            </a:r>
          </a:p>
        </p:txBody>
      </p:sp>
      <p:sp>
        <p:nvSpPr>
          <p:cNvPr id="34" name="TextBox 14"/>
          <p:cNvSpPr txBox="1">
            <a:spLocks noChangeArrowheads="1"/>
          </p:cNvSpPr>
          <p:nvPr/>
        </p:nvSpPr>
        <p:spPr bwMode="auto">
          <a:xfrm>
            <a:off x="1265905" y="1511445"/>
            <a:ext cx="3938740" cy="669323"/>
          </a:xfrm>
          <a:prstGeom prst="rect">
            <a:avLst/>
          </a:prstGeom>
          <a:noFill/>
          <a:ln w="9525">
            <a:noFill/>
            <a:miter lim="800000"/>
            <a:headEnd/>
            <a:tailEnd/>
          </a:ln>
        </p:spPr>
        <p:txBody>
          <a:bodyPr lIns="68571" tIns="34285" rIns="68571" bIns="34285">
            <a:spAutoFit/>
          </a:bodyPr>
          <a:lstStyle/>
          <a:p>
            <a:pPr defTabSz="684145">
              <a:lnSpc>
                <a:spcPct val="130000"/>
              </a:lnSpc>
              <a:defRPr/>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35" name="TextBox 15"/>
          <p:cNvSpPr txBox="1"/>
          <p:nvPr/>
        </p:nvSpPr>
        <p:spPr>
          <a:xfrm flipH="1">
            <a:off x="1265905" y="2690798"/>
            <a:ext cx="2089231" cy="284123"/>
          </a:xfrm>
          <a:prstGeom prst="rect">
            <a:avLst/>
          </a:prstGeom>
          <a:noFill/>
          <a:ln>
            <a:noFill/>
          </a:ln>
        </p:spPr>
        <p:txBody>
          <a:bodyPr lIns="68567" tIns="34283" rIns="68567" bIns="34283">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680">
              <a:defRPr/>
            </a:pPr>
            <a:r>
              <a:rPr lang="zh-CN" altLang="en-US" sz="1400" kern="0" dirty="0">
                <a:solidFill>
                  <a:schemeClr val="tx1">
                    <a:lumMod val="65000"/>
                    <a:lumOff val="35000"/>
                  </a:schemeClr>
                </a:solidFill>
              </a:rPr>
              <a:t>点击添加关键字</a:t>
            </a:r>
          </a:p>
        </p:txBody>
      </p:sp>
      <p:sp>
        <p:nvSpPr>
          <p:cNvPr id="36" name="TextBox 16"/>
          <p:cNvSpPr txBox="1">
            <a:spLocks noChangeArrowheads="1"/>
          </p:cNvSpPr>
          <p:nvPr/>
        </p:nvSpPr>
        <p:spPr bwMode="auto">
          <a:xfrm>
            <a:off x="1265905" y="2998732"/>
            <a:ext cx="3938740" cy="669323"/>
          </a:xfrm>
          <a:prstGeom prst="rect">
            <a:avLst/>
          </a:prstGeom>
          <a:noFill/>
          <a:ln w="9525">
            <a:noFill/>
            <a:miter lim="800000"/>
            <a:headEnd/>
            <a:tailEnd/>
          </a:ln>
        </p:spPr>
        <p:txBody>
          <a:bodyPr lIns="68571" tIns="34285" rIns="68571" bIns="34285">
            <a:spAutoFit/>
          </a:bodyPr>
          <a:lstStyle/>
          <a:p>
            <a:pPr defTabSz="684145">
              <a:lnSpc>
                <a:spcPct val="130000"/>
              </a:lnSpc>
              <a:defRPr/>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37" name="矩形 47"/>
          <p:cNvSpPr>
            <a:spLocks noChangeArrowheads="1"/>
          </p:cNvSpPr>
          <p:nvPr/>
        </p:nvSpPr>
        <p:spPr bwMode="auto">
          <a:xfrm>
            <a:off x="1188113" y="3979674"/>
            <a:ext cx="6705860" cy="438517"/>
          </a:xfrm>
          <a:prstGeom prst="rect">
            <a:avLst/>
          </a:prstGeom>
          <a:noFill/>
          <a:ln>
            <a:noFill/>
          </a:ln>
          <a:extLst/>
        </p:spPr>
        <p:txBody>
          <a:bodyPr lIns="68564" tIns="34282" rIns="68564" bIns="3428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680">
              <a:lnSpc>
                <a:spcPct val="120000"/>
              </a:lnSpc>
              <a:spcBef>
                <a:spcPct val="0"/>
              </a:spcBef>
              <a:buNone/>
              <a:defRPr/>
            </a:pPr>
            <a:r>
              <a:rPr lang="zh-CN" altLang="en-US" sz="1000" kern="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329307521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outVertical)">
                                      <p:cBhvr>
                                        <p:cTn id="7" dur="500"/>
                                        <p:tgtEl>
                                          <p:spTgt spid="3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ppt_y</p:attrName>
                                        </p:attrNameLst>
                                      </p:cBhvr>
                                      <p:tavLst>
                                        <p:tav tm="0">
                                          <p:val>
                                            <p:strVal val="#ppt_y+#ppt_h*1.125000"/>
                                          </p:val>
                                        </p:tav>
                                        <p:tav tm="100000">
                                          <p:val>
                                            <p:strVal val="#ppt_y"/>
                                          </p:val>
                                        </p:tav>
                                      </p:tavLst>
                                    </p:anim>
                                    <p:animEffect transition="in" filter="wipe(up)">
                                      <p:cBhvr>
                                        <p:cTn id="12" dur="500"/>
                                        <p:tgtEl>
                                          <p:spTgt spid="29"/>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p:tgtEl>
                                          <p:spTgt spid="30"/>
                                        </p:tgtEl>
                                        <p:attrNameLst>
                                          <p:attrName>ppt_y</p:attrName>
                                        </p:attrNameLst>
                                      </p:cBhvr>
                                      <p:tavLst>
                                        <p:tav tm="0">
                                          <p:val>
                                            <p:strVal val="#ppt_y-#ppt_h*1.125000"/>
                                          </p:val>
                                        </p:tav>
                                        <p:tav tm="100000">
                                          <p:val>
                                            <p:strVal val="#ppt_y"/>
                                          </p:val>
                                        </p:tav>
                                      </p:tavLst>
                                    </p:anim>
                                    <p:animEffect transition="in" filter="wipe(down)">
                                      <p:cBhvr>
                                        <p:cTn id="16" dur="500"/>
                                        <p:tgtEl>
                                          <p:spTgt spid="30"/>
                                        </p:tgtEl>
                                      </p:cBhvr>
                                    </p:animEffect>
                                  </p:childTnLst>
                                </p:cTn>
                              </p:par>
                              <p:par>
                                <p:cTn id="17" presetID="22" presetClass="entr" presetSubtype="2" fill="hold" nodeType="withEffect">
                                  <p:stCondLst>
                                    <p:cond delay="400"/>
                                  </p:stCondLst>
                                  <p:childTnLst>
                                    <p:set>
                                      <p:cBhvr>
                                        <p:cTn id="18" dur="1" fill="hold">
                                          <p:stCondLst>
                                            <p:cond delay="0"/>
                                          </p:stCondLst>
                                        </p:cTn>
                                        <p:tgtEl>
                                          <p:spTgt spid="31"/>
                                        </p:tgtEl>
                                        <p:attrNameLst>
                                          <p:attrName>style.visibility</p:attrName>
                                        </p:attrNameLst>
                                      </p:cBhvr>
                                      <p:to>
                                        <p:strVal val="visible"/>
                                      </p:to>
                                    </p:set>
                                    <p:animEffect transition="in" filter="wipe(right)">
                                      <p:cBhvr>
                                        <p:cTn id="19" dur="500"/>
                                        <p:tgtEl>
                                          <p:spTgt spid="31"/>
                                        </p:tgtEl>
                                      </p:cBhvr>
                                    </p:animEffect>
                                  </p:childTnLst>
                                </p:cTn>
                              </p:par>
                              <p:par>
                                <p:cTn id="20" presetID="22" presetClass="entr" presetSubtype="2" fill="hold" nodeType="withEffect">
                                  <p:stCondLst>
                                    <p:cond delay="40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par>
                                <p:cTn id="23" presetID="10" presetClass="entr" presetSubtype="0" fill="hold" grpId="0" nodeType="withEffect">
                                  <p:stCondLst>
                                    <p:cond delay="1000"/>
                                  </p:stCondLst>
                                  <p:iterate type="lt">
                                    <p:tmPct val="10000"/>
                                  </p:iterate>
                                  <p:childTnLst>
                                    <p:set>
                                      <p:cBhvr>
                                        <p:cTn id="24" dur="1" fill="hold">
                                          <p:stCondLst>
                                            <p:cond delay="0"/>
                                          </p:stCondLst>
                                        </p:cTn>
                                        <p:tgtEl>
                                          <p:spTgt spid="33"/>
                                        </p:tgtEl>
                                        <p:attrNameLst>
                                          <p:attrName>style.visibility</p:attrName>
                                        </p:attrNameLst>
                                      </p:cBhvr>
                                      <p:to>
                                        <p:strVal val="visible"/>
                                      </p:to>
                                    </p:set>
                                    <p:animEffect transition="in" filter="fade">
                                      <p:cBhvr>
                                        <p:cTn id="25" dur="100"/>
                                        <p:tgtEl>
                                          <p:spTgt spid="33"/>
                                        </p:tgtEl>
                                      </p:cBhvr>
                                    </p:animEffect>
                                  </p:childTnLst>
                                </p:cTn>
                              </p:par>
                              <p:par>
                                <p:cTn id="26" presetID="10" presetClass="entr" presetSubtype="0" fill="hold" grpId="0" nodeType="withEffect">
                                  <p:stCondLst>
                                    <p:cond delay="1000"/>
                                  </p:stCondLst>
                                  <p:iterate type="lt">
                                    <p:tmPct val="10000"/>
                                  </p:iterate>
                                  <p:childTnLst>
                                    <p:set>
                                      <p:cBhvr>
                                        <p:cTn id="27" dur="1" fill="hold">
                                          <p:stCondLst>
                                            <p:cond delay="0"/>
                                          </p:stCondLst>
                                        </p:cTn>
                                        <p:tgtEl>
                                          <p:spTgt spid="34"/>
                                        </p:tgtEl>
                                        <p:attrNameLst>
                                          <p:attrName>style.visibility</p:attrName>
                                        </p:attrNameLst>
                                      </p:cBhvr>
                                      <p:to>
                                        <p:strVal val="visible"/>
                                      </p:to>
                                    </p:set>
                                    <p:animEffect transition="in" filter="fade">
                                      <p:cBhvr>
                                        <p:cTn id="28" dur="100"/>
                                        <p:tgtEl>
                                          <p:spTgt spid="34"/>
                                        </p:tgtEl>
                                      </p:cBhvr>
                                    </p:animEffect>
                                  </p:childTnLst>
                                </p:cTn>
                              </p:par>
                              <p:par>
                                <p:cTn id="29" presetID="10" presetClass="entr" presetSubtype="0" fill="hold" grpId="0" nodeType="withEffect">
                                  <p:stCondLst>
                                    <p:cond delay="1000"/>
                                  </p:stCondLst>
                                  <p:iterate type="lt">
                                    <p:tmPct val="10000"/>
                                  </p:iterate>
                                  <p:childTnLst>
                                    <p:set>
                                      <p:cBhvr>
                                        <p:cTn id="30" dur="1" fill="hold">
                                          <p:stCondLst>
                                            <p:cond delay="0"/>
                                          </p:stCondLst>
                                        </p:cTn>
                                        <p:tgtEl>
                                          <p:spTgt spid="35"/>
                                        </p:tgtEl>
                                        <p:attrNameLst>
                                          <p:attrName>style.visibility</p:attrName>
                                        </p:attrNameLst>
                                      </p:cBhvr>
                                      <p:to>
                                        <p:strVal val="visible"/>
                                      </p:to>
                                    </p:set>
                                    <p:animEffect transition="in" filter="fade">
                                      <p:cBhvr>
                                        <p:cTn id="31" dur="100"/>
                                        <p:tgtEl>
                                          <p:spTgt spid="35"/>
                                        </p:tgtEl>
                                      </p:cBhvr>
                                    </p:animEffect>
                                  </p:childTnLst>
                                </p:cTn>
                              </p:par>
                              <p:par>
                                <p:cTn id="32" presetID="10" presetClass="entr" presetSubtype="0" fill="hold" grpId="0" nodeType="withEffect">
                                  <p:stCondLst>
                                    <p:cond delay="1000"/>
                                  </p:stCondLst>
                                  <p:iterate type="lt">
                                    <p:tmPct val="10000"/>
                                  </p:iterate>
                                  <p:childTnLst>
                                    <p:set>
                                      <p:cBhvr>
                                        <p:cTn id="33" dur="1" fill="hold">
                                          <p:stCondLst>
                                            <p:cond delay="0"/>
                                          </p:stCondLst>
                                        </p:cTn>
                                        <p:tgtEl>
                                          <p:spTgt spid="36"/>
                                        </p:tgtEl>
                                        <p:attrNameLst>
                                          <p:attrName>style.visibility</p:attrName>
                                        </p:attrNameLst>
                                      </p:cBhvr>
                                      <p:to>
                                        <p:strVal val="visible"/>
                                      </p:to>
                                    </p:set>
                                    <p:animEffect transition="in" filter="fade">
                                      <p:cBhvr>
                                        <p:cTn id="34" dur="1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3" grpId="0"/>
      <p:bldP spid="34" grpId="0"/>
      <p:bldP spid="35"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581181" y="1859316"/>
            <a:ext cx="2264861" cy="523311"/>
          </a:xfrm>
          <a:prstGeom prst="rect">
            <a:avLst/>
          </a:prstGeom>
        </p:spPr>
        <p:txBody>
          <a:bodyPr wrap="square">
            <a:spAutoFit/>
          </a:bodyPr>
          <a:lstStyle/>
          <a:p>
            <a:r>
              <a:rPr lang="zh-CN" altLang="en-US" sz="2801"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zh-CN" altLang="en-US" sz="105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5581181" y="2321476"/>
            <a:ext cx="2592013" cy="683072"/>
          </a:xfrm>
          <a:prstGeom prst="rect">
            <a:avLst/>
          </a:prstGeom>
          <a:noFill/>
        </p:spPr>
        <p:txBody>
          <a:bodyPr wrap="square" rtlCol="0">
            <a:spAutoFit/>
          </a:bodyPr>
          <a:lstStyle/>
          <a:p>
            <a:pPr>
              <a:lnSpc>
                <a:spcPct val="150000"/>
              </a:lnSpc>
            </a:pPr>
            <a:r>
              <a:rPr lang="en-US" altLang="zh-CN" sz="853" dirty="0">
                <a:solidFill>
                  <a:schemeClr val="bg1">
                    <a:lumMod val="50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bg1">
                  <a:lumMod val="50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xmlns="" id="{3733F6B0-E058-45C7-B289-6BDEFDB9087F}"/>
              </a:ext>
            </a:extLst>
          </p:cNvPr>
          <p:cNvSpPr/>
          <p:nvPr/>
        </p:nvSpPr>
        <p:spPr>
          <a:xfrm>
            <a:off x="3996730" y="170829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04</a:t>
            </a:r>
            <a:endParaRPr lang="zh-CN" altLang="en-US" sz="4801" dirty="0">
              <a:solidFill>
                <a:schemeClr val="bg1"/>
              </a:solidFill>
            </a:endParaRPr>
          </a:p>
        </p:txBody>
      </p:sp>
      <p:pic>
        <p:nvPicPr>
          <p:cNvPr id="6" name="图片 5">
            <a:extLst>
              <a:ext uri="{FF2B5EF4-FFF2-40B4-BE49-F238E27FC236}">
                <a16:creationId xmlns:a16="http://schemas.microsoft.com/office/drawing/2014/main" xmlns="" id="{DD020188-B450-4018-8040-9A028D9981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Tree>
    <p:extLst>
      <p:ext uri="{BB962C8B-B14F-4D97-AF65-F5344CB8AC3E}">
        <p14:creationId xmlns:p14="http://schemas.microsoft.com/office/powerpoint/2010/main" val="307013264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ChangeArrowheads="1"/>
          </p:cNvSpPr>
          <p:nvPr/>
        </p:nvSpPr>
        <p:spPr bwMode="auto">
          <a:xfrm>
            <a:off x="2369262" y="2224823"/>
            <a:ext cx="2313077" cy="2357847"/>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chemeClr val="accent4"/>
          </a:solidFill>
          <a:ln w="9525" cmpd="sng">
            <a:noFill/>
            <a:beve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19" name="Freeform 6"/>
          <p:cNvSpPr>
            <a:spLocks noChangeArrowheads="1"/>
          </p:cNvSpPr>
          <p:nvPr/>
        </p:nvSpPr>
        <p:spPr bwMode="auto">
          <a:xfrm>
            <a:off x="2604218" y="1804061"/>
            <a:ext cx="1808232" cy="1846583"/>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chemeClr val="accent3"/>
          </a:solidFill>
          <a:ln w="9525" cmpd="sng">
            <a:noFill/>
            <a:beve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20" name="Freeform 7"/>
          <p:cNvSpPr>
            <a:spLocks noChangeArrowheads="1"/>
          </p:cNvSpPr>
          <p:nvPr/>
        </p:nvSpPr>
        <p:spPr bwMode="auto">
          <a:xfrm>
            <a:off x="2764563" y="1372187"/>
            <a:ext cx="1458969" cy="1487745"/>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chemeClr val="accent2"/>
          </a:solidFill>
          <a:ln w="9525" cmpd="sng">
            <a:noFill/>
            <a:beve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21" name="Freeform 8"/>
          <p:cNvSpPr>
            <a:spLocks noChangeArrowheads="1"/>
          </p:cNvSpPr>
          <p:nvPr/>
        </p:nvSpPr>
        <p:spPr bwMode="auto">
          <a:xfrm>
            <a:off x="2882042" y="1014938"/>
            <a:ext cx="1206547" cy="1235289"/>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chemeClr val="accent1"/>
          </a:solidFill>
          <a:ln w="9525" cmpd="sng">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46" tIns="45723" rIns="91446" bIns="45723"/>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22" name="Freeform 9"/>
          <p:cNvSpPr>
            <a:spLocks noChangeArrowheads="1"/>
          </p:cNvSpPr>
          <p:nvPr/>
        </p:nvSpPr>
        <p:spPr bwMode="auto">
          <a:xfrm>
            <a:off x="1145250" y="2825001"/>
            <a:ext cx="723929" cy="735141"/>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chemeClr val="accent3"/>
          </a:solidFill>
          <a:ln>
            <a:noFill/>
          </a:ln>
          <a:effectLst/>
          <a:scene3d>
            <a:camera prst="orthographicFront">
              <a:rot lat="0" lon="0" rev="0"/>
            </a:camera>
            <a:lightRig rig="glow" dir="t">
              <a:rot lat="0" lon="0" rev="4800000"/>
            </a:lightRig>
          </a:scene3d>
          <a:sp3d prstMaterial="matte"/>
          <a:extLst/>
        </p:spPr>
        <p:txBody>
          <a:bodyPr lIns="91446" tIns="45723" rIns="91446" bIns="45723"/>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23" name="Freeform 14"/>
          <p:cNvSpPr>
            <a:spLocks noChangeArrowheads="1"/>
          </p:cNvSpPr>
          <p:nvPr/>
        </p:nvSpPr>
        <p:spPr bwMode="auto">
          <a:xfrm>
            <a:off x="1145250" y="1214997"/>
            <a:ext cx="723929" cy="735141"/>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chemeClr val="accent1"/>
          </a:solidFill>
          <a:ln>
            <a:noFill/>
          </a:ln>
          <a:effectLst/>
          <a:scene3d>
            <a:camera prst="orthographicFront">
              <a:rot lat="0" lon="0" rev="0"/>
            </a:camera>
            <a:lightRig rig="glow" dir="t">
              <a:rot lat="0" lon="0" rev="4800000"/>
            </a:lightRig>
          </a:scene3d>
          <a:sp3d prstMaterial="matte"/>
          <a:extLst/>
        </p:spPr>
        <p:txBody>
          <a:bodyPr lIns="91446" tIns="45723" rIns="91446" bIns="45723"/>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24" name="Freeform 19"/>
          <p:cNvSpPr>
            <a:spLocks noChangeArrowheads="1"/>
          </p:cNvSpPr>
          <p:nvPr/>
        </p:nvSpPr>
        <p:spPr bwMode="auto">
          <a:xfrm>
            <a:off x="1145250" y="3630004"/>
            <a:ext cx="723929" cy="736728"/>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chemeClr val="accent4"/>
          </a:solidFill>
          <a:ln>
            <a:noFill/>
          </a:ln>
          <a:effectLst/>
          <a:scene3d>
            <a:camera prst="orthographicFront">
              <a:rot lat="0" lon="0" rev="0"/>
            </a:camera>
            <a:lightRig rig="glow" dir="t">
              <a:rot lat="0" lon="0" rev="4800000"/>
            </a:lightRig>
          </a:scene3d>
          <a:sp3d prstMaterial="matte"/>
          <a:extLst/>
        </p:spPr>
        <p:txBody>
          <a:bodyPr lIns="91446" tIns="45723" rIns="91446" bIns="45723"/>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25" name="Freeform 24"/>
          <p:cNvSpPr>
            <a:spLocks noChangeArrowheads="1"/>
          </p:cNvSpPr>
          <p:nvPr/>
        </p:nvSpPr>
        <p:spPr bwMode="auto">
          <a:xfrm>
            <a:off x="1145250" y="2019999"/>
            <a:ext cx="723929" cy="735140"/>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chemeClr val="accent2"/>
          </a:solidFill>
          <a:ln>
            <a:noFill/>
          </a:ln>
          <a:effectLst/>
          <a:scene3d>
            <a:camera prst="orthographicFront">
              <a:rot lat="0" lon="0" rev="0"/>
            </a:camera>
            <a:lightRig rig="glow" dir="t">
              <a:rot lat="0" lon="0" rev="4800000"/>
            </a:lightRig>
          </a:scene3d>
          <a:sp3d prstMaterial="matte"/>
          <a:extLst/>
        </p:spPr>
        <p:txBody>
          <a:bodyPr lIns="91446" tIns="45723" rIns="91446" bIns="45723"/>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26" name="TextBox 682"/>
          <p:cNvSpPr>
            <a:spLocks noChangeArrowheads="1"/>
          </p:cNvSpPr>
          <p:nvPr/>
        </p:nvSpPr>
        <p:spPr bwMode="auto">
          <a:xfrm>
            <a:off x="3094345" y="1384889"/>
            <a:ext cx="877196" cy="36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799" dirty="0">
                <a:solidFill>
                  <a:schemeClr val="bg1"/>
                </a:solidFill>
                <a:latin typeface="方正中等线简体" pitchFamily="2" charset="-122"/>
                <a:ea typeface="方正中等线简体" pitchFamily="2" charset="-122"/>
              </a:rPr>
              <a:t>对策一</a:t>
            </a:r>
          </a:p>
        </p:txBody>
      </p:sp>
      <p:sp>
        <p:nvSpPr>
          <p:cNvPr id="27" name="TextBox 682"/>
          <p:cNvSpPr>
            <a:spLocks noChangeArrowheads="1"/>
          </p:cNvSpPr>
          <p:nvPr/>
        </p:nvSpPr>
        <p:spPr bwMode="auto">
          <a:xfrm>
            <a:off x="3055871" y="2186716"/>
            <a:ext cx="954145" cy="40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999" dirty="0">
                <a:solidFill>
                  <a:schemeClr val="bg1"/>
                </a:solidFill>
                <a:latin typeface="方正中等线简体" pitchFamily="2" charset="-122"/>
                <a:ea typeface="方正中等线简体" pitchFamily="2" charset="-122"/>
              </a:rPr>
              <a:t>对策二</a:t>
            </a:r>
          </a:p>
        </p:txBody>
      </p:sp>
      <p:sp>
        <p:nvSpPr>
          <p:cNvPr id="28" name="TextBox 682"/>
          <p:cNvSpPr>
            <a:spLocks noChangeArrowheads="1"/>
          </p:cNvSpPr>
          <p:nvPr/>
        </p:nvSpPr>
        <p:spPr bwMode="auto">
          <a:xfrm>
            <a:off x="3055871" y="2986955"/>
            <a:ext cx="954145" cy="40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999" dirty="0">
                <a:solidFill>
                  <a:schemeClr val="bg1"/>
                </a:solidFill>
                <a:latin typeface="方正中等线简体" pitchFamily="2" charset="-122"/>
                <a:ea typeface="方正中等线简体" pitchFamily="2" charset="-122"/>
              </a:rPr>
              <a:t>对策三</a:t>
            </a:r>
          </a:p>
        </p:txBody>
      </p:sp>
      <p:sp>
        <p:nvSpPr>
          <p:cNvPr id="29" name="TextBox 682"/>
          <p:cNvSpPr>
            <a:spLocks noChangeArrowheads="1"/>
          </p:cNvSpPr>
          <p:nvPr/>
        </p:nvSpPr>
        <p:spPr bwMode="auto">
          <a:xfrm>
            <a:off x="3055871" y="3799896"/>
            <a:ext cx="954145" cy="40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999" dirty="0">
                <a:solidFill>
                  <a:schemeClr val="bg1"/>
                </a:solidFill>
                <a:latin typeface="方正中等线简体" pitchFamily="2" charset="-122"/>
                <a:ea typeface="方正中等线简体" pitchFamily="2" charset="-122"/>
              </a:rPr>
              <a:t>对策四</a:t>
            </a:r>
          </a:p>
        </p:txBody>
      </p:sp>
      <p:sp>
        <p:nvSpPr>
          <p:cNvPr id="30" name="矩形 29"/>
          <p:cNvSpPr>
            <a:spLocks noChangeArrowheads="1"/>
          </p:cNvSpPr>
          <p:nvPr/>
        </p:nvSpPr>
        <p:spPr bwMode="auto">
          <a:xfrm>
            <a:off x="4907771" y="1386477"/>
            <a:ext cx="3092570"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1" name="任意多边形 30"/>
          <p:cNvSpPr>
            <a:spLocks noChangeArrowheads="1"/>
          </p:cNvSpPr>
          <p:nvPr/>
        </p:nvSpPr>
        <p:spPr bwMode="auto">
          <a:xfrm>
            <a:off x="3998099" y="1664337"/>
            <a:ext cx="885860"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lIns="91446" tIns="45723" rIns="91446" bIns="45723"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sz="1799">
              <a:solidFill>
                <a:srgbClr val="FFFFFF"/>
              </a:solidFill>
              <a:latin typeface="宋体" pitchFamily="2" charset="-122"/>
              <a:sym typeface="宋体" pitchFamily="2" charset="-122"/>
            </a:endParaRPr>
          </a:p>
        </p:txBody>
      </p:sp>
      <p:sp>
        <p:nvSpPr>
          <p:cNvPr id="32" name="矩形 31"/>
          <p:cNvSpPr>
            <a:spLocks noChangeArrowheads="1"/>
          </p:cNvSpPr>
          <p:nvPr/>
        </p:nvSpPr>
        <p:spPr bwMode="auto">
          <a:xfrm>
            <a:off x="4907771" y="2104152"/>
            <a:ext cx="3092570"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3" name="任意多边形 32"/>
          <p:cNvSpPr>
            <a:spLocks noChangeArrowheads="1"/>
          </p:cNvSpPr>
          <p:nvPr/>
        </p:nvSpPr>
        <p:spPr bwMode="auto">
          <a:xfrm>
            <a:off x="4169557" y="2380424"/>
            <a:ext cx="714403" cy="46046"/>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lIns="91446" tIns="45723" rIns="91446" bIns="45723"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sz="1799">
              <a:solidFill>
                <a:srgbClr val="FFFFFF"/>
              </a:solidFill>
              <a:latin typeface="宋体" pitchFamily="2" charset="-122"/>
              <a:sym typeface="宋体" pitchFamily="2" charset="-122"/>
            </a:endParaRPr>
          </a:p>
        </p:txBody>
      </p:sp>
      <p:sp>
        <p:nvSpPr>
          <p:cNvPr id="34" name="矩形 33"/>
          <p:cNvSpPr>
            <a:spLocks noChangeArrowheads="1"/>
          </p:cNvSpPr>
          <p:nvPr/>
        </p:nvSpPr>
        <p:spPr bwMode="auto">
          <a:xfrm>
            <a:off x="4907771" y="2847230"/>
            <a:ext cx="3092570"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5" name="任意多边形 34"/>
          <p:cNvSpPr>
            <a:spLocks noChangeArrowheads="1"/>
          </p:cNvSpPr>
          <p:nvPr/>
        </p:nvSpPr>
        <p:spPr bwMode="auto">
          <a:xfrm>
            <a:off x="4328311" y="3123503"/>
            <a:ext cx="557234" cy="46046"/>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lIns="91446" tIns="45723" rIns="91446" bIns="45723"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sz="1799">
              <a:solidFill>
                <a:srgbClr val="FFFFFF"/>
              </a:solidFill>
              <a:latin typeface="宋体" pitchFamily="2" charset="-122"/>
              <a:sym typeface="宋体" pitchFamily="2" charset="-122"/>
            </a:endParaRPr>
          </a:p>
        </p:txBody>
      </p:sp>
      <p:sp>
        <p:nvSpPr>
          <p:cNvPr id="36" name="矩形 35"/>
          <p:cNvSpPr>
            <a:spLocks noChangeArrowheads="1"/>
          </p:cNvSpPr>
          <p:nvPr/>
        </p:nvSpPr>
        <p:spPr bwMode="auto">
          <a:xfrm>
            <a:off x="4907771" y="3603011"/>
            <a:ext cx="3092570"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7" name="任意多边形 36"/>
          <p:cNvSpPr>
            <a:spLocks noChangeArrowheads="1"/>
          </p:cNvSpPr>
          <p:nvPr/>
        </p:nvSpPr>
        <p:spPr bwMode="auto">
          <a:xfrm>
            <a:off x="4606134" y="3879284"/>
            <a:ext cx="277823" cy="46046"/>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lIns="91446" tIns="45723" rIns="91446" bIns="45723"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sz="1799">
              <a:solidFill>
                <a:srgbClr val="FFFFFF"/>
              </a:solidFill>
              <a:latin typeface="宋体" pitchFamily="2" charset="-122"/>
              <a:sym typeface="宋体" pitchFamily="2" charset="-122"/>
            </a:endParaRPr>
          </a:p>
        </p:txBody>
      </p:sp>
      <p:sp>
        <p:nvSpPr>
          <p:cNvPr id="38" name="TextBox 77"/>
          <p:cNvSpPr>
            <a:spLocks noChangeArrowheads="1"/>
          </p:cNvSpPr>
          <p:nvPr/>
        </p:nvSpPr>
        <p:spPr bwMode="auto">
          <a:xfrm>
            <a:off x="1175414" y="1318203"/>
            <a:ext cx="742979" cy="4620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sz="1799" dirty="0"/>
          </a:p>
        </p:txBody>
      </p:sp>
      <p:sp>
        <p:nvSpPr>
          <p:cNvPr id="39" name="TextBox 78"/>
          <p:cNvSpPr>
            <a:spLocks noChangeArrowheads="1"/>
          </p:cNvSpPr>
          <p:nvPr/>
        </p:nvSpPr>
        <p:spPr bwMode="auto">
          <a:xfrm>
            <a:off x="1175414" y="2156548"/>
            <a:ext cx="742979" cy="4620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sz="1799" dirty="0"/>
          </a:p>
        </p:txBody>
      </p:sp>
      <p:sp>
        <p:nvSpPr>
          <p:cNvPr id="40" name="TextBox 79"/>
          <p:cNvSpPr>
            <a:spLocks noChangeArrowheads="1"/>
          </p:cNvSpPr>
          <p:nvPr/>
        </p:nvSpPr>
        <p:spPr bwMode="auto">
          <a:xfrm>
            <a:off x="1175414" y="2956787"/>
            <a:ext cx="742979" cy="4620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sz="1799" dirty="0"/>
          </a:p>
        </p:txBody>
      </p:sp>
      <p:sp>
        <p:nvSpPr>
          <p:cNvPr id="41" name="TextBox 80"/>
          <p:cNvSpPr>
            <a:spLocks noChangeArrowheads="1"/>
          </p:cNvSpPr>
          <p:nvPr/>
        </p:nvSpPr>
        <p:spPr bwMode="auto">
          <a:xfrm>
            <a:off x="1175414" y="3769728"/>
            <a:ext cx="742979" cy="4620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6" tIns="45723" rIns="91446" bIns="45723">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Arial" pitchFamily="34" charset="0"/>
              </a:rPr>
              <a:t>添加标题</a:t>
            </a:r>
            <a:endParaRPr lang="zh-CN" altLang="en-US" sz="1799" dirty="0"/>
          </a:p>
        </p:txBody>
      </p:sp>
    </p:spTree>
    <p:extLst>
      <p:ext uri="{BB962C8B-B14F-4D97-AF65-F5344CB8AC3E}">
        <p14:creationId xmlns:p14="http://schemas.microsoft.com/office/powerpoint/2010/main" val="377257539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225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2750"/>
                            </p:stCondLst>
                            <p:childTnLst>
                              <p:par>
                                <p:cTn id="73" presetID="16" presetClass="entr" presetSubtype="21"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arn(inVertical)">
                                      <p:cBhvr>
                                        <p:cTn id="75" dur="500"/>
                                        <p:tgtEl>
                                          <p:spTgt spid="30"/>
                                        </p:tgtEl>
                                      </p:cBhvr>
                                    </p:animEffect>
                                  </p:childTnLst>
                                </p:cTn>
                              </p:par>
                            </p:childTnLst>
                          </p:cTn>
                        </p:par>
                        <p:par>
                          <p:cTn id="76" fill="hold">
                            <p:stCondLst>
                              <p:cond delay="3250"/>
                            </p:stCondLst>
                            <p:childTnLst>
                              <p:par>
                                <p:cTn id="77" presetID="16" presetClass="entr" presetSubtype="2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arn(inVertical)">
                                      <p:cBhvr>
                                        <p:cTn id="79" dur="500"/>
                                        <p:tgtEl>
                                          <p:spTgt spid="32"/>
                                        </p:tgtEl>
                                      </p:cBhvr>
                                    </p:animEffect>
                                  </p:childTnLst>
                                </p:cTn>
                              </p:par>
                            </p:childTnLst>
                          </p:cTn>
                        </p:par>
                        <p:par>
                          <p:cTn id="80" fill="hold">
                            <p:stCondLst>
                              <p:cond delay="3750"/>
                            </p:stCondLst>
                            <p:childTnLst>
                              <p:par>
                                <p:cTn id="81" presetID="16" presetClass="entr" presetSubtype="21"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barn(inVertical)">
                                      <p:cBhvr>
                                        <p:cTn id="83" dur="500"/>
                                        <p:tgtEl>
                                          <p:spTgt spid="34"/>
                                        </p:tgtEl>
                                      </p:cBhvr>
                                    </p:animEffect>
                                  </p:childTnLst>
                                </p:cTn>
                              </p:par>
                            </p:childTnLst>
                          </p:cTn>
                        </p:par>
                        <p:par>
                          <p:cTn id="84" fill="hold">
                            <p:stCondLst>
                              <p:cond delay="4250"/>
                            </p:stCondLst>
                            <p:childTnLst>
                              <p:par>
                                <p:cTn id="85" presetID="16" presetClass="entr" presetSubtype="21"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barn(inVertical)">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animBg="1"/>
      <p:bldP spid="32" grpId="0"/>
      <p:bldP spid="33" grpId="0" animBg="1"/>
      <p:bldP spid="34" grpId="0"/>
      <p:bldP spid="35" grpId="0" animBg="1"/>
      <p:bldP spid="36" grpId="0"/>
      <p:bldP spid="37" grpId="0" animBg="1"/>
      <p:bldP spid="38"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MH_Other_1"/>
          <p:cNvSpPr>
            <a:spLocks noChangeAspect="1"/>
          </p:cNvSpPr>
          <p:nvPr>
            <p:custDataLst>
              <p:tags r:id="rId2"/>
            </p:custDataLst>
          </p:nvPr>
        </p:nvSpPr>
        <p:spPr>
          <a:xfrm>
            <a:off x="4348350" y="1351258"/>
            <a:ext cx="511025" cy="51211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1"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a:spLocks noChangeAspect="1"/>
          </p:cNvSpPr>
          <p:nvPr>
            <p:custDataLst>
              <p:tags r:id="rId3"/>
            </p:custDataLst>
          </p:nvPr>
        </p:nvSpPr>
        <p:spPr>
          <a:xfrm>
            <a:off x="4348350" y="2067441"/>
            <a:ext cx="511025" cy="51211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1"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a:spLocks noChangeAspect="1"/>
          </p:cNvSpPr>
          <p:nvPr>
            <p:custDataLst>
              <p:tags r:id="rId4"/>
            </p:custDataLst>
          </p:nvPr>
        </p:nvSpPr>
        <p:spPr>
          <a:xfrm>
            <a:off x="4348350" y="2783623"/>
            <a:ext cx="511025" cy="512117"/>
          </a:xfrm>
          <a:prstGeom prst="ellipse">
            <a:avLst/>
          </a:prstGeom>
          <a:solidFill>
            <a:srgbClr val="FFFFFF"/>
          </a:solidFill>
          <a:ln w="57150" cap="flat" cmpd="sng" algn="ctr">
            <a:solidFill>
              <a:schemeClr val="accent3"/>
            </a:solidFill>
            <a:prstDash val="solid"/>
          </a:ln>
          <a:effectLst/>
        </p:spPr>
        <p:txBody>
          <a:bodyPr lIns="0" tIns="0" rIns="0" bIns="0" anchor="ctr"/>
          <a:lstStyle/>
          <a:p>
            <a:pPr algn="ctr">
              <a:defRPr/>
            </a:pPr>
            <a:r>
              <a:rPr lang="en-US" altLang="zh-CN" sz="3001"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a:spLocks noChangeAspect="1"/>
          </p:cNvSpPr>
          <p:nvPr>
            <p:custDataLst>
              <p:tags r:id="rId5"/>
            </p:custDataLst>
          </p:nvPr>
        </p:nvSpPr>
        <p:spPr>
          <a:xfrm>
            <a:off x="4348350" y="3499806"/>
            <a:ext cx="511025" cy="512117"/>
          </a:xfrm>
          <a:prstGeom prst="ellipse">
            <a:avLst/>
          </a:prstGeom>
          <a:solidFill>
            <a:srgbClr val="FFFFFF"/>
          </a:solidFill>
          <a:ln w="57150" cap="flat" cmpd="sng" algn="ctr">
            <a:solidFill>
              <a:schemeClr val="accent4"/>
            </a:solidFill>
            <a:prstDash val="solid"/>
          </a:ln>
          <a:effectLst/>
        </p:spPr>
        <p:txBody>
          <a:bodyPr lIns="0" tIns="0" rIns="0" bIns="0" anchor="ctr"/>
          <a:lstStyle/>
          <a:p>
            <a:pPr algn="ctr">
              <a:defRPr/>
            </a:pPr>
            <a:r>
              <a:rPr lang="en-US" altLang="zh-CN" sz="3001"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4</a:t>
            </a:r>
          </a:p>
        </p:txBody>
      </p:sp>
      <p:sp>
        <p:nvSpPr>
          <p:cNvPr id="20" name="MH_Text_1"/>
          <p:cNvSpPr/>
          <p:nvPr>
            <p:custDataLst>
              <p:tags r:id="rId6"/>
            </p:custDataLst>
          </p:nvPr>
        </p:nvSpPr>
        <p:spPr>
          <a:xfrm>
            <a:off x="5030062" y="1276400"/>
            <a:ext cx="2207028" cy="661835"/>
          </a:xfrm>
          <a:prstGeom prst="rect">
            <a:avLst/>
          </a:prstGeom>
        </p:spPr>
        <p:txBody>
          <a:bodyPr wrap="square" lIns="0" tIns="0" rIns="0" bIns="0" anchor="ctr">
            <a:spAutoFit/>
          </a:bodyPr>
          <a:lstStyle/>
          <a:p>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21" name="MH_Text_2"/>
          <p:cNvSpPr/>
          <p:nvPr>
            <p:custDataLst>
              <p:tags r:id="rId7"/>
            </p:custDataLst>
          </p:nvPr>
        </p:nvSpPr>
        <p:spPr>
          <a:xfrm>
            <a:off x="5030063" y="2069540"/>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2" name="MH_Text_3"/>
          <p:cNvSpPr/>
          <p:nvPr>
            <p:custDataLst>
              <p:tags r:id="rId8"/>
            </p:custDataLst>
          </p:nvPr>
        </p:nvSpPr>
        <p:spPr>
          <a:xfrm>
            <a:off x="5030063" y="2785723"/>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3" name="MH_Text_4"/>
          <p:cNvSpPr/>
          <p:nvPr>
            <p:custDataLst>
              <p:tags r:id="rId9"/>
            </p:custDataLst>
          </p:nvPr>
        </p:nvSpPr>
        <p:spPr>
          <a:xfrm>
            <a:off x="5030063" y="3501905"/>
            <a:ext cx="1924650" cy="507919"/>
          </a:xfrm>
          <a:prstGeom prst="rect">
            <a:avLst/>
          </a:prstGeom>
        </p:spPr>
        <p:txBody>
          <a:bodyPr wrap="square" lIns="0" tIns="0" rIns="0" bIns="0" anchor="ctr">
            <a:spAutoFit/>
          </a:bodyPr>
          <a:lstStyle/>
          <a:p>
            <a:pPr lvl="0"/>
            <a:r>
              <a:rPr lang="zh-CN" altLang="en-US"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3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5" name="MH_Others_1"/>
          <p:cNvSpPr txBox="1"/>
          <p:nvPr>
            <p:custDataLst>
              <p:tags r:id="rId10"/>
            </p:custDataLst>
          </p:nvPr>
        </p:nvSpPr>
        <p:spPr>
          <a:xfrm>
            <a:off x="1836490" y="2075206"/>
            <a:ext cx="2044019" cy="722414"/>
          </a:xfrm>
          <a:prstGeom prst="rect">
            <a:avLst/>
          </a:prstGeom>
          <a:noFill/>
        </p:spPr>
        <p:txBody>
          <a:bodyPr vert="horz" wrap="square" lIns="0" tIns="0" rIns="0" bIns="0" rtlCol="0" anchor="ctr" anchorCtr="0">
            <a:spAutoFit/>
          </a:bodyPr>
          <a:lstStyle/>
          <a:p>
            <a:pPr algn="ctr"/>
            <a:r>
              <a:rPr lang="zh-CN" altLang="en-US" sz="4701"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6" name="MH_Others_2"/>
          <p:cNvSpPr txBox="1"/>
          <p:nvPr>
            <p:custDataLst>
              <p:tags r:id="rId11"/>
            </p:custDataLst>
          </p:nvPr>
        </p:nvSpPr>
        <p:spPr>
          <a:xfrm>
            <a:off x="1846813" y="2797620"/>
            <a:ext cx="2023371" cy="306478"/>
          </a:xfrm>
          <a:prstGeom prst="rect">
            <a:avLst/>
          </a:prstGeom>
          <a:noFill/>
        </p:spPr>
        <p:txBody>
          <a:bodyPr wrap="square" lIns="0" tIns="0" rIns="0" bIns="0">
            <a:spAutoFit/>
          </a:bodyPr>
          <a:lstStyle/>
          <a:p>
            <a:pPr algn="ctr">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77426182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500" autoRev="1" fill="hold">
                                          <p:stCondLst>
                                            <p:cond delay="0"/>
                                          </p:stCondLst>
                                        </p:cTn>
                                        <p:tgtEl>
                                          <p:spTgt spid="25"/>
                                        </p:tgtEl>
                                        <p:attrNameLst>
                                          <p:attrName>ppt_w</p:attrName>
                                        </p:attrNameLst>
                                      </p:cBhvr>
                                    </p:anim>
                                    <p:anim by="(#ppt_w*0.50)" calcmode="lin" valueType="num">
                                      <p:cBhvr>
                                        <p:cTn id="8" dur="500" decel="50000" autoRev="1" fill="hold">
                                          <p:stCondLst>
                                            <p:cond delay="0"/>
                                          </p:stCondLst>
                                        </p:cTn>
                                        <p:tgtEl>
                                          <p:spTgt spid="25"/>
                                        </p:tgtEl>
                                        <p:attrNameLst>
                                          <p:attrName>ppt_x</p:attrName>
                                        </p:attrNameLst>
                                      </p:cBhvr>
                                    </p:anim>
                                    <p:anim from="(-#ppt_h/2)" to="(#ppt_y)" calcmode="lin" valueType="num">
                                      <p:cBhvr>
                                        <p:cTn id="9" dur="1000" fill="hold">
                                          <p:stCondLst>
                                            <p:cond delay="0"/>
                                          </p:stCondLst>
                                        </p:cTn>
                                        <p:tgtEl>
                                          <p:spTgt spid="25"/>
                                        </p:tgtEl>
                                        <p:attrNameLst>
                                          <p:attrName>ppt_y</p:attrName>
                                        </p:attrNameLst>
                                      </p:cBhvr>
                                    </p:anim>
                                    <p:animRot by="21600000">
                                      <p:cBhvr>
                                        <p:cTn id="10" dur="1000" fill="hold">
                                          <p:stCondLst>
                                            <p:cond delay="0"/>
                                          </p:stCondLst>
                                        </p:cTn>
                                        <p:tgtEl>
                                          <p:spTgt spid="25"/>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by="(-#ppt_w*2)" calcmode="lin" valueType="num">
                                      <p:cBhvr rctx="PPT">
                                        <p:cTn id="13" dur="500" autoRev="1" fill="hold">
                                          <p:stCondLst>
                                            <p:cond delay="0"/>
                                          </p:stCondLst>
                                        </p:cTn>
                                        <p:tgtEl>
                                          <p:spTgt spid="26"/>
                                        </p:tgtEl>
                                        <p:attrNameLst>
                                          <p:attrName>ppt_w</p:attrName>
                                        </p:attrNameLst>
                                      </p:cBhvr>
                                    </p:anim>
                                    <p:anim by="(#ppt_w*0.50)" calcmode="lin" valueType="num">
                                      <p:cBhvr>
                                        <p:cTn id="14" dur="500" decel="50000" autoRev="1" fill="hold">
                                          <p:stCondLst>
                                            <p:cond delay="0"/>
                                          </p:stCondLst>
                                        </p:cTn>
                                        <p:tgtEl>
                                          <p:spTgt spid="26"/>
                                        </p:tgtEl>
                                        <p:attrNameLst>
                                          <p:attrName>ppt_x</p:attrName>
                                        </p:attrNameLst>
                                      </p:cBhvr>
                                    </p:anim>
                                    <p:anim from="(-#ppt_h/2)" to="(#ppt_y)" calcmode="lin" valueType="num">
                                      <p:cBhvr>
                                        <p:cTn id="15" dur="1000" fill="hold">
                                          <p:stCondLst>
                                            <p:cond delay="0"/>
                                          </p:stCondLst>
                                        </p:cTn>
                                        <p:tgtEl>
                                          <p:spTgt spid="26"/>
                                        </p:tgtEl>
                                        <p:attrNameLst>
                                          <p:attrName>ppt_y</p:attrName>
                                        </p:attrNameLst>
                                      </p:cBhvr>
                                    </p:anim>
                                    <p:animRot by="21600000">
                                      <p:cBhvr>
                                        <p:cTn id="16" dur="1000" fill="hold">
                                          <p:stCondLst>
                                            <p:cond delay="0"/>
                                          </p:stCondLst>
                                        </p:cTn>
                                        <p:tgtEl>
                                          <p:spTgt spid="26"/>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0-#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0-#ppt_w/2"/>
                                          </p:val>
                                        </p:tav>
                                        <p:tav tm="100000">
                                          <p:val>
                                            <p:strVal val="#ppt_x"/>
                                          </p:val>
                                        </p:tav>
                                      </p:tavLst>
                                    </p:anim>
                                    <p:anim calcmode="lin" valueType="num">
                                      <p:cBhvr additive="base">
                                        <p:cTn id="5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4" grpId="0" animBg="1"/>
      <p:bldP spid="16" grpId="0" animBg="1"/>
      <p:bldP spid="10" grpId="0" animBg="1"/>
      <p:bldP spid="20" grpId="0"/>
      <p:bldP spid="21" grpId="0"/>
      <p:bldP spid="22" grpId="0"/>
      <p:bldP spid="23"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1"/>
          <p:cNvGrpSpPr>
            <a:grpSpLocks noChangeAspect="1"/>
          </p:cNvGrpSpPr>
          <p:nvPr/>
        </p:nvGrpSpPr>
        <p:grpSpPr>
          <a:xfrm>
            <a:off x="2797260" y="1774952"/>
            <a:ext cx="1498947" cy="2271562"/>
            <a:chOff x="2963863" y="2008188"/>
            <a:chExt cx="1770063" cy="2838450"/>
          </a:xfrm>
        </p:grpSpPr>
        <p:sp>
          <p:nvSpPr>
            <p:cNvPr id="53" name="Freeform 41"/>
            <p:cNvSpPr>
              <a:spLocks/>
            </p:cNvSpPr>
            <p:nvPr/>
          </p:nvSpPr>
          <p:spPr bwMode="auto">
            <a:xfrm>
              <a:off x="2963863" y="2105026"/>
              <a:ext cx="676275" cy="1149350"/>
            </a:xfrm>
            <a:custGeom>
              <a:avLst/>
              <a:gdLst>
                <a:gd name="T0" fmla="*/ 170 w 180"/>
                <a:gd name="T1" fmla="*/ 305 h 305"/>
                <a:gd name="T2" fmla="*/ 4 w 180"/>
                <a:gd name="T3" fmla="*/ 94 h 305"/>
                <a:gd name="T4" fmla="*/ 20 w 180"/>
                <a:gd name="T5" fmla="*/ 32 h 305"/>
                <a:gd name="T6" fmla="*/ 128 w 180"/>
                <a:gd name="T7" fmla="*/ 59 h 305"/>
                <a:gd name="T8" fmla="*/ 109 w 180"/>
                <a:gd name="T9" fmla="*/ 79 h 305"/>
                <a:gd name="T10" fmla="*/ 36 w 180"/>
                <a:gd name="T11" fmla="*/ 55 h 305"/>
                <a:gd name="T12" fmla="*/ 32 w 180"/>
                <a:gd name="T13" fmla="*/ 91 h 305"/>
                <a:gd name="T14" fmla="*/ 180 w 180"/>
                <a:gd name="T15" fmla="*/ 279 h 305"/>
                <a:gd name="T16" fmla="*/ 17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70" y="305"/>
                  </a:moveTo>
                  <a:cubicBezTo>
                    <a:pt x="65" y="266"/>
                    <a:pt x="13" y="155"/>
                    <a:pt x="4" y="94"/>
                  </a:cubicBezTo>
                  <a:cubicBezTo>
                    <a:pt x="0" y="64"/>
                    <a:pt x="6" y="43"/>
                    <a:pt x="20" y="32"/>
                  </a:cubicBezTo>
                  <a:cubicBezTo>
                    <a:pt x="64" y="0"/>
                    <a:pt x="126" y="56"/>
                    <a:pt x="128" y="59"/>
                  </a:cubicBezTo>
                  <a:cubicBezTo>
                    <a:pt x="109" y="79"/>
                    <a:pt x="109" y="79"/>
                    <a:pt x="109" y="79"/>
                  </a:cubicBezTo>
                  <a:cubicBezTo>
                    <a:pt x="109" y="79"/>
                    <a:pt x="62" y="36"/>
                    <a:pt x="36" y="55"/>
                  </a:cubicBezTo>
                  <a:cubicBezTo>
                    <a:pt x="33" y="57"/>
                    <a:pt x="29" y="69"/>
                    <a:pt x="32" y="91"/>
                  </a:cubicBezTo>
                  <a:cubicBezTo>
                    <a:pt x="40" y="149"/>
                    <a:pt x="91" y="246"/>
                    <a:pt x="180" y="279"/>
                  </a:cubicBezTo>
                  <a:lnTo>
                    <a:pt x="170" y="305"/>
                  </a:lnTo>
                  <a:close/>
                </a:path>
              </a:pathLst>
            </a:custGeom>
            <a:solidFill>
              <a:srgbClr val="E28A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42"/>
            <p:cNvSpPr>
              <a:spLocks/>
            </p:cNvSpPr>
            <p:nvPr/>
          </p:nvSpPr>
          <p:spPr bwMode="auto">
            <a:xfrm>
              <a:off x="4057651" y="2105026"/>
              <a:ext cx="676275" cy="1149350"/>
            </a:xfrm>
            <a:custGeom>
              <a:avLst/>
              <a:gdLst>
                <a:gd name="T0" fmla="*/ 10 w 180"/>
                <a:gd name="T1" fmla="*/ 305 h 305"/>
                <a:gd name="T2" fmla="*/ 0 w 180"/>
                <a:gd name="T3" fmla="*/ 279 h 305"/>
                <a:gd name="T4" fmla="*/ 148 w 180"/>
                <a:gd name="T5" fmla="*/ 91 h 305"/>
                <a:gd name="T6" fmla="*/ 144 w 180"/>
                <a:gd name="T7" fmla="*/ 55 h 305"/>
                <a:gd name="T8" fmla="*/ 71 w 180"/>
                <a:gd name="T9" fmla="*/ 79 h 305"/>
                <a:gd name="T10" fmla="*/ 52 w 180"/>
                <a:gd name="T11" fmla="*/ 59 h 305"/>
                <a:gd name="T12" fmla="*/ 161 w 180"/>
                <a:gd name="T13" fmla="*/ 32 h 305"/>
                <a:gd name="T14" fmla="*/ 176 w 180"/>
                <a:gd name="T15" fmla="*/ 94 h 305"/>
                <a:gd name="T16" fmla="*/ 1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0" y="305"/>
                  </a:moveTo>
                  <a:cubicBezTo>
                    <a:pt x="0" y="279"/>
                    <a:pt x="0" y="279"/>
                    <a:pt x="0" y="279"/>
                  </a:cubicBezTo>
                  <a:cubicBezTo>
                    <a:pt x="89" y="246"/>
                    <a:pt x="140" y="149"/>
                    <a:pt x="148" y="91"/>
                  </a:cubicBezTo>
                  <a:cubicBezTo>
                    <a:pt x="151" y="69"/>
                    <a:pt x="148" y="57"/>
                    <a:pt x="144" y="55"/>
                  </a:cubicBezTo>
                  <a:cubicBezTo>
                    <a:pt x="123" y="39"/>
                    <a:pt x="84" y="68"/>
                    <a:pt x="71" y="79"/>
                  </a:cubicBezTo>
                  <a:cubicBezTo>
                    <a:pt x="52" y="59"/>
                    <a:pt x="52" y="59"/>
                    <a:pt x="52" y="59"/>
                  </a:cubicBezTo>
                  <a:cubicBezTo>
                    <a:pt x="55" y="56"/>
                    <a:pt x="116" y="0"/>
                    <a:pt x="161" y="32"/>
                  </a:cubicBezTo>
                  <a:cubicBezTo>
                    <a:pt x="175" y="43"/>
                    <a:pt x="180" y="64"/>
                    <a:pt x="176" y="94"/>
                  </a:cubicBezTo>
                  <a:cubicBezTo>
                    <a:pt x="168" y="155"/>
                    <a:pt x="115" y="266"/>
                    <a:pt x="10" y="305"/>
                  </a:cubicBezTo>
                  <a:close/>
                </a:path>
              </a:pathLst>
            </a:custGeom>
            <a:solidFill>
              <a:srgbClr val="E28A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43"/>
            <p:cNvSpPr>
              <a:spLocks/>
            </p:cNvSpPr>
            <p:nvPr/>
          </p:nvSpPr>
          <p:spPr bwMode="auto">
            <a:xfrm>
              <a:off x="3562351" y="4014788"/>
              <a:ext cx="577850" cy="225425"/>
            </a:xfrm>
            <a:custGeom>
              <a:avLst/>
              <a:gdLst>
                <a:gd name="T0" fmla="*/ 154 w 154"/>
                <a:gd name="T1" fmla="*/ 46 h 60"/>
                <a:gd name="T2" fmla="*/ 140 w 154"/>
                <a:gd name="T3" fmla="*/ 60 h 60"/>
                <a:gd name="T4" fmla="*/ 14 w 154"/>
                <a:gd name="T5" fmla="*/ 60 h 60"/>
                <a:gd name="T6" fmla="*/ 0 w 154"/>
                <a:gd name="T7" fmla="*/ 46 h 60"/>
                <a:gd name="T8" fmla="*/ 0 w 154"/>
                <a:gd name="T9" fmla="*/ 14 h 60"/>
                <a:gd name="T10" fmla="*/ 14 w 154"/>
                <a:gd name="T11" fmla="*/ 0 h 60"/>
                <a:gd name="T12" fmla="*/ 140 w 154"/>
                <a:gd name="T13" fmla="*/ 0 h 60"/>
                <a:gd name="T14" fmla="*/ 154 w 154"/>
                <a:gd name="T15" fmla="*/ 14 h 60"/>
                <a:gd name="T16" fmla="*/ 154 w 154"/>
                <a:gd name="T17"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60">
                  <a:moveTo>
                    <a:pt x="154" y="46"/>
                  </a:moveTo>
                  <a:cubicBezTo>
                    <a:pt x="154" y="54"/>
                    <a:pt x="148" y="60"/>
                    <a:pt x="140" y="60"/>
                  </a:cubicBezTo>
                  <a:cubicBezTo>
                    <a:pt x="14" y="60"/>
                    <a:pt x="14" y="60"/>
                    <a:pt x="14" y="60"/>
                  </a:cubicBezTo>
                  <a:cubicBezTo>
                    <a:pt x="6" y="60"/>
                    <a:pt x="0" y="54"/>
                    <a:pt x="0" y="46"/>
                  </a:cubicBezTo>
                  <a:cubicBezTo>
                    <a:pt x="0" y="14"/>
                    <a:pt x="0" y="14"/>
                    <a:pt x="0" y="14"/>
                  </a:cubicBezTo>
                  <a:cubicBezTo>
                    <a:pt x="0" y="7"/>
                    <a:pt x="6" y="0"/>
                    <a:pt x="14" y="0"/>
                  </a:cubicBezTo>
                  <a:cubicBezTo>
                    <a:pt x="140" y="0"/>
                    <a:pt x="140" y="0"/>
                    <a:pt x="140" y="0"/>
                  </a:cubicBezTo>
                  <a:cubicBezTo>
                    <a:pt x="148" y="0"/>
                    <a:pt x="154" y="7"/>
                    <a:pt x="154" y="14"/>
                  </a:cubicBezTo>
                  <a:lnTo>
                    <a:pt x="154" y="46"/>
                  </a:lnTo>
                  <a:close/>
                </a:path>
              </a:pathLst>
            </a:custGeom>
            <a:solidFill>
              <a:srgbClr val="E9995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44"/>
            <p:cNvSpPr>
              <a:spLocks/>
            </p:cNvSpPr>
            <p:nvPr/>
          </p:nvSpPr>
          <p:spPr bwMode="auto">
            <a:xfrm>
              <a:off x="3414713" y="4146551"/>
              <a:ext cx="873125" cy="387350"/>
            </a:xfrm>
            <a:custGeom>
              <a:avLst/>
              <a:gdLst>
                <a:gd name="T0" fmla="*/ 232 w 232"/>
                <a:gd name="T1" fmla="*/ 75 h 103"/>
                <a:gd name="T2" fmla="*/ 204 w 232"/>
                <a:gd name="T3" fmla="*/ 103 h 103"/>
                <a:gd name="T4" fmla="*/ 28 w 232"/>
                <a:gd name="T5" fmla="*/ 103 h 103"/>
                <a:gd name="T6" fmla="*/ 0 w 232"/>
                <a:gd name="T7" fmla="*/ 75 h 103"/>
                <a:gd name="T8" fmla="*/ 0 w 232"/>
                <a:gd name="T9" fmla="*/ 28 h 103"/>
                <a:gd name="T10" fmla="*/ 28 w 232"/>
                <a:gd name="T11" fmla="*/ 0 h 103"/>
                <a:gd name="T12" fmla="*/ 204 w 232"/>
                <a:gd name="T13" fmla="*/ 0 h 103"/>
                <a:gd name="T14" fmla="*/ 232 w 232"/>
                <a:gd name="T15" fmla="*/ 28 h 103"/>
                <a:gd name="T16" fmla="*/ 232 w 232"/>
                <a:gd name="T17" fmla="*/ 7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03">
                  <a:moveTo>
                    <a:pt x="232" y="75"/>
                  </a:moveTo>
                  <a:cubicBezTo>
                    <a:pt x="232" y="91"/>
                    <a:pt x="219" y="103"/>
                    <a:pt x="204" y="103"/>
                  </a:cubicBezTo>
                  <a:cubicBezTo>
                    <a:pt x="28" y="103"/>
                    <a:pt x="28" y="103"/>
                    <a:pt x="28" y="103"/>
                  </a:cubicBezTo>
                  <a:cubicBezTo>
                    <a:pt x="12" y="103"/>
                    <a:pt x="0" y="91"/>
                    <a:pt x="0" y="75"/>
                  </a:cubicBezTo>
                  <a:cubicBezTo>
                    <a:pt x="0" y="28"/>
                    <a:pt x="0" y="28"/>
                    <a:pt x="0" y="28"/>
                  </a:cubicBezTo>
                  <a:cubicBezTo>
                    <a:pt x="0" y="13"/>
                    <a:pt x="12" y="0"/>
                    <a:pt x="28" y="0"/>
                  </a:cubicBezTo>
                  <a:cubicBezTo>
                    <a:pt x="204" y="0"/>
                    <a:pt x="204" y="0"/>
                    <a:pt x="204" y="0"/>
                  </a:cubicBezTo>
                  <a:cubicBezTo>
                    <a:pt x="219" y="0"/>
                    <a:pt x="232" y="13"/>
                    <a:pt x="232" y="28"/>
                  </a:cubicBezTo>
                  <a:lnTo>
                    <a:pt x="232" y="75"/>
                  </a:lnTo>
                  <a:close/>
                </a:path>
              </a:pathLst>
            </a:custGeom>
            <a:solidFill>
              <a:srgbClr val="E28A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45"/>
            <p:cNvSpPr>
              <a:spLocks noChangeArrowheads="1"/>
            </p:cNvSpPr>
            <p:nvPr/>
          </p:nvSpPr>
          <p:spPr bwMode="auto">
            <a:xfrm>
              <a:off x="3757613" y="3408363"/>
              <a:ext cx="187325" cy="661988"/>
            </a:xfrm>
            <a:prstGeom prst="rect">
              <a:avLst/>
            </a:prstGeom>
            <a:solidFill>
              <a:srgbClr val="E99954"/>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46"/>
            <p:cNvSpPr>
              <a:spLocks/>
            </p:cNvSpPr>
            <p:nvPr/>
          </p:nvSpPr>
          <p:spPr bwMode="auto">
            <a:xfrm>
              <a:off x="3284538" y="2074863"/>
              <a:ext cx="1130300" cy="1322388"/>
            </a:xfrm>
            <a:custGeom>
              <a:avLst/>
              <a:gdLst>
                <a:gd name="T0" fmla="*/ 151 w 301"/>
                <a:gd name="T1" fmla="*/ 0 h 351"/>
                <a:gd name="T2" fmla="*/ 0 w 301"/>
                <a:gd name="T3" fmla="*/ 0 h 351"/>
                <a:gd name="T4" fmla="*/ 151 w 301"/>
                <a:gd name="T5" fmla="*/ 351 h 351"/>
                <a:gd name="T6" fmla="*/ 301 w 301"/>
                <a:gd name="T7" fmla="*/ 0 h 351"/>
                <a:gd name="T8" fmla="*/ 151 w 301"/>
                <a:gd name="T9" fmla="*/ 0 h 351"/>
              </a:gdLst>
              <a:ahLst/>
              <a:cxnLst>
                <a:cxn ang="0">
                  <a:pos x="T0" y="T1"/>
                </a:cxn>
                <a:cxn ang="0">
                  <a:pos x="T2" y="T3"/>
                </a:cxn>
                <a:cxn ang="0">
                  <a:pos x="T4" y="T5"/>
                </a:cxn>
                <a:cxn ang="0">
                  <a:pos x="T6" y="T7"/>
                </a:cxn>
                <a:cxn ang="0">
                  <a:pos x="T8" y="T9"/>
                </a:cxn>
              </a:cxnLst>
              <a:rect l="0" t="0" r="r" b="b"/>
              <a:pathLst>
                <a:path w="301" h="351">
                  <a:moveTo>
                    <a:pt x="151" y="0"/>
                  </a:moveTo>
                  <a:cubicBezTo>
                    <a:pt x="0" y="0"/>
                    <a:pt x="0" y="0"/>
                    <a:pt x="0" y="0"/>
                  </a:cubicBezTo>
                  <a:cubicBezTo>
                    <a:pt x="0" y="0"/>
                    <a:pt x="1" y="351"/>
                    <a:pt x="151" y="351"/>
                  </a:cubicBezTo>
                  <a:cubicBezTo>
                    <a:pt x="301" y="351"/>
                    <a:pt x="301" y="0"/>
                    <a:pt x="301" y="0"/>
                  </a:cubicBezTo>
                  <a:lnTo>
                    <a:pt x="151" y="0"/>
                  </a:lnTo>
                  <a:close/>
                </a:path>
              </a:pathLst>
            </a:custGeom>
            <a:solidFill>
              <a:srgbClr val="E9995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Oval 47"/>
            <p:cNvSpPr>
              <a:spLocks noChangeArrowheads="1"/>
            </p:cNvSpPr>
            <p:nvPr/>
          </p:nvSpPr>
          <p:spPr bwMode="auto">
            <a:xfrm>
              <a:off x="3681413" y="3367088"/>
              <a:ext cx="334963" cy="241300"/>
            </a:xfrm>
            <a:prstGeom prst="ellipse">
              <a:avLst/>
            </a:prstGeom>
            <a:solidFill>
              <a:srgbClr val="E9995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0" name="Rectangle 48"/>
            <p:cNvSpPr>
              <a:spLocks noChangeArrowheads="1"/>
            </p:cNvSpPr>
            <p:nvPr/>
          </p:nvSpPr>
          <p:spPr bwMode="auto">
            <a:xfrm>
              <a:off x="3351213" y="4289426"/>
              <a:ext cx="1000125" cy="384175"/>
            </a:xfrm>
            <a:prstGeom prst="rect">
              <a:avLst/>
            </a:prstGeom>
            <a:solidFill>
              <a:srgbClr val="3C4C5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1" name="Rectangle 49"/>
            <p:cNvSpPr>
              <a:spLocks noChangeArrowheads="1"/>
            </p:cNvSpPr>
            <p:nvPr/>
          </p:nvSpPr>
          <p:spPr bwMode="auto">
            <a:xfrm>
              <a:off x="3227388" y="4459288"/>
              <a:ext cx="1247775" cy="387350"/>
            </a:xfrm>
            <a:prstGeom prst="rect">
              <a:avLst/>
            </a:prstGeom>
            <a:solidFill>
              <a:srgbClr val="3C4C5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50"/>
            <p:cNvSpPr>
              <a:spLocks/>
            </p:cNvSpPr>
            <p:nvPr/>
          </p:nvSpPr>
          <p:spPr bwMode="auto">
            <a:xfrm>
              <a:off x="3565526" y="4519613"/>
              <a:ext cx="566738" cy="252413"/>
            </a:xfrm>
            <a:custGeom>
              <a:avLst/>
              <a:gdLst>
                <a:gd name="T0" fmla="*/ 151 w 151"/>
                <a:gd name="T1" fmla="*/ 62 h 67"/>
                <a:gd name="T2" fmla="*/ 146 w 151"/>
                <a:gd name="T3" fmla="*/ 67 h 67"/>
                <a:gd name="T4" fmla="*/ 6 w 151"/>
                <a:gd name="T5" fmla="*/ 67 h 67"/>
                <a:gd name="T6" fmla="*/ 0 w 151"/>
                <a:gd name="T7" fmla="*/ 62 h 67"/>
                <a:gd name="T8" fmla="*/ 0 w 151"/>
                <a:gd name="T9" fmla="*/ 5 h 67"/>
                <a:gd name="T10" fmla="*/ 6 w 151"/>
                <a:gd name="T11" fmla="*/ 0 h 67"/>
                <a:gd name="T12" fmla="*/ 146 w 151"/>
                <a:gd name="T13" fmla="*/ 0 h 67"/>
                <a:gd name="T14" fmla="*/ 151 w 151"/>
                <a:gd name="T15" fmla="*/ 5 h 67"/>
                <a:gd name="T16" fmla="*/ 151 w 151"/>
                <a:gd name="T17" fmla="*/ 6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67">
                  <a:moveTo>
                    <a:pt x="151" y="62"/>
                  </a:moveTo>
                  <a:cubicBezTo>
                    <a:pt x="151" y="65"/>
                    <a:pt x="149" y="67"/>
                    <a:pt x="146" y="67"/>
                  </a:cubicBezTo>
                  <a:cubicBezTo>
                    <a:pt x="6" y="67"/>
                    <a:pt x="6" y="67"/>
                    <a:pt x="6" y="67"/>
                  </a:cubicBezTo>
                  <a:cubicBezTo>
                    <a:pt x="3" y="67"/>
                    <a:pt x="0" y="65"/>
                    <a:pt x="0" y="62"/>
                  </a:cubicBezTo>
                  <a:cubicBezTo>
                    <a:pt x="0" y="5"/>
                    <a:pt x="0" y="5"/>
                    <a:pt x="0" y="5"/>
                  </a:cubicBezTo>
                  <a:cubicBezTo>
                    <a:pt x="0" y="2"/>
                    <a:pt x="3" y="0"/>
                    <a:pt x="6" y="0"/>
                  </a:cubicBezTo>
                  <a:cubicBezTo>
                    <a:pt x="146" y="0"/>
                    <a:pt x="146" y="0"/>
                    <a:pt x="146" y="0"/>
                  </a:cubicBezTo>
                  <a:cubicBezTo>
                    <a:pt x="149" y="0"/>
                    <a:pt x="151" y="2"/>
                    <a:pt x="151" y="5"/>
                  </a:cubicBezTo>
                  <a:lnTo>
                    <a:pt x="151" y="62"/>
                  </a:lnTo>
                  <a:close/>
                </a:path>
              </a:pathLst>
            </a:custGeom>
            <a:solidFill>
              <a:srgbClr val="E9995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3" name="Oval 51"/>
            <p:cNvSpPr>
              <a:spLocks noChangeArrowheads="1"/>
            </p:cNvSpPr>
            <p:nvPr/>
          </p:nvSpPr>
          <p:spPr bwMode="auto">
            <a:xfrm>
              <a:off x="4068763" y="4541838"/>
              <a:ext cx="41275"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4" name="Oval 52"/>
            <p:cNvSpPr>
              <a:spLocks noChangeArrowheads="1"/>
            </p:cNvSpPr>
            <p:nvPr/>
          </p:nvSpPr>
          <p:spPr bwMode="auto">
            <a:xfrm>
              <a:off x="4068763" y="4706938"/>
              <a:ext cx="41275"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5" name="Oval 53"/>
            <p:cNvSpPr>
              <a:spLocks noChangeArrowheads="1"/>
            </p:cNvSpPr>
            <p:nvPr/>
          </p:nvSpPr>
          <p:spPr bwMode="auto">
            <a:xfrm>
              <a:off x="3592513" y="4541838"/>
              <a:ext cx="36513"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Oval 54"/>
            <p:cNvSpPr>
              <a:spLocks noChangeArrowheads="1"/>
            </p:cNvSpPr>
            <p:nvPr/>
          </p:nvSpPr>
          <p:spPr bwMode="auto">
            <a:xfrm>
              <a:off x="3592513" y="4706938"/>
              <a:ext cx="36513"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55"/>
            <p:cNvSpPr>
              <a:spLocks/>
            </p:cNvSpPr>
            <p:nvPr/>
          </p:nvSpPr>
          <p:spPr bwMode="auto">
            <a:xfrm>
              <a:off x="3694113" y="3570288"/>
              <a:ext cx="311150" cy="79375"/>
            </a:xfrm>
            <a:custGeom>
              <a:avLst/>
              <a:gdLst>
                <a:gd name="T0" fmla="*/ 83 w 83"/>
                <a:gd name="T1" fmla="*/ 10 h 21"/>
                <a:gd name="T2" fmla="*/ 73 w 83"/>
                <a:gd name="T3" fmla="*/ 21 h 21"/>
                <a:gd name="T4" fmla="*/ 11 w 83"/>
                <a:gd name="T5" fmla="*/ 21 h 21"/>
                <a:gd name="T6" fmla="*/ 0 w 83"/>
                <a:gd name="T7" fmla="*/ 10 h 21"/>
                <a:gd name="T8" fmla="*/ 0 w 83"/>
                <a:gd name="T9" fmla="*/ 10 h 21"/>
                <a:gd name="T10" fmla="*/ 11 w 83"/>
                <a:gd name="T11" fmla="*/ 0 h 21"/>
                <a:gd name="T12" fmla="*/ 73 w 83"/>
                <a:gd name="T13" fmla="*/ 0 h 21"/>
                <a:gd name="T14" fmla="*/ 83 w 83"/>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1">
                  <a:moveTo>
                    <a:pt x="83" y="10"/>
                  </a:moveTo>
                  <a:cubicBezTo>
                    <a:pt x="83" y="16"/>
                    <a:pt x="79" y="21"/>
                    <a:pt x="73" y="21"/>
                  </a:cubicBezTo>
                  <a:cubicBezTo>
                    <a:pt x="11" y="21"/>
                    <a:pt x="11" y="21"/>
                    <a:pt x="11" y="21"/>
                  </a:cubicBezTo>
                  <a:cubicBezTo>
                    <a:pt x="5" y="21"/>
                    <a:pt x="0" y="16"/>
                    <a:pt x="0" y="10"/>
                  </a:cubicBezTo>
                  <a:cubicBezTo>
                    <a:pt x="0" y="10"/>
                    <a:pt x="0" y="10"/>
                    <a:pt x="0" y="10"/>
                  </a:cubicBezTo>
                  <a:cubicBezTo>
                    <a:pt x="0" y="4"/>
                    <a:pt x="5" y="0"/>
                    <a:pt x="11" y="0"/>
                  </a:cubicBezTo>
                  <a:cubicBezTo>
                    <a:pt x="73" y="0"/>
                    <a:pt x="73" y="0"/>
                    <a:pt x="73" y="0"/>
                  </a:cubicBezTo>
                  <a:cubicBezTo>
                    <a:pt x="79" y="0"/>
                    <a:pt x="83" y="4"/>
                    <a:pt x="83" y="10"/>
                  </a:cubicBezTo>
                  <a:close/>
                </a:path>
              </a:pathLst>
            </a:custGeom>
            <a:solidFill>
              <a:srgbClr val="E28A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56"/>
            <p:cNvSpPr>
              <a:spLocks/>
            </p:cNvSpPr>
            <p:nvPr/>
          </p:nvSpPr>
          <p:spPr bwMode="auto">
            <a:xfrm>
              <a:off x="3554413" y="3309938"/>
              <a:ext cx="590550" cy="177800"/>
            </a:xfrm>
            <a:custGeom>
              <a:avLst/>
              <a:gdLst>
                <a:gd name="T0" fmla="*/ 157 w 157"/>
                <a:gd name="T1" fmla="*/ 23 h 47"/>
                <a:gd name="T2" fmla="*/ 134 w 157"/>
                <a:gd name="T3" fmla="*/ 47 h 47"/>
                <a:gd name="T4" fmla="*/ 24 w 157"/>
                <a:gd name="T5" fmla="*/ 47 h 47"/>
                <a:gd name="T6" fmla="*/ 0 w 157"/>
                <a:gd name="T7" fmla="*/ 23 h 47"/>
                <a:gd name="T8" fmla="*/ 0 w 157"/>
                <a:gd name="T9" fmla="*/ 23 h 47"/>
                <a:gd name="T10" fmla="*/ 24 w 157"/>
                <a:gd name="T11" fmla="*/ 0 h 47"/>
                <a:gd name="T12" fmla="*/ 134 w 157"/>
                <a:gd name="T13" fmla="*/ 0 h 47"/>
                <a:gd name="T14" fmla="*/ 157 w 157"/>
                <a:gd name="T15" fmla="*/ 2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47">
                  <a:moveTo>
                    <a:pt x="157" y="23"/>
                  </a:moveTo>
                  <a:cubicBezTo>
                    <a:pt x="157" y="36"/>
                    <a:pt x="147" y="47"/>
                    <a:pt x="134" y="47"/>
                  </a:cubicBezTo>
                  <a:cubicBezTo>
                    <a:pt x="24" y="47"/>
                    <a:pt x="24" y="47"/>
                    <a:pt x="24" y="47"/>
                  </a:cubicBezTo>
                  <a:cubicBezTo>
                    <a:pt x="11" y="47"/>
                    <a:pt x="0" y="36"/>
                    <a:pt x="0" y="23"/>
                  </a:cubicBezTo>
                  <a:cubicBezTo>
                    <a:pt x="0" y="23"/>
                    <a:pt x="0" y="23"/>
                    <a:pt x="0" y="23"/>
                  </a:cubicBezTo>
                  <a:cubicBezTo>
                    <a:pt x="0" y="11"/>
                    <a:pt x="11" y="0"/>
                    <a:pt x="24" y="0"/>
                  </a:cubicBezTo>
                  <a:cubicBezTo>
                    <a:pt x="134" y="0"/>
                    <a:pt x="134" y="0"/>
                    <a:pt x="134" y="0"/>
                  </a:cubicBezTo>
                  <a:cubicBezTo>
                    <a:pt x="147" y="0"/>
                    <a:pt x="157" y="11"/>
                    <a:pt x="157" y="23"/>
                  </a:cubicBezTo>
                  <a:close/>
                </a:path>
              </a:pathLst>
            </a:custGeom>
            <a:solidFill>
              <a:srgbClr val="E28A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57"/>
            <p:cNvSpPr>
              <a:spLocks/>
            </p:cNvSpPr>
            <p:nvPr/>
          </p:nvSpPr>
          <p:spPr bwMode="auto">
            <a:xfrm>
              <a:off x="3730626" y="3871913"/>
              <a:ext cx="241300" cy="44450"/>
            </a:xfrm>
            <a:custGeom>
              <a:avLst/>
              <a:gdLst>
                <a:gd name="T0" fmla="*/ 64 w 64"/>
                <a:gd name="T1" fmla="*/ 6 h 12"/>
                <a:gd name="T2" fmla="*/ 57 w 64"/>
                <a:gd name="T3" fmla="*/ 12 h 12"/>
                <a:gd name="T4" fmla="*/ 6 w 64"/>
                <a:gd name="T5" fmla="*/ 12 h 12"/>
                <a:gd name="T6" fmla="*/ 0 w 64"/>
                <a:gd name="T7" fmla="*/ 6 h 12"/>
                <a:gd name="T8" fmla="*/ 0 w 64"/>
                <a:gd name="T9" fmla="*/ 6 h 12"/>
                <a:gd name="T10" fmla="*/ 6 w 64"/>
                <a:gd name="T11" fmla="*/ 0 h 12"/>
                <a:gd name="T12" fmla="*/ 57 w 64"/>
                <a:gd name="T13" fmla="*/ 0 h 12"/>
                <a:gd name="T14" fmla="*/ 64 w 64"/>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2">
                  <a:moveTo>
                    <a:pt x="64" y="6"/>
                  </a:moveTo>
                  <a:cubicBezTo>
                    <a:pt x="64" y="9"/>
                    <a:pt x="61" y="12"/>
                    <a:pt x="57" y="12"/>
                  </a:cubicBezTo>
                  <a:cubicBezTo>
                    <a:pt x="6" y="12"/>
                    <a:pt x="6" y="12"/>
                    <a:pt x="6" y="12"/>
                  </a:cubicBezTo>
                  <a:cubicBezTo>
                    <a:pt x="3" y="12"/>
                    <a:pt x="0" y="9"/>
                    <a:pt x="0" y="6"/>
                  </a:cubicBezTo>
                  <a:cubicBezTo>
                    <a:pt x="0" y="6"/>
                    <a:pt x="0" y="6"/>
                    <a:pt x="0" y="6"/>
                  </a:cubicBezTo>
                  <a:cubicBezTo>
                    <a:pt x="0" y="2"/>
                    <a:pt x="3" y="0"/>
                    <a:pt x="6" y="0"/>
                  </a:cubicBezTo>
                  <a:cubicBezTo>
                    <a:pt x="57" y="0"/>
                    <a:pt x="57" y="0"/>
                    <a:pt x="57" y="0"/>
                  </a:cubicBezTo>
                  <a:cubicBezTo>
                    <a:pt x="61" y="0"/>
                    <a:pt x="64" y="2"/>
                    <a:pt x="64" y="6"/>
                  </a:cubicBezTo>
                  <a:close/>
                </a:path>
              </a:pathLst>
            </a:custGeom>
            <a:solidFill>
              <a:srgbClr val="E28A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58"/>
            <p:cNvSpPr>
              <a:spLocks/>
            </p:cNvSpPr>
            <p:nvPr/>
          </p:nvSpPr>
          <p:spPr bwMode="auto">
            <a:xfrm>
              <a:off x="3216276" y="2008188"/>
              <a:ext cx="1270000" cy="134938"/>
            </a:xfrm>
            <a:custGeom>
              <a:avLst/>
              <a:gdLst>
                <a:gd name="T0" fmla="*/ 338 w 338"/>
                <a:gd name="T1" fmla="*/ 18 h 36"/>
                <a:gd name="T2" fmla="*/ 320 w 338"/>
                <a:gd name="T3" fmla="*/ 36 h 36"/>
                <a:gd name="T4" fmla="*/ 18 w 338"/>
                <a:gd name="T5" fmla="*/ 36 h 36"/>
                <a:gd name="T6" fmla="*/ 0 w 338"/>
                <a:gd name="T7" fmla="*/ 18 h 36"/>
                <a:gd name="T8" fmla="*/ 0 w 338"/>
                <a:gd name="T9" fmla="*/ 18 h 36"/>
                <a:gd name="T10" fmla="*/ 18 w 338"/>
                <a:gd name="T11" fmla="*/ 0 h 36"/>
                <a:gd name="T12" fmla="*/ 320 w 338"/>
                <a:gd name="T13" fmla="*/ 0 h 36"/>
                <a:gd name="T14" fmla="*/ 338 w 338"/>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36">
                  <a:moveTo>
                    <a:pt x="338" y="18"/>
                  </a:moveTo>
                  <a:cubicBezTo>
                    <a:pt x="338" y="28"/>
                    <a:pt x="330" y="36"/>
                    <a:pt x="320" y="36"/>
                  </a:cubicBezTo>
                  <a:cubicBezTo>
                    <a:pt x="18" y="36"/>
                    <a:pt x="18" y="36"/>
                    <a:pt x="18" y="36"/>
                  </a:cubicBezTo>
                  <a:cubicBezTo>
                    <a:pt x="8" y="36"/>
                    <a:pt x="0" y="28"/>
                    <a:pt x="0" y="18"/>
                  </a:cubicBezTo>
                  <a:cubicBezTo>
                    <a:pt x="0" y="18"/>
                    <a:pt x="0" y="18"/>
                    <a:pt x="0" y="18"/>
                  </a:cubicBezTo>
                  <a:cubicBezTo>
                    <a:pt x="0" y="8"/>
                    <a:pt x="8" y="0"/>
                    <a:pt x="18" y="0"/>
                  </a:cubicBezTo>
                  <a:cubicBezTo>
                    <a:pt x="320" y="0"/>
                    <a:pt x="320" y="0"/>
                    <a:pt x="320" y="0"/>
                  </a:cubicBezTo>
                  <a:cubicBezTo>
                    <a:pt x="330" y="0"/>
                    <a:pt x="338" y="8"/>
                    <a:pt x="338" y="18"/>
                  </a:cubicBezTo>
                  <a:close/>
                </a:path>
              </a:pathLst>
            </a:custGeom>
            <a:solidFill>
              <a:srgbClr val="E28A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61"/>
            <p:cNvSpPr>
              <a:spLocks noEditPoints="1"/>
            </p:cNvSpPr>
            <p:nvPr/>
          </p:nvSpPr>
          <p:spPr bwMode="auto">
            <a:xfrm>
              <a:off x="3851276" y="2008188"/>
              <a:ext cx="882650" cy="2838450"/>
            </a:xfrm>
            <a:custGeom>
              <a:avLst/>
              <a:gdLst>
                <a:gd name="T0" fmla="*/ 216 w 235"/>
                <a:gd name="T1" fmla="*/ 58 h 754"/>
                <a:gd name="T2" fmla="*/ 149 w 235"/>
                <a:gd name="T3" fmla="*/ 57 h 754"/>
                <a:gd name="T4" fmla="*/ 150 w 235"/>
                <a:gd name="T5" fmla="*/ 36 h 754"/>
                <a:gd name="T6" fmla="*/ 151 w 235"/>
                <a:gd name="T7" fmla="*/ 36 h 754"/>
                <a:gd name="T8" fmla="*/ 169 w 235"/>
                <a:gd name="T9" fmla="*/ 18 h 754"/>
                <a:gd name="T10" fmla="*/ 151 w 235"/>
                <a:gd name="T11" fmla="*/ 0 h 754"/>
                <a:gd name="T12" fmla="*/ 0 w 235"/>
                <a:gd name="T13" fmla="*/ 0 h 754"/>
                <a:gd name="T14" fmla="*/ 0 w 235"/>
                <a:gd name="T15" fmla="*/ 754 h 754"/>
                <a:gd name="T16" fmla="*/ 166 w 235"/>
                <a:gd name="T17" fmla="*/ 754 h 754"/>
                <a:gd name="T18" fmla="*/ 166 w 235"/>
                <a:gd name="T19" fmla="*/ 651 h 754"/>
                <a:gd name="T20" fmla="*/ 133 w 235"/>
                <a:gd name="T21" fmla="*/ 651 h 754"/>
                <a:gd name="T22" fmla="*/ 133 w 235"/>
                <a:gd name="T23" fmla="*/ 606 h 754"/>
                <a:gd name="T24" fmla="*/ 116 w 235"/>
                <a:gd name="T25" fmla="*/ 606 h 754"/>
                <a:gd name="T26" fmla="*/ 116 w 235"/>
                <a:gd name="T27" fmla="*/ 596 h 754"/>
                <a:gd name="T28" fmla="*/ 88 w 235"/>
                <a:gd name="T29" fmla="*/ 568 h 754"/>
                <a:gd name="T30" fmla="*/ 77 w 235"/>
                <a:gd name="T31" fmla="*/ 568 h 754"/>
                <a:gd name="T32" fmla="*/ 77 w 235"/>
                <a:gd name="T33" fmla="*/ 547 h 754"/>
                <a:gd name="T34" fmla="*/ 63 w 235"/>
                <a:gd name="T35" fmla="*/ 533 h 754"/>
                <a:gd name="T36" fmla="*/ 25 w 235"/>
                <a:gd name="T37" fmla="*/ 533 h 754"/>
                <a:gd name="T38" fmla="*/ 25 w 235"/>
                <a:gd name="T39" fmla="*/ 507 h 754"/>
                <a:gd name="T40" fmla="*/ 25 w 235"/>
                <a:gd name="T41" fmla="*/ 507 h 754"/>
                <a:gd name="T42" fmla="*/ 32 w 235"/>
                <a:gd name="T43" fmla="*/ 501 h 754"/>
                <a:gd name="T44" fmla="*/ 25 w 235"/>
                <a:gd name="T45" fmla="*/ 495 h 754"/>
                <a:gd name="T46" fmla="*/ 25 w 235"/>
                <a:gd name="T47" fmla="*/ 495 h 754"/>
                <a:gd name="T48" fmla="*/ 25 w 235"/>
                <a:gd name="T49" fmla="*/ 436 h 754"/>
                <a:gd name="T50" fmla="*/ 31 w 235"/>
                <a:gd name="T51" fmla="*/ 436 h 754"/>
                <a:gd name="T52" fmla="*/ 41 w 235"/>
                <a:gd name="T53" fmla="*/ 425 h 754"/>
                <a:gd name="T54" fmla="*/ 33 w 235"/>
                <a:gd name="T55" fmla="*/ 415 h 754"/>
                <a:gd name="T56" fmla="*/ 44 w 235"/>
                <a:gd name="T57" fmla="*/ 393 h 754"/>
                <a:gd name="T58" fmla="*/ 44 w 235"/>
                <a:gd name="T59" fmla="*/ 393 h 754"/>
                <a:gd name="T60" fmla="*/ 55 w 235"/>
                <a:gd name="T61" fmla="*/ 393 h 754"/>
                <a:gd name="T62" fmla="*/ 78 w 235"/>
                <a:gd name="T63" fmla="*/ 369 h 754"/>
                <a:gd name="T64" fmla="*/ 59 w 235"/>
                <a:gd name="T65" fmla="*/ 347 h 754"/>
                <a:gd name="T66" fmla="*/ 79 w 235"/>
                <a:gd name="T67" fmla="*/ 326 h 754"/>
                <a:gd name="T68" fmla="*/ 231 w 235"/>
                <a:gd name="T69" fmla="*/ 120 h 754"/>
                <a:gd name="T70" fmla="*/ 216 w 235"/>
                <a:gd name="T71" fmla="*/ 58 h 754"/>
                <a:gd name="T72" fmla="*/ 203 w 235"/>
                <a:gd name="T73" fmla="*/ 117 h 754"/>
                <a:gd name="T74" fmla="*/ 106 w 235"/>
                <a:gd name="T75" fmla="*/ 277 h 754"/>
                <a:gd name="T76" fmla="*/ 146 w 235"/>
                <a:gd name="T77" fmla="*/ 90 h 754"/>
                <a:gd name="T78" fmla="*/ 199 w 235"/>
                <a:gd name="T79" fmla="*/ 81 h 754"/>
                <a:gd name="T80" fmla="*/ 203 w 235"/>
                <a:gd name="T81" fmla="*/ 117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754">
                  <a:moveTo>
                    <a:pt x="216" y="58"/>
                  </a:moveTo>
                  <a:cubicBezTo>
                    <a:pt x="195" y="43"/>
                    <a:pt x="169" y="48"/>
                    <a:pt x="149" y="57"/>
                  </a:cubicBezTo>
                  <a:cubicBezTo>
                    <a:pt x="149" y="49"/>
                    <a:pt x="149" y="42"/>
                    <a:pt x="150" y="36"/>
                  </a:cubicBezTo>
                  <a:cubicBezTo>
                    <a:pt x="151" y="36"/>
                    <a:pt x="151" y="36"/>
                    <a:pt x="151" y="36"/>
                  </a:cubicBezTo>
                  <a:cubicBezTo>
                    <a:pt x="161" y="36"/>
                    <a:pt x="169" y="28"/>
                    <a:pt x="169" y="18"/>
                  </a:cubicBezTo>
                  <a:cubicBezTo>
                    <a:pt x="169" y="8"/>
                    <a:pt x="161" y="0"/>
                    <a:pt x="151" y="0"/>
                  </a:cubicBezTo>
                  <a:cubicBezTo>
                    <a:pt x="0" y="0"/>
                    <a:pt x="0" y="0"/>
                    <a:pt x="0" y="0"/>
                  </a:cubicBezTo>
                  <a:cubicBezTo>
                    <a:pt x="0" y="754"/>
                    <a:pt x="0" y="754"/>
                    <a:pt x="0" y="754"/>
                  </a:cubicBezTo>
                  <a:cubicBezTo>
                    <a:pt x="166" y="754"/>
                    <a:pt x="166" y="754"/>
                    <a:pt x="166" y="754"/>
                  </a:cubicBezTo>
                  <a:cubicBezTo>
                    <a:pt x="166" y="651"/>
                    <a:pt x="166" y="651"/>
                    <a:pt x="166" y="651"/>
                  </a:cubicBezTo>
                  <a:cubicBezTo>
                    <a:pt x="133" y="651"/>
                    <a:pt x="133" y="651"/>
                    <a:pt x="133" y="651"/>
                  </a:cubicBezTo>
                  <a:cubicBezTo>
                    <a:pt x="133" y="606"/>
                    <a:pt x="133" y="606"/>
                    <a:pt x="133" y="606"/>
                  </a:cubicBezTo>
                  <a:cubicBezTo>
                    <a:pt x="116" y="606"/>
                    <a:pt x="116" y="606"/>
                    <a:pt x="116" y="606"/>
                  </a:cubicBezTo>
                  <a:cubicBezTo>
                    <a:pt x="116" y="596"/>
                    <a:pt x="116" y="596"/>
                    <a:pt x="116" y="596"/>
                  </a:cubicBezTo>
                  <a:cubicBezTo>
                    <a:pt x="116" y="581"/>
                    <a:pt x="103" y="568"/>
                    <a:pt x="88" y="568"/>
                  </a:cubicBezTo>
                  <a:cubicBezTo>
                    <a:pt x="77" y="568"/>
                    <a:pt x="77" y="568"/>
                    <a:pt x="77" y="568"/>
                  </a:cubicBezTo>
                  <a:cubicBezTo>
                    <a:pt x="77" y="547"/>
                    <a:pt x="77" y="547"/>
                    <a:pt x="77" y="547"/>
                  </a:cubicBezTo>
                  <a:cubicBezTo>
                    <a:pt x="77" y="540"/>
                    <a:pt x="71" y="533"/>
                    <a:pt x="63" y="533"/>
                  </a:cubicBezTo>
                  <a:cubicBezTo>
                    <a:pt x="25" y="533"/>
                    <a:pt x="25" y="533"/>
                    <a:pt x="25" y="533"/>
                  </a:cubicBezTo>
                  <a:cubicBezTo>
                    <a:pt x="25" y="507"/>
                    <a:pt x="25" y="507"/>
                    <a:pt x="25" y="507"/>
                  </a:cubicBezTo>
                  <a:cubicBezTo>
                    <a:pt x="25" y="507"/>
                    <a:pt x="25" y="507"/>
                    <a:pt x="25" y="507"/>
                  </a:cubicBezTo>
                  <a:cubicBezTo>
                    <a:pt x="29" y="507"/>
                    <a:pt x="32" y="504"/>
                    <a:pt x="32" y="501"/>
                  </a:cubicBezTo>
                  <a:cubicBezTo>
                    <a:pt x="32" y="497"/>
                    <a:pt x="29" y="495"/>
                    <a:pt x="25" y="495"/>
                  </a:cubicBezTo>
                  <a:cubicBezTo>
                    <a:pt x="25" y="495"/>
                    <a:pt x="25" y="495"/>
                    <a:pt x="25" y="495"/>
                  </a:cubicBezTo>
                  <a:cubicBezTo>
                    <a:pt x="25" y="436"/>
                    <a:pt x="25" y="436"/>
                    <a:pt x="25" y="436"/>
                  </a:cubicBezTo>
                  <a:cubicBezTo>
                    <a:pt x="31" y="436"/>
                    <a:pt x="31" y="436"/>
                    <a:pt x="31" y="436"/>
                  </a:cubicBezTo>
                  <a:cubicBezTo>
                    <a:pt x="37" y="436"/>
                    <a:pt x="41" y="431"/>
                    <a:pt x="41" y="425"/>
                  </a:cubicBezTo>
                  <a:cubicBezTo>
                    <a:pt x="41" y="420"/>
                    <a:pt x="38" y="416"/>
                    <a:pt x="33" y="415"/>
                  </a:cubicBezTo>
                  <a:cubicBezTo>
                    <a:pt x="40" y="409"/>
                    <a:pt x="44" y="402"/>
                    <a:pt x="44" y="393"/>
                  </a:cubicBezTo>
                  <a:cubicBezTo>
                    <a:pt x="44" y="393"/>
                    <a:pt x="44" y="393"/>
                    <a:pt x="44" y="393"/>
                  </a:cubicBezTo>
                  <a:cubicBezTo>
                    <a:pt x="55" y="393"/>
                    <a:pt x="55" y="393"/>
                    <a:pt x="55" y="393"/>
                  </a:cubicBezTo>
                  <a:cubicBezTo>
                    <a:pt x="68" y="393"/>
                    <a:pt x="78" y="382"/>
                    <a:pt x="78" y="369"/>
                  </a:cubicBezTo>
                  <a:cubicBezTo>
                    <a:pt x="78" y="358"/>
                    <a:pt x="70" y="349"/>
                    <a:pt x="59" y="347"/>
                  </a:cubicBezTo>
                  <a:cubicBezTo>
                    <a:pt x="66" y="341"/>
                    <a:pt x="73" y="334"/>
                    <a:pt x="79" y="326"/>
                  </a:cubicBezTo>
                  <a:cubicBezTo>
                    <a:pt x="175" y="282"/>
                    <a:pt x="223" y="178"/>
                    <a:pt x="231" y="120"/>
                  </a:cubicBezTo>
                  <a:cubicBezTo>
                    <a:pt x="235" y="90"/>
                    <a:pt x="230" y="69"/>
                    <a:pt x="216" y="58"/>
                  </a:cubicBezTo>
                  <a:close/>
                  <a:moveTo>
                    <a:pt x="203" y="117"/>
                  </a:moveTo>
                  <a:cubicBezTo>
                    <a:pt x="197" y="163"/>
                    <a:pt x="164" y="233"/>
                    <a:pt x="106" y="277"/>
                  </a:cubicBezTo>
                  <a:cubicBezTo>
                    <a:pt x="130" y="219"/>
                    <a:pt x="141" y="144"/>
                    <a:pt x="146" y="90"/>
                  </a:cubicBezTo>
                  <a:cubicBezTo>
                    <a:pt x="163" y="80"/>
                    <a:pt x="185" y="71"/>
                    <a:pt x="199" y="81"/>
                  </a:cubicBezTo>
                  <a:cubicBezTo>
                    <a:pt x="203" y="83"/>
                    <a:pt x="206" y="95"/>
                    <a:pt x="203" y="117"/>
                  </a:cubicBezTo>
                  <a:close/>
                </a:path>
              </a:pathLst>
            </a:custGeom>
            <a:solidFill>
              <a:schemeClr val="tx1">
                <a:lumMod val="95000"/>
                <a:lumOff val="5000"/>
                <a:alpha val="5000"/>
              </a:schemeClr>
            </a:solidFill>
            <a:ln>
              <a:noFill/>
            </a:ln>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31"/>
          <p:cNvGrpSpPr>
            <a:grpSpLocks/>
          </p:cNvGrpSpPr>
          <p:nvPr/>
        </p:nvGrpSpPr>
        <p:grpSpPr>
          <a:xfrm>
            <a:off x="1126378" y="1818387"/>
            <a:ext cx="1457538" cy="2208810"/>
            <a:chOff x="5384801" y="2008188"/>
            <a:chExt cx="1768475" cy="2838450"/>
          </a:xfrm>
        </p:grpSpPr>
        <p:sp>
          <p:nvSpPr>
            <p:cNvPr id="33" name="Freeform 23"/>
            <p:cNvSpPr>
              <a:spLocks/>
            </p:cNvSpPr>
            <p:nvPr/>
          </p:nvSpPr>
          <p:spPr bwMode="auto">
            <a:xfrm>
              <a:off x="5384801" y="2105026"/>
              <a:ext cx="676275" cy="1149350"/>
            </a:xfrm>
            <a:custGeom>
              <a:avLst/>
              <a:gdLst>
                <a:gd name="T0" fmla="*/ 170 w 180"/>
                <a:gd name="T1" fmla="*/ 305 h 305"/>
                <a:gd name="T2" fmla="*/ 4 w 180"/>
                <a:gd name="T3" fmla="*/ 94 h 305"/>
                <a:gd name="T4" fmla="*/ 20 w 180"/>
                <a:gd name="T5" fmla="*/ 32 h 305"/>
                <a:gd name="T6" fmla="*/ 128 w 180"/>
                <a:gd name="T7" fmla="*/ 59 h 305"/>
                <a:gd name="T8" fmla="*/ 109 w 180"/>
                <a:gd name="T9" fmla="*/ 79 h 305"/>
                <a:gd name="T10" fmla="*/ 36 w 180"/>
                <a:gd name="T11" fmla="*/ 55 h 305"/>
                <a:gd name="T12" fmla="*/ 32 w 180"/>
                <a:gd name="T13" fmla="*/ 91 h 305"/>
                <a:gd name="T14" fmla="*/ 180 w 180"/>
                <a:gd name="T15" fmla="*/ 279 h 305"/>
                <a:gd name="T16" fmla="*/ 17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70" y="305"/>
                  </a:moveTo>
                  <a:cubicBezTo>
                    <a:pt x="65" y="266"/>
                    <a:pt x="13" y="155"/>
                    <a:pt x="4" y="94"/>
                  </a:cubicBezTo>
                  <a:cubicBezTo>
                    <a:pt x="0" y="64"/>
                    <a:pt x="6" y="43"/>
                    <a:pt x="20" y="32"/>
                  </a:cubicBezTo>
                  <a:cubicBezTo>
                    <a:pt x="64" y="0"/>
                    <a:pt x="126" y="56"/>
                    <a:pt x="128" y="59"/>
                  </a:cubicBezTo>
                  <a:cubicBezTo>
                    <a:pt x="109" y="79"/>
                    <a:pt x="109" y="79"/>
                    <a:pt x="109" y="79"/>
                  </a:cubicBezTo>
                  <a:cubicBezTo>
                    <a:pt x="109" y="79"/>
                    <a:pt x="62" y="36"/>
                    <a:pt x="36" y="55"/>
                  </a:cubicBezTo>
                  <a:cubicBezTo>
                    <a:pt x="33" y="57"/>
                    <a:pt x="29" y="69"/>
                    <a:pt x="32" y="91"/>
                  </a:cubicBezTo>
                  <a:cubicBezTo>
                    <a:pt x="40" y="149"/>
                    <a:pt x="91" y="246"/>
                    <a:pt x="180" y="279"/>
                  </a:cubicBezTo>
                  <a:lnTo>
                    <a:pt x="170" y="305"/>
                  </a:lnTo>
                  <a:close/>
                </a:path>
              </a:pathLst>
            </a:custGeom>
            <a:solidFill>
              <a:srgbClr val="C1C1C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24"/>
            <p:cNvSpPr>
              <a:spLocks/>
            </p:cNvSpPr>
            <p:nvPr/>
          </p:nvSpPr>
          <p:spPr bwMode="auto">
            <a:xfrm>
              <a:off x="6477001" y="2105026"/>
              <a:ext cx="676275" cy="1149350"/>
            </a:xfrm>
            <a:custGeom>
              <a:avLst/>
              <a:gdLst>
                <a:gd name="T0" fmla="*/ 10 w 180"/>
                <a:gd name="T1" fmla="*/ 305 h 305"/>
                <a:gd name="T2" fmla="*/ 0 w 180"/>
                <a:gd name="T3" fmla="*/ 279 h 305"/>
                <a:gd name="T4" fmla="*/ 148 w 180"/>
                <a:gd name="T5" fmla="*/ 91 h 305"/>
                <a:gd name="T6" fmla="*/ 144 w 180"/>
                <a:gd name="T7" fmla="*/ 55 h 305"/>
                <a:gd name="T8" fmla="*/ 71 w 180"/>
                <a:gd name="T9" fmla="*/ 79 h 305"/>
                <a:gd name="T10" fmla="*/ 52 w 180"/>
                <a:gd name="T11" fmla="*/ 59 h 305"/>
                <a:gd name="T12" fmla="*/ 161 w 180"/>
                <a:gd name="T13" fmla="*/ 32 h 305"/>
                <a:gd name="T14" fmla="*/ 176 w 180"/>
                <a:gd name="T15" fmla="*/ 94 h 305"/>
                <a:gd name="T16" fmla="*/ 1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0" y="305"/>
                  </a:moveTo>
                  <a:cubicBezTo>
                    <a:pt x="0" y="279"/>
                    <a:pt x="0" y="279"/>
                    <a:pt x="0" y="279"/>
                  </a:cubicBezTo>
                  <a:cubicBezTo>
                    <a:pt x="89" y="246"/>
                    <a:pt x="140" y="149"/>
                    <a:pt x="148" y="91"/>
                  </a:cubicBezTo>
                  <a:cubicBezTo>
                    <a:pt x="151" y="69"/>
                    <a:pt x="148" y="57"/>
                    <a:pt x="144" y="55"/>
                  </a:cubicBezTo>
                  <a:cubicBezTo>
                    <a:pt x="123" y="39"/>
                    <a:pt x="84" y="68"/>
                    <a:pt x="71" y="79"/>
                  </a:cubicBezTo>
                  <a:cubicBezTo>
                    <a:pt x="52" y="59"/>
                    <a:pt x="52" y="59"/>
                    <a:pt x="52" y="59"/>
                  </a:cubicBezTo>
                  <a:cubicBezTo>
                    <a:pt x="55" y="56"/>
                    <a:pt x="116" y="0"/>
                    <a:pt x="161" y="32"/>
                  </a:cubicBezTo>
                  <a:cubicBezTo>
                    <a:pt x="175" y="43"/>
                    <a:pt x="180" y="64"/>
                    <a:pt x="176" y="94"/>
                  </a:cubicBezTo>
                  <a:cubicBezTo>
                    <a:pt x="168" y="155"/>
                    <a:pt x="115" y="266"/>
                    <a:pt x="10" y="305"/>
                  </a:cubicBezTo>
                  <a:close/>
                </a:path>
              </a:pathLst>
            </a:custGeom>
            <a:solidFill>
              <a:srgbClr val="C1C1C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25"/>
            <p:cNvSpPr>
              <a:spLocks/>
            </p:cNvSpPr>
            <p:nvPr/>
          </p:nvSpPr>
          <p:spPr bwMode="auto">
            <a:xfrm>
              <a:off x="5981701" y="4014788"/>
              <a:ext cx="577850" cy="225425"/>
            </a:xfrm>
            <a:custGeom>
              <a:avLst/>
              <a:gdLst>
                <a:gd name="T0" fmla="*/ 154 w 154"/>
                <a:gd name="T1" fmla="*/ 46 h 60"/>
                <a:gd name="T2" fmla="*/ 140 w 154"/>
                <a:gd name="T3" fmla="*/ 60 h 60"/>
                <a:gd name="T4" fmla="*/ 14 w 154"/>
                <a:gd name="T5" fmla="*/ 60 h 60"/>
                <a:gd name="T6" fmla="*/ 0 w 154"/>
                <a:gd name="T7" fmla="*/ 46 h 60"/>
                <a:gd name="T8" fmla="*/ 0 w 154"/>
                <a:gd name="T9" fmla="*/ 14 h 60"/>
                <a:gd name="T10" fmla="*/ 14 w 154"/>
                <a:gd name="T11" fmla="*/ 0 h 60"/>
                <a:gd name="T12" fmla="*/ 140 w 154"/>
                <a:gd name="T13" fmla="*/ 0 h 60"/>
                <a:gd name="T14" fmla="*/ 154 w 154"/>
                <a:gd name="T15" fmla="*/ 14 h 60"/>
                <a:gd name="T16" fmla="*/ 154 w 154"/>
                <a:gd name="T17"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60">
                  <a:moveTo>
                    <a:pt x="154" y="46"/>
                  </a:moveTo>
                  <a:cubicBezTo>
                    <a:pt x="154" y="54"/>
                    <a:pt x="148" y="60"/>
                    <a:pt x="140" y="60"/>
                  </a:cubicBezTo>
                  <a:cubicBezTo>
                    <a:pt x="14" y="60"/>
                    <a:pt x="14" y="60"/>
                    <a:pt x="14" y="60"/>
                  </a:cubicBezTo>
                  <a:cubicBezTo>
                    <a:pt x="6" y="60"/>
                    <a:pt x="0" y="54"/>
                    <a:pt x="0" y="46"/>
                  </a:cubicBezTo>
                  <a:cubicBezTo>
                    <a:pt x="0" y="14"/>
                    <a:pt x="0" y="14"/>
                    <a:pt x="0" y="14"/>
                  </a:cubicBezTo>
                  <a:cubicBezTo>
                    <a:pt x="0" y="7"/>
                    <a:pt x="6" y="0"/>
                    <a:pt x="14" y="0"/>
                  </a:cubicBezTo>
                  <a:cubicBezTo>
                    <a:pt x="140" y="0"/>
                    <a:pt x="140" y="0"/>
                    <a:pt x="140" y="0"/>
                  </a:cubicBezTo>
                  <a:cubicBezTo>
                    <a:pt x="148" y="0"/>
                    <a:pt x="154" y="7"/>
                    <a:pt x="154" y="14"/>
                  </a:cubicBezTo>
                  <a:lnTo>
                    <a:pt x="154" y="46"/>
                  </a:lnTo>
                  <a:close/>
                </a:path>
              </a:pathLst>
            </a:custGeom>
            <a:solidFill>
              <a:srgbClr val="CCCC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26"/>
            <p:cNvSpPr>
              <a:spLocks/>
            </p:cNvSpPr>
            <p:nvPr/>
          </p:nvSpPr>
          <p:spPr bwMode="auto">
            <a:xfrm>
              <a:off x="5835651" y="4146551"/>
              <a:ext cx="871538" cy="387350"/>
            </a:xfrm>
            <a:custGeom>
              <a:avLst/>
              <a:gdLst>
                <a:gd name="T0" fmla="*/ 232 w 232"/>
                <a:gd name="T1" fmla="*/ 75 h 103"/>
                <a:gd name="T2" fmla="*/ 204 w 232"/>
                <a:gd name="T3" fmla="*/ 103 h 103"/>
                <a:gd name="T4" fmla="*/ 28 w 232"/>
                <a:gd name="T5" fmla="*/ 103 h 103"/>
                <a:gd name="T6" fmla="*/ 0 w 232"/>
                <a:gd name="T7" fmla="*/ 75 h 103"/>
                <a:gd name="T8" fmla="*/ 0 w 232"/>
                <a:gd name="T9" fmla="*/ 28 h 103"/>
                <a:gd name="T10" fmla="*/ 28 w 232"/>
                <a:gd name="T11" fmla="*/ 0 h 103"/>
                <a:gd name="T12" fmla="*/ 204 w 232"/>
                <a:gd name="T13" fmla="*/ 0 h 103"/>
                <a:gd name="T14" fmla="*/ 232 w 232"/>
                <a:gd name="T15" fmla="*/ 28 h 103"/>
                <a:gd name="T16" fmla="*/ 232 w 232"/>
                <a:gd name="T17" fmla="*/ 7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03">
                  <a:moveTo>
                    <a:pt x="232" y="75"/>
                  </a:moveTo>
                  <a:cubicBezTo>
                    <a:pt x="232" y="91"/>
                    <a:pt x="219" y="103"/>
                    <a:pt x="204" y="103"/>
                  </a:cubicBezTo>
                  <a:cubicBezTo>
                    <a:pt x="28" y="103"/>
                    <a:pt x="28" y="103"/>
                    <a:pt x="28" y="103"/>
                  </a:cubicBezTo>
                  <a:cubicBezTo>
                    <a:pt x="12" y="103"/>
                    <a:pt x="0" y="91"/>
                    <a:pt x="0" y="75"/>
                  </a:cubicBezTo>
                  <a:cubicBezTo>
                    <a:pt x="0" y="28"/>
                    <a:pt x="0" y="28"/>
                    <a:pt x="0" y="28"/>
                  </a:cubicBezTo>
                  <a:cubicBezTo>
                    <a:pt x="0" y="13"/>
                    <a:pt x="12" y="0"/>
                    <a:pt x="28" y="0"/>
                  </a:cubicBezTo>
                  <a:cubicBezTo>
                    <a:pt x="204" y="0"/>
                    <a:pt x="204" y="0"/>
                    <a:pt x="204" y="0"/>
                  </a:cubicBezTo>
                  <a:cubicBezTo>
                    <a:pt x="219" y="0"/>
                    <a:pt x="232" y="13"/>
                    <a:pt x="232" y="28"/>
                  </a:cubicBezTo>
                  <a:lnTo>
                    <a:pt x="232" y="75"/>
                  </a:lnTo>
                  <a:close/>
                </a:path>
              </a:pathLst>
            </a:custGeom>
            <a:solidFill>
              <a:srgbClr val="C1C1C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27"/>
            <p:cNvSpPr>
              <a:spLocks noChangeArrowheads="1"/>
            </p:cNvSpPr>
            <p:nvPr/>
          </p:nvSpPr>
          <p:spPr bwMode="auto">
            <a:xfrm>
              <a:off x="6176963" y="3408363"/>
              <a:ext cx="187325" cy="661988"/>
            </a:xfrm>
            <a:prstGeom prst="rect">
              <a:avLst/>
            </a:prstGeom>
            <a:solidFill>
              <a:srgbClr val="CCCCCC"/>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28"/>
            <p:cNvSpPr>
              <a:spLocks/>
            </p:cNvSpPr>
            <p:nvPr/>
          </p:nvSpPr>
          <p:spPr bwMode="auto">
            <a:xfrm>
              <a:off x="5703888" y="2074863"/>
              <a:ext cx="1130300" cy="1322388"/>
            </a:xfrm>
            <a:custGeom>
              <a:avLst/>
              <a:gdLst>
                <a:gd name="T0" fmla="*/ 151 w 301"/>
                <a:gd name="T1" fmla="*/ 0 h 351"/>
                <a:gd name="T2" fmla="*/ 0 w 301"/>
                <a:gd name="T3" fmla="*/ 0 h 351"/>
                <a:gd name="T4" fmla="*/ 151 w 301"/>
                <a:gd name="T5" fmla="*/ 351 h 351"/>
                <a:gd name="T6" fmla="*/ 301 w 301"/>
                <a:gd name="T7" fmla="*/ 0 h 351"/>
                <a:gd name="T8" fmla="*/ 151 w 301"/>
                <a:gd name="T9" fmla="*/ 0 h 351"/>
              </a:gdLst>
              <a:ahLst/>
              <a:cxnLst>
                <a:cxn ang="0">
                  <a:pos x="T0" y="T1"/>
                </a:cxn>
                <a:cxn ang="0">
                  <a:pos x="T2" y="T3"/>
                </a:cxn>
                <a:cxn ang="0">
                  <a:pos x="T4" y="T5"/>
                </a:cxn>
                <a:cxn ang="0">
                  <a:pos x="T6" y="T7"/>
                </a:cxn>
                <a:cxn ang="0">
                  <a:pos x="T8" y="T9"/>
                </a:cxn>
              </a:cxnLst>
              <a:rect l="0" t="0" r="r" b="b"/>
              <a:pathLst>
                <a:path w="301" h="351">
                  <a:moveTo>
                    <a:pt x="151" y="0"/>
                  </a:moveTo>
                  <a:cubicBezTo>
                    <a:pt x="0" y="0"/>
                    <a:pt x="0" y="0"/>
                    <a:pt x="0" y="0"/>
                  </a:cubicBezTo>
                  <a:cubicBezTo>
                    <a:pt x="0" y="0"/>
                    <a:pt x="1" y="351"/>
                    <a:pt x="151" y="351"/>
                  </a:cubicBezTo>
                  <a:cubicBezTo>
                    <a:pt x="301" y="351"/>
                    <a:pt x="301" y="0"/>
                    <a:pt x="301" y="0"/>
                  </a:cubicBezTo>
                  <a:lnTo>
                    <a:pt x="151" y="0"/>
                  </a:lnTo>
                  <a:close/>
                </a:path>
              </a:pathLst>
            </a:custGeom>
            <a:solidFill>
              <a:srgbClr val="CCCC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Oval 29"/>
            <p:cNvSpPr>
              <a:spLocks noChangeArrowheads="1"/>
            </p:cNvSpPr>
            <p:nvPr/>
          </p:nvSpPr>
          <p:spPr bwMode="auto">
            <a:xfrm>
              <a:off x="6102351" y="3367088"/>
              <a:ext cx="333375" cy="241300"/>
            </a:xfrm>
            <a:prstGeom prst="ellipse">
              <a:avLst/>
            </a:prstGeom>
            <a:solidFill>
              <a:srgbClr val="CCCC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30"/>
            <p:cNvSpPr>
              <a:spLocks noChangeArrowheads="1"/>
            </p:cNvSpPr>
            <p:nvPr/>
          </p:nvSpPr>
          <p:spPr bwMode="auto">
            <a:xfrm>
              <a:off x="5770563" y="4289426"/>
              <a:ext cx="1000125" cy="384175"/>
            </a:xfrm>
            <a:prstGeom prst="rect">
              <a:avLst/>
            </a:prstGeom>
            <a:solidFill>
              <a:srgbClr val="3C4C5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31"/>
            <p:cNvSpPr>
              <a:spLocks noChangeArrowheads="1"/>
            </p:cNvSpPr>
            <p:nvPr/>
          </p:nvSpPr>
          <p:spPr bwMode="auto">
            <a:xfrm>
              <a:off x="5646738" y="4459288"/>
              <a:ext cx="1247775" cy="387350"/>
            </a:xfrm>
            <a:prstGeom prst="rect">
              <a:avLst/>
            </a:prstGeom>
            <a:solidFill>
              <a:srgbClr val="3C4C5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32"/>
            <p:cNvSpPr>
              <a:spLocks/>
            </p:cNvSpPr>
            <p:nvPr/>
          </p:nvSpPr>
          <p:spPr bwMode="auto">
            <a:xfrm>
              <a:off x="5984876" y="4519613"/>
              <a:ext cx="568325" cy="252413"/>
            </a:xfrm>
            <a:custGeom>
              <a:avLst/>
              <a:gdLst>
                <a:gd name="T0" fmla="*/ 151 w 151"/>
                <a:gd name="T1" fmla="*/ 62 h 67"/>
                <a:gd name="T2" fmla="*/ 146 w 151"/>
                <a:gd name="T3" fmla="*/ 67 h 67"/>
                <a:gd name="T4" fmla="*/ 6 w 151"/>
                <a:gd name="T5" fmla="*/ 67 h 67"/>
                <a:gd name="T6" fmla="*/ 0 w 151"/>
                <a:gd name="T7" fmla="*/ 62 h 67"/>
                <a:gd name="T8" fmla="*/ 0 w 151"/>
                <a:gd name="T9" fmla="*/ 5 h 67"/>
                <a:gd name="T10" fmla="*/ 6 w 151"/>
                <a:gd name="T11" fmla="*/ 0 h 67"/>
                <a:gd name="T12" fmla="*/ 146 w 151"/>
                <a:gd name="T13" fmla="*/ 0 h 67"/>
                <a:gd name="T14" fmla="*/ 151 w 151"/>
                <a:gd name="T15" fmla="*/ 5 h 67"/>
                <a:gd name="T16" fmla="*/ 151 w 151"/>
                <a:gd name="T17" fmla="*/ 6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67">
                  <a:moveTo>
                    <a:pt x="151" y="62"/>
                  </a:moveTo>
                  <a:cubicBezTo>
                    <a:pt x="151" y="65"/>
                    <a:pt x="149" y="67"/>
                    <a:pt x="146" y="67"/>
                  </a:cubicBezTo>
                  <a:cubicBezTo>
                    <a:pt x="6" y="67"/>
                    <a:pt x="6" y="67"/>
                    <a:pt x="6" y="67"/>
                  </a:cubicBezTo>
                  <a:cubicBezTo>
                    <a:pt x="3" y="67"/>
                    <a:pt x="0" y="65"/>
                    <a:pt x="0" y="62"/>
                  </a:cubicBezTo>
                  <a:cubicBezTo>
                    <a:pt x="0" y="5"/>
                    <a:pt x="0" y="5"/>
                    <a:pt x="0" y="5"/>
                  </a:cubicBezTo>
                  <a:cubicBezTo>
                    <a:pt x="0" y="2"/>
                    <a:pt x="3" y="0"/>
                    <a:pt x="6" y="0"/>
                  </a:cubicBezTo>
                  <a:cubicBezTo>
                    <a:pt x="146" y="0"/>
                    <a:pt x="146" y="0"/>
                    <a:pt x="146" y="0"/>
                  </a:cubicBezTo>
                  <a:cubicBezTo>
                    <a:pt x="149" y="0"/>
                    <a:pt x="151" y="2"/>
                    <a:pt x="151" y="5"/>
                  </a:cubicBezTo>
                  <a:lnTo>
                    <a:pt x="151" y="62"/>
                  </a:lnTo>
                  <a:close/>
                </a:path>
              </a:pathLst>
            </a:custGeom>
            <a:solidFill>
              <a:srgbClr val="CCCC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Oval 33"/>
            <p:cNvSpPr>
              <a:spLocks noChangeArrowheads="1"/>
            </p:cNvSpPr>
            <p:nvPr/>
          </p:nvSpPr>
          <p:spPr bwMode="auto">
            <a:xfrm>
              <a:off x="6488113" y="4541838"/>
              <a:ext cx="41275"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Oval 34"/>
            <p:cNvSpPr>
              <a:spLocks noChangeArrowheads="1"/>
            </p:cNvSpPr>
            <p:nvPr/>
          </p:nvSpPr>
          <p:spPr bwMode="auto">
            <a:xfrm>
              <a:off x="6488113" y="4706938"/>
              <a:ext cx="41275"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Oval 35"/>
            <p:cNvSpPr>
              <a:spLocks noChangeArrowheads="1"/>
            </p:cNvSpPr>
            <p:nvPr/>
          </p:nvSpPr>
          <p:spPr bwMode="auto">
            <a:xfrm>
              <a:off x="6011863" y="4541838"/>
              <a:ext cx="36513"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6" name="Oval 36"/>
            <p:cNvSpPr>
              <a:spLocks noChangeArrowheads="1"/>
            </p:cNvSpPr>
            <p:nvPr/>
          </p:nvSpPr>
          <p:spPr bwMode="auto">
            <a:xfrm>
              <a:off x="6011863" y="4706938"/>
              <a:ext cx="36513"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37"/>
            <p:cNvSpPr>
              <a:spLocks/>
            </p:cNvSpPr>
            <p:nvPr/>
          </p:nvSpPr>
          <p:spPr bwMode="auto">
            <a:xfrm>
              <a:off x="6113463" y="3570288"/>
              <a:ext cx="311150" cy="79375"/>
            </a:xfrm>
            <a:custGeom>
              <a:avLst/>
              <a:gdLst>
                <a:gd name="T0" fmla="*/ 83 w 83"/>
                <a:gd name="T1" fmla="*/ 10 h 21"/>
                <a:gd name="T2" fmla="*/ 73 w 83"/>
                <a:gd name="T3" fmla="*/ 21 h 21"/>
                <a:gd name="T4" fmla="*/ 11 w 83"/>
                <a:gd name="T5" fmla="*/ 21 h 21"/>
                <a:gd name="T6" fmla="*/ 0 w 83"/>
                <a:gd name="T7" fmla="*/ 10 h 21"/>
                <a:gd name="T8" fmla="*/ 0 w 83"/>
                <a:gd name="T9" fmla="*/ 10 h 21"/>
                <a:gd name="T10" fmla="*/ 11 w 83"/>
                <a:gd name="T11" fmla="*/ 0 h 21"/>
                <a:gd name="T12" fmla="*/ 73 w 83"/>
                <a:gd name="T13" fmla="*/ 0 h 21"/>
                <a:gd name="T14" fmla="*/ 83 w 83"/>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1">
                  <a:moveTo>
                    <a:pt x="83" y="10"/>
                  </a:moveTo>
                  <a:cubicBezTo>
                    <a:pt x="83" y="16"/>
                    <a:pt x="79" y="21"/>
                    <a:pt x="73" y="21"/>
                  </a:cubicBezTo>
                  <a:cubicBezTo>
                    <a:pt x="11" y="21"/>
                    <a:pt x="11" y="21"/>
                    <a:pt x="11" y="21"/>
                  </a:cubicBezTo>
                  <a:cubicBezTo>
                    <a:pt x="5" y="21"/>
                    <a:pt x="0" y="16"/>
                    <a:pt x="0" y="10"/>
                  </a:cubicBezTo>
                  <a:cubicBezTo>
                    <a:pt x="0" y="10"/>
                    <a:pt x="0" y="10"/>
                    <a:pt x="0" y="10"/>
                  </a:cubicBezTo>
                  <a:cubicBezTo>
                    <a:pt x="0" y="4"/>
                    <a:pt x="5" y="0"/>
                    <a:pt x="11" y="0"/>
                  </a:cubicBezTo>
                  <a:cubicBezTo>
                    <a:pt x="73" y="0"/>
                    <a:pt x="73" y="0"/>
                    <a:pt x="73" y="0"/>
                  </a:cubicBezTo>
                  <a:cubicBezTo>
                    <a:pt x="79" y="0"/>
                    <a:pt x="83" y="4"/>
                    <a:pt x="83" y="10"/>
                  </a:cubicBezTo>
                  <a:close/>
                </a:path>
              </a:pathLst>
            </a:custGeom>
            <a:solidFill>
              <a:srgbClr val="C1C1C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38"/>
            <p:cNvSpPr>
              <a:spLocks/>
            </p:cNvSpPr>
            <p:nvPr/>
          </p:nvSpPr>
          <p:spPr bwMode="auto">
            <a:xfrm>
              <a:off x="5973763" y="3309938"/>
              <a:ext cx="590550" cy="177800"/>
            </a:xfrm>
            <a:custGeom>
              <a:avLst/>
              <a:gdLst>
                <a:gd name="T0" fmla="*/ 157 w 157"/>
                <a:gd name="T1" fmla="*/ 23 h 47"/>
                <a:gd name="T2" fmla="*/ 134 w 157"/>
                <a:gd name="T3" fmla="*/ 47 h 47"/>
                <a:gd name="T4" fmla="*/ 24 w 157"/>
                <a:gd name="T5" fmla="*/ 47 h 47"/>
                <a:gd name="T6" fmla="*/ 0 w 157"/>
                <a:gd name="T7" fmla="*/ 23 h 47"/>
                <a:gd name="T8" fmla="*/ 0 w 157"/>
                <a:gd name="T9" fmla="*/ 23 h 47"/>
                <a:gd name="T10" fmla="*/ 24 w 157"/>
                <a:gd name="T11" fmla="*/ 0 h 47"/>
                <a:gd name="T12" fmla="*/ 134 w 157"/>
                <a:gd name="T13" fmla="*/ 0 h 47"/>
                <a:gd name="T14" fmla="*/ 157 w 157"/>
                <a:gd name="T15" fmla="*/ 2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47">
                  <a:moveTo>
                    <a:pt x="157" y="23"/>
                  </a:moveTo>
                  <a:cubicBezTo>
                    <a:pt x="157" y="36"/>
                    <a:pt x="147" y="47"/>
                    <a:pt x="134" y="47"/>
                  </a:cubicBezTo>
                  <a:cubicBezTo>
                    <a:pt x="24" y="47"/>
                    <a:pt x="24" y="47"/>
                    <a:pt x="24" y="47"/>
                  </a:cubicBezTo>
                  <a:cubicBezTo>
                    <a:pt x="11" y="47"/>
                    <a:pt x="0" y="36"/>
                    <a:pt x="0" y="23"/>
                  </a:cubicBezTo>
                  <a:cubicBezTo>
                    <a:pt x="0" y="23"/>
                    <a:pt x="0" y="23"/>
                    <a:pt x="0" y="23"/>
                  </a:cubicBezTo>
                  <a:cubicBezTo>
                    <a:pt x="0" y="11"/>
                    <a:pt x="11" y="0"/>
                    <a:pt x="24" y="0"/>
                  </a:cubicBezTo>
                  <a:cubicBezTo>
                    <a:pt x="134" y="0"/>
                    <a:pt x="134" y="0"/>
                    <a:pt x="134" y="0"/>
                  </a:cubicBezTo>
                  <a:cubicBezTo>
                    <a:pt x="147" y="0"/>
                    <a:pt x="157" y="11"/>
                    <a:pt x="157" y="23"/>
                  </a:cubicBezTo>
                  <a:close/>
                </a:path>
              </a:pathLst>
            </a:custGeom>
            <a:solidFill>
              <a:srgbClr val="C1C1C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39"/>
            <p:cNvSpPr>
              <a:spLocks/>
            </p:cNvSpPr>
            <p:nvPr/>
          </p:nvSpPr>
          <p:spPr bwMode="auto">
            <a:xfrm>
              <a:off x="6149976" y="3871913"/>
              <a:ext cx="241300" cy="44450"/>
            </a:xfrm>
            <a:custGeom>
              <a:avLst/>
              <a:gdLst>
                <a:gd name="T0" fmla="*/ 64 w 64"/>
                <a:gd name="T1" fmla="*/ 6 h 12"/>
                <a:gd name="T2" fmla="*/ 57 w 64"/>
                <a:gd name="T3" fmla="*/ 12 h 12"/>
                <a:gd name="T4" fmla="*/ 6 w 64"/>
                <a:gd name="T5" fmla="*/ 12 h 12"/>
                <a:gd name="T6" fmla="*/ 0 w 64"/>
                <a:gd name="T7" fmla="*/ 6 h 12"/>
                <a:gd name="T8" fmla="*/ 0 w 64"/>
                <a:gd name="T9" fmla="*/ 6 h 12"/>
                <a:gd name="T10" fmla="*/ 6 w 64"/>
                <a:gd name="T11" fmla="*/ 0 h 12"/>
                <a:gd name="T12" fmla="*/ 57 w 64"/>
                <a:gd name="T13" fmla="*/ 0 h 12"/>
                <a:gd name="T14" fmla="*/ 64 w 64"/>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2">
                  <a:moveTo>
                    <a:pt x="64" y="6"/>
                  </a:moveTo>
                  <a:cubicBezTo>
                    <a:pt x="64" y="9"/>
                    <a:pt x="61" y="12"/>
                    <a:pt x="57" y="12"/>
                  </a:cubicBezTo>
                  <a:cubicBezTo>
                    <a:pt x="6" y="12"/>
                    <a:pt x="6" y="12"/>
                    <a:pt x="6" y="12"/>
                  </a:cubicBezTo>
                  <a:cubicBezTo>
                    <a:pt x="3" y="12"/>
                    <a:pt x="0" y="9"/>
                    <a:pt x="0" y="6"/>
                  </a:cubicBezTo>
                  <a:cubicBezTo>
                    <a:pt x="0" y="6"/>
                    <a:pt x="0" y="6"/>
                    <a:pt x="0" y="6"/>
                  </a:cubicBezTo>
                  <a:cubicBezTo>
                    <a:pt x="0" y="2"/>
                    <a:pt x="3" y="0"/>
                    <a:pt x="6" y="0"/>
                  </a:cubicBezTo>
                  <a:cubicBezTo>
                    <a:pt x="57" y="0"/>
                    <a:pt x="57" y="0"/>
                    <a:pt x="57" y="0"/>
                  </a:cubicBezTo>
                  <a:cubicBezTo>
                    <a:pt x="61" y="0"/>
                    <a:pt x="64" y="2"/>
                    <a:pt x="64" y="6"/>
                  </a:cubicBezTo>
                  <a:close/>
                </a:path>
              </a:pathLst>
            </a:custGeom>
            <a:solidFill>
              <a:srgbClr val="C1C1C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40"/>
            <p:cNvSpPr>
              <a:spLocks/>
            </p:cNvSpPr>
            <p:nvPr/>
          </p:nvSpPr>
          <p:spPr bwMode="auto">
            <a:xfrm>
              <a:off x="5635626" y="2008188"/>
              <a:ext cx="1270000" cy="134938"/>
            </a:xfrm>
            <a:custGeom>
              <a:avLst/>
              <a:gdLst>
                <a:gd name="T0" fmla="*/ 338 w 338"/>
                <a:gd name="T1" fmla="*/ 18 h 36"/>
                <a:gd name="T2" fmla="*/ 320 w 338"/>
                <a:gd name="T3" fmla="*/ 36 h 36"/>
                <a:gd name="T4" fmla="*/ 18 w 338"/>
                <a:gd name="T5" fmla="*/ 36 h 36"/>
                <a:gd name="T6" fmla="*/ 0 w 338"/>
                <a:gd name="T7" fmla="*/ 18 h 36"/>
                <a:gd name="T8" fmla="*/ 0 w 338"/>
                <a:gd name="T9" fmla="*/ 18 h 36"/>
                <a:gd name="T10" fmla="*/ 18 w 338"/>
                <a:gd name="T11" fmla="*/ 0 h 36"/>
                <a:gd name="T12" fmla="*/ 320 w 338"/>
                <a:gd name="T13" fmla="*/ 0 h 36"/>
                <a:gd name="T14" fmla="*/ 338 w 338"/>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36">
                  <a:moveTo>
                    <a:pt x="338" y="18"/>
                  </a:moveTo>
                  <a:cubicBezTo>
                    <a:pt x="338" y="28"/>
                    <a:pt x="330" y="36"/>
                    <a:pt x="320" y="36"/>
                  </a:cubicBezTo>
                  <a:cubicBezTo>
                    <a:pt x="18" y="36"/>
                    <a:pt x="18" y="36"/>
                    <a:pt x="18" y="36"/>
                  </a:cubicBezTo>
                  <a:cubicBezTo>
                    <a:pt x="8" y="36"/>
                    <a:pt x="0" y="28"/>
                    <a:pt x="0" y="18"/>
                  </a:cubicBezTo>
                  <a:cubicBezTo>
                    <a:pt x="0" y="18"/>
                    <a:pt x="0" y="18"/>
                    <a:pt x="0" y="18"/>
                  </a:cubicBezTo>
                  <a:cubicBezTo>
                    <a:pt x="0" y="8"/>
                    <a:pt x="8" y="0"/>
                    <a:pt x="18" y="0"/>
                  </a:cubicBezTo>
                  <a:cubicBezTo>
                    <a:pt x="320" y="0"/>
                    <a:pt x="320" y="0"/>
                    <a:pt x="320" y="0"/>
                  </a:cubicBezTo>
                  <a:cubicBezTo>
                    <a:pt x="330" y="0"/>
                    <a:pt x="338" y="8"/>
                    <a:pt x="338" y="18"/>
                  </a:cubicBezTo>
                  <a:close/>
                </a:path>
              </a:pathLst>
            </a:custGeom>
            <a:solidFill>
              <a:srgbClr val="C1C1C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60"/>
            <p:cNvSpPr>
              <a:spLocks noEditPoints="1"/>
            </p:cNvSpPr>
            <p:nvPr/>
          </p:nvSpPr>
          <p:spPr bwMode="auto">
            <a:xfrm>
              <a:off x="6270626" y="2008188"/>
              <a:ext cx="882650" cy="2838450"/>
            </a:xfrm>
            <a:custGeom>
              <a:avLst/>
              <a:gdLst>
                <a:gd name="T0" fmla="*/ 216 w 235"/>
                <a:gd name="T1" fmla="*/ 58 h 754"/>
                <a:gd name="T2" fmla="*/ 149 w 235"/>
                <a:gd name="T3" fmla="*/ 57 h 754"/>
                <a:gd name="T4" fmla="*/ 150 w 235"/>
                <a:gd name="T5" fmla="*/ 36 h 754"/>
                <a:gd name="T6" fmla="*/ 151 w 235"/>
                <a:gd name="T7" fmla="*/ 36 h 754"/>
                <a:gd name="T8" fmla="*/ 169 w 235"/>
                <a:gd name="T9" fmla="*/ 18 h 754"/>
                <a:gd name="T10" fmla="*/ 151 w 235"/>
                <a:gd name="T11" fmla="*/ 0 h 754"/>
                <a:gd name="T12" fmla="*/ 0 w 235"/>
                <a:gd name="T13" fmla="*/ 0 h 754"/>
                <a:gd name="T14" fmla="*/ 0 w 235"/>
                <a:gd name="T15" fmla="*/ 754 h 754"/>
                <a:gd name="T16" fmla="*/ 166 w 235"/>
                <a:gd name="T17" fmla="*/ 754 h 754"/>
                <a:gd name="T18" fmla="*/ 166 w 235"/>
                <a:gd name="T19" fmla="*/ 651 h 754"/>
                <a:gd name="T20" fmla="*/ 133 w 235"/>
                <a:gd name="T21" fmla="*/ 651 h 754"/>
                <a:gd name="T22" fmla="*/ 133 w 235"/>
                <a:gd name="T23" fmla="*/ 606 h 754"/>
                <a:gd name="T24" fmla="*/ 116 w 235"/>
                <a:gd name="T25" fmla="*/ 606 h 754"/>
                <a:gd name="T26" fmla="*/ 116 w 235"/>
                <a:gd name="T27" fmla="*/ 596 h 754"/>
                <a:gd name="T28" fmla="*/ 88 w 235"/>
                <a:gd name="T29" fmla="*/ 568 h 754"/>
                <a:gd name="T30" fmla="*/ 77 w 235"/>
                <a:gd name="T31" fmla="*/ 568 h 754"/>
                <a:gd name="T32" fmla="*/ 77 w 235"/>
                <a:gd name="T33" fmla="*/ 547 h 754"/>
                <a:gd name="T34" fmla="*/ 63 w 235"/>
                <a:gd name="T35" fmla="*/ 533 h 754"/>
                <a:gd name="T36" fmla="*/ 25 w 235"/>
                <a:gd name="T37" fmla="*/ 533 h 754"/>
                <a:gd name="T38" fmla="*/ 25 w 235"/>
                <a:gd name="T39" fmla="*/ 507 h 754"/>
                <a:gd name="T40" fmla="*/ 25 w 235"/>
                <a:gd name="T41" fmla="*/ 507 h 754"/>
                <a:gd name="T42" fmla="*/ 32 w 235"/>
                <a:gd name="T43" fmla="*/ 501 h 754"/>
                <a:gd name="T44" fmla="*/ 25 w 235"/>
                <a:gd name="T45" fmla="*/ 495 h 754"/>
                <a:gd name="T46" fmla="*/ 25 w 235"/>
                <a:gd name="T47" fmla="*/ 495 h 754"/>
                <a:gd name="T48" fmla="*/ 25 w 235"/>
                <a:gd name="T49" fmla="*/ 436 h 754"/>
                <a:gd name="T50" fmla="*/ 31 w 235"/>
                <a:gd name="T51" fmla="*/ 436 h 754"/>
                <a:gd name="T52" fmla="*/ 41 w 235"/>
                <a:gd name="T53" fmla="*/ 425 h 754"/>
                <a:gd name="T54" fmla="*/ 33 w 235"/>
                <a:gd name="T55" fmla="*/ 415 h 754"/>
                <a:gd name="T56" fmla="*/ 44 w 235"/>
                <a:gd name="T57" fmla="*/ 393 h 754"/>
                <a:gd name="T58" fmla="*/ 44 w 235"/>
                <a:gd name="T59" fmla="*/ 393 h 754"/>
                <a:gd name="T60" fmla="*/ 55 w 235"/>
                <a:gd name="T61" fmla="*/ 393 h 754"/>
                <a:gd name="T62" fmla="*/ 78 w 235"/>
                <a:gd name="T63" fmla="*/ 369 h 754"/>
                <a:gd name="T64" fmla="*/ 59 w 235"/>
                <a:gd name="T65" fmla="*/ 347 h 754"/>
                <a:gd name="T66" fmla="*/ 79 w 235"/>
                <a:gd name="T67" fmla="*/ 326 h 754"/>
                <a:gd name="T68" fmla="*/ 231 w 235"/>
                <a:gd name="T69" fmla="*/ 120 h 754"/>
                <a:gd name="T70" fmla="*/ 216 w 235"/>
                <a:gd name="T71" fmla="*/ 58 h 754"/>
                <a:gd name="T72" fmla="*/ 203 w 235"/>
                <a:gd name="T73" fmla="*/ 117 h 754"/>
                <a:gd name="T74" fmla="*/ 106 w 235"/>
                <a:gd name="T75" fmla="*/ 277 h 754"/>
                <a:gd name="T76" fmla="*/ 146 w 235"/>
                <a:gd name="T77" fmla="*/ 90 h 754"/>
                <a:gd name="T78" fmla="*/ 199 w 235"/>
                <a:gd name="T79" fmla="*/ 81 h 754"/>
                <a:gd name="T80" fmla="*/ 203 w 235"/>
                <a:gd name="T81" fmla="*/ 117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754">
                  <a:moveTo>
                    <a:pt x="216" y="58"/>
                  </a:moveTo>
                  <a:cubicBezTo>
                    <a:pt x="195" y="43"/>
                    <a:pt x="169" y="48"/>
                    <a:pt x="149" y="57"/>
                  </a:cubicBezTo>
                  <a:cubicBezTo>
                    <a:pt x="149" y="49"/>
                    <a:pt x="149" y="42"/>
                    <a:pt x="150" y="36"/>
                  </a:cubicBezTo>
                  <a:cubicBezTo>
                    <a:pt x="151" y="36"/>
                    <a:pt x="151" y="36"/>
                    <a:pt x="151" y="36"/>
                  </a:cubicBezTo>
                  <a:cubicBezTo>
                    <a:pt x="161" y="36"/>
                    <a:pt x="169" y="28"/>
                    <a:pt x="169" y="18"/>
                  </a:cubicBezTo>
                  <a:cubicBezTo>
                    <a:pt x="169" y="8"/>
                    <a:pt x="161" y="0"/>
                    <a:pt x="151" y="0"/>
                  </a:cubicBezTo>
                  <a:cubicBezTo>
                    <a:pt x="0" y="0"/>
                    <a:pt x="0" y="0"/>
                    <a:pt x="0" y="0"/>
                  </a:cubicBezTo>
                  <a:cubicBezTo>
                    <a:pt x="0" y="754"/>
                    <a:pt x="0" y="754"/>
                    <a:pt x="0" y="754"/>
                  </a:cubicBezTo>
                  <a:cubicBezTo>
                    <a:pt x="166" y="754"/>
                    <a:pt x="166" y="754"/>
                    <a:pt x="166" y="754"/>
                  </a:cubicBezTo>
                  <a:cubicBezTo>
                    <a:pt x="166" y="651"/>
                    <a:pt x="166" y="651"/>
                    <a:pt x="166" y="651"/>
                  </a:cubicBezTo>
                  <a:cubicBezTo>
                    <a:pt x="133" y="651"/>
                    <a:pt x="133" y="651"/>
                    <a:pt x="133" y="651"/>
                  </a:cubicBezTo>
                  <a:cubicBezTo>
                    <a:pt x="133" y="606"/>
                    <a:pt x="133" y="606"/>
                    <a:pt x="133" y="606"/>
                  </a:cubicBezTo>
                  <a:cubicBezTo>
                    <a:pt x="116" y="606"/>
                    <a:pt x="116" y="606"/>
                    <a:pt x="116" y="606"/>
                  </a:cubicBezTo>
                  <a:cubicBezTo>
                    <a:pt x="116" y="596"/>
                    <a:pt x="116" y="596"/>
                    <a:pt x="116" y="596"/>
                  </a:cubicBezTo>
                  <a:cubicBezTo>
                    <a:pt x="116" y="581"/>
                    <a:pt x="103" y="568"/>
                    <a:pt x="88" y="568"/>
                  </a:cubicBezTo>
                  <a:cubicBezTo>
                    <a:pt x="77" y="568"/>
                    <a:pt x="77" y="568"/>
                    <a:pt x="77" y="568"/>
                  </a:cubicBezTo>
                  <a:cubicBezTo>
                    <a:pt x="77" y="547"/>
                    <a:pt x="77" y="547"/>
                    <a:pt x="77" y="547"/>
                  </a:cubicBezTo>
                  <a:cubicBezTo>
                    <a:pt x="77" y="540"/>
                    <a:pt x="71" y="533"/>
                    <a:pt x="63" y="533"/>
                  </a:cubicBezTo>
                  <a:cubicBezTo>
                    <a:pt x="25" y="533"/>
                    <a:pt x="25" y="533"/>
                    <a:pt x="25" y="533"/>
                  </a:cubicBezTo>
                  <a:cubicBezTo>
                    <a:pt x="25" y="507"/>
                    <a:pt x="25" y="507"/>
                    <a:pt x="25" y="507"/>
                  </a:cubicBezTo>
                  <a:cubicBezTo>
                    <a:pt x="25" y="507"/>
                    <a:pt x="25" y="507"/>
                    <a:pt x="25" y="507"/>
                  </a:cubicBezTo>
                  <a:cubicBezTo>
                    <a:pt x="29" y="507"/>
                    <a:pt x="32" y="504"/>
                    <a:pt x="32" y="501"/>
                  </a:cubicBezTo>
                  <a:cubicBezTo>
                    <a:pt x="32" y="497"/>
                    <a:pt x="29" y="495"/>
                    <a:pt x="25" y="495"/>
                  </a:cubicBezTo>
                  <a:cubicBezTo>
                    <a:pt x="25" y="495"/>
                    <a:pt x="25" y="495"/>
                    <a:pt x="25" y="495"/>
                  </a:cubicBezTo>
                  <a:cubicBezTo>
                    <a:pt x="25" y="436"/>
                    <a:pt x="25" y="436"/>
                    <a:pt x="25" y="436"/>
                  </a:cubicBezTo>
                  <a:cubicBezTo>
                    <a:pt x="31" y="436"/>
                    <a:pt x="31" y="436"/>
                    <a:pt x="31" y="436"/>
                  </a:cubicBezTo>
                  <a:cubicBezTo>
                    <a:pt x="37" y="436"/>
                    <a:pt x="41" y="431"/>
                    <a:pt x="41" y="425"/>
                  </a:cubicBezTo>
                  <a:cubicBezTo>
                    <a:pt x="41" y="420"/>
                    <a:pt x="38" y="416"/>
                    <a:pt x="33" y="415"/>
                  </a:cubicBezTo>
                  <a:cubicBezTo>
                    <a:pt x="40" y="409"/>
                    <a:pt x="44" y="402"/>
                    <a:pt x="44" y="393"/>
                  </a:cubicBezTo>
                  <a:cubicBezTo>
                    <a:pt x="44" y="393"/>
                    <a:pt x="44" y="393"/>
                    <a:pt x="44" y="393"/>
                  </a:cubicBezTo>
                  <a:cubicBezTo>
                    <a:pt x="55" y="393"/>
                    <a:pt x="55" y="393"/>
                    <a:pt x="55" y="393"/>
                  </a:cubicBezTo>
                  <a:cubicBezTo>
                    <a:pt x="68" y="393"/>
                    <a:pt x="78" y="382"/>
                    <a:pt x="78" y="369"/>
                  </a:cubicBezTo>
                  <a:cubicBezTo>
                    <a:pt x="78" y="358"/>
                    <a:pt x="70" y="349"/>
                    <a:pt x="59" y="347"/>
                  </a:cubicBezTo>
                  <a:cubicBezTo>
                    <a:pt x="66" y="341"/>
                    <a:pt x="73" y="334"/>
                    <a:pt x="79" y="326"/>
                  </a:cubicBezTo>
                  <a:cubicBezTo>
                    <a:pt x="175" y="282"/>
                    <a:pt x="223" y="178"/>
                    <a:pt x="231" y="120"/>
                  </a:cubicBezTo>
                  <a:cubicBezTo>
                    <a:pt x="235" y="90"/>
                    <a:pt x="230" y="69"/>
                    <a:pt x="216" y="58"/>
                  </a:cubicBezTo>
                  <a:close/>
                  <a:moveTo>
                    <a:pt x="203" y="117"/>
                  </a:moveTo>
                  <a:cubicBezTo>
                    <a:pt x="197" y="163"/>
                    <a:pt x="164" y="233"/>
                    <a:pt x="106" y="277"/>
                  </a:cubicBezTo>
                  <a:cubicBezTo>
                    <a:pt x="130" y="219"/>
                    <a:pt x="141" y="144"/>
                    <a:pt x="146" y="90"/>
                  </a:cubicBezTo>
                  <a:cubicBezTo>
                    <a:pt x="163" y="80"/>
                    <a:pt x="185" y="71"/>
                    <a:pt x="199" y="81"/>
                  </a:cubicBezTo>
                  <a:cubicBezTo>
                    <a:pt x="203" y="83"/>
                    <a:pt x="206" y="95"/>
                    <a:pt x="203" y="117"/>
                  </a:cubicBezTo>
                  <a:close/>
                </a:path>
              </a:pathLst>
            </a:custGeom>
            <a:solidFill>
              <a:schemeClr val="tx1">
                <a:lumMod val="95000"/>
                <a:lumOff val="5000"/>
                <a:alpha val="5000"/>
              </a:schemeClr>
            </a:solidFill>
            <a:ln>
              <a:noFill/>
            </a:ln>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11"/>
          <p:cNvGrpSpPr>
            <a:grpSpLocks/>
          </p:cNvGrpSpPr>
          <p:nvPr/>
        </p:nvGrpSpPr>
        <p:grpSpPr>
          <a:xfrm>
            <a:off x="1821955" y="1504781"/>
            <a:ext cx="1737267" cy="2632722"/>
            <a:chOff x="7458076" y="2008188"/>
            <a:chExt cx="1768475" cy="2838450"/>
          </a:xfrm>
        </p:grpSpPr>
        <p:sp>
          <p:nvSpPr>
            <p:cNvPr id="13" name="Freeform 5"/>
            <p:cNvSpPr>
              <a:spLocks/>
            </p:cNvSpPr>
            <p:nvPr/>
          </p:nvSpPr>
          <p:spPr bwMode="auto">
            <a:xfrm>
              <a:off x="7458076" y="2105026"/>
              <a:ext cx="676275" cy="1149350"/>
            </a:xfrm>
            <a:custGeom>
              <a:avLst/>
              <a:gdLst>
                <a:gd name="T0" fmla="*/ 170 w 180"/>
                <a:gd name="T1" fmla="*/ 305 h 305"/>
                <a:gd name="T2" fmla="*/ 4 w 180"/>
                <a:gd name="T3" fmla="*/ 94 h 305"/>
                <a:gd name="T4" fmla="*/ 20 w 180"/>
                <a:gd name="T5" fmla="*/ 32 h 305"/>
                <a:gd name="T6" fmla="*/ 128 w 180"/>
                <a:gd name="T7" fmla="*/ 59 h 305"/>
                <a:gd name="T8" fmla="*/ 109 w 180"/>
                <a:gd name="T9" fmla="*/ 79 h 305"/>
                <a:gd name="T10" fmla="*/ 36 w 180"/>
                <a:gd name="T11" fmla="*/ 55 h 305"/>
                <a:gd name="T12" fmla="*/ 32 w 180"/>
                <a:gd name="T13" fmla="*/ 91 h 305"/>
                <a:gd name="T14" fmla="*/ 180 w 180"/>
                <a:gd name="T15" fmla="*/ 279 h 305"/>
                <a:gd name="T16" fmla="*/ 17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70" y="305"/>
                  </a:moveTo>
                  <a:cubicBezTo>
                    <a:pt x="65" y="266"/>
                    <a:pt x="13" y="155"/>
                    <a:pt x="4" y="94"/>
                  </a:cubicBezTo>
                  <a:cubicBezTo>
                    <a:pt x="0" y="64"/>
                    <a:pt x="6" y="43"/>
                    <a:pt x="20" y="32"/>
                  </a:cubicBezTo>
                  <a:cubicBezTo>
                    <a:pt x="64" y="0"/>
                    <a:pt x="126" y="56"/>
                    <a:pt x="128" y="59"/>
                  </a:cubicBezTo>
                  <a:cubicBezTo>
                    <a:pt x="109" y="79"/>
                    <a:pt x="109" y="79"/>
                    <a:pt x="109" y="79"/>
                  </a:cubicBezTo>
                  <a:cubicBezTo>
                    <a:pt x="109" y="79"/>
                    <a:pt x="62" y="36"/>
                    <a:pt x="36" y="55"/>
                  </a:cubicBezTo>
                  <a:cubicBezTo>
                    <a:pt x="33" y="57"/>
                    <a:pt x="29" y="69"/>
                    <a:pt x="32" y="91"/>
                  </a:cubicBezTo>
                  <a:cubicBezTo>
                    <a:pt x="40" y="149"/>
                    <a:pt x="91" y="246"/>
                    <a:pt x="180" y="279"/>
                  </a:cubicBezTo>
                  <a:lnTo>
                    <a:pt x="170" y="305"/>
                  </a:lnTo>
                  <a:close/>
                </a:path>
              </a:pathLst>
            </a:custGeom>
            <a:solidFill>
              <a:srgbClr val="F7CD1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
            <p:cNvSpPr>
              <a:spLocks/>
            </p:cNvSpPr>
            <p:nvPr/>
          </p:nvSpPr>
          <p:spPr bwMode="auto">
            <a:xfrm>
              <a:off x="8551863" y="2105026"/>
              <a:ext cx="674688" cy="1149350"/>
            </a:xfrm>
            <a:custGeom>
              <a:avLst/>
              <a:gdLst>
                <a:gd name="T0" fmla="*/ 10 w 180"/>
                <a:gd name="T1" fmla="*/ 305 h 305"/>
                <a:gd name="T2" fmla="*/ 0 w 180"/>
                <a:gd name="T3" fmla="*/ 279 h 305"/>
                <a:gd name="T4" fmla="*/ 148 w 180"/>
                <a:gd name="T5" fmla="*/ 91 h 305"/>
                <a:gd name="T6" fmla="*/ 144 w 180"/>
                <a:gd name="T7" fmla="*/ 55 h 305"/>
                <a:gd name="T8" fmla="*/ 71 w 180"/>
                <a:gd name="T9" fmla="*/ 79 h 305"/>
                <a:gd name="T10" fmla="*/ 52 w 180"/>
                <a:gd name="T11" fmla="*/ 59 h 305"/>
                <a:gd name="T12" fmla="*/ 161 w 180"/>
                <a:gd name="T13" fmla="*/ 32 h 305"/>
                <a:gd name="T14" fmla="*/ 176 w 180"/>
                <a:gd name="T15" fmla="*/ 94 h 305"/>
                <a:gd name="T16" fmla="*/ 10 w 180"/>
                <a:gd name="T17"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305">
                  <a:moveTo>
                    <a:pt x="10" y="305"/>
                  </a:moveTo>
                  <a:cubicBezTo>
                    <a:pt x="0" y="279"/>
                    <a:pt x="0" y="279"/>
                    <a:pt x="0" y="279"/>
                  </a:cubicBezTo>
                  <a:cubicBezTo>
                    <a:pt x="89" y="246"/>
                    <a:pt x="140" y="149"/>
                    <a:pt x="148" y="91"/>
                  </a:cubicBezTo>
                  <a:cubicBezTo>
                    <a:pt x="151" y="69"/>
                    <a:pt x="148" y="57"/>
                    <a:pt x="144" y="55"/>
                  </a:cubicBezTo>
                  <a:cubicBezTo>
                    <a:pt x="123" y="39"/>
                    <a:pt x="84" y="68"/>
                    <a:pt x="71" y="79"/>
                  </a:cubicBezTo>
                  <a:cubicBezTo>
                    <a:pt x="52" y="59"/>
                    <a:pt x="52" y="59"/>
                    <a:pt x="52" y="59"/>
                  </a:cubicBezTo>
                  <a:cubicBezTo>
                    <a:pt x="55" y="56"/>
                    <a:pt x="116" y="0"/>
                    <a:pt x="161" y="32"/>
                  </a:cubicBezTo>
                  <a:cubicBezTo>
                    <a:pt x="175" y="43"/>
                    <a:pt x="180" y="64"/>
                    <a:pt x="176" y="94"/>
                  </a:cubicBezTo>
                  <a:cubicBezTo>
                    <a:pt x="168" y="155"/>
                    <a:pt x="115" y="266"/>
                    <a:pt x="10" y="305"/>
                  </a:cubicBezTo>
                  <a:close/>
                </a:path>
              </a:pathLst>
            </a:custGeom>
            <a:solidFill>
              <a:srgbClr val="F7CD1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
            <p:cNvSpPr>
              <a:spLocks/>
            </p:cNvSpPr>
            <p:nvPr/>
          </p:nvSpPr>
          <p:spPr bwMode="auto">
            <a:xfrm>
              <a:off x="8054976" y="4014788"/>
              <a:ext cx="579438" cy="225425"/>
            </a:xfrm>
            <a:custGeom>
              <a:avLst/>
              <a:gdLst>
                <a:gd name="T0" fmla="*/ 154 w 154"/>
                <a:gd name="T1" fmla="*/ 46 h 60"/>
                <a:gd name="T2" fmla="*/ 140 w 154"/>
                <a:gd name="T3" fmla="*/ 60 h 60"/>
                <a:gd name="T4" fmla="*/ 14 w 154"/>
                <a:gd name="T5" fmla="*/ 60 h 60"/>
                <a:gd name="T6" fmla="*/ 0 w 154"/>
                <a:gd name="T7" fmla="*/ 46 h 60"/>
                <a:gd name="T8" fmla="*/ 0 w 154"/>
                <a:gd name="T9" fmla="*/ 14 h 60"/>
                <a:gd name="T10" fmla="*/ 14 w 154"/>
                <a:gd name="T11" fmla="*/ 0 h 60"/>
                <a:gd name="T12" fmla="*/ 140 w 154"/>
                <a:gd name="T13" fmla="*/ 0 h 60"/>
                <a:gd name="T14" fmla="*/ 154 w 154"/>
                <a:gd name="T15" fmla="*/ 14 h 60"/>
                <a:gd name="T16" fmla="*/ 154 w 154"/>
                <a:gd name="T17"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60">
                  <a:moveTo>
                    <a:pt x="154" y="46"/>
                  </a:moveTo>
                  <a:cubicBezTo>
                    <a:pt x="154" y="54"/>
                    <a:pt x="148" y="60"/>
                    <a:pt x="140" y="60"/>
                  </a:cubicBezTo>
                  <a:cubicBezTo>
                    <a:pt x="14" y="60"/>
                    <a:pt x="14" y="60"/>
                    <a:pt x="14" y="60"/>
                  </a:cubicBezTo>
                  <a:cubicBezTo>
                    <a:pt x="6" y="60"/>
                    <a:pt x="0" y="54"/>
                    <a:pt x="0" y="46"/>
                  </a:cubicBezTo>
                  <a:cubicBezTo>
                    <a:pt x="0" y="14"/>
                    <a:pt x="0" y="14"/>
                    <a:pt x="0" y="14"/>
                  </a:cubicBezTo>
                  <a:cubicBezTo>
                    <a:pt x="0" y="7"/>
                    <a:pt x="6" y="0"/>
                    <a:pt x="14" y="0"/>
                  </a:cubicBezTo>
                  <a:cubicBezTo>
                    <a:pt x="140" y="0"/>
                    <a:pt x="140" y="0"/>
                    <a:pt x="140" y="0"/>
                  </a:cubicBezTo>
                  <a:cubicBezTo>
                    <a:pt x="148" y="0"/>
                    <a:pt x="154" y="7"/>
                    <a:pt x="154" y="14"/>
                  </a:cubicBezTo>
                  <a:lnTo>
                    <a:pt x="154" y="46"/>
                  </a:lnTo>
                  <a:close/>
                </a:path>
              </a:pathLst>
            </a:custGeom>
            <a:solidFill>
              <a:srgbClr val="F8E21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8"/>
            <p:cNvSpPr>
              <a:spLocks/>
            </p:cNvSpPr>
            <p:nvPr/>
          </p:nvSpPr>
          <p:spPr bwMode="auto">
            <a:xfrm>
              <a:off x="7908926" y="4146551"/>
              <a:ext cx="871538" cy="387350"/>
            </a:xfrm>
            <a:custGeom>
              <a:avLst/>
              <a:gdLst>
                <a:gd name="T0" fmla="*/ 232 w 232"/>
                <a:gd name="T1" fmla="*/ 75 h 103"/>
                <a:gd name="T2" fmla="*/ 204 w 232"/>
                <a:gd name="T3" fmla="*/ 103 h 103"/>
                <a:gd name="T4" fmla="*/ 28 w 232"/>
                <a:gd name="T5" fmla="*/ 103 h 103"/>
                <a:gd name="T6" fmla="*/ 0 w 232"/>
                <a:gd name="T7" fmla="*/ 75 h 103"/>
                <a:gd name="T8" fmla="*/ 0 w 232"/>
                <a:gd name="T9" fmla="*/ 28 h 103"/>
                <a:gd name="T10" fmla="*/ 28 w 232"/>
                <a:gd name="T11" fmla="*/ 0 h 103"/>
                <a:gd name="T12" fmla="*/ 204 w 232"/>
                <a:gd name="T13" fmla="*/ 0 h 103"/>
                <a:gd name="T14" fmla="*/ 232 w 232"/>
                <a:gd name="T15" fmla="*/ 28 h 103"/>
                <a:gd name="T16" fmla="*/ 232 w 232"/>
                <a:gd name="T17" fmla="*/ 7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03">
                  <a:moveTo>
                    <a:pt x="232" y="75"/>
                  </a:moveTo>
                  <a:cubicBezTo>
                    <a:pt x="232" y="91"/>
                    <a:pt x="219" y="103"/>
                    <a:pt x="204" y="103"/>
                  </a:cubicBezTo>
                  <a:cubicBezTo>
                    <a:pt x="28" y="103"/>
                    <a:pt x="28" y="103"/>
                    <a:pt x="28" y="103"/>
                  </a:cubicBezTo>
                  <a:cubicBezTo>
                    <a:pt x="12" y="103"/>
                    <a:pt x="0" y="91"/>
                    <a:pt x="0" y="75"/>
                  </a:cubicBezTo>
                  <a:cubicBezTo>
                    <a:pt x="0" y="28"/>
                    <a:pt x="0" y="28"/>
                    <a:pt x="0" y="28"/>
                  </a:cubicBezTo>
                  <a:cubicBezTo>
                    <a:pt x="0" y="13"/>
                    <a:pt x="12" y="0"/>
                    <a:pt x="28" y="0"/>
                  </a:cubicBezTo>
                  <a:cubicBezTo>
                    <a:pt x="204" y="0"/>
                    <a:pt x="204" y="0"/>
                    <a:pt x="204" y="0"/>
                  </a:cubicBezTo>
                  <a:cubicBezTo>
                    <a:pt x="219" y="0"/>
                    <a:pt x="232" y="13"/>
                    <a:pt x="232" y="28"/>
                  </a:cubicBezTo>
                  <a:lnTo>
                    <a:pt x="232" y="75"/>
                  </a:lnTo>
                  <a:close/>
                </a:path>
              </a:pathLst>
            </a:custGeom>
            <a:solidFill>
              <a:srgbClr val="F7CD1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9"/>
            <p:cNvSpPr>
              <a:spLocks noChangeArrowheads="1"/>
            </p:cNvSpPr>
            <p:nvPr/>
          </p:nvSpPr>
          <p:spPr bwMode="auto">
            <a:xfrm>
              <a:off x="8250238" y="3408363"/>
              <a:ext cx="188913" cy="661988"/>
            </a:xfrm>
            <a:prstGeom prst="rect">
              <a:avLst/>
            </a:prstGeom>
            <a:solidFill>
              <a:srgbClr val="F8E21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0"/>
            <p:cNvSpPr>
              <a:spLocks/>
            </p:cNvSpPr>
            <p:nvPr/>
          </p:nvSpPr>
          <p:spPr bwMode="auto">
            <a:xfrm>
              <a:off x="7777163" y="2074863"/>
              <a:ext cx="1130300" cy="1322388"/>
            </a:xfrm>
            <a:custGeom>
              <a:avLst/>
              <a:gdLst>
                <a:gd name="T0" fmla="*/ 151 w 301"/>
                <a:gd name="T1" fmla="*/ 0 h 351"/>
                <a:gd name="T2" fmla="*/ 0 w 301"/>
                <a:gd name="T3" fmla="*/ 0 h 351"/>
                <a:gd name="T4" fmla="*/ 151 w 301"/>
                <a:gd name="T5" fmla="*/ 351 h 351"/>
                <a:gd name="T6" fmla="*/ 301 w 301"/>
                <a:gd name="T7" fmla="*/ 0 h 351"/>
                <a:gd name="T8" fmla="*/ 151 w 301"/>
                <a:gd name="T9" fmla="*/ 0 h 351"/>
              </a:gdLst>
              <a:ahLst/>
              <a:cxnLst>
                <a:cxn ang="0">
                  <a:pos x="T0" y="T1"/>
                </a:cxn>
                <a:cxn ang="0">
                  <a:pos x="T2" y="T3"/>
                </a:cxn>
                <a:cxn ang="0">
                  <a:pos x="T4" y="T5"/>
                </a:cxn>
                <a:cxn ang="0">
                  <a:pos x="T6" y="T7"/>
                </a:cxn>
                <a:cxn ang="0">
                  <a:pos x="T8" y="T9"/>
                </a:cxn>
              </a:cxnLst>
              <a:rect l="0" t="0" r="r" b="b"/>
              <a:pathLst>
                <a:path w="301" h="351">
                  <a:moveTo>
                    <a:pt x="151" y="0"/>
                  </a:moveTo>
                  <a:cubicBezTo>
                    <a:pt x="0" y="0"/>
                    <a:pt x="0" y="0"/>
                    <a:pt x="0" y="0"/>
                  </a:cubicBezTo>
                  <a:cubicBezTo>
                    <a:pt x="0" y="0"/>
                    <a:pt x="1" y="351"/>
                    <a:pt x="151" y="351"/>
                  </a:cubicBezTo>
                  <a:cubicBezTo>
                    <a:pt x="301" y="351"/>
                    <a:pt x="301" y="0"/>
                    <a:pt x="301" y="0"/>
                  </a:cubicBezTo>
                  <a:lnTo>
                    <a:pt x="151" y="0"/>
                  </a:lnTo>
                  <a:close/>
                </a:path>
              </a:pathLst>
            </a:custGeom>
            <a:solidFill>
              <a:srgbClr val="F8E21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Oval 11"/>
            <p:cNvSpPr>
              <a:spLocks noChangeArrowheads="1"/>
            </p:cNvSpPr>
            <p:nvPr/>
          </p:nvSpPr>
          <p:spPr bwMode="auto">
            <a:xfrm>
              <a:off x="8175626" y="3367088"/>
              <a:ext cx="333375" cy="241300"/>
            </a:xfrm>
            <a:prstGeom prst="ellipse">
              <a:avLst/>
            </a:prstGeom>
            <a:solidFill>
              <a:srgbClr val="F8E21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2"/>
            <p:cNvSpPr>
              <a:spLocks noChangeArrowheads="1"/>
            </p:cNvSpPr>
            <p:nvPr/>
          </p:nvSpPr>
          <p:spPr bwMode="auto">
            <a:xfrm>
              <a:off x="7845426" y="4289426"/>
              <a:ext cx="998538" cy="384175"/>
            </a:xfrm>
            <a:prstGeom prst="rect">
              <a:avLst/>
            </a:prstGeom>
            <a:solidFill>
              <a:srgbClr val="3C4C5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13"/>
            <p:cNvSpPr>
              <a:spLocks noChangeArrowheads="1"/>
            </p:cNvSpPr>
            <p:nvPr/>
          </p:nvSpPr>
          <p:spPr bwMode="auto">
            <a:xfrm>
              <a:off x="7721601" y="4459288"/>
              <a:ext cx="1246188" cy="387350"/>
            </a:xfrm>
            <a:prstGeom prst="rect">
              <a:avLst/>
            </a:prstGeom>
            <a:solidFill>
              <a:srgbClr val="3C4C5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4"/>
            <p:cNvSpPr>
              <a:spLocks/>
            </p:cNvSpPr>
            <p:nvPr/>
          </p:nvSpPr>
          <p:spPr bwMode="auto">
            <a:xfrm>
              <a:off x="8058151" y="4519613"/>
              <a:ext cx="568325" cy="252413"/>
            </a:xfrm>
            <a:custGeom>
              <a:avLst/>
              <a:gdLst>
                <a:gd name="T0" fmla="*/ 151 w 151"/>
                <a:gd name="T1" fmla="*/ 62 h 67"/>
                <a:gd name="T2" fmla="*/ 146 w 151"/>
                <a:gd name="T3" fmla="*/ 67 h 67"/>
                <a:gd name="T4" fmla="*/ 6 w 151"/>
                <a:gd name="T5" fmla="*/ 67 h 67"/>
                <a:gd name="T6" fmla="*/ 0 w 151"/>
                <a:gd name="T7" fmla="*/ 62 h 67"/>
                <a:gd name="T8" fmla="*/ 0 w 151"/>
                <a:gd name="T9" fmla="*/ 5 h 67"/>
                <a:gd name="T10" fmla="*/ 6 w 151"/>
                <a:gd name="T11" fmla="*/ 0 h 67"/>
                <a:gd name="T12" fmla="*/ 146 w 151"/>
                <a:gd name="T13" fmla="*/ 0 h 67"/>
                <a:gd name="T14" fmla="*/ 151 w 151"/>
                <a:gd name="T15" fmla="*/ 5 h 67"/>
                <a:gd name="T16" fmla="*/ 151 w 151"/>
                <a:gd name="T17" fmla="*/ 6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67">
                  <a:moveTo>
                    <a:pt x="151" y="62"/>
                  </a:moveTo>
                  <a:cubicBezTo>
                    <a:pt x="151" y="65"/>
                    <a:pt x="149" y="67"/>
                    <a:pt x="146" y="67"/>
                  </a:cubicBezTo>
                  <a:cubicBezTo>
                    <a:pt x="6" y="67"/>
                    <a:pt x="6" y="67"/>
                    <a:pt x="6" y="67"/>
                  </a:cubicBezTo>
                  <a:cubicBezTo>
                    <a:pt x="3" y="67"/>
                    <a:pt x="0" y="65"/>
                    <a:pt x="0" y="62"/>
                  </a:cubicBezTo>
                  <a:cubicBezTo>
                    <a:pt x="0" y="5"/>
                    <a:pt x="0" y="5"/>
                    <a:pt x="0" y="5"/>
                  </a:cubicBezTo>
                  <a:cubicBezTo>
                    <a:pt x="0" y="2"/>
                    <a:pt x="3" y="0"/>
                    <a:pt x="6" y="0"/>
                  </a:cubicBezTo>
                  <a:cubicBezTo>
                    <a:pt x="146" y="0"/>
                    <a:pt x="146" y="0"/>
                    <a:pt x="146" y="0"/>
                  </a:cubicBezTo>
                  <a:cubicBezTo>
                    <a:pt x="149" y="0"/>
                    <a:pt x="151" y="2"/>
                    <a:pt x="151" y="5"/>
                  </a:cubicBezTo>
                  <a:lnTo>
                    <a:pt x="151" y="62"/>
                  </a:lnTo>
                  <a:close/>
                </a:path>
              </a:pathLst>
            </a:custGeom>
            <a:solidFill>
              <a:srgbClr val="F8E21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Oval 15"/>
            <p:cNvSpPr>
              <a:spLocks noChangeArrowheads="1"/>
            </p:cNvSpPr>
            <p:nvPr/>
          </p:nvSpPr>
          <p:spPr bwMode="auto">
            <a:xfrm>
              <a:off x="8562976" y="4541838"/>
              <a:ext cx="41275"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Oval 16"/>
            <p:cNvSpPr>
              <a:spLocks noChangeArrowheads="1"/>
            </p:cNvSpPr>
            <p:nvPr/>
          </p:nvSpPr>
          <p:spPr bwMode="auto">
            <a:xfrm>
              <a:off x="8562976" y="4706938"/>
              <a:ext cx="41275"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Oval 17"/>
            <p:cNvSpPr>
              <a:spLocks noChangeArrowheads="1"/>
            </p:cNvSpPr>
            <p:nvPr/>
          </p:nvSpPr>
          <p:spPr bwMode="auto">
            <a:xfrm>
              <a:off x="8085138" y="4541838"/>
              <a:ext cx="38100"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Oval 18"/>
            <p:cNvSpPr>
              <a:spLocks noChangeArrowheads="1"/>
            </p:cNvSpPr>
            <p:nvPr/>
          </p:nvSpPr>
          <p:spPr bwMode="auto">
            <a:xfrm>
              <a:off x="8085138" y="4706938"/>
              <a:ext cx="38100" cy="41275"/>
            </a:xfrm>
            <a:prstGeom prst="ellipse">
              <a:avLst/>
            </a:prstGeom>
            <a:solidFill>
              <a:srgbClr val="B5940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9"/>
            <p:cNvSpPr>
              <a:spLocks/>
            </p:cNvSpPr>
            <p:nvPr/>
          </p:nvSpPr>
          <p:spPr bwMode="auto">
            <a:xfrm>
              <a:off x="8186738" y="3570288"/>
              <a:ext cx="311150" cy="79375"/>
            </a:xfrm>
            <a:custGeom>
              <a:avLst/>
              <a:gdLst>
                <a:gd name="T0" fmla="*/ 83 w 83"/>
                <a:gd name="T1" fmla="*/ 10 h 21"/>
                <a:gd name="T2" fmla="*/ 73 w 83"/>
                <a:gd name="T3" fmla="*/ 21 h 21"/>
                <a:gd name="T4" fmla="*/ 11 w 83"/>
                <a:gd name="T5" fmla="*/ 21 h 21"/>
                <a:gd name="T6" fmla="*/ 0 w 83"/>
                <a:gd name="T7" fmla="*/ 10 h 21"/>
                <a:gd name="T8" fmla="*/ 0 w 83"/>
                <a:gd name="T9" fmla="*/ 10 h 21"/>
                <a:gd name="T10" fmla="*/ 11 w 83"/>
                <a:gd name="T11" fmla="*/ 0 h 21"/>
                <a:gd name="T12" fmla="*/ 73 w 83"/>
                <a:gd name="T13" fmla="*/ 0 h 21"/>
                <a:gd name="T14" fmla="*/ 83 w 83"/>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1">
                  <a:moveTo>
                    <a:pt x="83" y="10"/>
                  </a:moveTo>
                  <a:cubicBezTo>
                    <a:pt x="83" y="16"/>
                    <a:pt x="79" y="21"/>
                    <a:pt x="73" y="21"/>
                  </a:cubicBezTo>
                  <a:cubicBezTo>
                    <a:pt x="11" y="21"/>
                    <a:pt x="11" y="21"/>
                    <a:pt x="11" y="21"/>
                  </a:cubicBezTo>
                  <a:cubicBezTo>
                    <a:pt x="5" y="21"/>
                    <a:pt x="0" y="16"/>
                    <a:pt x="0" y="10"/>
                  </a:cubicBezTo>
                  <a:cubicBezTo>
                    <a:pt x="0" y="10"/>
                    <a:pt x="0" y="10"/>
                    <a:pt x="0" y="10"/>
                  </a:cubicBezTo>
                  <a:cubicBezTo>
                    <a:pt x="0" y="4"/>
                    <a:pt x="5" y="0"/>
                    <a:pt x="11" y="0"/>
                  </a:cubicBezTo>
                  <a:cubicBezTo>
                    <a:pt x="73" y="0"/>
                    <a:pt x="73" y="0"/>
                    <a:pt x="73" y="0"/>
                  </a:cubicBezTo>
                  <a:cubicBezTo>
                    <a:pt x="79" y="0"/>
                    <a:pt x="83" y="4"/>
                    <a:pt x="83" y="10"/>
                  </a:cubicBezTo>
                  <a:close/>
                </a:path>
              </a:pathLst>
            </a:custGeom>
            <a:solidFill>
              <a:srgbClr val="F7CD1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20"/>
            <p:cNvSpPr>
              <a:spLocks/>
            </p:cNvSpPr>
            <p:nvPr/>
          </p:nvSpPr>
          <p:spPr bwMode="auto">
            <a:xfrm>
              <a:off x="8047038" y="3309938"/>
              <a:ext cx="590550" cy="177800"/>
            </a:xfrm>
            <a:custGeom>
              <a:avLst/>
              <a:gdLst>
                <a:gd name="T0" fmla="*/ 157 w 157"/>
                <a:gd name="T1" fmla="*/ 23 h 47"/>
                <a:gd name="T2" fmla="*/ 134 w 157"/>
                <a:gd name="T3" fmla="*/ 47 h 47"/>
                <a:gd name="T4" fmla="*/ 24 w 157"/>
                <a:gd name="T5" fmla="*/ 47 h 47"/>
                <a:gd name="T6" fmla="*/ 0 w 157"/>
                <a:gd name="T7" fmla="*/ 23 h 47"/>
                <a:gd name="T8" fmla="*/ 0 w 157"/>
                <a:gd name="T9" fmla="*/ 23 h 47"/>
                <a:gd name="T10" fmla="*/ 24 w 157"/>
                <a:gd name="T11" fmla="*/ 0 h 47"/>
                <a:gd name="T12" fmla="*/ 134 w 157"/>
                <a:gd name="T13" fmla="*/ 0 h 47"/>
                <a:gd name="T14" fmla="*/ 157 w 157"/>
                <a:gd name="T15" fmla="*/ 2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47">
                  <a:moveTo>
                    <a:pt x="157" y="23"/>
                  </a:moveTo>
                  <a:cubicBezTo>
                    <a:pt x="157" y="36"/>
                    <a:pt x="147" y="47"/>
                    <a:pt x="134" y="47"/>
                  </a:cubicBezTo>
                  <a:cubicBezTo>
                    <a:pt x="24" y="47"/>
                    <a:pt x="24" y="47"/>
                    <a:pt x="24" y="47"/>
                  </a:cubicBezTo>
                  <a:cubicBezTo>
                    <a:pt x="11" y="47"/>
                    <a:pt x="0" y="36"/>
                    <a:pt x="0" y="23"/>
                  </a:cubicBezTo>
                  <a:cubicBezTo>
                    <a:pt x="0" y="23"/>
                    <a:pt x="0" y="23"/>
                    <a:pt x="0" y="23"/>
                  </a:cubicBezTo>
                  <a:cubicBezTo>
                    <a:pt x="0" y="11"/>
                    <a:pt x="11" y="0"/>
                    <a:pt x="24" y="0"/>
                  </a:cubicBezTo>
                  <a:cubicBezTo>
                    <a:pt x="134" y="0"/>
                    <a:pt x="134" y="0"/>
                    <a:pt x="134" y="0"/>
                  </a:cubicBezTo>
                  <a:cubicBezTo>
                    <a:pt x="147" y="0"/>
                    <a:pt x="157" y="11"/>
                    <a:pt x="157" y="23"/>
                  </a:cubicBezTo>
                  <a:close/>
                </a:path>
              </a:pathLst>
            </a:custGeom>
            <a:solidFill>
              <a:srgbClr val="F7CD1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21"/>
            <p:cNvSpPr>
              <a:spLocks/>
            </p:cNvSpPr>
            <p:nvPr/>
          </p:nvSpPr>
          <p:spPr bwMode="auto">
            <a:xfrm>
              <a:off x="8224838" y="3871913"/>
              <a:ext cx="239713" cy="44450"/>
            </a:xfrm>
            <a:custGeom>
              <a:avLst/>
              <a:gdLst>
                <a:gd name="T0" fmla="*/ 64 w 64"/>
                <a:gd name="T1" fmla="*/ 6 h 12"/>
                <a:gd name="T2" fmla="*/ 57 w 64"/>
                <a:gd name="T3" fmla="*/ 12 h 12"/>
                <a:gd name="T4" fmla="*/ 6 w 64"/>
                <a:gd name="T5" fmla="*/ 12 h 12"/>
                <a:gd name="T6" fmla="*/ 0 w 64"/>
                <a:gd name="T7" fmla="*/ 6 h 12"/>
                <a:gd name="T8" fmla="*/ 0 w 64"/>
                <a:gd name="T9" fmla="*/ 6 h 12"/>
                <a:gd name="T10" fmla="*/ 6 w 64"/>
                <a:gd name="T11" fmla="*/ 0 h 12"/>
                <a:gd name="T12" fmla="*/ 57 w 64"/>
                <a:gd name="T13" fmla="*/ 0 h 12"/>
                <a:gd name="T14" fmla="*/ 64 w 64"/>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2">
                  <a:moveTo>
                    <a:pt x="64" y="6"/>
                  </a:moveTo>
                  <a:cubicBezTo>
                    <a:pt x="64" y="9"/>
                    <a:pt x="61" y="12"/>
                    <a:pt x="57" y="12"/>
                  </a:cubicBezTo>
                  <a:cubicBezTo>
                    <a:pt x="6" y="12"/>
                    <a:pt x="6" y="12"/>
                    <a:pt x="6" y="12"/>
                  </a:cubicBezTo>
                  <a:cubicBezTo>
                    <a:pt x="3" y="12"/>
                    <a:pt x="0" y="9"/>
                    <a:pt x="0" y="6"/>
                  </a:cubicBezTo>
                  <a:cubicBezTo>
                    <a:pt x="0" y="6"/>
                    <a:pt x="0" y="6"/>
                    <a:pt x="0" y="6"/>
                  </a:cubicBezTo>
                  <a:cubicBezTo>
                    <a:pt x="0" y="2"/>
                    <a:pt x="3" y="0"/>
                    <a:pt x="6" y="0"/>
                  </a:cubicBezTo>
                  <a:cubicBezTo>
                    <a:pt x="57" y="0"/>
                    <a:pt x="57" y="0"/>
                    <a:pt x="57" y="0"/>
                  </a:cubicBezTo>
                  <a:cubicBezTo>
                    <a:pt x="61" y="0"/>
                    <a:pt x="64" y="2"/>
                    <a:pt x="64" y="6"/>
                  </a:cubicBezTo>
                  <a:close/>
                </a:path>
              </a:pathLst>
            </a:custGeom>
            <a:solidFill>
              <a:srgbClr val="F7CD1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22"/>
            <p:cNvSpPr>
              <a:spLocks/>
            </p:cNvSpPr>
            <p:nvPr/>
          </p:nvSpPr>
          <p:spPr bwMode="auto">
            <a:xfrm>
              <a:off x="7708901" y="2008188"/>
              <a:ext cx="1270000" cy="134938"/>
            </a:xfrm>
            <a:custGeom>
              <a:avLst/>
              <a:gdLst>
                <a:gd name="T0" fmla="*/ 338 w 338"/>
                <a:gd name="T1" fmla="*/ 18 h 36"/>
                <a:gd name="T2" fmla="*/ 320 w 338"/>
                <a:gd name="T3" fmla="*/ 36 h 36"/>
                <a:gd name="T4" fmla="*/ 18 w 338"/>
                <a:gd name="T5" fmla="*/ 36 h 36"/>
                <a:gd name="T6" fmla="*/ 0 w 338"/>
                <a:gd name="T7" fmla="*/ 18 h 36"/>
                <a:gd name="T8" fmla="*/ 0 w 338"/>
                <a:gd name="T9" fmla="*/ 18 h 36"/>
                <a:gd name="T10" fmla="*/ 18 w 338"/>
                <a:gd name="T11" fmla="*/ 0 h 36"/>
                <a:gd name="T12" fmla="*/ 320 w 338"/>
                <a:gd name="T13" fmla="*/ 0 h 36"/>
                <a:gd name="T14" fmla="*/ 338 w 338"/>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36">
                  <a:moveTo>
                    <a:pt x="338" y="18"/>
                  </a:moveTo>
                  <a:cubicBezTo>
                    <a:pt x="338" y="28"/>
                    <a:pt x="330" y="36"/>
                    <a:pt x="320" y="36"/>
                  </a:cubicBezTo>
                  <a:cubicBezTo>
                    <a:pt x="18" y="36"/>
                    <a:pt x="18" y="36"/>
                    <a:pt x="18" y="36"/>
                  </a:cubicBezTo>
                  <a:cubicBezTo>
                    <a:pt x="8" y="36"/>
                    <a:pt x="0" y="28"/>
                    <a:pt x="0" y="18"/>
                  </a:cubicBezTo>
                  <a:cubicBezTo>
                    <a:pt x="0" y="18"/>
                    <a:pt x="0" y="18"/>
                    <a:pt x="0" y="18"/>
                  </a:cubicBezTo>
                  <a:cubicBezTo>
                    <a:pt x="0" y="8"/>
                    <a:pt x="8" y="0"/>
                    <a:pt x="18" y="0"/>
                  </a:cubicBezTo>
                  <a:cubicBezTo>
                    <a:pt x="320" y="0"/>
                    <a:pt x="320" y="0"/>
                    <a:pt x="320" y="0"/>
                  </a:cubicBezTo>
                  <a:cubicBezTo>
                    <a:pt x="330" y="0"/>
                    <a:pt x="338" y="8"/>
                    <a:pt x="338" y="18"/>
                  </a:cubicBezTo>
                  <a:close/>
                </a:path>
              </a:pathLst>
            </a:custGeom>
            <a:solidFill>
              <a:srgbClr val="F7CD1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59"/>
            <p:cNvSpPr>
              <a:spLocks noEditPoints="1"/>
            </p:cNvSpPr>
            <p:nvPr/>
          </p:nvSpPr>
          <p:spPr bwMode="auto">
            <a:xfrm>
              <a:off x="8343901" y="2008188"/>
              <a:ext cx="882650" cy="2838450"/>
            </a:xfrm>
            <a:custGeom>
              <a:avLst/>
              <a:gdLst>
                <a:gd name="T0" fmla="*/ 216 w 235"/>
                <a:gd name="T1" fmla="*/ 58 h 754"/>
                <a:gd name="T2" fmla="*/ 149 w 235"/>
                <a:gd name="T3" fmla="*/ 57 h 754"/>
                <a:gd name="T4" fmla="*/ 150 w 235"/>
                <a:gd name="T5" fmla="*/ 36 h 754"/>
                <a:gd name="T6" fmla="*/ 151 w 235"/>
                <a:gd name="T7" fmla="*/ 36 h 754"/>
                <a:gd name="T8" fmla="*/ 169 w 235"/>
                <a:gd name="T9" fmla="*/ 18 h 754"/>
                <a:gd name="T10" fmla="*/ 151 w 235"/>
                <a:gd name="T11" fmla="*/ 0 h 754"/>
                <a:gd name="T12" fmla="*/ 0 w 235"/>
                <a:gd name="T13" fmla="*/ 0 h 754"/>
                <a:gd name="T14" fmla="*/ 0 w 235"/>
                <a:gd name="T15" fmla="*/ 754 h 754"/>
                <a:gd name="T16" fmla="*/ 166 w 235"/>
                <a:gd name="T17" fmla="*/ 754 h 754"/>
                <a:gd name="T18" fmla="*/ 166 w 235"/>
                <a:gd name="T19" fmla="*/ 651 h 754"/>
                <a:gd name="T20" fmla="*/ 133 w 235"/>
                <a:gd name="T21" fmla="*/ 651 h 754"/>
                <a:gd name="T22" fmla="*/ 133 w 235"/>
                <a:gd name="T23" fmla="*/ 606 h 754"/>
                <a:gd name="T24" fmla="*/ 116 w 235"/>
                <a:gd name="T25" fmla="*/ 606 h 754"/>
                <a:gd name="T26" fmla="*/ 116 w 235"/>
                <a:gd name="T27" fmla="*/ 596 h 754"/>
                <a:gd name="T28" fmla="*/ 88 w 235"/>
                <a:gd name="T29" fmla="*/ 568 h 754"/>
                <a:gd name="T30" fmla="*/ 77 w 235"/>
                <a:gd name="T31" fmla="*/ 568 h 754"/>
                <a:gd name="T32" fmla="*/ 77 w 235"/>
                <a:gd name="T33" fmla="*/ 547 h 754"/>
                <a:gd name="T34" fmla="*/ 63 w 235"/>
                <a:gd name="T35" fmla="*/ 533 h 754"/>
                <a:gd name="T36" fmla="*/ 25 w 235"/>
                <a:gd name="T37" fmla="*/ 533 h 754"/>
                <a:gd name="T38" fmla="*/ 25 w 235"/>
                <a:gd name="T39" fmla="*/ 507 h 754"/>
                <a:gd name="T40" fmla="*/ 25 w 235"/>
                <a:gd name="T41" fmla="*/ 507 h 754"/>
                <a:gd name="T42" fmla="*/ 32 w 235"/>
                <a:gd name="T43" fmla="*/ 501 h 754"/>
                <a:gd name="T44" fmla="*/ 25 w 235"/>
                <a:gd name="T45" fmla="*/ 495 h 754"/>
                <a:gd name="T46" fmla="*/ 25 w 235"/>
                <a:gd name="T47" fmla="*/ 495 h 754"/>
                <a:gd name="T48" fmla="*/ 25 w 235"/>
                <a:gd name="T49" fmla="*/ 436 h 754"/>
                <a:gd name="T50" fmla="*/ 31 w 235"/>
                <a:gd name="T51" fmla="*/ 436 h 754"/>
                <a:gd name="T52" fmla="*/ 41 w 235"/>
                <a:gd name="T53" fmla="*/ 425 h 754"/>
                <a:gd name="T54" fmla="*/ 33 w 235"/>
                <a:gd name="T55" fmla="*/ 415 h 754"/>
                <a:gd name="T56" fmla="*/ 44 w 235"/>
                <a:gd name="T57" fmla="*/ 393 h 754"/>
                <a:gd name="T58" fmla="*/ 44 w 235"/>
                <a:gd name="T59" fmla="*/ 393 h 754"/>
                <a:gd name="T60" fmla="*/ 55 w 235"/>
                <a:gd name="T61" fmla="*/ 393 h 754"/>
                <a:gd name="T62" fmla="*/ 78 w 235"/>
                <a:gd name="T63" fmla="*/ 369 h 754"/>
                <a:gd name="T64" fmla="*/ 59 w 235"/>
                <a:gd name="T65" fmla="*/ 347 h 754"/>
                <a:gd name="T66" fmla="*/ 79 w 235"/>
                <a:gd name="T67" fmla="*/ 326 h 754"/>
                <a:gd name="T68" fmla="*/ 231 w 235"/>
                <a:gd name="T69" fmla="*/ 120 h 754"/>
                <a:gd name="T70" fmla="*/ 216 w 235"/>
                <a:gd name="T71" fmla="*/ 58 h 754"/>
                <a:gd name="T72" fmla="*/ 203 w 235"/>
                <a:gd name="T73" fmla="*/ 117 h 754"/>
                <a:gd name="T74" fmla="*/ 106 w 235"/>
                <a:gd name="T75" fmla="*/ 277 h 754"/>
                <a:gd name="T76" fmla="*/ 146 w 235"/>
                <a:gd name="T77" fmla="*/ 90 h 754"/>
                <a:gd name="T78" fmla="*/ 199 w 235"/>
                <a:gd name="T79" fmla="*/ 81 h 754"/>
                <a:gd name="T80" fmla="*/ 203 w 235"/>
                <a:gd name="T81" fmla="*/ 117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5" h="754">
                  <a:moveTo>
                    <a:pt x="216" y="58"/>
                  </a:moveTo>
                  <a:cubicBezTo>
                    <a:pt x="195" y="43"/>
                    <a:pt x="169" y="48"/>
                    <a:pt x="149" y="57"/>
                  </a:cubicBezTo>
                  <a:cubicBezTo>
                    <a:pt x="149" y="49"/>
                    <a:pt x="149" y="42"/>
                    <a:pt x="150" y="36"/>
                  </a:cubicBezTo>
                  <a:cubicBezTo>
                    <a:pt x="151" y="36"/>
                    <a:pt x="151" y="36"/>
                    <a:pt x="151" y="36"/>
                  </a:cubicBezTo>
                  <a:cubicBezTo>
                    <a:pt x="161" y="36"/>
                    <a:pt x="169" y="28"/>
                    <a:pt x="169" y="18"/>
                  </a:cubicBezTo>
                  <a:cubicBezTo>
                    <a:pt x="169" y="8"/>
                    <a:pt x="161" y="0"/>
                    <a:pt x="151" y="0"/>
                  </a:cubicBezTo>
                  <a:cubicBezTo>
                    <a:pt x="0" y="0"/>
                    <a:pt x="0" y="0"/>
                    <a:pt x="0" y="0"/>
                  </a:cubicBezTo>
                  <a:cubicBezTo>
                    <a:pt x="0" y="754"/>
                    <a:pt x="0" y="754"/>
                    <a:pt x="0" y="754"/>
                  </a:cubicBezTo>
                  <a:cubicBezTo>
                    <a:pt x="166" y="754"/>
                    <a:pt x="166" y="754"/>
                    <a:pt x="166" y="754"/>
                  </a:cubicBezTo>
                  <a:cubicBezTo>
                    <a:pt x="166" y="651"/>
                    <a:pt x="166" y="651"/>
                    <a:pt x="166" y="651"/>
                  </a:cubicBezTo>
                  <a:cubicBezTo>
                    <a:pt x="133" y="651"/>
                    <a:pt x="133" y="651"/>
                    <a:pt x="133" y="651"/>
                  </a:cubicBezTo>
                  <a:cubicBezTo>
                    <a:pt x="133" y="606"/>
                    <a:pt x="133" y="606"/>
                    <a:pt x="133" y="606"/>
                  </a:cubicBezTo>
                  <a:cubicBezTo>
                    <a:pt x="116" y="606"/>
                    <a:pt x="116" y="606"/>
                    <a:pt x="116" y="606"/>
                  </a:cubicBezTo>
                  <a:cubicBezTo>
                    <a:pt x="116" y="596"/>
                    <a:pt x="116" y="596"/>
                    <a:pt x="116" y="596"/>
                  </a:cubicBezTo>
                  <a:cubicBezTo>
                    <a:pt x="116" y="581"/>
                    <a:pt x="103" y="568"/>
                    <a:pt x="88" y="568"/>
                  </a:cubicBezTo>
                  <a:cubicBezTo>
                    <a:pt x="77" y="568"/>
                    <a:pt x="77" y="568"/>
                    <a:pt x="77" y="568"/>
                  </a:cubicBezTo>
                  <a:cubicBezTo>
                    <a:pt x="77" y="547"/>
                    <a:pt x="77" y="547"/>
                    <a:pt x="77" y="547"/>
                  </a:cubicBezTo>
                  <a:cubicBezTo>
                    <a:pt x="77" y="540"/>
                    <a:pt x="71" y="533"/>
                    <a:pt x="63" y="533"/>
                  </a:cubicBezTo>
                  <a:cubicBezTo>
                    <a:pt x="25" y="533"/>
                    <a:pt x="25" y="533"/>
                    <a:pt x="25" y="533"/>
                  </a:cubicBezTo>
                  <a:cubicBezTo>
                    <a:pt x="25" y="507"/>
                    <a:pt x="25" y="507"/>
                    <a:pt x="25" y="507"/>
                  </a:cubicBezTo>
                  <a:cubicBezTo>
                    <a:pt x="25" y="507"/>
                    <a:pt x="25" y="507"/>
                    <a:pt x="25" y="507"/>
                  </a:cubicBezTo>
                  <a:cubicBezTo>
                    <a:pt x="29" y="507"/>
                    <a:pt x="32" y="504"/>
                    <a:pt x="32" y="501"/>
                  </a:cubicBezTo>
                  <a:cubicBezTo>
                    <a:pt x="32" y="497"/>
                    <a:pt x="29" y="495"/>
                    <a:pt x="25" y="495"/>
                  </a:cubicBezTo>
                  <a:cubicBezTo>
                    <a:pt x="25" y="495"/>
                    <a:pt x="25" y="495"/>
                    <a:pt x="25" y="495"/>
                  </a:cubicBezTo>
                  <a:cubicBezTo>
                    <a:pt x="25" y="436"/>
                    <a:pt x="25" y="436"/>
                    <a:pt x="25" y="436"/>
                  </a:cubicBezTo>
                  <a:cubicBezTo>
                    <a:pt x="31" y="436"/>
                    <a:pt x="31" y="436"/>
                    <a:pt x="31" y="436"/>
                  </a:cubicBezTo>
                  <a:cubicBezTo>
                    <a:pt x="37" y="436"/>
                    <a:pt x="41" y="431"/>
                    <a:pt x="41" y="425"/>
                  </a:cubicBezTo>
                  <a:cubicBezTo>
                    <a:pt x="41" y="420"/>
                    <a:pt x="38" y="416"/>
                    <a:pt x="33" y="415"/>
                  </a:cubicBezTo>
                  <a:cubicBezTo>
                    <a:pt x="40" y="409"/>
                    <a:pt x="44" y="402"/>
                    <a:pt x="44" y="393"/>
                  </a:cubicBezTo>
                  <a:cubicBezTo>
                    <a:pt x="44" y="393"/>
                    <a:pt x="44" y="393"/>
                    <a:pt x="44" y="393"/>
                  </a:cubicBezTo>
                  <a:cubicBezTo>
                    <a:pt x="55" y="393"/>
                    <a:pt x="55" y="393"/>
                    <a:pt x="55" y="393"/>
                  </a:cubicBezTo>
                  <a:cubicBezTo>
                    <a:pt x="68" y="393"/>
                    <a:pt x="78" y="382"/>
                    <a:pt x="78" y="369"/>
                  </a:cubicBezTo>
                  <a:cubicBezTo>
                    <a:pt x="78" y="358"/>
                    <a:pt x="70" y="349"/>
                    <a:pt x="59" y="347"/>
                  </a:cubicBezTo>
                  <a:cubicBezTo>
                    <a:pt x="66" y="341"/>
                    <a:pt x="73" y="334"/>
                    <a:pt x="79" y="326"/>
                  </a:cubicBezTo>
                  <a:cubicBezTo>
                    <a:pt x="175" y="282"/>
                    <a:pt x="223" y="178"/>
                    <a:pt x="231" y="120"/>
                  </a:cubicBezTo>
                  <a:cubicBezTo>
                    <a:pt x="235" y="90"/>
                    <a:pt x="230" y="69"/>
                    <a:pt x="216" y="58"/>
                  </a:cubicBezTo>
                  <a:close/>
                  <a:moveTo>
                    <a:pt x="203" y="117"/>
                  </a:moveTo>
                  <a:cubicBezTo>
                    <a:pt x="197" y="163"/>
                    <a:pt x="164" y="233"/>
                    <a:pt x="106" y="277"/>
                  </a:cubicBezTo>
                  <a:cubicBezTo>
                    <a:pt x="130" y="219"/>
                    <a:pt x="141" y="144"/>
                    <a:pt x="146" y="90"/>
                  </a:cubicBezTo>
                  <a:cubicBezTo>
                    <a:pt x="163" y="80"/>
                    <a:pt x="185" y="71"/>
                    <a:pt x="199" y="81"/>
                  </a:cubicBezTo>
                  <a:cubicBezTo>
                    <a:pt x="203" y="83"/>
                    <a:pt x="206" y="95"/>
                    <a:pt x="203" y="117"/>
                  </a:cubicBezTo>
                  <a:close/>
                </a:path>
              </a:pathLst>
            </a:custGeom>
            <a:solidFill>
              <a:schemeClr val="tx1">
                <a:lumMod val="95000"/>
                <a:lumOff val="5000"/>
                <a:alpha val="5000"/>
              </a:schemeClr>
            </a:solidFill>
            <a:ln>
              <a:noFill/>
            </a:ln>
          </p:spPr>
          <p:txBody>
            <a:bodyPr vert="horz" wrap="square" lIns="36154" tIns="18077" rIns="36154"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Rounded Rectangle 9"/>
          <p:cNvSpPr/>
          <p:nvPr/>
        </p:nvSpPr>
        <p:spPr>
          <a:xfrm>
            <a:off x="7309046" y="1621611"/>
            <a:ext cx="616573" cy="617290"/>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lnSpc>
                <a:spcPct val="120000"/>
              </a:lnSpc>
            </a:pPr>
            <a:endParaRPr lang="en-US" sz="7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 Placeholder 7"/>
          <p:cNvSpPr txBox="1">
            <a:spLocks/>
          </p:cNvSpPr>
          <p:nvPr/>
        </p:nvSpPr>
        <p:spPr>
          <a:xfrm>
            <a:off x="6232204" y="1563261"/>
            <a:ext cx="946959" cy="215415"/>
          </a:xfrm>
          <a:prstGeom prst="rect">
            <a:avLst/>
          </a:prstGeom>
        </p:spPr>
        <p:txBody>
          <a:bodyPr vert="horz" lIns="0" tIns="0" rIns="0" bIns="0" anchor="t" anchorCtr="0">
            <a:spAutoFit/>
          </a:bodyPr>
          <a:lstStyle>
            <a:lvl1pPr marL="0" indent="0" algn="r" defTabSz="914476" rtl="0" eaLnBrk="1" latinLnBrk="0" hangingPunct="1">
              <a:lnSpc>
                <a:spcPct val="100000"/>
              </a:lnSpc>
              <a:spcBef>
                <a:spcPts val="0"/>
              </a:spcBef>
              <a:spcAft>
                <a:spcPts val="0"/>
              </a:spcAft>
              <a:buFont typeface="Arial" panose="020B0604020202020204" pitchFamily="34" charset="0"/>
              <a:buNone/>
              <a:defRPr sz="1384" b="1" kern="120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Text Placeholder 2"/>
          <p:cNvSpPr txBox="1">
            <a:spLocks/>
          </p:cNvSpPr>
          <p:nvPr/>
        </p:nvSpPr>
        <p:spPr>
          <a:xfrm>
            <a:off x="4776139" y="1830987"/>
            <a:ext cx="2403021" cy="369282"/>
          </a:xfrm>
          <a:prstGeom prst="rect">
            <a:avLst/>
          </a:prstGeom>
        </p:spPr>
        <p:txBody>
          <a:bodyPr vert="horz" lIns="0" tIns="0" rIns="0" bIns="0" anchor="t" anchorCtr="0">
            <a:spAutoFit/>
          </a:bodyPr>
          <a:lstStyle>
            <a:lvl1pPr marL="0" indent="0" algn="r" defTabSz="914476" rtl="0" eaLnBrk="1" latinLnBrk="0" hangingPunct="1">
              <a:lnSpc>
                <a:spcPct val="120000"/>
              </a:lnSpc>
              <a:spcBef>
                <a:spcPts val="0"/>
              </a:spcBef>
              <a:buFont typeface="Arial" panose="020B0604020202020204" pitchFamily="34" charset="0"/>
              <a:buNone/>
              <a:defRPr sz="1186"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Rounded Rectangle 12"/>
          <p:cNvSpPr/>
          <p:nvPr/>
        </p:nvSpPr>
        <p:spPr>
          <a:xfrm>
            <a:off x="7309046" y="2502166"/>
            <a:ext cx="616573" cy="617290"/>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lnSpc>
                <a:spcPct val="120000"/>
              </a:lnSpc>
            </a:pPr>
            <a:endParaRPr lang="en-US" sz="7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 Placeholder 7"/>
          <p:cNvSpPr txBox="1">
            <a:spLocks/>
          </p:cNvSpPr>
          <p:nvPr/>
        </p:nvSpPr>
        <p:spPr>
          <a:xfrm>
            <a:off x="6232204" y="2443817"/>
            <a:ext cx="946959" cy="215415"/>
          </a:xfrm>
          <a:prstGeom prst="rect">
            <a:avLst/>
          </a:prstGeom>
        </p:spPr>
        <p:txBody>
          <a:bodyPr vert="horz" lIns="0" tIns="0" rIns="0" bIns="0" anchor="t" anchorCtr="0">
            <a:spAutoFit/>
          </a:bodyPr>
          <a:lstStyle>
            <a:lvl1pPr marL="0" indent="0" algn="r" defTabSz="914476" rtl="0" eaLnBrk="1" latinLnBrk="0" hangingPunct="1">
              <a:lnSpc>
                <a:spcPct val="100000"/>
              </a:lnSpc>
              <a:spcBef>
                <a:spcPts val="0"/>
              </a:spcBef>
              <a:spcAft>
                <a:spcPts val="0"/>
              </a:spcAft>
              <a:buFont typeface="Arial" panose="020B0604020202020204" pitchFamily="34" charset="0"/>
              <a:buNone/>
              <a:defRPr sz="1384" b="1" kern="1200">
                <a:solidFill>
                  <a:schemeClr val="accent2"/>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Text Placeholder 2"/>
          <p:cNvSpPr txBox="1">
            <a:spLocks/>
          </p:cNvSpPr>
          <p:nvPr/>
        </p:nvSpPr>
        <p:spPr>
          <a:xfrm>
            <a:off x="4776139" y="2711543"/>
            <a:ext cx="2403021" cy="369282"/>
          </a:xfrm>
          <a:prstGeom prst="rect">
            <a:avLst/>
          </a:prstGeom>
        </p:spPr>
        <p:txBody>
          <a:bodyPr vert="horz" lIns="0" tIns="0" rIns="0" bIns="0" anchor="t" anchorCtr="0">
            <a:spAutoFit/>
          </a:bodyPr>
          <a:lstStyle>
            <a:lvl1pPr marL="0" indent="0" algn="r" defTabSz="914476" rtl="0" eaLnBrk="1" latinLnBrk="0" hangingPunct="1">
              <a:lnSpc>
                <a:spcPct val="120000"/>
              </a:lnSpc>
              <a:spcBef>
                <a:spcPts val="0"/>
              </a:spcBef>
              <a:buFont typeface="Arial" panose="020B0604020202020204" pitchFamily="34" charset="0"/>
              <a:buNone/>
              <a:defRPr sz="1186"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Rounded Rectangle 15"/>
          <p:cNvSpPr/>
          <p:nvPr/>
        </p:nvSpPr>
        <p:spPr>
          <a:xfrm>
            <a:off x="7309046" y="3439171"/>
            <a:ext cx="616573" cy="617290"/>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lnSpc>
                <a:spcPct val="120000"/>
              </a:lnSpc>
            </a:pPr>
            <a:endParaRPr lang="en-US" sz="7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 Placeholder 7"/>
          <p:cNvSpPr txBox="1">
            <a:spLocks/>
          </p:cNvSpPr>
          <p:nvPr/>
        </p:nvSpPr>
        <p:spPr>
          <a:xfrm>
            <a:off x="6232204" y="3380820"/>
            <a:ext cx="946959" cy="215415"/>
          </a:xfrm>
          <a:prstGeom prst="rect">
            <a:avLst/>
          </a:prstGeom>
        </p:spPr>
        <p:txBody>
          <a:bodyPr vert="horz" lIns="0" tIns="0" rIns="0" bIns="0" anchor="t" anchorCtr="0">
            <a:spAutoFit/>
          </a:bodyPr>
          <a:lstStyle>
            <a:lvl1pPr marL="0" indent="0" algn="r" defTabSz="914476" rtl="0" eaLnBrk="1" latinLnBrk="0" hangingPunct="1">
              <a:lnSpc>
                <a:spcPct val="100000"/>
              </a:lnSpc>
              <a:spcBef>
                <a:spcPts val="0"/>
              </a:spcBef>
              <a:spcAft>
                <a:spcPts val="0"/>
              </a:spcAft>
              <a:buFont typeface="Arial" panose="020B0604020202020204" pitchFamily="34" charset="0"/>
              <a:buNone/>
              <a:defRPr sz="1384" b="1" kern="1200">
                <a:solidFill>
                  <a:schemeClr val="accent3"/>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 Placeholder 2"/>
          <p:cNvSpPr txBox="1">
            <a:spLocks/>
          </p:cNvSpPr>
          <p:nvPr/>
        </p:nvSpPr>
        <p:spPr>
          <a:xfrm>
            <a:off x="4776139" y="3648548"/>
            <a:ext cx="2403021" cy="369282"/>
          </a:xfrm>
          <a:prstGeom prst="rect">
            <a:avLst/>
          </a:prstGeom>
        </p:spPr>
        <p:txBody>
          <a:bodyPr vert="horz" lIns="0" tIns="0" rIns="0" bIns="0" anchor="t" anchorCtr="0">
            <a:spAutoFit/>
          </a:bodyPr>
          <a:lstStyle>
            <a:lvl1pPr marL="0" indent="0" algn="r" defTabSz="914476" rtl="0" eaLnBrk="1" latinLnBrk="0" hangingPunct="1">
              <a:lnSpc>
                <a:spcPct val="120000"/>
              </a:lnSpc>
              <a:spcBef>
                <a:spcPts val="0"/>
              </a:spcBef>
              <a:buFont typeface="Arial" panose="020B0604020202020204" pitchFamily="34" charset="0"/>
              <a:buNone/>
              <a:defRPr sz="1186"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Text Placeholder 7"/>
          <p:cNvSpPr txBox="1">
            <a:spLocks/>
          </p:cNvSpPr>
          <p:nvPr/>
        </p:nvSpPr>
        <p:spPr>
          <a:xfrm>
            <a:off x="7430867" y="1732236"/>
            <a:ext cx="372933" cy="388912"/>
          </a:xfrm>
          <a:prstGeom prst="rect">
            <a:avLst/>
          </a:prstGeom>
        </p:spPr>
        <p:txBody>
          <a:bodyPr vert="horz" lIns="0" tIns="73872" rIns="0" bIns="73872" anchor="ctr"/>
          <a:lstStyle>
            <a:lvl1pPr marL="0" indent="0" algn="ctr" defTabSz="914476" rtl="0" eaLnBrk="1" latinLnBrk="0" hangingPunct="1">
              <a:lnSpc>
                <a:spcPct val="100000"/>
              </a:lnSpc>
              <a:spcBef>
                <a:spcPts val="0"/>
              </a:spcBef>
              <a:buFont typeface="Arial" panose="020B0604020202020204" pitchFamily="34" charset="0"/>
              <a:buNone/>
              <a:defRPr sz="1780"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300" dirty="0">
                <a:latin typeface="Arial" panose="020B0604020202020204" pitchFamily="34" charset="0"/>
                <a:ea typeface="微软雅黑" panose="020B0503020204020204" pitchFamily="34" charset="-122"/>
                <a:sym typeface="Arial" panose="020B0604020202020204" pitchFamily="34" charset="0"/>
              </a:rPr>
              <a:t>01</a:t>
            </a:r>
          </a:p>
        </p:txBody>
      </p:sp>
      <p:sp>
        <p:nvSpPr>
          <p:cNvPr id="82" name="Text Placeholder 7"/>
          <p:cNvSpPr txBox="1">
            <a:spLocks/>
          </p:cNvSpPr>
          <p:nvPr/>
        </p:nvSpPr>
        <p:spPr>
          <a:xfrm>
            <a:off x="7430867" y="2622549"/>
            <a:ext cx="372933" cy="388912"/>
          </a:xfrm>
          <a:prstGeom prst="rect">
            <a:avLst/>
          </a:prstGeom>
        </p:spPr>
        <p:txBody>
          <a:bodyPr vert="horz" lIns="0" tIns="73872" rIns="0" bIns="73872" anchor="ctr"/>
          <a:lstStyle>
            <a:lvl1pPr marL="0" indent="0" algn="ctr" defTabSz="914476" rtl="0" eaLnBrk="1" latinLnBrk="0" hangingPunct="1">
              <a:lnSpc>
                <a:spcPct val="100000"/>
              </a:lnSpc>
              <a:spcBef>
                <a:spcPts val="0"/>
              </a:spcBef>
              <a:buFont typeface="Arial" panose="020B0604020202020204" pitchFamily="34" charset="0"/>
              <a:buNone/>
              <a:defRPr sz="1780"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300" dirty="0">
                <a:latin typeface="Arial" panose="020B0604020202020204" pitchFamily="34" charset="0"/>
                <a:ea typeface="微软雅黑" panose="020B0503020204020204" pitchFamily="34" charset="-122"/>
                <a:sym typeface="Arial" panose="020B0604020202020204" pitchFamily="34" charset="0"/>
              </a:rPr>
              <a:t>02</a:t>
            </a:r>
          </a:p>
        </p:txBody>
      </p:sp>
      <p:sp>
        <p:nvSpPr>
          <p:cNvPr id="83" name="Text Placeholder 7"/>
          <p:cNvSpPr txBox="1">
            <a:spLocks/>
          </p:cNvSpPr>
          <p:nvPr/>
        </p:nvSpPr>
        <p:spPr>
          <a:xfrm>
            <a:off x="7430867" y="3554396"/>
            <a:ext cx="372933" cy="388912"/>
          </a:xfrm>
          <a:prstGeom prst="rect">
            <a:avLst/>
          </a:prstGeom>
        </p:spPr>
        <p:txBody>
          <a:bodyPr vert="horz" lIns="0" tIns="73872" rIns="0" bIns="73872" anchor="ctr"/>
          <a:lstStyle>
            <a:lvl1pPr marL="0" indent="0" algn="ctr" defTabSz="914476" rtl="0" eaLnBrk="1" latinLnBrk="0" hangingPunct="1">
              <a:lnSpc>
                <a:spcPct val="100000"/>
              </a:lnSpc>
              <a:spcBef>
                <a:spcPts val="0"/>
              </a:spcBef>
              <a:buFont typeface="Arial" panose="020B0604020202020204" pitchFamily="34" charset="0"/>
              <a:buNone/>
              <a:defRPr sz="1780"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300" dirty="0">
                <a:latin typeface="Arial" panose="020B0604020202020204" pitchFamily="34" charset="0"/>
                <a:ea typeface="微软雅黑" panose="020B0503020204020204" pitchFamily="34" charset="-122"/>
                <a:sym typeface="Arial" panose="020B0604020202020204" pitchFamily="34" charset="0"/>
              </a:rPr>
              <a:t>03</a:t>
            </a:r>
          </a:p>
        </p:txBody>
      </p:sp>
    </p:spTree>
    <p:extLst>
      <p:ext uri="{BB962C8B-B14F-4D97-AF65-F5344CB8AC3E}">
        <p14:creationId xmlns:p14="http://schemas.microsoft.com/office/powerpoint/2010/main" val="78234946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73">
                                            <p:txEl>
                                              <p:pRg st="0" end="0"/>
                                            </p:txEl>
                                          </p:spTgt>
                                        </p:tgtEl>
                                        <p:attrNameLst>
                                          <p:attrName>style.visibility</p:attrName>
                                        </p:attrNameLst>
                                      </p:cBhvr>
                                      <p:to>
                                        <p:strVal val="visible"/>
                                      </p:to>
                                    </p:set>
                                    <p:anim calcmode="lin" valueType="num">
                                      <p:cBhvr>
                                        <p:cTn id="22" dur="5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73">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72"/>
                                        </p:tgtEl>
                                        <p:attrNameLst>
                                          <p:attrName>style.visibility</p:attrName>
                                        </p:attrNameLst>
                                      </p:cBhvr>
                                      <p:to>
                                        <p:strVal val="visible"/>
                                      </p:to>
                                    </p:set>
                                    <p:anim calcmode="lin" valueType="num">
                                      <p:cBhvr>
                                        <p:cTn id="27" dur="500" fill="hold"/>
                                        <p:tgtEl>
                                          <p:spTgt spid="72"/>
                                        </p:tgtEl>
                                        <p:attrNameLst>
                                          <p:attrName>ppt_w</p:attrName>
                                        </p:attrNameLst>
                                      </p:cBhvr>
                                      <p:tavLst>
                                        <p:tav tm="0">
                                          <p:val>
                                            <p:fltVal val="0"/>
                                          </p:val>
                                        </p:tav>
                                        <p:tav tm="100000">
                                          <p:val>
                                            <p:strVal val="#ppt_w"/>
                                          </p:val>
                                        </p:tav>
                                      </p:tavLst>
                                    </p:anim>
                                    <p:anim calcmode="lin" valueType="num">
                                      <p:cBhvr>
                                        <p:cTn id="28" dur="500" fill="hold"/>
                                        <p:tgtEl>
                                          <p:spTgt spid="72"/>
                                        </p:tgtEl>
                                        <p:attrNameLst>
                                          <p:attrName>ppt_h</p:attrName>
                                        </p:attrNameLst>
                                      </p:cBhvr>
                                      <p:tavLst>
                                        <p:tav tm="0">
                                          <p:val>
                                            <p:fltVal val="0"/>
                                          </p:val>
                                        </p:tav>
                                        <p:tav tm="100000">
                                          <p:val>
                                            <p:strVal val="#ppt_h"/>
                                          </p:val>
                                        </p:tav>
                                      </p:tavLst>
                                    </p:anim>
                                    <p:animEffect transition="in" filter="fade">
                                      <p:cBhvr>
                                        <p:cTn id="29" dur="500"/>
                                        <p:tgtEl>
                                          <p:spTgt spid="72"/>
                                        </p:tgtEl>
                                      </p:cBhvr>
                                    </p:animEffect>
                                  </p:childTnLst>
                                </p:cTn>
                              </p:par>
                              <p:par>
                                <p:cTn id="30" presetID="23" presetClass="entr" presetSubtype="16" fill="hold" grpId="0" nodeType="withEffect">
                                  <p:stCondLst>
                                    <p:cond delay="200"/>
                                  </p:stCondLst>
                                  <p:childTnLst>
                                    <p:set>
                                      <p:cBhvr>
                                        <p:cTn id="31" dur="1" fill="hold">
                                          <p:stCondLst>
                                            <p:cond delay="0"/>
                                          </p:stCondLst>
                                        </p:cTn>
                                        <p:tgtEl>
                                          <p:spTgt spid="74">
                                            <p:txEl>
                                              <p:pRg st="0" end="0"/>
                                            </p:txEl>
                                          </p:spTgt>
                                        </p:tgtEl>
                                        <p:attrNameLst>
                                          <p:attrName>style.visibility</p:attrName>
                                        </p:attrNameLst>
                                      </p:cBhvr>
                                      <p:to>
                                        <p:strVal val="visible"/>
                                      </p:to>
                                    </p:set>
                                    <p:anim calcmode="lin" valueType="num">
                                      <p:cBhvr>
                                        <p:cTn id="32" dur="500" fill="hold"/>
                                        <p:tgtEl>
                                          <p:spTgt spid="7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74">
                                            <p:txEl>
                                              <p:pRg st="0" end="0"/>
                                            </p:txEl>
                                          </p:spTgt>
                                        </p:tgtEl>
                                        <p:attrNameLst>
                                          <p:attrName>ppt_h</p:attrName>
                                        </p:attrNameLst>
                                      </p:cBhvr>
                                      <p:tavLst>
                                        <p:tav tm="0">
                                          <p:val>
                                            <p:fltVal val="0"/>
                                          </p:val>
                                        </p:tav>
                                        <p:tav tm="100000">
                                          <p:val>
                                            <p:strVal val="#ppt_h"/>
                                          </p:val>
                                        </p:tav>
                                      </p:tavLst>
                                    </p:anim>
                                  </p:childTnLst>
                                </p:cTn>
                              </p:par>
                              <p:par>
                                <p:cTn id="34" presetID="53" presetClass="entr" presetSubtype="16" fill="hold" grpId="0" nodeType="withEffect">
                                  <p:stCondLst>
                                    <p:cond delay="200"/>
                                  </p:stCondLst>
                                  <p:childTnLst>
                                    <p:set>
                                      <p:cBhvr>
                                        <p:cTn id="35" dur="1" fill="hold">
                                          <p:stCondLst>
                                            <p:cond delay="0"/>
                                          </p:stCondLst>
                                        </p:cTn>
                                        <p:tgtEl>
                                          <p:spTgt spid="76">
                                            <p:txEl>
                                              <p:pRg st="0" end="0"/>
                                            </p:txEl>
                                          </p:spTgt>
                                        </p:tgtEl>
                                        <p:attrNameLst>
                                          <p:attrName>style.visibility</p:attrName>
                                        </p:attrNameLst>
                                      </p:cBhvr>
                                      <p:to>
                                        <p:strVal val="visible"/>
                                      </p:to>
                                    </p:set>
                                    <p:anim calcmode="lin" valueType="num">
                                      <p:cBhvr>
                                        <p:cTn id="36" dur="500" fill="hold"/>
                                        <p:tgtEl>
                                          <p:spTgt spid="76">
                                            <p:txEl>
                                              <p:pRg st="0" end="0"/>
                                            </p:txEl>
                                          </p:spTgt>
                                        </p:tgtEl>
                                        <p:attrNameLst>
                                          <p:attrName>ppt_w</p:attrName>
                                        </p:attrNameLst>
                                      </p:cBhvr>
                                      <p:tavLst>
                                        <p:tav tm="0">
                                          <p:val>
                                            <p:fltVal val="0"/>
                                          </p:val>
                                        </p:tav>
                                        <p:tav tm="100000">
                                          <p:val>
                                            <p:strVal val="#ppt_w"/>
                                          </p:val>
                                        </p:tav>
                                      </p:tavLst>
                                    </p:anim>
                                    <p:anim calcmode="lin" valueType="num">
                                      <p:cBhvr>
                                        <p:cTn id="37" dur="500" fill="hold"/>
                                        <p:tgtEl>
                                          <p:spTgt spid="76">
                                            <p:txEl>
                                              <p:pRg st="0" end="0"/>
                                            </p:txEl>
                                          </p:spTgt>
                                        </p:tgtEl>
                                        <p:attrNameLst>
                                          <p:attrName>ppt_h</p:attrName>
                                        </p:attrNameLst>
                                      </p:cBhvr>
                                      <p:tavLst>
                                        <p:tav tm="0">
                                          <p:val>
                                            <p:fltVal val="0"/>
                                          </p:val>
                                        </p:tav>
                                        <p:tav tm="100000">
                                          <p:val>
                                            <p:strVal val="#ppt_h"/>
                                          </p:val>
                                        </p:tav>
                                      </p:tavLst>
                                    </p:anim>
                                    <p:animEffect transition="in" filter="fade">
                                      <p:cBhvr>
                                        <p:cTn id="38" dur="500"/>
                                        <p:tgtEl>
                                          <p:spTgt spid="76">
                                            <p:txEl>
                                              <p:pRg st="0" end="0"/>
                                            </p:txEl>
                                          </p:spTgt>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75"/>
                                        </p:tgtEl>
                                        <p:attrNameLst>
                                          <p:attrName>style.visibility</p:attrName>
                                        </p:attrNameLst>
                                      </p:cBhvr>
                                      <p:to>
                                        <p:strVal val="visible"/>
                                      </p:to>
                                    </p:set>
                                    <p:anim calcmode="lin" valueType="num">
                                      <p:cBhvr>
                                        <p:cTn id="41" dur="500" fill="hold"/>
                                        <p:tgtEl>
                                          <p:spTgt spid="75"/>
                                        </p:tgtEl>
                                        <p:attrNameLst>
                                          <p:attrName>ppt_w</p:attrName>
                                        </p:attrNameLst>
                                      </p:cBhvr>
                                      <p:tavLst>
                                        <p:tav tm="0">
                                          <p:val>
                                            <p:fltVal val="0"/>
                                          </p:val>
                                        </p:tav>
                                        <p:tav tm="100000">
                                          <p:val>
                                            <p:strVal val="#ppt_w"/>
                                          </p:val>
                                        </p:tav>
                                      </p:tavLst>
                                    </p:anim>
                                    <p:anim calcmode="lin" valueType="num">
                                      <p:cBhvr>
                                        <p:cTn id="42" dur="500" fill="hold"/>
                                        <p:tgtEl>
                                          <p:spTgt spid="75"/>
                                        </p:tgtEl>
                                        <p:attrNameLst>
                                          <p:attrName>ppt_h</p:attrName>
                                        </p:attrNameLst>
                                      </p:cBhvr>
                                      <p:tavLst>
                                        <p:tav tm="0">
                                          <p:val>
                                            <p:fltVal val="0"/>
                                          </p:val>
                                        </p:tav>
                                        <p:tav tm="100000">
                                          <p:val>
                                            <p:strVal val="#ppt_h"/>
                                          </p:val>
                                        </p:tav>
                                      </p:tavLst>
                                    </p:anim>
                                    <p:animEffect transition="in" filter="fade">
                                      <p:cBhvr>
                                        <p:cTn id="43" dur="500"/>
                                        <p:tgtEl>
                                          <p:spTgt spid="75"/>
                                        </p:tgtEl>
                                      </p:cBhvr>
                                    </p:animEffect>
                                  </p:childTnLst>
                                </p:cTn>
                              </p:par>
                              <p:par>
                                <p:cTn id="44" presetID="23" presetClass="entr" presetSubtype="16" fill="hold" grpId="0" nodeType="withEffect">
                                  <p:stCondLst>
                                    <p:cond delay="200"/>
                                  </p:stCondLst>
                                  <p:childTnLst>
                                    <p:set>
                                      <p:cBhvr>
                                        <p:cTn id="45" dur="1" fill="hold">
                                          <p:stCondLst>
                                            <p:cond delay="0"/>
                                          </p:stCondLst>
                                        </p:cTn>
                                        <p:tgtEl>
                                          <p:spTgt spid="77">
                                            <p:txEl>
                                              <p:pRg st="0" end="0"/>
                                            </p:txEl>
                                          </p:spTgt>
                                        </p:tgtEl>
                                        <p:attrNameLst>
                                          <p:attrName>style.visibility</p:attrName>
                                        </p:attrNameLst>
                                      </p:cBhvr>
                                      <p:to>
                                        <p:strVal val="visible"/>
                                      </p:to>
                                    </p:set>
                                    <p:anim calcmode="lin" valueType="num">
                                      <p:cBhvr>
                                        <p:cTn id="46" dur="5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77">
                                            <p:txEl>
                                              <p:pRg st="0" end="0"/>
                                            </p:txEl>
                                          </p:spTgt>
                                        </p:tgtEl>
                                        <p:attrNameLst>
                                          <p:attrName>ppt_h</p:attrName>
                                        </p:attrNameLst>
                                      </p:cBhvr>
                                      <p:tavLst>
                                        <p:tav tm="0">
                                          <p:val>
                                            <p:fltVal val="0"/>
                                          </p:val>
                                        </p:tav>
                                        <p:tav tm="100000">
                                          <p:val>
                                            <p:strVal val="#ppt_h"/>
                                          </p:val>
                                        </p:tav>
                                      </p:tavLst>
                                    </p:anim>
                                  </p:childTnLst>
                                </p:cTn>
                              </p:par>
                              <p:par>
                                <p:cTn id="48" presetID="53" presetClass="entr" presetSubtype="16" fill="hold" grpId="0" nodeType="withEffect">
                                  <p:stCondLst>
                                    <p:cond delay="200"/>
                                  </p:stCondLst>
                                  <p:childTnLst>
                                    <p:set>
                                      <p:cBhvr>
                                        <p:cTn id="49" dur="1" fill="hold">
                                          <p:stCondLst>
                                            <p:cond delay="0"/>
                                          </p:stCondLst>
                                        </p:cTn>
                                        <p:tgtEl>
                                          <p:spTgt spid="79">
                                            <p:txEl>
                                              <p:pRg st="0" end="0"/>
                                            </p:txEl>
                                          </p:spTgt>
                                        </p:tgtEl>
                                        <p:attrNameLst>
                                          <p:attrName>style.visibility</p:attrName>
                                        </p:attrNameLst>
                                      </p:cBhvr>
                                      <p:to>
                                        <p:strVal val="visible"/>
                                      </p:to>
                                    </p:set>
                                    <p:anim calcmode="lin" valueType="num">
                                      <p:cBhvr>
                                        <p:cTn id="50" dur="5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51" dur="5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52" dur="500"/>
                                        <p:tgtEl>
                                          <p:spTgt spid="79">
                                            <p:txEl>
                                              <p:pRg st="0" end="0"/>
                                            </p:txEl>
                                          </p:spTgt>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78"/>
                                        </p:tgtEl>
                                        <p:attrNameLst>
                                          <p:attrName>style.visibility</p:attrName>
                                        </p:attrNameLst>
                                      </p:cBhvr>
                                      <p:to>
                                        <p:strVal val="visible"/>
                                      </p:to>
                                    </p:set>
                                    <p:anim calcmode="lin" valueType="num">
                                      <p:cBhvr>
                                        <p:cTn id="55" dur="500" fill="hold"/>
                                        <p:tgtEl>
                                          <p:spTgt spid="78"/>
                                        </p:tgtEl>
                                        <p:attrNameLst>
                                          <p:attrName>ppt_w</p:attrName>
                                        </p:attrNameLst>
                                      </p:cBhvr>
                                      <p:tavLst>
                                        <p:tav tm="0">
                                          <p:val>
                                            <p:fltVal val="0"/>
                                          </p:val>
                                        </p:tav>
                                        <p:tav tm="100000">
                                          <p:val>
                                            <p:strVal val="#ppt_w"/>
                                          </p:val>
                                        </p:tav>
                                      </p:tavLst>
                                    </p:anim>
                                    <p:anim calcmode="lin" valueType="num">
                                      <p:cBhvr>
                                        <p:cTn id="56" dur="500" fill="hold"/>
                                        <p:tgtEl>
                                          <p:spTgt spid="78"/>
                                        </p:tgtEl>
                                        <p:attrNameLst>
                                          <p:attrName>ppt_h</p:attrName>
                                        </p:attrNameLst>
                                      </p:cBhvr>
                                      <p:tavLst>
                                        <p:tav tm="0">
                                          <p:val>
                                            <p:fltVal val="0"/>
                                          </p:val>
                                        </p:tav>
                                        <p:tav tm="100000">
                                          <p:val>
                                            <p:strVal val="#ppt_h"/>
                                          </p:val>
                                        </p:tav>
                                      </p:tavLst>
                                    </p:anim>
                                    <p:animEffect transition="in" filter="fade">
                                      <p:cBhvr>
                                        <p:cTn id="57" dur="500"/>
                                        <p:tgtEl>
                                          <p:spTgt spid="78"/>
                                        </p:tgtEl>
                                      </p:cBhvr>
                                    </p:animEffect>
                                  </p:childTnLst>
                                </p:cTn>
                              </p:par>
                              <p:par>
                                <p:cTn id="58" presetID="23" presetClass="entr" presetSubtype="16" fill="hold" grpId="0" nodeType="withEffect">
                                  <p:stCondLst>
                                    <p:cond delay="200"/>
                                  </p:stCondLst>
                                  <p:childTnLst>
                                    <p:set>
                                      <p:cBhvr>
                                        <p:cTn id="59" dur="1" fill="hold">
                                          <p:stCondLst>
                                            <p:cond delay="0"/>
                                          </p:stCondLst>
                                        </p:cTn>
                                        <p:tgtEl>
                                          <p:spTgt spid="80">
                                            <p:txEl>
                                              <p:pRg st="0" end="0"/>
                                            </p:txEl>
                                          </p:spTgt>
                                        </p:tgtEl>
                                        <p:attrNameLst>
                                          <p:attrName>style.visibility</p:attrName>
                                        </p:attrNameLst>
                                      </p:cBhvr>
                                      <p:to>
                                        <p:strVal val="visible"/>
                                      </p:to>
                                    </p:set>
                                    <p:anim calcmode="lin" valueType="num">
                                      <p:cBhvr>
                                        <p:cTn id="60" dur="500" fill="hold"/>
                                        <p:tgtEl>
                                          <p:spTgt spid="80">
                                            <p:txEl>
                                              <p:pRg st="0" end="0"/>
                                            </p:txEl>
                                          </p:spTgt>
                                        </p:tgtEl>
                                        <p:attrNameLst>
                                          <p:attrName>ppt_w</p:attrName>
                                        </p:attrNameLst>
                                      </p:cBhvr>
                                      <p:tavLst>
                                        <p:tav tm="0">
                                          <p:val>
                                            <p:fltVal val="0"/>
                                          </p:val>
                                        </p:tav>
                                        <p:tav tm="100000">
                                          <p:val>
                                            <p:strVal val="#ppt_w"/>
                                          </p:val>
                                        </p:tav>
                                      </p:tavLst>
                                    </p:anim>
                                    <p:anim calcmode="lin" valueType="num">
                                      <p:cBhvr>
                                        <p:cTn id="61" dur="500" fill="hold"/>
                                        <p:tgtEl>
                                          <p:spTgt spid="80">
                                            <p:txEl>
                                              <p:pRg st="0" end="0"/>
                                            </p:txEl>
                                          </p:spTgt>
                                        </p:tgtEl>
                                        <p:attrNameLst>
                                          <p:attrName>ppt_h</p:attrName>
                                        </p:attrNameLst>
                                      </p:cBhvr>
                                      <p:tavLst>
                                        <p:tav tm="0">
                                          <p:val>
                                            <p:fltVal val="0"/>
                                          </p:val>
                                        </p:tav>
                                        <p:tav tm="100000">
                                          <p:val>
                                            <p:strVal val="#ppt_h"/>
                                          </p:val>
                                        </p:tav>
                                      </p:tavLst>
                                    </p:anim>
                                  </p:childTnLst>
                                </p:cTn>
                              </p:par>
                              <p:par>
                                <p:cTn id="62" presetID="53" presetClass="entr" presetSubtype="16" fill="hold" grpId="0" nodeType="withEffect">
                                  <p:stCondLst>
                                    <p:cond delay="200"/>
                                  </p:stCondLst>
                                  <p:childTnLst>
                                    <p:set>
                                      <p:cBhvr>
                                        <p:cTn id="63" dur="1" fill="hold">
                                          <p:stCondLst>
                                            <p:cond delay="0"/>
                                          </p:stCondLst>
                                        </p:cTn>
                                        <p:tgtEl>
                                          <p:spTgt spid="81">
                                            <p:txEl>
                                              <p:pRg st="0" end="0"/>
                                            </p:txEl>
                                          </p:spTgt>
                                        </p:tgtEl>
                                        <p:attrNameLst>
                                          <p:attrName>style.visibility</p:attrName>
                                        </p:attrNameLst>
                                      </p:cBhvr>
                                      <p:to>
                                        <p:strVal val="visible"/>
                                      </p:to>
                                    </p:set>
                                    <p:anim calcmode="lin" valueType="num">
                                      <p:cBhvr>
                                        <p:cTn id="64" dur="500" fill="hold"/>
                                        <p:tgtEl>
                                          <p:spTgt spid="81">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81">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81">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82">
                                            <p:txEl>
                                              <p:pRg st="0" end="0"/>
                                            </p:txEl>
                                          </p:spTgt>
                                        </p:tgtEl>
                                        <p:attrNameLst>
                                          <p:attrName>style.visibility</p:attrName>
                                        </p:attrNameLst>
                                      </p:cBhvr>
                                      <p:to>
                                        <p:strVal val="visible"/>
                                      </p:to>
                                    </p:set>
                                    <p:anim calcmode="lin" valueType="num">
                                      <p:cBhvr>
                                        <p:cTn id="69" dur="500" fill="hold"/>
                                        <p:tgtEl>
                                          <p:spTgt spid="82">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82">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82">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83">
                                            <p:txEl>
                                              <p:pRg st="0" end="0"/>
                                            </p:txEl>
                                          </p:spTgt>
                                        </p:tgtEl>
                                        <p:attrNameLst>
                                          <p:attrName>style.visibility</p:attrName>
                                        </p:attrNameLst>
                                      </p:cBhvr>
                                      <p:to>
                                        <p:strVal val="visible"/>
                                      </p:to>
                                    </p:set>
                                    <p:anim calcmode="lin" valueType="num">
                                      <p:cBhvr>
                                        <p:cTn id="74" dur="500" fill="hold"/>
                                        <p:tgtEl>
                                          <p:spTgt spid="83">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83">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build="p">
        <p:tmplLst>
          <p:tmpl lvl="1">
            <p:tnLst>
              <p:par>
                <p:cTn presetID="53" presetClass="entr" presetSubtype="16" fill="hold" nodeType="withEffect">
                  <p:stCondLst>
                    <p:cond delay="200"/>
                  </p:stCondLst>
                  <p:childTnLst>
                    <p:set>
                      <p:cBhvr>
                        <p:cTn dur="1" fill="hold">
                          <p:stCondLst>
                            <p:cond delay="0"/>
                          </p:stCondLst>
                        </p:cTn>
                        <p:tgtEl>
                          <p:spTgt spid="73"/>
                        </p:tgtEl>
                        <p:attrNameLst>
                          <p:attrName>style.visibility</p:attrName>
                        </p:attrNameLst>
                      </p:cBhvr>
                      <p:to>
                        <p:strVal val="visible"/>
                      </p:to>
                    </p:set>
                    <p:anim calcmode="lin" valueType="num">
                      <p:cBhvr>
                        <p:cTn dur="500" fill="hold"/>
                        <p:tgtEl>
                          <p:spTgt spid="73"/>
                        </p:tgtEl>
                        <p:attrNameLst>
                          <p:attrName>ppt_w</p:attrName>
                        </p:attrNameLst>
                      </p:cBhvr>
                      <p:tavLst>
                        <p:tav tm="0">
                          <p:val>
                            <p:fltVal val="0"/>
                          </p:val>
                        </p:tav>
                        <p:tav tm="100000">
                          <p:val>
                            <p:strVal val="#ppt_w"/>
                          </p:val>
                        </p:tav>
                      </p:tavLst>
                    </p:anim>
                    <p:anim calcmode="lin" valueType="num">
                      <p:cBhvr>
                        <p:cTn dur="500" fill="hold"/>
                        <p:tgtEl>
                          <p:spTgt spid="73"/>
                        </p:tgtEl>
                        <p:attrNameLst>
                          <p:attrName>ppt_h</p:attrName>
                        </p:attrNameLst>
                      </p:cBhvr>
                      <p:tavLst>
                        <p:tav tm="0">
                          <p:val>
                            <p:fltVal val="0"/>
                          </p:val>
                        </p:tav>
                        <p:tav tm="100000">
                          <p:val>
                            <p:strVal val="#ppt_h"/>
                          </p:val>
                        </p:tav>
                      </p:tavLst>
                    </p:anim>
                    <p:animEffect transition="in" filter="fade">
                      <p:cBhvr>
                        <p:cTn dur="500"/>
                        <p:tgtEl>
                          <p:spTgt spid="73"/>
                        </p:tgtEl>
                      </p:cBhvr>
                    </p:animEffect>
                  </p:childTnLst>
                </p:cTn>
              </p:par>
            </p:tnLst>
          </p:tmpl>
        </p:tmplLst>
      </p:bldP>
      <p:bldP spid="74" grpId="0" build="p">
        <p:tmplLst>
          <p:tmpl lvl="1">
            <p:tnLst>
              <p:par>
                <p:cTn presetID="23" presetClass="entr" presetSubtype="16"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 calcmode="lin" valueType="num">
                      <p:cBhvr>
                        <p:cTn dur="500" fill="hold"/>
                        <p:tgtEl>
                          <p:spTgt spid="74"/>
                        </p:tgtEl>
                        <p:attrNameLst>
                          <p:attrName>ppt_w</p:attrName>
                        </p:attrNameLst>
                      </p:cBhvr>
                      <p:tavLst>
                        <p:tav tm="0">
                          <p:val>
                            <p:fltVal val="0"/>
                          </p:val>
                        </p:tav>
                        <p:tav tm="100000">
                          <p:val>
                            <p:strVal val="#ppt_w"/>
                          </p:val>
                        </p:tav>
                      </p:tavLst>
                    </p:anim>
                    <p:anim calcmode="lin" valueType="num">
                      <p:cBhvr>
                        <p:cTn dur="500" fill="hold"/>
                        <p:tgtEl>
                          <p:spTgt spid="74"/>
                        </p:tgtEl>
                        <p:attrNameLst>
                          <p:attrName>ppt_h</p:attrName>
                        </p:attrNameLst>
                      </p:cBhvr>
                      <p:tavLst>
                        <p:tav tm="0">
                          <p:val>
                            <p:fltVal val="0"/>
                          </p:val>
                        </p:tav>
                        <p:tav tm="100000">
                          <p:val>
                            <p:strVal val="#ppt_h"/>
                          </p:val>
                        </p:tav>
                      </p:tavLst>
                    </p:anim>
                  </p:childTnLst>
                </p:cTn>
              </p:par>
            </p:tnLst>
          </p:tmpl>
        </p:tmplLst>
      </p:bldP>
      <p:bldP spid="75" grpId="0" animBg="1"/>
      <p:bldP spid="76" grpId="0" build="p">
        <p:tmplLst>
          <p:tmpl lvl="1">
            <p:tnLst>
              <p:par>
                <p:cTn presetID="53" presetClass="entr" presetSubtype="16" fill="hold" nodeType="withEffect">
                  <p:stCondLst>
                    <p:cond delay="200"/>
                  </p:stCondLst>
                  <p:childTnLst>
                    <p:set>
                      <p:cBhvr>
                        <p:cTn dur="1" fill="hold">
                          <p:stCondLst>
                            <p:cond delay="0"/>
                          </p:stCondLst>
                        </p:cTn>
                        <p:tgtEl>
                          <p:spTgt spid="76"/>
                        </p:tgtEl>
                        <p:attrNameLst>
                          <p:attrName>style.visibility</p:attrName>
                        </p:attrNameLst>
                      </p:cBhvr>
                      <p:to>
                        <p:strVal val="visible"/>
                      </p:to>
                    </p:set>
                    <p:anim calcmode="lin" valueType="num">
                      <p:cBhvr>
                        <p:cTn dur="500" fill="hold"/>
                        <p:tgtEl>
                          <p:spTgt spid="76"/>
                        </p:tgtEl>
                        <p:attrNameLst>
                          <p:attrName>ppt_w</p:attrName>
                        </p:attrNameLst>
                      </p:cBhvr>
                      <p:tavLst>
                        <p:tav tm="0">
                          <p:val>
                            <p:fltVal val="0"/>
                          </p:val>
                        </p:tav>
                        <p:tav tm="100000">
                          <p:val>
                            <p:strVal val="#ppt_w"/>
                          </p:val>
                        </p:tav>
                      </p:tavLst>
                    </p:anim>
                    <p:anim calcmode="lin" valueType="num">
                      <p:cBhvr>
                        <p:cTn dur="500" fill="hold"/>
                        <p:tgtEl>
                          <p:spTgt spid="76"/>
                        </p:tgtEl>
                        <p:attrNameLst>
                          <p:attrName>ppt_h</p:attrName>
                        </p:attrNameLst>
                      </p:cBhvr>
                      <p:tavLst>
                        <p:tav tm="0">
                          <p:val>
                            <p:fltVal val="0"/>
                          </p:val>
                        </p:tav>
                        <p:tav tm="100000">
                          <p:val>
                            <p:strVal val="#ppt_h"/>
                          </p:val>
                        </p:tav>
                      </p:tavLst>
                    </p:anim>
                    <p:animEffect transition="in" filter="fade">
                      <p:cBhvr>
                        <p:cTn dur="500"/>
                        <p:tgtEl>
                          <p:spTgt spid="76"/>
                        </p:tgtEl>
                      </p:cBhvr>
                    </p:animEffect>
                  </p:childTnLst>
                </p:cTn>
              </p:par>
            </p:tnLst>
          </p:tmpl>
        </p:tmplLst>
      </p:bldP>
      <p:bldP spid="77" grpId="0" build="p">
        <p:tmplLst>
          <p:tmpl lvl="1">
            <p:tnLst>
              <p:par>
                <p:cTn presetID="23" presetClass="entr" presetSubtype="16"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 calcmode="lin" valueType="num">
                      <p:cBhvr>
                        <p:cTn dur="500" fill="hold"/>
                        <p:tgtEl>
                          <p:spTgt spid="77"/>
                        </p:tgtEl>
                        <p:attrNameLst>
                          <p:attrName>ppt_w</p:attrName>
                        </p:attrNameLst>
                      </p:cBhvr>
                      <p:tavLst>
                        <p:tav tm="0">
                          <p:val>
                            <p:fltVal val="0"/>
                          </p:val>
                        </p:tav>
                        <p:tav tm="100000">
                          <p:val>
                            <p:strVal val="#ppt_w"/>
                          </p:val>
                        </p:tav>
                      </p:tavLst>
                    </p:anim>
                    <p:anim calcmode="lin" valueType="num">
                      <p:cBhvr>
                        <p:cTn dur="500" fill="hold"/>
                        <p:tgtEl>
                          <p:spTgt spid="77"/>
                        </p:tgtEl>
                        <p:attrNameLst>
                          <p:attrName>ppt_h</p:attrName>
                        </p:attrNameLst>
                      </p:cBhvr>
                      <p:tavLst>
                        <p:tav tm="0">
                          <p:val>
                            <p:fltVal val="0"/>
                          </p:val>
                        </p:tav>
                        <p:tav tm="100000">
                          <p:val>
                            <p:strVal val="#ppt_h"/>
                          </p:val>
                        </p:tav>
                      </p:tavLst>
                    </p:anim>
                  </p:childTnLst>
                </p:cTn>
              </p:par>
            </p:tnLst>
          </p:tmpl>
        </p:tmplLst>
      </p:bldP>
      <p:bldP spid="78" grpId="0" animBg="1"/>
      <p:bldP spid="79" grpId="0" build="p">
        <p:tmplLst>
          <p:tmpl lvl="1">
            <p:tnLst>
              <p:par>
                <p:cTn presetID="53" presetClass="entr" presetSubtype="16" fill="hold" nodeType="withEffect">
                  <p:stCondLst>
                    <p:cond delay="200"/>
                  </p:stCondLst>
                  <p:childTnLst>
                    <p:set>
                      <p:cBhvr>
                        <p:cTn dur="1" fill="hold">
                          <p:stCondLst>
                            <p:cond delay="0"/>
                          </p:stCondLst>
                        </p:cTn>
                        <p:tgtEl>
                          <p:spTgt spid="79"/>
                        </p:tgtEl>
                        <p:attrNameLst>
                          <p:attrName>style.visibility</p:attrName>
                        </p:attrNameLst>
                      </p:cBhvr>
                      <p:to>
                        <p:strVal val="visible"/>
                      </p:to>
                    </p:set>
                    <p:anim calcmode="lin" valueType="num">
                      <p:cBhvr>
                        <p:cTn dur="500" fill="hold"/>
                        <p:tgtEl>
                          <p:spTgt spid="79"/>
                        </p:tgtEl>
                        <p:attrNameLst>
                          <p:attrName>ppt_w</p:attrName>
                        </p:attrNameLst>
                      </p:cBhvr>
                      <p:tavLst>
                        <p:tav tm="0">
                          <p:val>
                            <p:fltVal val="0"/>
                          </p:val>
                        </p:tav>
                        <p:tav tm="100000">
                          <p:val>
                            <p:strVal val="#ppt_w"/>
                          </p:val>
                        </p:tav>
                      </p:tavLst>
                    </p:anim>
                    <p:anim calcmode="lin" valueType="num">
                      <p:cBhvr>
                        <p:cTn dur="500" fill="hold"/>
                        <p:tgtEl>
                          <p:spTgt spid="79"/>
                        </p:tgtEl>
                        <p:attrNameLst>
                          <p:attrName>ppt_h</p:attrName>
                        </p:attrNameLst>
                      </p:cBhvr>
                      <p:tavLst>
                        <p:tav tm="0">
                          <p:val>
                            <p:fltVal val="0"/>
                          </p:val>
                        </p:tav>
                        <p:tav tm="100000">
                          <p:val>
                            <p:strVal val="#ppt_h"/>
                          </p:val>
                        </p:tav>
                      </p:tavLst>
                    </p:anim>
                    <p:animEffect transition="in" filter="fade">
                      <p:cBhvr>
                        <p:cTn dur="500"/>
                        <p:tgtEl>
                          <p:spTgt spid="79"/>
                        </p:tgtEl>
                      </p:cBhvr>
                    </p:animEffect>
                  </p:childTnLst>
                </p:cTn>
              </p:par>
            </p:tnLst>
          </p:tmpl>
        </p:tmplLst>
      </p:bldP>
      <p:bldP spid="80" grpId="0" build="p">
        <p:tmplLst>
          <p:tmpl lvl="1">
            <p:tnLst>
              <p:par>
                <p:cTn presetID="23" presetClass="entr" presetSubtype="16" fill="hold" nodeType="withEffect">
                  <p:stCondLst>
                    <p:cond delay="200"/>
                  </p:stCondLst>
                  <p:childTnLst>
                    <p:set>
                      <p:cBhvr>
                        <p:cTn dur="1" fill="hold">
                          <p:stCondLst>
                            <p:cond delay="0"/>
                          </p:stCondLst>
                        </p:cTn>
                        <p:tgtEl>
                          <p:spTgt spid="80"/>
                        </p:tgtEl>
                        <p:attrNameLst>
                          <p:attrName>style.visibility</p:attrName>
                        </p:attrNameLst>
                      </p:cBhvr>
                      <p:to>
                        <p:strVal val="visible"/>
                      </p:to>
                    </p:set>
                    <p:anim calcmode="lin" valueType="num">
                      <p:cBhvr>
                        <p:cTn dur="500" fill="hold"/>
                        <p:tgtEl>
                          <p:spTgt spid="80"/>
                        </p:tgtEl>
                        <p:attrNameLst>
                          <p:attrName>ppt_w</p:attrName>
                        </p:attrNameLst>
                      </p:cBhvr>
                      <p:tavLst>
                        <p:tav tm="0">
                          <p:val>
                            <p:fltVal val="0"/>
                          </p:val>
                        </p:tav>
                        <p:tav tm="100000">
                          <p:val>
                            <p:strVal val="#ppt_w"/>
                          </p:val>
                        </p:tav>
                      </p:tavLst>
                    </p:anim>
                    <p:anim calcmode="lin" valueType="num">
                      <p:cBhvr>
                        <p:cTn dur="500" fill="hold"/>
                        <p:tgtEl>
                          <p:spTgt spid="80"/>
                        </p:tgtEl>
                        <p:attrNameLst>
                          <p:attrName>ppt_h</p:attrName>
                        </p:attrNameLst>
                      </p:cBhvr>
                      <p:tavLst>
                        <p:tav tm="0">
                          <p:val>
                            <p:fltVal val="0"/>
                          </p:val>
                        </p:tav>
                        <p:tav tm="100000">
                          <p:val>
                            <p:strVal val="#ppt_h"/>
                          </p:val>
                        </p:tav>
                      </p:tavLst>
                    </p:anim>
                  </p:childTnLst>
                </p:cTn>
              </p:par>
            </p:tnLst>
          </p:tmpl>
        </p:tmplLst>
      </p:bldP>
      <p:bldP spid="81" grpId="0" build="p">
        <p:tmplLst>
          <p:tmpl lvl="1">
            <p:tnLst>
              <p:par>
                <p:cTn presetID="53" presetClass="entr" presetSubtype="16" fill="hold" nodeType="withEffect">
                  <p:stCondLst>
                    <p:cond delay="200"/>
                  </p:stCondLst>
                  <p:childTnLst>
                    <p:set>
                      <p:cBhvr>
                        <p:cTn dur="1" fill="hold">
                          <p:stCondLst>
                            <p:cond delay="0"/>
                          </p:stCondLst>
                        </p:cTn>
                        <p:tgtEl>
                          <p:spTgt spid="81"/>
                        </p:tgtEl>
                        <p:attrNameLst>
                          <p:attrName>style.visibility</p:attrName>
                        </p:attrNameLst>
                      </p:cBhvr>
                      <p:to>
                        <p:strVal val="visible"/>
                      </p:to>
                    </p:set>
                    <p:anim calcmode="lin" valueType="num">
                      <p:cBhvr>
                        <p:cTn dur="500" fill="hold"/>
                        <p:tgtEl>
                          <p:spTgt spid="81"/>
                        </p:tgtEl>
                        <p:attrNameLst>
                          <p:attrName>ppt_w</p:attrName>
                        </p:attrNameLst>
                      </p:cBhvr>
                      <p:tavLst>
                        <p:tav tm="0">
                          <p:val>
                            <p:fltVal val="0"/>
                          </p:val>
                        </p:tav>
                        <p:tav tm="100000">
                          <p:val>
                            <p:strVal val="#ppt_w"/>
                          </p:val>
                        </p:tav>
                      </p:tavLst>
                    </p:anim>
                    <p:anim calcmode="lin" valueType="num">
                      <p:cBhvr>
                        <p:cTn dur="500" fill="hold"/>
                        <p:tgtEl>
                          <p:spTgt spid="81"/>
                        </p:tgtEl>
                        <p:attrNameLst>
                          <p:attrName>ppt_h</p:attrName>
                        </p:attrNameLst>
                      </p:cBhvr>
                      <p:tavLst>
                        <p:tav tm="0">
                          <p:val>
                            <p:fltVal val="0"/>
                          </p:val>
                        </p:tav>
                        <p:tav tm="100000">
                          <p:val>
                            <p:strVal val="#ppt_h"/>
                          </p:val>
                        </p:tav>
                      </p:tavLst>
                    </p:anim>
                    <p:animEffect transition="in" filter="fade">
                      <p:cBhvr>
                        <p:cTn dur="500"/>
                        <p:tgtEl>
                          <p:spTgt spid="81"/>
                        </p:tgtEl>
                      </p:cBhvr>
                    </p:animEffect>
                  </p:childTnLst>
                </p:cTn>
              </p:par>
            </p:tnLst>
          </p:tmpl>
        </p:tmplLst>
      </p:bldP>
      <p:bldP spid="82" grpId="0" build="p">
        <p:tmplLst>
          <p:tmpl lvl="1">
            <p:tnLst>
              <p:par>
                <p:cTn presetID="53" presetClass="entr" presetSubtype="16" fill="hold" nodeType="withEffect">
                  <p:stCondLst>
                    <p:cond delay="200"/>
                  </p:stCondLst>
                  <p:childTnLst>
                    <p:set>
                      <p:cBhvr>
                        <p:cTn dur="1" fill="hold">
                          <p:stCondLst>
                            <p:cond delay="0"/>
                          </p:stCondLst>
                        </p:cTn>
                        <p:tgtEl>
                          <p:spTgt spid="82"/>
                        </p:tgtEl>
                        <p:attrNameLst>
                          <p:attrName>style.visibility</p:attrName>
                        </p:attrNameLst>
                      </p:cBhvr>
                      <p:to>
                        <p:strVal val="visible"/>
                      </p:to>
                    </p:set>
                    <p:anim calcmode="lin" valueType="num">
                      <p:cBhvr>
                        <p:cTn dur="500" fill="hold"/>
                        <p:tgtEl>
                          <p:spTgt spid="82"/>
                        </p:tgtEl>
                        <p:attrNameLst>
                          <p:attrName>ppt_w</p:attrName>
                        </p:attrNameLst>
                      </p:cBhvr>
                      <p:tavLst>
                        <p:tav tm="0">
                          <p:val>
                            <p:fltVal val="0"/>
                          </p:val>
                        </p:tav>
                        <p:tav tm="100000">
                          <p:val>
                            <p:strVal val="#ppt_w"/>
                          </p:val>
                        </p:tav>
                      </p:tavLst>
                    </p:anim>
                    <p:anim calcmode="lin" valueType="num">
                      <p:cBhvr>
                        <p:cTn dur="500" fill="hold"/>
                        <p:tgtEl>
                          <p:spTgt spid="82"/>
                        </p:tgtEl>
                        <p:attrNameLst>
                          <p:attrName>ppt_h</p:attrName>
                        </p:attrNameLst>
                      </p:cBhvr>
                      <p:tavLst>
                        <p:tav tm="0">
                          <p:val>
                            <p:fltVal val="0"/>
                          </p:val>
                        </p:tav>
                        <p:tav tm="100000">
                          <p:val>
                            <p:strVal val="#ppt_h"/>
                          </p:val>
                        </p:tav>
                      </p:tavLst>
                    </p:anim>
                    <p:animEffect transition="in" filter="fade">
                      <p:cBhvr>
                        <p:cTn dur="500"/>
                        <p:tgtEl>
                          <p:spTgt spid="82"/>
                        </p:tgtEl>
                      </p:cBhvr>
                    </p:animEffect>
                  </p:childTnLst>
                </p:cTn>
              </p:par>
            </p:tnLst>
          </p:tmpl>
        </p:tmplLst>
      </p:bldP>
      <p:bldP spid="83" grpId="0" build="p">
        <p:tmplLst>
          <p:tmpl lvl="1">
            <p:tnLst>
              <p:par>
                <p:cTn presetID="53" presetClass="entr" presetSubtype="16" fill="hold" nodeType="withEffect">
                  <p:stCondLst>
                    <p:cond delay="200"/>
                  </p:stCondLst>
                  <p:childTnLst>
                    <p:set>
                      <p:cBhvr>
                        <p:cTn dur="1" fill="hold">
                          <p:stCondLst>
                            <p:cond delay="0"/>
                          </p:stCondLst>
                        </p:cTn>
                        <p:tgtEl>
                          <p:spTgt spid="83"/>
                        </p:tgtEl>
                        <p:attrNameLst>
                          <p:attrName>style.visibility</p:attrName>
                        </p:attrNameLst>
                      </p:cBhvr>
                      <p:to>
                        <p:strVal val="visible"/>
                      </p:to>
                    </p:set>
                    <p:anim calcmode="lin" valueType="num">
                      <p:cBhvr>
                        <p:cTn dur="500" fill="hold"/>
                        <p:tgtEl>
                          <p:spTgt spid="83"/>
                        </p:tgtEl>
                        <p:attrNameLst>
                          <p:attrName>ppt_w</p:attrName>
                        </p:attrNameLst>
                      </p:cBhvr>
                      <p:tavLst>
                        <p:tav tm="0">
                          <p:val>
                            <p:fltVal val="0"/>
                          </p:val>
                        </p:tav>
                        <p:tav tm="100000">
                          <p:val>
                            <p:strVal val="#ppt_w"/>
                          </p:val>
                        </p:tav>
                      </p:tavLst>
                    </p:anim>
                    <p:anim calcmode="lin" valueType="num">
                      <p:cBhvr>
                        <p:cTn dur="500" fill="hold"/>
                        <p:tgtEl>
                          <p:spTgt spid="83"/>
                        </p:tgtEl>
                        <p:attrNameLst>
                          <p:attrName>ppt_h</p:attrName>
                        </p:attrNameLst>
                      </p:cBhvr>
                      <p:tavLst>
                        <p:tav tm="0">
                          <p:val>
                            <p:fltVal val="0"/>
                          </p:val>
                        </p:tav>
                        <p:tav tm="100000">
                          <p:val>
                            <p:strVal val="#ppt_h"/>
                          </p:val>
                        </p:tav>
                      </p:tavLst>
                    </p:anim>
                    <p:animEffect transition="in" filter="fade">
                      <p:cBhvr>
                        <p:cTn dur="500"/>
                        <p:tgtEl>
                          <p:spTgt spid="83"/>
                        </p:tgtEl>
                      </p:cBhvr>
                    </p:animEffect>
                  </p:childTnLst>
                </p:cTn>
              </p:par>
            </p:tnLst>
          </p:tmpl>
        </p:tmplLst>
      </p:b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95014" y="1171171"/>
            <a:ext cx="3132893" cy="3105435"/>
            <a:chOff x="2994493" y="1170620"/>
            <a:chExt cx="3132349" cy="3104896"/>
          </a:xfrm>
        </p:grpSpPr>
        <p:grpSp>
          <p:nvGrpSpPr>
            <p:cNvPr id="4" name="Group 3"/>
            <p:cNvGrpSpPr/>
            <p:nvPr/>
          </p:nvGrpSpPr>
          <p:grpSpPr>
            <a:xfrm>
              <a:off x="2994493" y="1170620"/>
              <a:ext cx="3132349" cy="3104896"/>
              <a:chOff x="4007765" y="1772811"/>
              <a:chExt cx="4176465" cy="4139861"/>
            </a:xfrm>
          </p:grpSpPr>
          <p:grpSp>
            <p:nvGrpSpPr>
              <p:cNvPr id="22" name="Group 4"/>
              <p:cNvGrpSpPr/>
              <p:nvPr/>
            </p:nvGrpSpPr>
            <p:grpSpPr>
              <a:xfrm>
                <a:off x="4007765" y="1772811"/>
                <a:ext cx="4176465" cy="4139861"/>
                <a:chOff x="3884472" y="2091871"/>
                <a:chExt cx="3113872" cy="3086581"/>
              </a:xfrm>
            </p:grpSpPr>
            <p:grpSp>
              <p:nvGrpSpPr>
                <p:cNvPr id="27" name="Group 9"/>
                <p:cNvGrpSpPr/>
                <p:nvPr/>
              </p:nvGrpSpPr>
              <p:grpSpPr>
                <a:xfrm rot="2700000">
                  <a:off x="3884473" y="2091871"/>
                  <a:ext cx="1437890" cy="1437892"/>
                  <a:chOff x="4748213" y="2079625"/>
                  <a:chExt cx="2695576" cy="2695576"/>
                </a:xfrm>
              </p:grpSpPr>
              <p:sp>
                <p:nvSpPr>
                  <p:cNvPr id="55" name="Freeform: Shape 37"/>
                  <p:cNvSpPr>
                    <a:spLocks/>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38"/>
                  <p:cNvSpPr>
                    <a:spLocks/>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Shape 39"/>
                  <p:cNvSpPr>
                    <a:spLocks/>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Shape 40"/>
                  <p:cNvSpPr>
                    <a:spLocks/>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41"/>
                  <p:cNvSpPr>
                    <a:spLocks/>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42"/>
                  <p:cNvSpPr>
                    <a:spLocks/>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43"/>
                  <p:cNvSpPr>
                    <a:spLocks/>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Shape 44"/>
                  <p:cNvSpPr>
                    <a:spLocks/>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Group 10"/>
                <p:cNvGrpSpPr/>
                <p:nvPr/>
              </p:nvGrpSpPr>
              <p:grpSpPr>
                <a:xfrm rot="2700000">
                  <a:off x="3898328" y="3740561"/>
                  <a:ext cx="1437890" cy="1437892"/>
                  <a:chOff x="4748213" y="2079625"/>
                  <a:chExt cx="2695576" cy="2695576"/>
                </a:xfrm>
              </p:grpSpPr>
              <p:sp>
                <p:nvSpPr>
                  <p:cNvPr id="47" name="Freeform: Shape 29"/>
                  <p:cNvSpPr>
                    <a:spLocks/>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30"/>
                  <p:cNvSpPr>
                    <a:spLocks/>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31"/>
                  <p:cNvSpPr>
                    <a:spLocks/>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32"/>
                  <p:cNvSpPr>
                    <a:spLocks/>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Shape 33"/>
                  <p:cNvSpPr>
                    <a:spLocks/>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34"/>
                  <p:cNvSpPr>
                    <a:spLocks/>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35"/>
                  <p:cNvSpPr>
                    <a:spLocks/>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36"/>
                  <p:cNvSpPr>
                    <a:spLocks/>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9" name="Group 11"/>
                <p:cNvGrpSpPr/>
                <p:nvPr/>
              </p:nvGrpSpPr>
              <p:grpSpPr>
                <a:xfrm rot="2700000">
                  <a:off x="5548682" y="2091870"/>
                  <a:ext cx="1437890" cy="1437892"/>
                  <a:chOff x="4748213" y="2079625"/>
                  <a:chExt cx="2695576" cy="2695576"/>
                </a:xfrm>
              </p:grpSpPr>
              <p:sp>
                <p:nvSpPr>
                  <p:cNvPr id="39" name="Freeform: Shape 21"/>
                  <p:cNvSpPr>
                    <a:spLocks/>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22"/>
                  <p:cNvSpPr>
                    <a:spLocks/>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23"/>
                  <p:cNvSpPr>
                    <a:spLocks/>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24"/>
                  <p:cNvSpPr>
                    <a:spLocks/>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25"/>
                  <p:cNvSpPr>
                    <a:spLocks/>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26"/>
                  <p:cNvSpPr>
                    <a:spLocks/>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27"/>
                  <p:cNvSpPr>
                    <a:spLocks/>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28"/>
                  <p:cNvSpPr>
                    <a:spLocks/>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0" name="Group 12"/>
                <p:cNvGrpSpPr/>
                <p:nvPr/>
              </p:nvGrpSpPr>
              <p:grpSpPr>
                <a:xfrm rot="2700000">
                  <a:off x="5560453" y="3740559"/>
                  <a:ext cx="1437890" cy="1437892"/>
                  <a:chOff x="4748213" y="2079625"/>
                  <a:chExt cx="2695576" cy="2695576"/>
                </a:xfrm>
              </p:grpSpPr>
              <p:sp>
                <p:nvSpPr>
                  <p:cNvPr id="31" name="Freeform: Shape 13"/>
                  <p:cNvSpPr>
                    <a:spLocks/>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14"/>
                  <p:cNvSpPr>
                    <a:spLocks/>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Shape 15"/>
                  <p:cNvSpPr>
                    <a:spLocks/>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16"/>
                  <p:cNvSpPr>
                    <a:spLocks/>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Shape 17"/>
                  <p:cNvSpPr>
                    <a:spLocks/>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18"/>
                  <p:cNvSpPr>
                    <a:spLocks/>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Shape 19"/>
                  <p:cNvSpPr>
                    <a:spLocks/>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Shape 20"/>
                  <p:cNvSpPr>
                    <a:spLocks/>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23" name="TextBox 5"/>
              <p:cNvSpPr txBox="1"/>
              <p:nvPr/>
            </p:nvSpPr>
            <p:spPr>
              <a:xfrm>
                <a:off x="4645089" y="2397473"/>
                <a:ext cx="607859" cy="646331"/>
              </a:xfrm>
              <a:prstGeom prst="rect">
                <a:avLst/>
              </a:prstGeom>
              <a:noFill/>
            </p:spPr>
            <p:txBody>
              <a:bodyPr wrap="none">
                <a:normAutofit fontScale="85000" lnSpcReduction="20000"/>
              </a:bodyPr>
              <a:lstStyle/>
              <a:p>
                <a:r>
                  <a:rPr lang="en-US" sz="3601">
                    <a:solidFill>
                      <a:schemeClr val="bg1">
                        <a:lumMod val="50000"/>
                      </a:schemeClr>
                    </a:solidFill>
                    <a:latin typeface="微软雅黑" panose="020B0503020204020204" pitchFamily="34" charset="-122"/>
                    <a:ea typeface="微软雅黑" panose="020B0503020204020204" pitchFamily="34" charset="-122"/>
                  </a:rPr>
                  <a:t>01</a:t>
                </a:r>
              </a:p>
            </p:txBody>
          </p:sp>
          <p:sp>
            <p:nvSpPr>
              <p:cNvPr id="24" name="TextBox 6"/>
              <p:cNvSpPr txBox="1"/>
              <p:nvPr/>
            </p:nvSpPr>
            <p:spPr>
              <a:xfrm>
                <a:off x="6825771" y="2358722"/>
                <a:ext cx="663964" cy="646331"/>
              </a:xfrm>
              <a:prstGeom prst="rect">
                <a:avLst/>
              </a:prstGeom>
              <a:noFill/>
            </p:spPr>
            <p:txBody>
              <a:bodyPr wrap="none">
                <a:normAutofit fontScale="85000" lnSpcReduction="20000"/>
              </a:bodyPr>
              <a:lstStyle/>
              <a:p>
                <a:r>
                  <a:rPr lang="en-US" sz="3601">
                    <a:solidFill>
                      <a:schemeClr val="bg1">
                        <a:lumMod val="50000"/>
                      </a:schemeClr>
                    </a:solidFill>
                    <a:latin typeface="微软雅黑" panose="020B0503020204020204" pitchFamily="34" charset="-122"/>
                    <a:ea typeface="微软雅黑" panose="020B0503020204020204" pitchFamily="34" charset="-122"/>
                  </a:rPr>
                  <a:t>02</a:t>
                </a:r>
              </a:p>
            </p:txBody>
          </p:sp>
          <p:sp>
            <p:nvSpPr>
              <p:cNvPr id="25" name="TextBox 7"/>
              <p:cNvSpPr txBox="1"/>
              <p:nvPr/>
            </p:nvSpPr>
            <p:spPr>
              <a:xfrm>
                <a:off x="6857276" y="4579207"/>
                <a:ext cx="662361" cy="646331"/>
              </a:xfrm>
              <a:prstGeom prst="rect">
                <a:avLst/>
              </a:prstGeom>
              <a:noFill/>
            </p:spPr>
            <p:txBody>
              <a:bodyPr wrap="none">
                <a:normAutofit fontScale="85000" lnSpcReduction="20000"/>
              </a:bodyPr>
              <a:lstStyle/>
              <a:p>
                <a:r>
                  <a:rPr lang="en-US" sz="3601">
                    <a:solidFill>
                      <a:schemeClr val="bg1">
                        <a:lumMod val="50000"/>
                      </a:schemeClr>
                    </a:solidFill>
                    <a:latin typeface="微软雅黑" panose="020B0503020204020204" pitchFamily="34" charset="-122"/>
                    <a:ea typeface="微软雅黑" panose="020B0503020204020204" pitchFamily="34" charset="-122"/>
                  </a:rPr>
                  <a:t>04</a:t>
                </a:r>
              </a:p>
            </p:txBody>
          </p:sp>
          <p:sp>
            <p:nvSpPr>
              <p:cNvPr id="26" name="TextBox 8"/>
              <p:cNvSpPr txBox="1"/>
              <p:nvPr/>
            </p:nvSpPr>
            <p:spPr>
              <a:xfrm>
                <a:off x="4671070" y="4641692"/>
                <a:ext cx="676788" cy="646331"/>
              </a:xfrm>
              <a:prstGeom prst="rect">
                <a:avLst/>
              </a:prstGeom>
              <a:noFill/>
            </p:spPr>
            <p:txBody>
              <a:bodyPr wrap="none">
                <a:normAutofit fontScale="85000" lnSpcReduction="20000"/>
              </a:bodyPr>
              <a:lstStyle/>
              <a:p>
                <a:r>
                  <a:rPr lang="en-US" sz="3601">
                    <a:solidFill>
                      <a:schemeClr val="bg1">
                        <a:lumMod val="50000"/>
                      </a:schemeClr>
                    </a:solidFill>
                    <a:latin typeface="微软雅黑" panose="020B0503020204020204" pitchFamily="34" charset="-122"/>
                    <a:ea typeface="微软雅黑" panose="020B0503020204020204" pitchFamily="34" charset="-122"/>
                  </a:rPr>
                  <a:t>03</a:t>
                </a:r>
              </a:p>
            </p:txBody>
          </p:sp>
        </p:grpSp>
        <p:sp>
          <p:nvSpPr>
            <p:cNvPr id="5" name="Freeform: Shape 49"/>
            <p:cNvSpPr>
              <a:spLocks/>
            </p:cNvSpPr>
            <p:nvPr/>
          </p:nvSpPr>
          <p:spPr bwMode="auto">
            <a:xfrm>
              <a:off x="4329809" y="2568149"/>
              <a:ext cx="457647" cy="343430"/>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lumMod val="65000"/>
                <a:lumOff val="35000"/>
              </a:schemeClr>
            </a:solidFill>
            <a:ln>
              <a:noFill/>
            </a:ln>
            <a:effectLst/>
            <a:extLs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 name="Rectangle 51"/>
          <p:cNvSpPr/>
          <p:nvPr/>
        </p:nvSpPr>
        <p:spPr bwMode="auto">
          <a:xfrm>
            <a:off x="2266421" y="1625821"/>
            <a:ext cx="374581" cy="381267"/>
          </a:xfrm>
          <a:prstGeom prst="rect">
            <a:avLst/>
          </a:prstGeom>
          <a:solidFill>
            <a:schemeClr val="accent3"/>
          </a:solidFill>
          <a:ln w="19050">
            <a:noFill/>
            <a:round/>
            <a:headEnd/>
            <a:tailEnd/>
          </a:ln>
        </p:spPr>
        <p:txBody>
          <a:bodyPr vert="horz" wrap="none" lIns="91456" tIns="45728" rIns="91456" bIns="45728" anchor="ctr" anchorCtr="1" compatLnSpc="1">
            <a:prstTxWarp prst="textNoShape">
              <a:avLst/>
            </a:prstTxWarp>
            <a:normAutofit fontScale="92500" lnSpcReduction="20000"/>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p>
        </p:txBody>
      </p:sp>
      <p:sp>
        <p:nvSpPr>
          <p:cNvPr id="7" name="Rectangle 52"/>
          <p:cNvSpPr/>
          <p:nvPr/>
        </p:nvSpPr>
        <p:spPr bwMode="auto">
          <a:xfrm>
            <a:off x="6468300" y="1625821"/>
            <a:ext cx="374581" cy="381267"/>
          </a:xfrm>
          <a:prstGeom prst="rect">
            <a:avLst/>
          </a:prstGeom>
          <a:solidFill>
            <a:schemeClr val="accent4"/>
          </a:solidFill>
          <a:ln w="19050">
            <a:noFill/>
            <a:round/>
            <a:headEnd/>
            <a:tailEnd/>
          </a:ln>
        </p:spPr>
        <p:txBody>
          <a:bodyPr vert="horz" wrap="none" lIns="91456" tIns="45728" rIns="91456" bIns="45728" anchor="ctr" anchorCtr="1" compatLnSpc="1">
            <a:prstTxWarp prst="textNoShape">
              <a:avLst/>
            </a:prstTxWarp>
            <a:normAutofit fontScale="92500" lnSpcReduction="20000"/>
          </a:bodyPr>
          <a:lstStyle/>
          <a:p>
            <a:pPr algn="ctr"/>
            <a:r>
              <a:rPr lang="en-US" altLang="zh-CN" sz="2400">
                <a:solidFill>
                  <a:schemeClr val="bg1"/>
                </a:solidFill>
                <a:latin typeface="微软雅黑" panose="020B0503020204020204" pitchFamily="34" charset="-122"/>
                <a:ea typeface="微软雅黑" panose="020B0503020204020204" pitchFamily="34" charset="-122"/>
              </a:rPr>
              <a:t>02</a:t>
            </a:r>
          </a:p>
        </p:txBody>
      </p:sp>
      <p:sp>
        <p:nvSpPr>
          <p:cNvPr id="8" name="Rectangle 53"/>
          <p:cNvSpPr/>
          <p:nvPr/>
        </p:nvSpPr>
        <p:spPr bwMode="auto">
          <a:xfrm>
            <a:off x="2266421" y="3348049"/>
            <a:ext cx="374581" cy="381267"/>
          </a:xfrm>
          <a:prstGeom prst="rect">
            <a:avLst/>
          </a:prstGeom>
          <a:solidFill>
            <a:schemeClr val="accent5"/>
          </a:solidFill>
          <a:ln w="19050">
            <a:noFill/>
            <a:round/>
            <a:headEnd/>
            <a:tailEnd/>
          </a:ln>
        </p:spPr>
        <p:txBody>
          <a:bodyPr vert="horz" wrap="none" lIns="91456" tIns="45728" rIns="91456" bIns="45728" anchor="ctr" anchorCtr="1" compatLnSpc="1">
            <a:prstTxWarp prst="textNoShape">
              <a:avLst/>
            </a:prstTxWarp>
            <a:normAutofit fontScale="92500" lnSpcReduction="20000"/>
          </a:bodyPr>
          <a:lstStyle/>
          <a:p>
            <a:pPr algn="ctr"/>
            <a:r>
              <a:rPr lang="en-US" altLang="zh-CN" sz="2400">
                <a:solidFill>
                  <a:schemeClr val="bg1"/>
                </a:solidFill>
                <a:latin typeface="微软雅黑" panose="020B0503020204020204" pitchFamily="34" charset="-122"/>
                <a:ea typeface="微软雅黑" panose="020B0503020204020204" pitchFamily="34" charset="-122"/>
              </a:rPr>
              <a:t>03</a:t>
            </a:r>
          </a:p>
        </p:txBody>
      </p:sp>
      <p:sp>
        <p:nvSpPr>
          <p:cNvPr id="9" name="Rectangle 54"/>
          <p:cNvSpPr/>
          <p:nvPr/>
        </p:nvSpPr>
        <p:spPr bwMode="auto">
          <a:xfrm>
            <a:off x="6468300" y="3348049"/>
            <a:ext cx="374581" cy="381267"/>
          </a:xfrm>
          <a:prstGeom prst="rect">
            <a:avLst/>
          </a:prstGeom>
          <a:solidFill>
            <a:schemeClr val="accent2"/>
          </a:solidFill>
          <a:ln w="19050">
            <a:noFill/>
            <a:round/>
            <a:headEnd/>
            <a:tailEnd/>
          </a:ln>
        </p:spPr>
        <p:txBody>
          <a:bodyPr vert="horz" wrap="none" lIns="91456" tIns="45728" rIns="91456" bIns="45728" anchor="ctr" anchorCtr="1" compatLnSpc="1">
            <a:prstTxWarp prst="textNoShape">
              <a:avLst/>
            </a:prstTxWarp>
            <a:normAutofit fontScale="92500" lnSpcReduction="20000"/>
          </a:bodyPr>
          <a:lstStyle/>
          <a:p>
            <a:pPr algn="ctr"/>
            <a:r>
              <a:rPr lang="en-US" altLang="zh-CN" sz="2400">
                <a:solidFill>
                  <a:schemeClr val="bg1"/>
                </a:solidFill>
                <a:latin typeface="微软雅黑" panose="020B0503020204020204" pitchFamily="34" charset="-122"/>
                <a:ea typeface="微软雅黑" panose="020B0503020204020204" pitchFamily="34" charset="-122"/>
              </a:rPr>
              <a:t>04</a:t>
            </a:r>
          </a:p>
        </p:txBody>
      </p:sp>
      <p:grpSp>
        <p:nvGrpSpPr>
          <p:cNvPr id="10" name="Group 55"/>
          <p:cNvGrpSpPr/>
          <p:nvPr/>
        </p:nvGrpSpPr>
        <p:grpSpPr>
          <a:xfrm>
            <a:off x="6842881" y="1584978"/>
            <a:ext cx="1792858" cy="626050"/>
            <a:chOff x="2100456" y="1829593"/>
            <a:chExt cx="2130757" cy="834588"/>
          </a:xfrm>
        </p:grpSpPr>
        <p:sp>
          <p:nvSpPr>
            <p:cNvPr id="20" name="Rectangle 56"/>
            <p:cNvSpPr/>
            <p:nvPr/>
          </p:nvSpPr>
          <p:spPr>
            <a:xfrm>
              <a:off x="2100456" y="2137370"/>
              <a:ext cx="2130757" cy="526811"/>
            </a:xfrm>
            <a:prstGeom prst="rect">
              <a:avLst/>
            </a:prstGeom>
          </p:spPr>
          <p:txBody>
            <a:bodyPr wrap="square" lIns="360062" anchor="t" anchorCtr="0">
              <a:normAutofit fontScale="70000" lnSpcReduction="200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TextBox 57"/>
            <p:cNvSpPr txBox="1"/>
            <p:nvPr/>
          </p:nvSpPr>
          <p:spPr>
            <a:xfrm>
              <a:off x="2104277" y="1829593"/>
              <a:ext cx="1366740" cy="307777"/>
            </a:xfrm>
            <a:prstGeom prst="rect">
              <a:avLst/>
            </a:prstGeom>
            <a:noFill/>
          </p:spPr>
          <p:txBody>
            <a:bodyPr wrap="none" lIns="360062" anchor="b" anchorCtr="0">
              <a:normAutofit fontScale="77500" lnSpcReduction="20000"/>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1" name="Group 58"/>
          <p:cNvGrpSpPr/>
          <p:nvPr/>
        </p:nvGrpSpPr>
        <p:grpSpPr>
          <a:xfrm>
            <a:off x="425857" y="1610602"/>
            <a:ext cx="1840563" cy="646443"/>
            <a:chOff x="8048478" y="1829593"/>
            <a:chExt cx="2130757" cy="861775"/>
          </a:xfrm>
        </p:grpSpPr>
        <p:sp>
          <p:nvSpPr>
            <p:cNvPr id="18" name="Rectangle 63"/>
            <p:cNvSpPr/>
            <p:nvPr/>
          </p:nvSpPr>
          <p:spPr>
            <a:xfrm>
              <a:off x="8048478" y="2137370"/>
              <a:ext cx="2130757" cy="553998"/>
            </a:xfrm>
            <a:prstGeom prst="rect">
              <a:avLst/>
            </a:prstGeom>
          </p:spPr>
          <p:txBody>
            <a:bodyPr wrap="square" rIns="360062" anchor="t" anchorCtr="0">
              <a:normAutofit fontScale="70000" lnSpcReduction="200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TextBox 64"/>
            <p:cNvSpPr txBox="1"/>
            <p:nvPr/>
          </p:nvSpPr>
          <p:spPr>
            <a:xfrm>
              <a:off x="8847919" y="1829593"/>
              <a:ext cx="1331316" cy="307777"/>
            </a:xfrm>
            <a:prstGeom prst="rect">
              <a:avLst/>
            </a:prstGeom>
            <a:noFill/>
          </p:spPr>
          <p:txBody>
            <a:bodyPr wrap="none" rIns="360062" anchor="t" anchorCtr="0">
              <a:normAutofit fontScale="77500" lnSpcReduction="20000"/>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65"/>
          <p:cNvGrpSpPr/>
          <p:nvPr/>
        </p:nvGrpSpPr>
        <p:grpSpPr>
          <a:xfrm>
            <a:off x="6842881" y="3298374"/>
            <a:ext cx="1792858" cy="626050"/>
            <a:chOff x="2100456" y="1829593"/>
            <a:chExt cx="2130757" cy="834588"/>
          </a:xfrm>
        </p:grpSpPr>
        <p:sp>
          <p:nvSpPr>
            <p:cNvPr id="16" name="Rectangle 66"/>
            <p:cNvSpPr/>
            <p:nvPr/>
          </p:nvSpPr>
          <p:spPr>
            <a:xfrm>
              <a:off x="2100456" y="2137370"/>
              <a:ext cx="2130757" cy="526811"/>
            </a:xfrm>
            <a:prstGeom prst="rect">
              <a:avLst/>
            </a:prstGeom>
          </p:spPr>
          <p:txBody>
            <a:bodyPr wrap="square" lIns="360062" anchor="t" anchorCtr="0">
              <a:normAutofit fontScale="70000" lnSpcReduction="200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TextBox 67"/>
            <p:cNvSpPr txBox="1"/>
            <p:nvPr/>
          </p:nvSpPr>
          <p:spPr>
            <a:xfrm>
              <a:off x="2104277" y="1829593"/>
              <a:ext cx="1366740" cy="307777"/>
            </a:xfrm>
            <a:prstGeom prst="rect">
              <a:avLst/>
            </a:prstGeom>
            <a:noFill/>
          </p:spPr>
          <p:txBody>
            <a:bodyPr wrap="none" lIns="360062" anchor="b" anchorCtr="0">
              <a:normAutofit fontScale="77500" lnSpcReduction="20000"/>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3" name="Group 68"/>
          <p:cNvGrpSpPr/>
          <p:nvPr/>
        </p:nvGrpSpPr>
        <p:grpSpPr>
          <a:xfrm>
            <a:off x="425857" y="3310155"/>
            <a:ext cx="1840563" cy="646443"/>
            <a:chOff x="8048478" y="1829593"/>
            <a:chExt cx="2130757" cy="861775"/>
          </a:xfrm>
        </p:grpSpPr>
        <p:sp>
          <p:nvSpPr>
            <p:cNvPr id="14" name="Rectangle 69"/>
            <p:cNvSpPr/>
            <p:nvPr/>
          </p:nvSpPr>
          <p:spPr>
            <a:xfrm>
              <a:off x="8048478" y="2137370"/>
              <a:ext cx="2130757" cy="553998"/>
            </a:xfrm>
            <a:prstGeom prst="rect">
              <a:avLst/>
            </a:prstGeom>
          </p:spPr>
          <p:txBody>
            <a:bodyPr wrap="square" rIns="360062" anchor="t" anchorCtr="0">
              <a:normAutofit fontScale="70000" lnSpcReduction="200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5" name="TextBox 70"/>
            <p:cNvSpPr txBox="1"/>
            <p:nvPr/>
          </p:nvSpPr>
          <p:spPr>
            <a:xfrm>
              <a:off x="8847919" y="1829593"/>
              <a:ext cx="1331316" cy="307777"/>
            </a:xfrm>
            <a:prstGeom prst="rect">
              <a:avLst/>
            </a:prstGeom>
            <a:noFill/>
          </p:spPr>
          <p:txBody>
            <a:bodyPr wrap="none" rIns="360062" anchor="t" anchorCtr="0">
              <a:normAutofit fontScale="77500" lnSpcReduction="20000"/>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228129762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34670" y="1330191"/>
            <a:ext cx="34295" cy="2997853"/>
          </a:xfrm>
          <a:prstGeom prst="rect">
            <a:avLst/>
          </a:prstGeom>
          <a:solidFill>
            <a:schemeClr val="bg2">
              <a:lumMod val="100000"/>
            </a:schemeClr>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319404" y="1404845"/>
            <a:ext cx="2889823" cy="926023"/>
            <a:chOff x="1919536" y="1456171"/>
            <a:chExt cx="3852428" cy="1234483"/>
          </a:xfrm>
        </p:grpSpPr>
        <p:grpSp>
          <p:nvGrpSpPr>
            <p:cNvPr id="22" name="组合 21"/>
            <p:cNvGrpSpPr/>
            <p:nvPr/>
          </p:nvGrpSpPr>
          <p:grpSpPr>
            <a:xfrm>
              <a:off x="4559236" y="1456171"/>
              <a:ext cx="1212728" cy="1234483"/>
              <a:chOff x="4816253" y="1456171"/>
              <a:chExt cx="1212728" cy="1234483"/>
            </a:xfrm>
          </p:grpSpPr>
          <p:sp>
            <p:nvSpPr>
              <p:cNvPr id="26" name="对角圆角矩形 26"/>
              <p:cNvSpPr/>
              <p:nvPr/>
            </p:nvSpPr>
            <p:spPr>
              <a:xfrm rot="16200000">
                <a:off x="4805375" y="1467049"/>
                <a:ext cx="1234483" cy="1212728"/>
              </a:xfrm>
              <a:prstGeom prst="round2DiagRect">
                <a:avLst>
                  <a:gd name="adj1" fmla="val 50000"/>
                  <a:gd name="adj2" fmla="val 0"/>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对角圆角矩形 27"/>
              <p:cNvSpPr/>
              <p:nvPr/>
            </p:nvSpPr>
            <p:spPr>
              <a:xfrm rot="16200000">
                <a:off x="4916607" y="1564059"/>
                <a:ext cx="1034918" cy="1016679"/>
              </a:xfrm>
              <a:prstGeom prst="round2DiagRect">
                <a:avLst>
                  <a:gd name="adj1" fmla="val 50000"/>
                  <a:gd name="adj2"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任意多边形 28"/>
              <p:cNvSpPr>
                <a:spLocks/>
              </p:cNvSpPr>
              <p:nvPr/>
            </p:nvSpPr>
            <p:spPr bwMode="auto">
              <a:xfrm>
                <a:off x="5250981" y="1792284"/>
                <a:ext cx="393853" cy="579957"/>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919536" y="1627593"/>
              <a:ext cx="2639700" cy="891638"/>
              <a:chOff x="1918379" y="1734048"/>
              <a:chExt cx="2348822" cy="891638"/>
            </a:xfrm>
          </p:grpSpPr>
          <p:sp>
            <p:nvSpPr>
              <p:cNvPr id="24" name="文本框 18"/>
              <p:cNvSpPr txBox="1"/>
              <p:nvPr/>
            </p:nvSpPr>
            <p:spPr>
              <a:xfrm>
                <a:off x="1918379" y="2071688"/>
                <a:ext cx="2348822" cy="553998"/>
              </a:xfrm>
              <a:prstGeom prst="rect">
                <a:avLst/>
              </a:prstGeom>
              <a:noFill/>
            </p:spPr>
            <p:txBody>
              <a:bodyPr wrap="square" rIns="360062" anchor="t" anchorCtr="0">
                <a:normAutofit fontScale="92500" lnSpcReduction="100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25" name="矩形 24"/>
              <p:cNvSpPr/>
              <p:nvPr/>
            </p:nvSpPr>
            <p:spPr>
              <a:xfrm>
                <a:off x="2985227" y="1734048"/>
                <a:ext cx="1281974" cy="323165"/>
              </a:xfrm>
              <a:prstGeom prst="rect">
                <a:avLst/>
              </a:prstGeom>
            </p:spPr>
            <p:txBody>
              <a:bodyPr wrap="none" lIns="0" tIns="0" rIns="360062" bIns="0" anchor="b" anchorCtr="0">
                <a:normAutofit/>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 name="组合 5"/>
          <p:cNvGrpSpPr/>
          <p:nvPr/>
        </p:nvGrpSpPr>
        <p:grpSpPr>
          <a:xfrm>
            <a:off x="4905838" y="2395214"/>
            <a:ext cx="2881265" cy="926023"/>
            <a:chOff x="6359436" y="2728516"/>
            <a:chExt cx="3841020" cy="1234483"/>
          </a:xfrm>
        </p:grpSpPr>
        <p:grpSp>
          <p:nvGrpSpPr>
            <p:cNvPr id="15" name="组合 14"/>
            <p:cNvGrpSpPr/>
            <p:nvPr/>
          </p:nvGrpSpPr>
          <p:grpSpPr>
            <a:xfrm>
              <a:off x="6359436" y="2728516"/>
              <a:ext cx="1212728" cy="1234483"/>
              <a:chOff x="6129344" y="2728516"/>
              <a:chExt cx="1212728" cy="1234483"/>
            </a:xfrm>
          </p:grpSpPr>
          <p:sp>
            <p:nvSpPr>
              <p:cNvPr id="19" name="对角圆角矩形 23"/>
              <p:cNvSpPr/>
              <p:nvPr/>
            </p:nvSpPr>
            <p:spPr>
              <a:xfrm rot="16200000">
                <a:off x="6118466" y="2739394"/>
                <a:ext cx="1234483" cy="1212728"/>
              </a:xfrm>
              <a:prstGeom prst="round2DiagRect">
                <a:avLst>
                  <a:gd name="adj1" fmla="val 50000"/>
                  <a:gd name="adj2" fmla="val 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对角圆角矩形 24"/>
              <p:cNvSpPr/>
              <p:nvPr/>
            </p:nvSpPr>
            <p:spPr>
              <a:xfrm rot="16200000">
                <a:off x="6229698" y="2836404"/>
                <a:ext cx="1034918" cy="1016679"/>
              </a:xfrm>
              <a:prstGeom prst="round2Diag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任意多边形 25"/>
              <p:cNvSpPr>
                <a:spLocks/>
              </p:cNvSpPr>
              <p:nvPr/>
            </p:nvSpPr>
            <p:spPr bwMode="auto">
              <a:xfrm flipH="1">
                <a:off x="6553991" y="3036256"/>
                <a:ext cx="353336" cy="594499"/>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572164" y="2897654"/>
              <a:ext cx="2628292" cy="877163"/>
              <a:chOff x="7996808" y="1734930"/>
              <a:chExt cx="2348822" cy="877163"/>
            </a:xfrm>
          </p:grpSpPr>
          <p:sp>
            <p:nvSpPr>
              <p:cNvPr id="17" name="文本框 16"/>
              <p:cNvSpPr txBox="1"/>
              <p:nvPr/>
            </p:nvSpPr>
            <p:spPr>
              <a:xfrm>
                <a:off x="7996808" y="2058095"/>
                <a:ext cx="2348822" cy="553998"/>
              </a:xfrm>
              <a:prstGeom prst="rect">
                <a:avLst/>
              </a:prstGeom>
              <a:noFill/>
            </p:spPr>
            <p:txBody>
              <a:bodyPr wrap="square" lIns="360062" rIns="216037" anchor="ctr" anchorCtr="0">
                <a:normAutofit fontScale="77500" lnSpcReduction="200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18" name="矩形 17"/>
              <p:cNvSpPr/>
              <p:nvPr/>
            </p:nvSpPr>
            <p:spPr>
              <a:xfrm>
                <a:off x="7996808" y="1734930"/>
                <a:ext cx="1482456" cy="323165"/>
              </a:xfrm>
              <a:prstGeom prst="rect">
                <a:avLst/>
              </a:prstGeom>
            </p:spPr>
            <p:txBody>
              <a:bodyPr wrap="none" lIns="360062" tIns="0" rIns="216037" bIns="0" anchor="ctr" anchorCtr="0">
                <a:normAutofit/>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7" name="组合 6"/>
          <p:cNvGrpSpPr/>
          <p:nvPr/>
        </p:nvGrpSpPr>
        <p:grpSpPr>
          <a:xfrm>
            <a:off x="1319404" y="3328759"/>
            <a:ext cx="2889823" cy="892417"/>
            <a:chOff x="1919536" y="3535572"/>
            <a:chExt cx="3852428" cy="1189683"/>
          </a:xfrm>
        </p:grpSpPr>
        <p:grpSp>
          <p:nvGrpSpPr>
            <p:cNvPr id="8" name="组合 7"/>
            <p:cNvGrpSpPr/>
            <p:nvPr/>
          </p:nvGrpSpPr>
          <p:grpSpPr>
            <a:xfrm>
              <a:off x="4603247" y="3535572"/>
              <a:ext cx="1168717" cy="1189683"/>
              <a:chOff x="4852515" y="3535572"/>
              <a:chExt cx="1168717" cy="1189683"/>
            </a:xfrm>
          </p:grpSpPr>
          <p:sp>
            <p:nvSpPr>
              <p:cNvPr id="12" name="对角圆角矩形 29"/>
              <p:cNvSpPr/>
              <p:nvPr/>
            </p:nvSpPr>
            <p:spPr>
              <a:xfrm rot="16200000">
                <a:off x="4842032" y="3546055"/>
                <a:ext cx="1189683" cy="1168717"/>
              </a:xfrm>
              <a:prstGeom prst="round2DiagRect">
                <a:avLst>
                  <a:gd name="adj1" fmla="val 50000"/>
                  <a:gd name="adj2" fmla="val 0"/>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对角圆角矩形 30"/>
              <p:cNvSpPr/>
              <p:nvPr/>
            </p:nvSpPr>
            <p:spPr>
              <a:xfrm rot="16200000">
                <a:off x="4949228" y="3639545"/>
                <a:ext cx="997360" cy="979782"/>
              </a:xfrm>
              <a:prstGeom prst="round2Diag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任意多边形 31"/>
              <p:cNvSpPr>
                <a:spLocks/>
              </p:cNvSpPr>
              <p:nvPr/>
            </p:nvSpPr>
            <p:spPr bwMode="auto">
              <a:xfrm rot="10800000" flipV="1">
                <a:off x="5200395" y="3857401"/>
                <a:ext cx="444440" cy="48263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919536" y="3684594"/>
              <a:ext cx="2639700" cy="891638"/>
              <a:chOff x="1918379" y="1734048"/>
              <a:chExt cx="2348822" cy="891638"/>
            </a:xfrm>
          </p:grpSpPr>
          <p:sp>
            <p:nvSpPr>
              <p:cNvPr id="10" name="文本框 14"/>
              <p:cNvSpPr txBox="1"/>
              <p:nvPr/>
            </p:nvSpPr>
            <p:spPr>
              <a:xfrm>
                <a:off x="1918379" y="2071688"/>
                <a:ext cx="2348822" cy="553998"/>
              </a:xfrm>
              <a:prstGeom prst="rect">
                <a:avLst/>
              </a:prstGeom>
              <a:noFill/>
            </p:spPr>
            <p:txBody>
              <a:bodyPr wrap="square" rIns="360062" anchor="t" anchorCtr="0">
                <a:normAutofit fontScale="92500" lnSpcReduction="100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11" name="矩形 10"/>
              <p:cNvSpPr/>
              <p:nvPr/>
            </p:nvSpPr>
            <p:spPr>
              <a:xfrm>
                <a:off x="2985227" y="1734048"/>
                <a:ext cx="1281974" cy="323165"/>
              </a:xfrm>
              <a:prstGeom prst="rect">
                <a:avLst/>
              </a:prstGeom>
            </p:spPr>
            <p:txBody>
              <a:bodyPr wrap="none" lIns="0" tIns="0" rIns="360062" bIns="0" anchor="b" anchorCtr="0">
                <a:normAutofit/>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spTree>
    <p:extLst>
      <p:ext uri="{BB962C8B-B14F-4D97-AF65-F5344CB8AC3E}">
        <p14:creationId xmlns:p14="http://schemas.microsoft.com/office/powerpoint/2010/main" val="24190377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6370" y="1246726"/>
            <a:ext cx="4891785" cy="31444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lnSpc>
                <a:spcPct val="150000"/>
              </a:lnSpc>
            </a:pPr>
            <a:endParaRPr lang="zh-CN" altLang="en-US" sz="1799" dirty="0">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836416" y="1443652"/>
            <a:ext cx="3730543" cy="10399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lnSpc>
                <a:spcPct val="150000"/>
              </a:lnSpc>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5750571" y="3091535"/>
            <a:ext cx="2816387" cy="3547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just"/>
            <a:r>
              <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 name="Content Placeholder 2"/>
          <p:cNvSpPr txBox="1">
            <a:spLocks/>
          </p:cNvSpPr>
          <p:nvPr/>
        </p:nvSpPr>
        <p:spPr>
          <a:xfrm>
            <a:off x="5750571" y="3484394"/>
            <a:ext cx="2816387" cy="944746"/>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请替换文字内容，点击添加相关标题文字，修改文字内容请替换文字内容，点击添加相关标题文字，修改文字内容</a:t>
            </a: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a:solidFill>
                  <a:srgbClr val="000000"/>
                </a:solidFill>
              </a:defRPr>
            </a:pP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Content Placeholder 2"/>
          <p:cNvSpPr txBox="1">
            <a:spLocks/>
          </p:cNvSpPr>
          <p:nvPr/>
        </p:nvSpPr>
        <p:spPr>
          <a:xfrm>
            <a:off x="5084871" y="1569578"/>
            <a:ext cx="3277291" cy="86781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请替换文字内容，点击添加相关标题文字，修改文字内容请替换文字内容，点击添加相关标题文字，修改文字内容</a:t>
            </a:r>
          </a:p>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p>
          <a:p>
            <a:pPr algn="just">
              <a:lnSpc>
                <a:spcPct val="120000"/>
              </a:lnSpc>
              <a:defRPr sz="1800">
                <a:solidFill>
                  <a:srgbClr val="000000"/>
                </a:solidFill>
              </a:defRPr>
            </a:pP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1807498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3" grpId="0" animBg="1"/>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2E511C5-09E1-41FC-B5A1-4EDAA6280E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
        <p:nvSpPr>
          <p:cNvPr id="10" name="TextBox 25">
            <a:extLst>
              <a:ext uri="{FF2B5EF4-FFF2-40B4-BE49-F238E27FC236}">
                <a16:creationId xmlns:a16="http://schemas.microsoft.com/office/drawing/2014/main" xmlns="" id="{47141D3F-BEF6-44B7-8A3A-1B0643EB3815}"/>
              </a:ext>
            </a:extLst>
          </p:cNvPr>
          <p:cNvSpPr txBox="1"/>
          <p:nvPr/>
        </p:nvSpPr>
        <p:spPr>
          <a:xfrm>
            <a:off x="3691972" y="2070874"/>
            <a:ext cx="3611245" cy="400110"/>
          </a:xfrm>
          <a:prstGeom prst="rect">
            <a:avLst/>
          </a:prstGeom>
          <a:noFill/>
        </p:spPr>
        <p:txBody>
          <a:bodyPr wrap="none" rtlCol="0">
            <a:spAutoFit/>
          </a:bodyPr>
          <a:lstStyle/>
          <a:p>
            <a:r>
              <a:rPr lang="en-US" altLang="zh-CN" sz="2000" dirty="0">
                <a:solidFill>
                  <a:schemeClr val="tx1">
                    <a:lumMod val="65000"/>
                    <a:lumOff val="35000"/>
                  </a:schemeClr>
                </a:solidFill>
                <a:latin typeface="微软雅黑" pitchFamily="34" charset="-122"/>
                <a:ea typeface="微软雅黑" pitchFamily="34" charset="-122"/>
              </a:rPr>
              <a:t>YOUR COMOANY’S NAME</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11" name="TextBox 26">
            <a:extLst>
              <a:ext uri="{FF2B5EF4-FFF2-40B4-BE49-F238E27FC236}">
                <a16:creationId xmlns:a16="http://schemas.microsoft.com/office/drawing/2014/main" xmlns="" id="{676899CD-5C83-4B53-BFA7-53ABDA795D87}"/>
              </a:ext>
            </a:extLst>
          </p:cNvPr>
          <p:cNvSpPr txBox="1"/>
          <p:nvPr/>
        </p:nvSpPr>
        <p:spPr>
          <a:xfrm>
            <a:off x="3691972" y="2331611"/>
            <a:ext cx="5314275" cy="707886"/>
          </a:xfrm>
          <a:prstGeom prst="rect">
            <a:avLst/>
          </a:prstGeom>
          <a:noFill/>
        </p:spPr>
        <p:txBody>
          <a:bodyPr wrap="none" rtlCol="0">
            <a:spAutoFit/>
          </a:bodyPr>
          <a:lstStyle/>
          <a:p>
            <a:r>
              <a:rPr lang="zh-CN" altLang="en-US" sz="4000" b="1" dirty="0">
                <a:solidFill>
                  <a:schemeClr val="tx1">
                    <a:lumMod val="65000"/>
                    <a:lumOff val="35000"/>
                  </a:schemeClr>
                </a:solidFill>
                <a:latin typeface="微软雅黑" pitchFamily="34" charset="-122"/>
                <a:ea typeface="微软雅黑" pitchFamily="34" charset="-122"/>
              </a:rPr>
              <a:t>演讲完毕，谢谢观看！</a:t>
            </a:r>
          </a:p>
        </p:txBody>
      </p:sp>
      <p:sp>
        <p:nvSpPr>
          <p:cNvPr id="12" name="TextBox 32">
            <a:extLst>
              <a:ext uri="{FF2B5EF4-FFF2-40B4-BE49-F238E27FC236}">
                <a16:creationId xmlns:a16="http://schemas.microsoft.com/office/drawing/2014/main" xmlns="" id="{A8F6B282-DC61-4CE7-ACB3-9A0A817F2D17}"/>
              </a:ext>
            </a:extLst>
          </p:cNvPr>
          <p:cNvSpPr txBox="1"/>
          <p:nvPr/>
        </p:nvSpPr>
        <p:spPr>
          <a:xfrm>
            <a:off x="3691972" y="2968649"/>
            <a:ext cx="3031599"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工作计划</a:t>
            </a:r>
          </a:p>
        </p:txBody>
      </p:sp>
      <p:sp>
        <p:nvSpPr>
          <p:cNvPr id="13" name="TextBox 12">
            <a:extLst>
              <a:ext uri="{FF2B5EF4-FFF2-40B4-BE49-F238E27FC236}">
                <a16:creationId xmlns:a16="http://schemas.microsoft.com/office/drawing/2014/main" xmlns="" id="{479E23A7-7B83-4AF3-8795-3B16207A7272}"/>
              </a:ext>
            </a:extLst>
          </p:cNvPr>
          <p:cNvSpPr txBox="1"/>
          <p:nvPr/>
        </p:nvSpPr>
        <p:spPr>
          <a:xfrm>
            <a:off x="3682647" y="1167289"/>
            <a:ext cx="1762021" cy="1200329"/>
          </a:xfrm>
          <a:prstGeom prst="rect">
            <a:avLst/>
          </a:prstGeom>
          <a:noFill/>
        </p:spPr>
        <p:txBody>
          <a:bodyPr wrap="none" rtlCol="0">
            <a:spAutoFit/>
          </a:bodyPr>
          <a:lstStyle/>
          <a:p>
            <a:r>
              <a:rPr lang="en-US" altLang="zh-CN" sz="7200" spc="-300" dirty="0">
                <a:solidFill>
                  <a:schemeClr val="tx1">
                    <a:lumMod val="65000"/>
                    <a:lumOff val="35000"/>
                  </a:schemeClr>
                </a:solidFill>
                <a:latin typeface="Agency FB" pitchFamily="34" charset="0"/>
              </a:rPr>
              <a:t>2 0 </a:t>
            </a:r>
            <a:r>
              <a:rPr lang="en-US" altLang="zh-CN" sz="7200" spc="-300">
                <a:solidFill>
                  <a:schemeClr val="tx1">
                    <a:lumMod val="65000"/>
                    <a:lumOff val="35000"/>
                  </a:schemeClr>
                </a:solidFill>
                <a:latin typeface="Agency FB" pitchFamily="34" charset="0"/>
              </a:rPr>
              <a:t>1 X</a:t>
            </a:r>
            <a:endParaRPr lang="zh-CN" altLang="en-US" sz="7200" spc="-300" dirty="0">
              <a:solidFill>
                <a:schemeClr val="tx1">
                  <a:lumMod val="65000"/>
                  <a:lumOff val="35000"/>
                </a:schemeClr>
              </a:solidFill>
              <a:latin typeface="Agency FB" pitchFamily="34" charset="0"/>
            </a:endParaRPr>
          </a:p>
        </p:txBody>
      </p:sp>
      <p:sp>
        <p:nvSpPr>
          <p:cNvPr id="14" name="TextBox 33">
            <a:extLst>
              <a:ext uri="{FF2B5EF4-FFF2-40B4-BE49-F238E27FC236}">
                <a16:creationId xmlns:a16="http://schemas.microsoft.com/office/drawing/2014/main" xmlns="" id="{FFD3213A-B971-4F8D-8915-020533E32684}"/>
              </a:ext>
            </a:extLst>
          </p:cNvPr>
          <p:cNvSpPr txBox="1"/>
          <p:nvPr/>
        </p:nvSpPr>
        <p:spPr>
          <a:xfrm>
            <a:off x="3691972" y="3303657"/>
            <a:ext cx="4425869" cy="276999"/>
          </a:xfrm>
          <a:prstGeom prst="rect">
            <a:avLst/>
          </a:prstGeom>
          <a:noFill/>
        </p:spPr>
        <p:txBody>
          <a:bodyPr wrap="square" rtlCol="0">
            <a:spAutoFit/>
          </a:bodyPr>
          <a:lstStyle/>
          <a:p>
            <a:r>
              <a:rPr lang="zh-CN" altLang="en-US" sz="1200" dirty="0">
                <a:solidFill>
                  <a:schemeClr val="tx1">
                    <a:lumMod val="65000"/>
                    <a:lumOff val="35000"/>
                  </a:schemeClr>
                </a:solidFill>
              </a:rPr>
              <a:t>汇报人</a:t>
            </a:r>
            <a:r>
              <a:rPr lang="zh-CN" altLang="en-US" sz="1200" dirty="0" smtClean="0">
                <a:solidFill>
                  <a:schemeClr val="tx1">
                    <a:lumMod val="65000"/>
                    <a:lumOff val="35000"/>
                  </a:schemeClr>
                </a:solidFill>
              </a:rPr>
              <a:t>：              汇报</a:t>
            </a:r>
            <a:r>
              <a:rPr lang="zh-CN" altLang="en-US" sz="1200" dirty="0">
                <a:solidFill>
                  <a:schemeClr val="tx1">
                    <a:lumMod val="65000"/>
                    <a:lumOff val="35000"/>
                  </a:schemeClr>
                </a:solidFill>
              </a:rPr>
              <a:t>时间：</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年</a:t>
            </a:r>
            <a:r>
              <a:rPr lang="en-US" altLang="zh-CN" sz="1200" dirty="0">
                <a:solidFill>
                  <a:schemeClr val="tx1">
                    <a:lumMod val="65000"/>
                    <a:lumOff val="35000"/>
                  </a:schemeClr>
                </a:solidFill>
              </a:rPr>
              <a:t>xx</a:t>
            </a:r>
            <a:r>
              <a:rPr lang="zh-CN" altLang="en-US" sz="1200" dirty="0">
                <a:solidFill>
                  <a:schemeClr val="tx1">
                    <a:lumMod val="65000"/>
                    <a:lumOff val="35000"/>
                  </a:schemeClr>
                </a:solidFill>
              </a:rPr>
              <a:t>月</a:t>
            </a:r>
          </a:p>
        </p:txBody>
      </p:sp>
    </p:spTree>
    <p:extLst>
      <p:ext uri="{BB962C8B-B14F-4D97-AF65-F5344CB8AC3E}">
        <p14:creationId xmlns:p14="http://schemas.microsoft.com/office/powerpoint/2010/main" val="76808961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ppt_w</p:attrName>
                                        </p:attrNameLst>
                                      </p:cBhvr>
                                      <p:tavLst>
                                        <p:tav tm="0" fmla="#ppt_w*sin(2.5*pi*$)">
                                          <p:val>
                                            <p:fltVal val="0"/>
                                          </p:val>
                                        </p:tav>
                                        <p:tav tm="100000">
                                          <p:val>
                                            <p:fltVal val="1"/>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childTnLst>
                                </p:cTn>
                              </p:par>
                            </p:childTnLst>
                          </p:cTn>
                        </p:par>
                        <p:par>
                          <p:cTn id="21" fill="hold">
                            <p:stCondLst>
                              <p:cond delay="28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by="(-#ppt_w*2)" calcmode="lin" valueType="num">
                                      <p:cBhvr rctx="PPT">
                                        <p:cTn id="24" dur="500" autoRev="1" fill="hold">
                                          <p:stCondLst>
                                            <p:cond delay="0"/>
                                          </p:stCondLst>
                                        </p:cTn>
                                        <p:tgtEl>
                                          <p:spTgt spid="11"/>
                                        </p:tgtEl>
                                        <p:attrNameLst>
                                          <p:attrName>ppt_w</p:attrName>
                                        </p:attrNameLst>
                                      </p:cBhvr>
                                    </p:anim>
                                    <p:anim by="(#ppt_w*0.50)" calcmode="lin" valueType="num">
                                      <p:cBhvr>
                                        <p:cTn id="25" dur="500" decel="50000" autoRev="1" fill="hold">
                                          <p:stCondLst>
                                            <p:cond delay="0"/>
                                          </p:stCondLst>
                                        </p:cTn>
                                        <p:tgtEl>
                                          <p:spTgt spid="11"/>
                                        </p:tgtEl>
                                        <p:attrNameLst>
                                          <p:attrName>ppt_x</p:attrName>
                                        </p:attrNameLst>
                                      </p:cBhvr>
                                    </p:anim>
                                    <p:anim from="(-#ppt_h/2)" to="(#ppt_y)" calcmode="lin" valueType="num">
                                      <p:cBhvr>
                                        <p:cTn id="26" dur="1000" fill="hold">
                                          <p:stCondLst>
                                            <p:cond delay="0"/>
                                          </p:stCondLst>
                                        </p:cTn>
                                        <p:tgtEl>
                                          <p:spTgt spid="11"/>
                                        </p:tgtEl>
                                        <p:attrNameLst>
                                          <p:attrName>ppt_y</p:attrName>
                                        </p:attrNameLst>
                                      </p:cBhvr>
                                    </p:anim>
                                    <p:animRot by="21600000">
                                      <p:cBhvr>
                                        <p:cTn id="27" dur="1000" fill="hold">
                                          <p:stCondLst>
                                            <p:cond delay="0"/>
                                          </p:stCondLst>
                                        </p:cTn>
                                        <p:tgtEl>
                                          <p:spTgt spid="11"/>
                                        </p:tgtEl>
                                        <p:attrNameLst>
                                          <p:attrName>r</p:attrName>
                                        </p:attrNameLst>
                                      </p:cBhvr>
                                    </p:animRot>
                                  </p:childTnLst>
                                </p:cTn>
                              </p:par>
                            </p:childTnLst>
                          </p:cTn>
                        </p:par>
                        <p:par>
                          <p:cTn id="28" fill="hold">
                            <p:stCondLst>
                              <p:cond delay="4700"/>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1"/>
                                          </p:val>
                                        </p:tav>
                                        <p:tav tm="100000">
                                          <p:val>
                                            <p:strVal val="#ppt_x"/>
                                          </p:val>
                                        </p:tav>
                                      </p:tavLst>
                                    </p:anim>
                                    <p:anim calcmode="lin" valueType="num">
                                      <p:cBhvr>
                                        <p:cTn id="33" dur="10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73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581181" y="1859316"/>
            <a:ext cx="2264861" cy="523311"/>
          </a:xfrm>
          <a:prstGeom prst="rect">
            <a:avLst/>
          </a:prstGeom>
        </p:spPr>
        <p:txBody>
          <a:bodyPr wrap="square">
            <a:spAutoFit/>
          </a:bodyPr>
          <a:lstStyle/>
          <a:p>
            <a:r>
              <a:rPr lang="zh-CN" altLang="en-US" sz="2801"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5581181" y="2321476"/>
            <a:ext cx="2592013" cy="683072"/>
          </a:xfrm>
          <a:prstGeom prst="rect">
            <a:avLst/>
          </a:prstGeom>
          <a:noFill/>
        </p:spPr>
        <p:txBody>
          <a:bodyPr wrap="square" rtlCol="0">
            <a:spAutoFit/>
          </a:bodyPr>
          <a:lstStyle/>
          <a:p>
            <a:pPr>
              <a:lnSpc>
                <a:spcPct val="150000"/>
              </a:lnSpc>
            </a:pPr>
            <a:r>
              <a:rPr lang="en-US" altLang="zh-CN" sz="853" dirty="0">
                <a:solidFill>
                  <a:schemeClr val="bg1">
                    <a:lumMod val="50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bg1">
                  <a:lumMod val="50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xmlns="" id="{3733F6B0-E058-45C7-B289-6BDEFDB9087F}"/>
              </a:ext>
            </a:extLst>
          </p:cNvPr>
          <p:cNvSpPr/>
          <p:nvPr/>
        </p:nvSpPr>
        <p:spPr>
          <a:xfrm>
            <a:off x="3996730" y="170829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01</a:t>
            </a:r>
            <a:endParaRPr lang="zh-CN" altLang="en-US" sz="4801" dirty="0">
              <a:solidFill>
                <a:schemeClr val="bg1"/>
              </a:solidFill>
            </a:endParaRPr>
          </a:p>
        </p:txBody>
      </p:sp>
      <p:pic>
        <p:nvPicPr>
          <p:cNvPr id="6" name="图片 5">
            <a:extLst>
              <a:ext uri="{FF2B5EF4-FFF2-40B4-BE49-F238E27FC236}">
                <a16:creationId xmlns:a16="http://schemas.microsoft.com/office/drawing/2014/main" xmlns="" id="{5AE9EB08-EBA9-40F3-91CF-BD4C03466E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Tree>
    <p:extLst>
      <p:ext uri="{BB962C8B-B14F-4D97-AF65-F5344CB8AC3E}">
        <p14:creationId xmlns:p14="http://schemas.microsoft.com/office/powerpoint/2010/main" val="17650517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08785" y="1387200"/>
            <a:ext cx="3128015" cy="2553733"/>
            <a:chOff x="3008263" y="1386612"/>
            <a:chExt cx="3127472" cy="2553290"/>
          </a:xfrm>
        </p:grpSpPr>
        <p:grpSp>
          <p:nvGrpSpPr>
            <p:cNvPr id="4" name="Group 10"/>
            <p:cNvGrpSpPr/>
            <p:nvPr/>
          </p:nvGrpSpPr>
          <p:grpSpPr>
            <a:xfrm>
              <a:off x="3077505" y="1386612"/>
              <a:ext cx="2961816" cy="2553290"/>
              <a:chOff x="3201302" y="899607"/>
              <a:chExt cx="5868190" cy="5058785"/>
            </a:xfrm>
          </p:grpSpPr>
          <p:sp>
            <p:nvSpPr>
              <p:cNvPr id="36" name="Hexagon 23"/>
              <p:cNvSpPr/>
              <p:nvPr/>
            </p:nvSpPr>
            <p:spPr>
              <a:xfrm>
                <a:off x="3201302" y="899607"/>
                <a:ext cx="5868190" cy="5058785"/>
              </a:xfrm>
              <a:prstGeom prst="hexagon">
                <a:avLst/>
              </a:prstGeom>
              <a:gradFill>
                <a:gsLst>
                  <a:gs pos="0">
                    <a:schemeClr val="bg1">
                      <a:lumMod val="50000"/>
                    </a:schemeClr>
                  </a:gs>
                  <a:gs pos="100000">
                    <a:schemeClr val="bg1">
                      <a:lumMod val="9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Hexagon 24"/>
              <p:cNvSpPr/>
              <p:nvPr/>
            </p:nvSpPr>
            <p:spPr>
              <a:xfrm>
                <a:off x="3261655" y="954122"/>
                <a:ext cx="5741712" cy="4949753"/>
              </a:xfrm>
              <a:prstGeom prst="hexagon">
                <a:avLst/>
              </a:prstGeom>
              <a:solidFill>
                <a:schemeClr val="accent2"/>
              </a:solidFill>
              <a:ln>
                <a:noFill/>
              </a:ln>
              <a:effectLst>
                <a:innerShdw blurRad="2794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Hexagon 25"/>
              <p:cNvSpPr/>
              <p:nvPr/>
            </p:nvSpPr>
            <p:spPr>
              <a:xfrm>
                <a:off x="3835952" y="1449206"/>
                <a:ext cx="4593122" cy="3959588"/>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9" name="Group 26"/>
              <p:cNvGrpSpPr/>
              <p:nvPr/>
            </p:nvGrpSpPr>
            <p:grpSpPr>
              <a:xfrm>
                <a:off x="4456573" y="1977072"/>
                <a:ext cx="3351879" cy="2889551"/>
                <a:chOff x="6542627" y="2673048"/>
                <a:chExt cx="3351879" cy="2889551"/>
              </a:xfrm>
            </p:grpSpPr>
            <p:sp>
              <p:nvSpPr>
                <p:cNvPr id="51" name="Hexagon 38"/>
                <p:cNvSpPr/>
                <p:nvPr/>
              </p:nvSpPr>
              <p:spPr>
                <a:xfrm>
                  <a:off x="6542627" y="2673048"/>
                  <a:ext cx="3351879" cy="2889551"/>
                </a:xfrm>
                <a:prstGeom prst="hexagon">
                  <a:avLst/>
                </a:prstGeom>
                <a:gradFill flip="none" rotWithShape="1">
                  <a:gsLst>
                    <a:gs pos="0">
                      <a:schemeClr val="bg1">
                        <a:lumMod val="75000"/>
                      </a:schemeClr>
                    </a:gs>
                    <a:gs pos="100000">
                      <a:schemeClr val="bg1">
                        <a:lumMod val="9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Hexagon 39"/>
                <p:cNvSpPr/>
                <p:nvPr/>
              </p:nvSpPr>
              <p:spPr>
                <a:xfrm>
                  <a:off x="6590331" y="2714174"/>
                  <a:ext cx="3256469" cy="2807303"/>
                </a:xfrm>
                <a:prstGeom prst="hexagon">
                  <a:avLst/>
                </a:prstGeom>
                <a:gradFill flip="none" rotWithShape="1">
                  <a:gsLst>
                    <a:gs pos="0">
                      <a:schemeClr val="bg1"/>
                    </a:gs>
                    <a:gs pos="100000">
                      <a:srgbClr val="BABABA"/>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0" name="Freeform: Shape 27"/>
              <p:cNvSpPr/>
              <p:nvPr/>
            </p:nvSpPr>
            <p:spPr>
              <a:xfrm>
                <a:off x="4826000" y="4866622"/>
                <a:ext cx="2609850" cy="542172"/>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50" h="496524">
                    <a:moveTo>
                      <a:pt x="349250" y="0"/>
                    </a:moveTo>
                    <a:lnTo>
                      <a:pt x="2260600" y="0"/>
                    </a:lnTo>
                    <a:lnTo>
                      <a:pt x="2609850" y="496524"/>
                    </a:lnTo>
                    <a:lnTo>
                      <a:pt x="0" y="496524"/>
                    </a:lnTo>
                    <a:lnTo>
                      <a:pt x="34925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28"/>
              <p:cNvSpPr/>
              <p:nvPr/>
            </p:nvSpPr>
            <p:spPr>
              <a:xfrm rot="10800000">
                <a:off x="4827588" y="1449203"/>
                <a:ext cx="2609850" cy="535020"/>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50" h="496524">
                    <a:moveTo>
                      <a:pt x="349250" y="0"/>
                    </a:moveTo>
                    <a:lnTo>
                      <a:pt x="2260600" y="0"/>
                    </a:lnTo>
                    <a:lnTo>
                      <a:pt x="2609850" y="496524"/>
                    </a:lnTo>
                    <a:lnTo>
                      <a:pt x="0" y="496524"/>
                    </a:lnTo>
                    <a:lnTo>
                      <a:pt x="34925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29"/>
              <p:cNvSpPr/>
              <p:nvPr/>
            </p:nvSpPr>
            <p:spPr>
              <a:xfrm rot="17784389">
                <a:off x="6571574" y="4011542"/>
                <a:ext cx="2221547" cy="566920"/>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5917" h="526131">
                    <a:moveTo>
                      <a:pt x="373820" y="3099"/>
                    </a:moveTo>
                    <a:lnTo>
                      <a:pt x="2225147" y="0"/>
                    </a:lnTo>
                    <a:lnTo>
                      <a:pt x="2555917" y="526131"/>
                    </a:lnTo>
                    <a:lnTo>
                      <a:pt x="-1" y="519334"/>
                    </a:lnTo>
                    <a:lnTo>
                      <a:pt x="373820" y="3099"/>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30"/>
              <p:cNvSpPr/>
              <p:nvPr/>
            </p:nvSpPr>
            <p:spPr>
              <a:xfrm rot="3802620">
                <a:off x="3469479" y="4015237"/>
                <a:ext cx="2218358" cy="558429"/>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37069 w 2555918"/>
                  <a:gd name="connsiteY0" fmla="*/ 0 h 528004"/>
                  <a:gd name="connsiteX1" fmla="*/ 2225148 w 2555918"/>
                  <a:gd name="connsiteY1" fmla="*/ 1873 h 528004"/>
                  <a:gd name="connsiteX2" fmla="*/ 2555918 w 2555918"/>
                  <a:gd name="connsiteY2" fmla="*/ 528004 h 528004"/>
                  <a:gd name="connsiteX3" fmla="*/ 0 w 2555918"/>
                  <a:gd name="connsiteY3" fmla="*/ 521207 h 528004"/>
                  <a:gd name="connsiteX4" fmla="*/ 337069 w 2555918"/>
                  <a:gd name="connsiteY4" fmla="*/ 0 h 528004"/>
                  <a:gd name="connsiteX0" fmla="*/ 327265 w 2546114"/>
                  <a:gd name="connsiteY0" fmla="*/ 0 h 528004"/>
                  <a:gd name="connsiteX1" fmla="*/ 2215344 w 2546114"/>
                  <a:gd name="connsiteY1" fmla="*/ 1873 h 528004"/>
                  <a:gd name="connsiteX2" fmla="*/ 2546114 w 2546114"/>
                  <a:gd name="connsiteY2" fmla="*/ 528004 h 528004"/>
                  <a:gd name="connsiteX3" fmla="*/ 0 w 2546114"/>
                  <a:gd name="connsiteY3" fmla="*/ 520226 h 528004"/>
                  <a:gd name="connsiteX4" fmla="*/ 327265 w 2546114"/>
                  <a:gd name="connsiteY4" fmla="*/ 0 h 528004"/>
                  <a:gd name="connsiteX0" fmla="*/ 322366 w 2541215"/>
                  <a:gd name="connsiteY0" fmla="*/ 0 h 528004"/>
                  <a:gd name="connsiteX1" fmla="*/ 2210445 w 2541215"/>
                  <a:gd name="connsiteY1" fmla="*/ 1873 h 528004"/>
                  <a:gd name="connsiteX2" fmla="*/ 2541215 w 2541215"/>
                  <a:gd name="connsiteY2" fmla="*/ 528004 h 528004"/>
                  <a:gd name="connsiteX3" fmla="*/ 0 w 2541215"/>
                  <a:gd name="connsiteY3" fmla="*/ 522206 h 528004"/>
                  <a:gd name="connsiteX4" fmla="*/ 322366 w 2541215"/>
                  <a:gd name="connsiteY4" fmla="*/ 0 h 528004"/>
                  <a:gd name="connsiteX0" fmla="*/ 322366 w 2541215"/>
                  <a:gd name="connsiteY0" fmla="*/ 0 h 528004"/>
                  <a:gd name="connsiteX1" fmla="*/ 2179816 w 2541215"/>
                  <a:gd name="connsiteY1" fmla="*/ 1848 h 528004"/>
                  <a:gd name="connsiteX2" fmla="*/ 2541215 w 2541215"/>
                  <a:gd name="connsiteY2" fmla="*/ 528004 h 528004"/>
                  <a:gd name="connsiteX3" fmla="*/ 0 w 2541215"/>
                  <a:gd name="connsiteY3" fmla="*/ 522206 h 528004"/>
                  <a:gd name="connsiteX4" fmla="*/ 322366 w 2541215"/>
                  <a:gd name="connsiteY4" fmla="*/ 0 h 528004"/>
                  <a:gd name="connsiteX0" fmla="*/ 322366 w 2555935"/>
                  <a:gd name="connsiteY0" fmla="*/ 0 h 522206"/>
                  <a:gd name="connsiteX1" fmla="*/ 2179816 w 2555935"/>
                  <a:gd name="connsiteY1" fmla="*/ 1848 h 522206"/>
                  <a:gd name="connsiteX2" fmla="*/ 2555935 w 2555935"/>
                  <a:gd name="connsiteY2" fmla="*/ 514180 h 522206"/>
                  <a:gd name="connsiteX3" fmla="*/ 0 w 2555935"/>
                  <a:gd name="connsiteY3" fmla="*/ 522206 h 522206"/>
                  <a:gd name="connsiteX4" fmla="*/ 322366 w 2555935"/>
                  <a:gd name="connsiteY4" fmla="*/ 0 h 522206"/>
                  <a:gd name="connsiteX0" fmla="*/ 322366 w 2555935"/>
                  <a:gd name="connsiteY0" fmla="*/ 0 h 522206"/>
                  <a:gd name="connsiteX1" fmla="*/ 2183493 w 2555935"/>
                  <a:gd name="connsiteY1" fmla="*/ 862 h 522206"/>
                  <a:gd name="connsiteX2" fmla="*/ 2555935 w 2555935"/>
                  <a:gd name="connsiteY2" fmla="*/ 514180 h 522206"/>
                  <a:gd name="connsiteX3" fmla="*/ 0 w 2555935"/>
                  <a:gd name="connsiteY3" fmla="*/ 522206 h 522206"/>
                  <a:gd name="connsiteX4" fmla="*/ 322366 w 2555935"/>
                  <a:gd name="connsiteY4" fmla="*/ 0 h 522206"/>
                  <a:gd name="connsiteX0" fmla="*/ 322366 w 2559599"/>
                  <a:gd name="connsiteY0" fmla="*/ 0 h 523253"/>
                  <a:gd name="connsiteX1" fmla="*/ 2183493 w 2559599"/>
                  <a:gd name="connsiteY1" fmla="*/ 862 h 523253"/>
                  <a:gd name="connsiteX2" fmla="*/ 2559599 w 2559599"/>
                  <a:gd name="connsiteY2" fmla="*/ 523253 h 523253"/>
                  <a:gd name="connsiteX3" fmla="*/ 0 w 2559599"/>
                  <a:gd name="connsiteY3" fmla="*/ 522206 h 523253"/>
                  <a:gd name="connsiteX4" fmla="*/ 322366 w 2559599"/>
                  <a:gd name="connsiteY4" fmla="*/ 0 h 523253"/>
                  <a:gd name="connsiteX0" fmla="*/ 322366 w 2548575"/>
                  <a:gd name="connsiteY0" fmla="*/ 0 h 522206"/>
                  <a:gd name="connsiteX1" fmla="*/ 2183493 w 2548575"/>
                  <a:gd name="connsiteY1" fmla="*/ 862 h 522206"/>
                  <a:gd name="connsiteX2" fmla="*/ 2548575 w 2548575"/>
                  <a:gd name="connsiteY2" fmla="*/ 521228 h 522206"/>
                  <a:gd name="connsiteX3" fmla="*/ 0 w 2548575"/>
                  <a:gd name="connsiteY3" fmla="*/ 522206 h 522206"/>
                  <a:gd name="connsiteX4" fmla="*/ 322366 w 2548575"/>
                  <a:gd name="connsiteY4" fmla="*/ 0 h 522206"/>
                  <a:gd name="connsiteX0" fmla="*/ 322366 w 2552247"/>
                  <a:gd name="connsiteY0" fmla="*/ 0 h 525262"/>
                  <a:gd name="connsiteX1" fmla="*/ 2183493 w 2552247"/>
                  <a:gd name="connsiteY1" fmla="*/ 862 h 525262"/>
                  <a:gd name="connsiteX2" fmla="*/ 2552247 w 2552247"/>
                  <a:gd name="connsiteY2" fmla="*/ 525262 h 525262"/>
                  <a:gd name="connsiteX3" fmla="*/ 0 w 2552247"/>
                  <a:gd name="connsiteY3" fmla="*/ 522206 h 525262"/>
                  <a:gd name="connsiteX4" fmla="*/ 322366 w 2552247"/>
                  <a:gd name="connsiteY4" fmla="*/ 0 h 525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247" h="525262">
                    <a:moveTo>
                      <a:pt x="322366" y="0"/>
                    </a:moveTo>
                    <a:lnTo>
                      <a:pt x="2183493" y="862"/>
                    </a:lnTo>
                    <a:lnTo>
                      <a:pt x="2552247" y="525262"/>
                    </a:lnTo>
                    <a:lnTo>
                      <a:pt x="0" y="522206"/>
                    </a:lnTo>
                    <a:lnTo>
                      <a:pt x="322366"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31"/>
              <p:cNvSpPr/>
              <p:nvPr/>
            </p:nvSpPr>
            <p:spPr>
              <a:xfrm rot="14644702">
                <a:off x="6575886" y="2270565"/>
                <a:ext cx="2231104" cy="575834"/>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73821 w 2555918"/>
                  <a:gd name="connsiteY0" fmla="*/ 3173 h 526205"/>
                  <a:gd name="connsiteX1" fmla="*/ 2233316 w 2555918"/>
                  <a:gd name="connsiteY1" fmla="*/ 0 h 526205"/>
                  <a:gd name="connsiteX2" fmla="*/ 2555918 w 2555918"/>
                  <a:gd name="connsiteY2" fmla="*/ 526205 h 526205"/>
                  <a:gd name="connsiteX3" fmla="*/ 0 w 2555918"/>
                  <a:gd name="connsiteY3" fmla="*/ 519408 h 526205"/>
                  <a:gd name="connsiteX4" fmla="*/ 373821 w 2555918"/>
                  <a:gd name="connsiteY4" fmla="*/ 3173 h 526205"/>
                  <a:gd name="connsiteX0" fmla="*/ 373821 w 2612907"/>
                  <a:gd name="connsiteY0" fmla="*/ 3173 h 519408"/>
                  <a:gd name="connsiteX1" fmla="*/ 2233316 w 2612907"/>
                  <a:gd name="connsiteY1" fmla="*/ 0 h 519408"/>
                  <a:gd name="connsiteX2" fmla="*/ 2612907 w 2612907"/>
                  <a:gd name="connsiteY2" fmla="*/ 512510 h 519408"/>
                  <a:gd name="connsiteX3" fmla="*/ 0 w 2612907"/>
                  <a:gd name="connsiteY3" fmla="*/ 519408 h 519408"/>
                  <a:gd name="connsiteX4" fmla="*/ 373821 w 2612907"/>
                  <a:gd name="connsiteY4" fmla="*/ 3173 h 519408"/>
                  <a:gd name="connsiteX0" fmla="*/ 313180 w 2552266"/>
                  <a:gd name="connsiteY0" fmla="*/ 3173 h 533354"/>
                  <a:gd name="connsiteX1" fmla="*/ 2172675 w 2552266"/>
                  <a:gd name="connsiteY1" fmla="*/ 0 h 533354"/>
                  <a:gd name="connsiteX2" fmla="*/ 2552266 w 2552266"/>
                  <a:gd name="connsiteY2" fmla="*/ 512510 h 533354"/>
                  <a:gd name="connsiteX3" fmla="*/ 0 w 2552266"/>
                  <a:gd name="connsiteY3" fmla="*/ 533354 h 533354"/>
                  <a:gd name="connsiteX4" fmla="*/ 313180 w 2552266"/>
                  <a:gd name="connsiteY4" fmla="*/ 3173 h 533354"/>
                  <a:gd name="connsiteX0" fmla="*/ 327827 w 2566913"/>
                  <a:gd name="connsiteY0" fmla="*/ 3173 h 537441"/>
                  <a:gd name="connsiteX1" fmla="*/ 2187322 w 2566913"/>
                  <a:gd name="connsiteY1" fmla="*/ 0 h 537441"/>
                  <a:gd name="connsiteX2" fmla="*/ 2566913 w 2566913"/>
                  <a:gd name="connsiteY2" fmla="*/ 512510 h 537441"/>
                  <a:gd name="connsiteX3" fmla="*/ 0 w 2566913"/>
                  <a:gd name="connsiteY3" fmla="*/ 537441 h 537441"/>
                  <a:gd name="connsiteX4" fmla="*/ 327827 w 2566913"/>
                  <a:gd name="connsiteY4" fmla="*/ 3173 h 537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6913" h="537441">
                    <a:moveTo>
                      <a:pt x="327827" y="3173"/>
                    </a:moveTo>
                    <a:lnTo>
                      <a:pt x="2187322" y="0"/>
                    </a:lnTo>
                    <a:lnTo>
                      <a:pt x="2566913" y="512510"/>
                    </a:lnTo>
                    <a:lnTo>
                      <a:pt x="0" y="537441"/>
                    </a:lnTo>
                    <a:lnTo>
                      <a:pt x="327827" y="3173"/>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32"/>
              <p:cNvSpPr/>
              <p:nvPr/>
            </p:nvSpPr>
            <p:spPr>
              <a:xfrm rot="7047957">
                <a:off x="3464215" y="2272221"/>
                <a:ext cx="2224598" cy="581887"/>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73821 w 2555918"/>
                  <a:gd name="connsiteY0" fmla="*/ 3173 h 526205"/>
                  <a:gd name="connsiteX1" fmla="*/ 2233316 w 2555918"/>
                  <a:gd name="connsiteY1" fmla="*/ 0 h 526205"/>
                  <a:gd name="connsiteX2" fmla="*/ 2555918 w 2555918"/>
                  <a:gd name="connsiteY2" fmla="*/ 526205 h 526205"/>
                  <a:gd name="connsiteX3" fmla="*/ 0 w 2555918"/>
                  <a:gd name="connsiteY3" fmla="*/ 519408 h 526205"/>
                  <a:gd name="connsiteX4" fmla="*/ 373821 w 2555918"/>
                  <a:gd name="connsiteY4" fmla="*/ 3173 h 526205"/>
                  <a:gd name="connsiteX0" fmla="*/ 373821 w 2612907"/>
                  <a:gd name="connsiteY0" fmla="*/ 3173 h 519408"/>
                  <a:gd name="connsiteX1" fmla="*/ 2233316 w 2612907"/>
                  <a:gd name="connsiteY1" fmla="*/ 0 h 519408"/>
                  <a:gd name="connsiteX2" fmla="*/ 2612907 w 2612907"/>
                  <a:gd name="connsiteY2" fmla="*/ 512510 h 519408"/>
                  <a:gd name="connsiteX3" fmla="*/ 0 w 2612907"/>
                  <a:gd name="connsiteY3" fmla="*/ 519408 h 519408"/>
                  <a:gd name="connsiteX4" fmla="*/ 373821 w 2612907"/>
                  <a:gd name="connsiteY4" fmla="*/ 3173 h 519408"/>
                  <a:gd name="connsiteX0" fmla="*/ 313180 w 2552266"/>
                  <a:gd name="connsiteY0" fmla="*/ 3173 h 533354"/>
                  <a:gd name="connsiteX1" fmla="*/ 2172675 w 2552266"/>
                  <a:gd name="connsiteY1" fmla="*/ 0 h 533354"/>
                  <a:gd name="connsiteX2" fmla="*/ 2552266 w 2552266"/>
                  <a:gd name="connsiteY2" fmla="*/ 512510 h 533354"/>
                  <a:gd name="connsiteX3" fmla="*/ 0 w 2552266"/>
                  <a:gd name="connsiteY3" fmla="*/ 533354 h 533354"/>
                  <a:gd name="connsiteX4" fmla="*/ 313180 w 2552266"/>
                  <a:gd name="connsiteY4" fmla="*/ 3173 h 533354"/>
                  <a:gd name="connsiteX0" fmla="*/ 327827 w 2566913"/>
                  <a:gd name="connsiteY0" fmla="*/ 3173 h 537441"/>
                  <a:gd name="connsiteX1" fmla="*/ 2187322 w 2566913"/>
                  <a:gd name="connsiteY1" fmla="*/ 0 h 537441"/>
                  <a:gd name="connsiteX2" fmla="*/ 2566913 w 2566913"/>
                  <a:gd name="connsiteY2" fmla="*/ 512510 h 537441"/>
                  <a:gd name="connsiteX3" fmla="*/ 0 w 2566913"/>
                  <a:gd name="connsiteY3" fmla="*/ 537441 h 537441"/>
                  <a:gd name="connsiteX4" fmla="*/ 327827 w 2566913"/>
                  <a:gd name="connsiteY4" fmla="*/ 3173 h 537441"/>
                  <a:gd name="connsiteX0" fmla="*/ 327827 w 2566913"/>
                  <a:gd name="connsiteY0" fmla="*/ 23014 h 557282"/>
                  <a:gd name="connsiteX1" fmla="*/ 2193063 w 2566913"/>
                  <a:gd name="connsiteY1" fmla="*/ 0 h 557282"/>
                  <a:gd name="connsiteX2" fmla="*/ 2566913 w 2566913"/>
                  <a:gd name="connsiteY2" fmla="*/ 532351 h 557282"/>
                  <a:gd name="connsiteX3" fmla="*/ 0 w 2566913"/>
                  <a:gd name="connsiteY3" fmla="*/ 557282 h 557282"/>
                  <a:gd name="connsiteX4" fmla="*/ 327827 w 2566913"/>
                  <a:gd name="connsiteY4" fmla="*/ 23014 h 557282"/>
                  <a:gd name="connsiteX0" fmla="*/ 327827 w 2511110"/>
                  <a:gd name="connsiteY0" fmla="*/ 23014 h 557282"/>
                  <a:gd name="connsiteX1" fmla="*/ 2193063 w 2511110"/>
                  <a:gd name="connsiteY1" fmla="*/ 0 h 557282"/>
                  <a:gd name="connsiteX2" fmla="*/ 2511110 w 2511110"/>
                  <a:gd name="connsiteY2" fmla="*/ 498464 h 557282"/>
                  <a:gd name="connsiteX3" fmla="*/ 0 w 2511110"/>
                  <a:gd name="connsiteY3" fmla="*/ 557282 h 557282"/>
                  <a:gd name="connsiteX4" fmla="*/ 327827 w 2511110"/>
                  <a:gd name="connsiteY4" fmla="*/ 23014 h 557282"/>
                  <a:gd name="connsiteX0" fmla="*/ 327827 w 2517427"/>
                  <a:gd name="connsiteY0" fmla="*/ 23014 h 557282"/>
                  <a:gd name="connsiteX1" fmla="*/ 2193063 w 2517427"/>
                  <a:gd name="connsiteY1" fmla="*/ 0 h 557282"/>
                  <a:gd name="connsiteX2" fmla="*/ 2517428 w 2517427"/>
                  <a:gd name="connsiteY2" fmla="*/ 508268 h 557282"/>
                  <a:gd name="connsiteX3" fmla="*/ 0 w 2517427"/>
                  <a:gd name="connsiteY3" fmla="*/ 557282 h 557282"/>
                  <a:gd name="connsiteX4" fmla="*/ 327827 w 2517427"/>
                  <a:gd name="connsiteY4" fmla="*/ 23014 h 557282"/>
                  <a:gd name="connsiteX0" fmla="*/ 367299 w 2556900"/>
                  <a:gd name="connsiteY0" fmla="*/ 23014 h 543944"/>
                  <a:gd name="connsiteX1" fmla="*/ 2232535 w 2556900"/>
                  <a:gd name="connsiteY1" fmla="*/ 0 h 543944"/>
                  <a:gd name="connsiteX2" fmla="*/ 2556900 w 2556900"/>
                  <a:gd name="connsiteY2" fmla="*/ 508268 h 543944"/>
                  <a:gd name="connsiteX3" fmla="*/ 0 w 2556900"/>
                  <a:gd name="connsiteY3" fmla="*/ 543944 h 543944"/>
                  <a:gd name="connsiteX4" fmla="*/ 367299 w 2556900"/>
                  <a:gd name="connsiteY4" fmla="*/ 23014 h 543944"/>
                  <a:gd name="connsiteX0" fmla="*/ 369826 w 2559427"/>
                  <a:gd name="connsiteY0" fmla="*/ 23014 h 540021"/>
                  <a:gd name="connsiteX1" fmla="*/ 2235062 w 2559427"/>
                  <a:gd name="connsiteY1" fmla="*/ 0 h 540021"/>
                  <a:gd name="connsiteX2" fmla="*/ 2559427 w 2559427"/>
                  <a:gd name="connsiteY2" fmla="*/ 508268 h 540021"/>
                  <a:gd name="connsiteX3" fmla="*/ 0 w 2559427"/>
                  <a:gd name="connsiteY3" fmla="*/ 540021 h 540021"/>
                  <a:gd name="connsiteX4" fmla="*/ 369826 w 2559427"/>
                  <a:gd name="connsiteY4" fmla="*/ 23014 h 540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9427" h="540021">
                    <a:moveTo>
                      <a:pt x="369826" y="23014"/>
                    </a:moveTo>
                    <a:lnTo>
                      <a:pt x="2235062" y="0"/>
                    </a:lnTo>
                    <a:lnTo>
                      <a:pt x="2559427" y="508268"/>
                    </a:lnTo>
                    <a:lnTo>
                      <a:pt x="0" y="540021"/>
                    </a:lnTo>
                    <a:lnTo>
                      <a:pt x="369826" y="23014"/>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33"/>
              <p:cNvSpPr/>
              <p:nvPr/>
            </p:nvSpPr>
            <p:spPr>
              <a:xfrm>
                <a:off x="4500562" y="5408794"/>
                <a:ext cx="3268663" cy="497463"/>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275892 w 2536492"/>
                  <a:gd name="connsiteY0" fmla="*/ 0 h 496524"/>
                  <a:gd name="connsiteX1" fmla="*/ 2187242 w 2536492"/>
                  <a:gd name="connsiteY1" fmla="*/ 0 h 496524"/>
                  <a:gd name="connsiteX2" fmla="*/ 2536492 w 2536492"/>
                  <a:gd name="connsiteY2" fmla="*/ 496524 h 496524"/>
                  <a:gd name="connsiteX3" fmla="*/ 0 w 2536492"/>
                  <a:gd name="connsiteY3" fmla="*/ 496524 h 496524"/>
                  <a:gd name="connsiteX4" fmla="*/ 275892 w 2536492"/>
                  <a:gd name="connsiteY4" fmla="*/ 0 h 496524"/>
                  <a:gd name="connsiteX0" fmla="*/ 222216 w 2482816"/>
                  <a:gd name="connsiteY0" fmla="*/ 0 h 496524"/>
                  <a:gd name="connsiteX1" fmla="*/ 2133566 w 2482816"/>
                  <a:gd name="connsiteY1" fmla="*/ 0 h 496524"/>
                  <a:gd name="connsiteX2" fmla="*/ 2482816 w 2482816"/>
                  <a:gd name="connsiteY2" fmla="*/ 496524 h 496524"/>
                  <a:gd name="connsiteX3" fmla="*/ 0 w 2482816"/>
                  <a:gd name="connsiteY3" fmla="*/ 486971 h 496524"/>
                  <a:gd name="connsiteX4" fmla="*/ 222216 w 2482816"/>
                  <a:gd name="connsiteY4" fmla="*/ 0 h 496524"/>
                  <a:gd name="connsiteX0" fmla="*/ 243686 w 2504286"/>
                  <a:gd name="connsiteY0" fmla="*/ 0 h 496524"/>
                  <a:gd name="connsiteX1" fmla="*/ 2155036 w 2504286"/>
                  <a:gd name="connsiteY1" fmla="*/ 0 h 496524"/>
                  <a:gd name="connsiteX2" fmla="*/ 2504286 w 2504286"/>
                  <a:gd name="connsiteY2" fmla="*/ 496524 h 496524"/>
                  <a:gd name="connsiteX3" fmla="*/ 0 w 2504286"/>
                  <a:gd name="connsiteY3" fmla="*/ 494136 h 496524"/>
                  <a:gd name="connsiteX4" fmla="*/ 243686 w 2504286"/>
                  <a:gd name="connsiteY4" fmla="*/ 0 h 496524"/>
                  <a:gd name="connsiteX0" fmla="*/ 245476 w 2506076"/>
                  <a:gd name="connsiteY0" fmla="*/ 0 h 496524"/>
                  <a:gd name="connsiteX1" fmla="*/ 2156826 w 2506076"/>
                  <a:gd name="connsiteY1" fmla="*/ 0 h 496524"/>
                  <a:gd name="connsiteX2" fmla="*/ 2506076 w 2506076"/>
                  <a:gd name="connsiteY2" fmla="*/ 496524 h 496524"/>
                  <a:gd name="connsiteX3" fmla="*/ 0 w 2506076"/>
                  <a:gd name="connsiteY3" fmla="*/ 494136 h 496524"/>
                  <a:gd name="connsiteX4" fmla="*/ 245476 w 2506076"/>
                  <a:gd name="connsiteY4" fmla="*/ 0 h 496524"/>
                  <a:gd name="connsiteX0" fmla="*/ 245476 w 2506076"/>
                  <a:gd name="connsiteY0" fmla="*/ 0 h 498913"/>
                  <a:gd name="connsiteX1" fmla="*/ 2156826 w 2506076"/>
                  <a:gd name="connsiteY1" fmla="*/ 0 h 498913"/>
                  <a:gd name="connsiteX2" fmla="*/ 2506076 w 2506076"/>
                  <a:gd name="connsiteY2" fmla="*/ 496524 h 498913"/>
                  <a:gd name="connsiteX3" fmla="*/ 0 w 2506076"/>
                  <a:gd name="connsiteY3" fmla="*/ 498913 h 498913"/>
                  <a:gd name="connsiteX4" fmla="*/ 245476 w 2506076"/>
                  <a:gd name="connsiteY4" fmla="*/ 0 h 498913"/>
                  <a:gd name="connsiteX0" fmla="*/ 245476 w 2457768"/>
                  <a:gd name="connsiteY0" fmla="*/ 0 h 498913"/>
                  <a:gd name="connsiteX1" fmla="*/ 2156826 w 2457768"/>
                  <a:gd name="connsiteY1" fmla="*/ 0 h 498913"/>
                  <a:gd name="connsiteX2" fmla="*/ 2457768 w 2457768"/>
                  <a:gd name="connsiteY2" fmla="*/ 496524 h 498913"/>
                  <a:gd name="connsiteX3" fmla="*/ 0 w 2457768"/>
                  <a:gd name="connsiteY3" fmla="*/ 498913 h 498913"/>
                  <a:gd name="connsiteX4" fmla="*/ 245476 w 2457768"/>
                  <a:gd name="connsiteY4" fmla="*/ 0 h 498913"/>
                  <a:gd name="connsiteX0" fmla="*/ 245476 w 2457768"/>
                  <a:gd name="connsiteY0" fmla="*/ 0 h 498913"/>
                  <a:gd name="connsiteX1" fmla="*/ 2203345 w 2457768"/>
                  <a:gd name="connsiteY1" fmla="*/ 0 h 498913"/>
                  <a:gd name="connsiteX2" fmla="*/ 2457768 w 2457768"/>
                  <a:gd name="connsiteY2" fmla="*/ 496524 h 498913"/>
                  <a:gd name="connsiteX3" fmla="*/ 0 w 2457768"/>
                  <a:gd name="connsiteY3" fmla="*/ 498913 h 498913"/>
                  <a:gd name="connsiteX4" fmla="*/ 245476 w 2457768"/>
                  <a:gd name="connsiteY4" fmla="*/ 0 h 498913"/>
                  <a:gd name="connsiteX0" fmla="*/ 245476 w 2457768"/>
                  <a:gd name="connsiteY0" fmla="*/ 0 h 498913"/>
                  <a:gd name="connsiteX1" fmla="*/ 2206923 w 2457768"/>
                  <a:gd name="connsiteY1" fmla="*/ 0 h 498913"/>
                  <a:gd name="connsiteX2" fmla="*/ 2457768 w 2457768"/>
                  <a:gd name="connsiteY2" fmla="*/ 496524 h 498913"/>
                  <a:gd name="connsiteX3" fmla="*/ 0 w 2457768"/>
                  <a:gd name="connsiteY3" fmla="*/ 498913 h 498913"/>
                  <a:gd name="connsiteX4" fmla="*/ 245476 w 2457768"/>
                  <a:gd name="connsiteY4" fmla="*/ 0 h 498913"/>
                  <a:gd name="connsiteX0" fmla="*/ 245476 w 2455979"/>
                  <a:gd name="connsiteY0" fmla="*/ 0 h 498913"/>
                  <a:gd name="connsiteX1" fmla="*/ 2206923 w 2455979"/>
                  <a:gd name="connsiteY1" fmla="*/ 0 h 498913"/>
                  <a:gd name="connsiteX2" fmla="*/ 2455979 w 2455979"/>
                  <a:gd name="connsiteY2" fmla="*/ 496524 h 498913"/>
                  <a:gd name="connsiteX3" fmla="*/ 0 w 2455979"/>
                  <a:gd name="connsiteY3" fmla="*/ 498913 h 498913"/>
                  <a:gd name="connsiteX4" fmla="*/ 245476 w 2455979"/>
                  <a:gd name="connsiteY4" fmla="*/ 0 h 498913"/>
                  <a:gd name="connsiteX0" fmla="*/ 245476 w 2455979"/>
                  <a:gd name="connsiteY0" fmla="*/ 0 h 498913"/>
                  <a:gd name="connsiteX1" fmla="*/ 2203345 w 2455979"/>
                  <a:gd name="connsiteY1" fmla="*/ 0 h 498913"/>
                  <a:gd name="connsiteX2" fmla="*/ 2455979 w 2455979"/>
                  <a:gd name="connsiteY2" fmla="*/ 496524 h 498913"/>
                  <a:gd name="connsiteX3" fmla="*/ 0 w 2455979"/>
                  <a:gd name="connsiteY3" fmla="*/ 498913 h 498913"/>
                  <a:gd name="connsiteX4" fmla="*/ 245476 w 2455979"/>
                  <a:gd name="connsiteY4" fmla="*/ 0 h 498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5979" h="498913">
                    <a:moveTo>
                      <a:pt x="245476" y="0"/>
                    </a:moveTo>
                    <a:lnTo>
                      <a:pt x="2203345" y="0"/>
                    </a:lnTo>
                    <a:lnTo>
                      <a:pt x="2455979" y="496524"/>
                    </a:lnTo>
                    <a:lnTo>
                      <a:pt x="0" y="498913"/>
                    </a:lnTo>
                    <a:lnTo>
                      <a:pt x="245476" y="0"/>
                    </a:lnTo>
                    <a:close/>
                  </a:path>
                </a:pathLst>
              </a:custGeom>
              <a:solidFill>
                <a:schemeClr val="accent4"/>
              </a:solidFill>
              <a:ln>
                <a:noFill/>
              </a:ln>
              <a:effectLst>
                <a:innerShdw blurRad="279400" dist="50800" dir="54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34"/>
              <p:cNvSpPr/>
              <p:nvPr/>
            </p:nvSpPr>
            <p:spPr>
              <a:xfrm rot="17784389">
                <a:off x="6767957" y="4292452"/>
                <a:ext cx="2767991" cy="525349"/>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240185 w 2422282"/>
                  <a:gd name="connsiteY0" fmla="*/ 3099 h 526131"/>
                  <a:gd name="connsiteX1" fmla="*/ 2091512 w 2422282"/>
                  <a:gd name="connsiteY1" fmla="*/ 0 h 526131"/>
                  <a:gd name="connsiteX2" fmla="*/ 2422282 w 2422282"/>
                  <a:gd name="connsiteY2" fmla="*/ 526131 h 526131"/>
                  <a:gd name="connsiteX3" fmla="*/ 0 w 2422282"/>
                  <a:gd name="connsiteY3" fmla="*/ 474659 h 526131"/>
                  <a:gd name="connsiteX4" fmla="*/ 240185 w 2422282"/>
                  <a:gd name="connsiteY4" fmla="*/ 3099 h 526131"/>
                  <a:gd name="connsiteX0" fmla="*/ 258661 w 2440758"/>
                  <a:gd name="connsiteY0" fmla="*/ 3099 h 526131"/>
                  <a:gd name="connsiteX1" fmla="*/ 2109988 w 2440758"/>
                  <a:gd name="connsiteY1" fmla="*/ 0 h 526131"/>
                  <a:gd name="connsiteX2" fmla="*/ 2440758 w 2440758"/>
                  <a:gd name="connsiteY2" fmla="*/ 526131 h 526131"/>
                  <a:gd name="connsiteX3" fmla="*/ 0 w 2440758"/>
                  <a:gd name="connsiteY3" fmla="*/ 516882 h 526131"/>
                  <a:gd name="connsiteX4" fmla="*/ 258661 w 2440758"/>
                  <a:gd name="connsiteY4" fmla="*/ 3099 h 526131"/>
                  <a:gd name="connsiteX0" fmla="*/ 258661 w 2440758"/>
                  <a:gd name="connsiteY0" fmla="*/ 0 h 523032"/>
                  <a:gd name="connsiteX1" fmla="*/ 2163878 w 2440758"/>
                  <a:gd name="connsiteY1" fmla="*/ 1300 h 523032"/>
                  <a:gd name="connsiteX2" fmla="*/ 2440758 w 2440758"/>
                  <a:gd name="connsiteY2" fmla="*/ 523032 h 523032"/>
                  <a:gd name="connsiteX3" fmla="*/ 0 w 2440758"/>
                  <a:gd name="connsiteY3" fmla="*/ 513783 h 523032"/>
                  <a:gd name="connsiteX4" fmla="*/ 258661 w 2440758"/>
                  <a:gd name="connsiteY4" fmla="*/ 0 h 523032"/>
                  <a:gd name="connsiteX0" fmla="*/ 258661 w 2384432"/>
                  <a:gd name="connsiteY0" fmla="*/ 0 h 513783"/>
                  <a:gd name="connsiteX1" fmla="*/ 2163878 w 2384432"/>
                  <a:gd name="connsiteY1" fmla="*/ 1300 h 513783"/>
                  <a:gd name="connsiteX2" fmla="*/ 2384432 w 2384432"/>
                  <a:gd name="connsiteY2" fmla="*/ 512987 h 513783"/>
                  <a:gd name="connsiteX3" fmla="*/ 0 w 2384432"/>
                  <a:gd name="connsiteY3" fmla="*/ 513783 h 513783"/>
                  <a:gd name="connsiteX4" fmla="*/ 258661 w 2384432"/>
                  <a:gd name="connsiteY4" fmla="*/ 0 h 513783"/>
                  <a:gd name="connsiteX0" fmla="*/ 258661 w 2388087"/>
                  <a:gd name="connsiteY0" fmla="*/ 0 h 521454"/>
                  <a:gd name="connsiteX1" fmla="*/ 2163878 w 2388087"/>
                  <a:gd name="connsiteY1" fmla="*/ 1300 h 521454"/>
                  <a:gd name="connsiteX2" fmla="*/ 2388087 w 2388087"/>
                  <a:gd name="connsiteY2" fmla="*/ 521454 h 521454"/>
                  <a:gd name="connsiteX3" fmla="*/ 0 w 2388087"/>
                  <a:gd name="connsiteY3" fmla="*/ 513783 h 521454"/>
                  <a:gd name="connsiteX4" fmla="*/ 258661 w 2388087"/>
                  <a:gd name="connsiteY4" fmla="*/ 0 h 521454"/>
                  <a:gd name="connsiteX0" fmla="*/ 258661 w 2388088"/>
                  <a:gd name="connsiteY0" fmla="*/ 0 h 521454"/>
                  <a:gd name="connsiteX1" fmla="*/ 2163878 w 2388088"/>
                  <a:gd name="connsiteY1" fmla="*/ 1300 h 521454"/>
                  <a:gd name="connsiteX2" fmla="*/ 2388088 w 2388088"/>
                  <a:gd name="connsiteY2" fmla="*/ 521454 h 521454"/>
                  <a:gd name="connsiteX3" fmla="*/ 0 w 2388088"/>
                  <a:gd name="connsiteY3" fmla="*/ 513783 h 521454"/>
                  <a:gd name="connsiteX4" fmla="*/ 258661 w 2388088"/>
                  <a:gd name="connsiteY4" fmla="*/ 0 h 521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088" h="521454">
                    <a:moveTo>
                      <a:pt x="258661" y="0"/>
                    </a:moveTo>
                    <a:lnTo>
                      <a:pt x="2163878" y="1300"/>
                    </a:lnTo>
                    <a:lnTo>
                      <a:pt x="2388088" y="521454"/>
                    </a:lnTo>
                    <a:lnTo>
                      <a:pt x="0" y="513783"/>
                    </a:lnTo>
                    <a:lnTo>
                      <a:pt x="258661" y="0"/>
                    </a:lnTo>
                    <a:close/>
                  </a:path>
                </a:pathLst>
              </a:custGeom>
              <a:solidFill>
                <a:schemeClr val="accent3"/>
              </a:solidFill>
              <a:ln>
                <a:noFill/>
              </a:ln>
              <a:effectLst>
                <a:innerShdw blurRad="279400" dist="50800" dir="27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35"/>
              <p:cNvSpPr/>
              <p:nvPr/>
            </p:nvSpPr>
            <p:spPr>
              <a:xfrm rot="3802620">
                <a:off x="2726743" y="4291144"/>
                <a:ext cx="2762753" cy="518588"/>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37069 w 2555918"/>
                  <a:gd name="connsiteY0" fmla="*/ 0 h 528004"/>
                  <a:gd name="connsiteX1" fmla="*/ 2225148 w 2555918"/>
                  <a:gd name="connsiteY1" fmla="*/ 1873 h 528004"/>
                  <a:gd name="connsiteX2" fmla="*/ 2555918 w 2555918"/>
                  <a:gd name="connsiteY2" fmla="*/ 528004 h 528004"/>
                  <a:gd name="connsiteX3" fmla="*/ 0 w 2555918"/>
                  <a:gd name="connsiteY3" fmla="*/ 521207 h 528004"/>
                  <a:gd name="connsiteX4" fmla="*/ 337069 w 2555918"/>
                  <a:gd name="connsiteY4" fmla="*/ 0 h 528004"/>
                  <a:gd name="connsiteX0" fmla="*/ 327265 w 2546114"/>
                  <a:gd name="connsiteY0" fmla="*/ 0 h 528004"/>
                  <a:gd name="connsiteX1" fmla="*/ 2215344 w 2546114"/>
                  <a:gd name="connsiteY1" fmla="*/ 1873 h 528004"/>
                  <a:gd name="connsiteX2" fmla="*/ 2546114 w 2546114"/>
                  <a:gd name="connsiteY2" fmla="*/ 528004 h 528004"/>
                  <a:gd name="connsiteX3" fmla="*/ 0 w 2546114"/>
                  <a:gd name="connsiteY3" fmla="*/ 520226 h 528004"/>
                  <a:gd name="connsiteX4" fmla="*/ 327265 w 2546114"/>
                  <a:gd name="connsiteY4" fmla="*/ 0 h 528004"/>
                  <a:gd name="connsiteX0" fmla="*/ 322366 w 2541215"/>
                  <a:gd name="connsiteY0" fmla="*/ 0 h 528004"/>
                  <a:gd name="connsiteX1" fmla="*/ 2210445 w 2541215"/>
                  <a:gd name="connsiteY1" fmla="*/ 1873 h 528004"/>
                  <a:gd name="connsiteX2" fmla="*/ 2541215 w 2541215"/>
                  <a:gd name="connsiteY2" fmla="*/ 528004 h 528004"/>
                  <a:gd name="connsiteX3" fmla="*/ 0 w 2541215"/>
                  <a:gd name="connsiteY3" fmla="*/ 522206 h 528004"/>
                  <a:gd name="connsiteX4" fmla="*/ 322366 w 2541215"/>
                  <a:gd name="connsiteY4" fmla="*/ 0 h 528004"/>
                  <a:gd name="connsiteX0" fmla="*/ 322366 w 2541215"/>
                  <a:gd name="connsiteY0" fmla="*/ 0 h 528004"/>
                  <a:gd name="connsiteX1" fmla="*/ 2179816 w 2541215"/>
                  <a:gd name="connsiteY1" fmla="*/ 1848 h 528004"/>
                  <a:gd name="connsiteX2" fmla="*/ 2541215 w 2541215"/>
                  <a:gd name="connsiteY2" fmla="*/ 528004 h 528004"/>
                  <a:gd name="connsiteX3" fmla="*/ 0 w 2541215"/>
                  <a:gd name="connsiteY3" fmla="*/ 522206 h 528004"/>
                  <a:gd name="connsiteX4" fmla="*/ 322366 w 2541215"/>
                  <a:gd name="connsiteY4" fmla="*/ 0 h 528004"/>
                  <a:gd name="connsiteX0" fmla="*/ 322366 w 2555935"/>
                  <a:gd name="connsiteY0" fmla="*/ 0 h 522206"/>
                  <a:gd name="connsiteX1" fmla="*/ 2179816 w 2555935"/>
                  <a:gd name="connsiteY1" fmla="*/ 1848 h 522206"/>
                  <a:gd name="connsiteX2" fmla="*/ 2555935 w 2555935"/>
                  <a:gd name="connsiteY2" fmla="*/ 514180 h 522206"/>
                  <a:gd name="connsiteX3" fmla="*/ 0 w 2555935"/>
                  <a:gd name="connsiteY3" fmla="*/ 522206 h 522206"/>
                  <a:gd name="connsiteX4" fmla="*/ 322366 w 2555935"/>
                  <a:gd name="connsiteY4" fmla="*/ 0 h 522206"/>
                  <a:gd name="connsiteX0" fmla="*/ 322366 w 2555935"/>
                  <a:gd name="connsiteY0" fmla="*/ 0 h 522206"/>
                  <a:gd name="connsiteX1" fmla="*/ 2183493 w 2555935"/>
                  <a:gd name="connsiteY1" fmla="*/ 862 h 522206"/>
                  <a:gd name="connsiteX2" fmla="*/ 2555935 w 2555935"/>
                  <a:gd name="connsiteY2" fmla="*/ 514180 h 522206"/>
                  <a:gd name="connsiteX3" fmla="*/ 0 w 2555935"/>
                  <a:gd name="connsiteY3" fmla="*/ 522206 h 522206"/>
                  <a:gd name="connsiteX4" fmla="*/ 322366 w 2555935"/>
                  <a:gd name="connsiteY4" fmla="*/ 0 h 522206"/>
                  <a:gd name="connsiteX0" fmla="*/ 322366 w 2559599"/>
                  <a:gd name="connsiteY0" fmla="*/ 0 h 523253"/>
                  <a:gd name="connsiteX1" fmla="*/ 2183493 w 2559599"/>
                  <a:gd name="connsiteY1" fmla="*/ 862 h 523253"/>
                  <a:gd name="connsiteX2" fmla="*/ 2559599 w 2559599"/>
                  <a:gd name="connsiteY2" fmla="*/ 523253 h 523253"/>
                  <a:gd name="connsiteX3" fmla="*/ 0 w 2559599"/>
                  <a:gd name="connsiteY3" fmla="*/ 522206 h 523253"/>
                  <a:gd name="connsiteX4" fmla="*/ 322366 w 2559599"/>
                  <a:gd name="connsiteY4" fmla="*/ 0 h 523253"/>
                  <a:gd name="connsiteX0" fmla="*/ 322366 w 2548575"/>
                  <a:gd name="connsiteY0" fmla="*/ 0 h 522206"/>
                  <a:gd name="connsiteX1" fmla="*/ 2183493 w 2548575"/>
                  <a:gd name="connsiteY1" fmla="*/ 862 h 522206"/>
                  <a:gd name="connsiteX2" fmla="*/ 2548575 w 2548575"/>
                  <a:gd name="connsiteY2" fmla="*/ 521228 h 522206"/>
                  <a:gd name="connsiteX3" fmla="*/ 0 w 2548575"/>
                  <a:gd name="connsiteY3" fmla="*/ 522206 h 522206"/>
                  <a:gd name="connsiteX4" fmla="*/ 322366 w 2548575"/>
                  <a:gd name="connsiteY4" fmla="*/ 0 h 522206"/>
                  <a:gd name="connsiteX0" fmla="*/ 322366 w 2552247"/>
                  <a:gd name="connsiteY0" fmla="*/ 0 h 525262"/>
                  <a:gd name="connsiteX1" fmla="*/ 2183493 w 2552247"/>
                  <a:gd name="connsiteY1" fmla="*/ 862 h 525262"/>
                  <a:gd name="connsiteX2" fmla="*/ 2552247 w 2552247"/>
                  <a:gd name="connsiteY2" fmla="*/ 525262 h 525262"/>
                  <a:gd name="connsiteX3" fmla="*/ 0 w 2552247"/>
                  <a:gd name="connsiteY3" fmla="*/ 522206 h 525262"/>
                  <a:gd name="connsiteX4" fmla="*/ 322366 w 2552247"/>
                  <a:gd name="connsiteY4" fmla="*/ 0 h 525262"/>
                  <a:gd name="connsiteX0" fmla="*/ 268392 w 2498273"/>
                  <a:gd name="connsiteY0" fmla="*/ 0 h 525262"/>
                  <a:gd name="connsiteX1" fmla="*/ 2129519 w 2498273"/>
                  <a:gd name="connsiteY1" fmla="*/ 862 h 525262"/>
                  <a:gd name="connsiteX2" fmla="*/ 2498273 w 2498273"/>
                  <a:gd name="connsiteY2" fmla="*/ 525262 h 525262"/>
                  <a:gd name="connsiteX3" fmla="*/ 0 w 2498273"/>
                  <a:gd name="connsiteY3" fmla="*/ 522260 h 525262"/>
                  <a:gd name="connsiteX4" fmla="*/ 268392 w 2498273"/>
                  <a:gd name="connsiteY4" fmla="*/ 0 h 525262"/>
                  <a:gd name="connsiteX0" fmla="*/ 264077 w 2493958"/>
                  <a:gd name="connsiteY0" fmla="*/ 0 h 525262"/>
                  <a:gd name="connsiteX1" fmla="*/ 2125204 w 2493958"/>
                  <a:gd name="connsiteY1" fmla="*/ 862 h 525262"/>
                  <a:gd name="connsiteX2" fmla="*/ 2493958 w 2493958"/>
                  <a:gd name="connsiteY2" fmla="*/ 525262 h 525262"/>
                  <a:gd name="connsiteX3" fmla="*/ 0 w 2493958"/>
                  <a:gd name="connsiteY3" fmla="*/ 524435 h 525262"/>
                  <a:gd name="connsiteX4" fmla="*/ 264077 w 2493958"/>
                  <a:gd name="connsiteY4" fmla="*/ 0 h 525262"/>
                  <a:gd name="connsiteX0" fmla="*/ 264077 w 2509505"/>
                  <a:gd name="connsiteY0" fmla="*/ 919 h 526181"/>
                  <a:gd name="connsiteX1" fmla="*/ 2509505 w 2509505"/>
                  <a:gd name="connsiteY1" fmla="*/ 1 h 526181"/>
                  <a:gd name="connsiteX2" fmla="*/ 2493958 w 2509505"/>
                  <a:gd name="connsiteY2" fmla="*/ 526181 h 526181"/>
                  <a:gd name="connsiteX3" fmla="*/ 0 w 2509505"/>
                  <a:gd name="connsiteY3" fmla="*/ 525354 h 526181"/>
                  <a:gd name="connsiteX4" fmla="*/ 264077 w 2509505"/>
                  <a:gd name="connsiteY4" fmla="*/ 919 h 526181"/>
                  <a:gd name="connsiteX0" fmla="*/ 264077 w 2800531"/>
                  <a:gd name="connsiteY0" fmla="*/ 918 h 528663"/>
                  <a:gd name="connsiteX1" fmla="*/ 2509505 w 2800531"/>
                  <a:gd name="connsiteY1" fmla="*/ 0 h 528663"/>
                  <a:gd name="connsiteX2" fmla="*/ 2800531 w 2800531"/>
                  <a:gd name="connsiteY2" fmla="*/ 528663 h 528663"/>
                  <a:gd name="connsiteX3" fmla="*/ 0 w 2800531"/>
                  <a:gd name="connsiteY3" fmla="*/ 525353 h 528663"/>
                  <a:gd name="connsiteX4" fmla="*/ 264077 w 2800531"/>
                  <a:gd name="connsiteY4" fmla="*/ 918 h 528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531" h="528663">
                    <a:moveTo>
                      <a:pt x="264077" y="918"/>
                    </a:moveTo>
                    <a:lnTo>
                      <a:pt x="2509505" y="0"/>
                    </a:lnTo>
                    <a:lnTo>
                      <a:pt x="2800531" y="528663"/>
                    </a:lnTo>
                    <a:lnTo>
                      <a:pt x="0" y="525353"/>
                    </a:lnTo>
                    <a:lnTo>
                      <a:pt x="264077" y="918"/>
                    </a:lnTo>
                    <a:close/>
                  </a:path>
                </a:pathLst>
              </a:custGeom>
              <a:solidFill>
                <a:schemeClr val="accent5"/>
              </a:solidFill>
              <a:ln>
                <a:noFill/>
              </a:ln>
              <a:effectLst>
                <a:innerShdw blurRad="279400" dist="50800" dir="81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36"/>
              <p:cNvSpPr/>
              <p:nvPr/>
            </p:nvSpPr>
            <p:spPr>
              <a:xfrm rot="7047957">
                <a:off x="2726087" y="2026742"/>
                <a:ext cx="2780391" cy="567545"/>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65"/>
                  <a:gd name="connsiteX1" fmla="*/ 2228820 w 2578070"/>
                  <a:gd name="connsiteY1" fmla="*/ 1828 h 520165"/>
                  <a:gd name="connsiteX2" fmla="*/ 2578070 w 2578070"/>
                  <a:gd name="connsiteY2" fmla="*/ 498352 h 520165"/>
                  <a:gd name="connsiteX3" fmla="*/ 0 w 2578070"/>
                  <a:gd name="connsiteY3" fmla="*/ 520165 h 520165"/>
                  <a:gd name="connsiteX4" fmla="*/ 383637 w 2578070"/>
                  <a:gd name="connsiteY4" fmla="*/ 0 h 52016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73821 w 2555918"/>
                  <a:gd name="connsiteY0" fmla="*/ 3173 h 526205"/>
                  <a:gd name="connsiteX1" fmla="*/ 2233316 w 2555918"/>
                  <a:gd name="connsiteY1" fmla="*/ 0 h 526205"/>
                  <a:gd name="connsiteX2" fmla="*/ 2555918 w 2555918"/>
                  <a:gd name="connsiteY2" fmla="*/ 526205 h 526205"/>
                  <a:gd name="connsiteX3" fmla="*/ 0 w 2555918"/>
                  <a:gd name="connsiteY3" fmla="*/ 519408 h 526205"/>
                  <a:gd name="connsiteX4" fmla="*/ 373821 w 2555918"/>
                  <a:gd name="connsiteY4" fmla="*/ 3173 h 526205"/>
                  <a:gd name="connsiteX0" fmla="*/ 373821 w 2612907"/>
                  <a:gd name="connsiteY0" fmla="*/ 3173 h 519408"/>
                  <a:gd name="connsiteX1" fmla="*/ 2233316 w 2612907"/>
                  <a:gd name="connsiteY1" fmla="*/ 0 h 519408"/>
                  <a:gd name="connsiteX2" fmla="*/ 2612907 w 2612907"/>
                  <a:gd name="connsiteY2" fmla="*/ 512510 h 519408"/>
                  <a:gd name="connsiteX3" fmla="*/ 0 w 2612907"/>
                  <a:gd name="connsiteY3" fmla="*/ 519408 h 519408"/>
                  <a:gd name="connsiteX4" fmla="*/ 373821 w 2612907"/>
                  <a:gd name="connsiteY4" fmla="*/ 3173 h 519408"/>
                  <a:gd name="connsiteX0" fmla="*/ 313180 w 2552266"/>
                  <a:gd name="connsiteY0" fmla="*/ 3173 h 533354"/>
                  <a:gd name="connsiteX1" fmla="*/ 2172675 w 2552266"/>
                  <a:gd name="connsiteY1" fmla="*/ 0 h 533354"/>
                  <a:gd name="connsiteX2" fmla="*/ 2552266 w 2552266"/>
                  <a:gd name="connsiteY2" fmla="*/ 512510 h 533354"/>
                  <a:gd name="connsiteX3" fmla="*/ 0 w 2552266"/>
                  <a:gd name="connsiteY3" fmla="*/ 533354 h 533354"/>
                  <a:gd name="connsiteX4" fmla="*/ 313180 w 2552266"/>
                  <a:gd name="connsiteY4" fmla="*/ 3173 h 533354"/>
                  <a:gd name="connsiteX0" fmla="*/ 327827 w 2566913"/>
                  <a:gd name="connsiteY0" fmla="*/ 3173 h 537441"/>
                  <a:gd name="connsiteX1" fmla="*/ 2187322 w 2566913"/>
                  <a:gd name="connsiteY1" fmla="*/ 0 h 537441"/>
                  <a:gd name="connsiteX2" fmla="*/ 2566913 w 2566913"/>
                  <a:gd name="connsiteY2" fmla="*/ 512510 h 537441"/>
                  <a:gd name="connsiteX3" fmla="*/ 0 w 2566913"/>
                  <a:gd name="connsiteY3" fmla="*/ 537441 h 537441"/>
                  <a:gd name="connsiteX4" fmla="*/ 327827 w 2566913"/>
                  <a:gd name="connsiteY4" fmla="*/ 3173 h 537441"/>
                  <a:gd name="connsiteX0" fmla="*/ 327827 w 2566913"/>
                  <a:gd name="connsiteY0" fmla="*/ 23014 h 557282"/>
                  <a:gd name="connsiteX1" fmla="*/ 2193063 w 2566913"/>
                  <a:gd name="connsiteY1" fmla="*/ 0 h 557282"/>
                  <a:gd name="connsiteX2" fmla="*/ 2566913 w 2566913"/>
                  <a:gd name="connsiteY2" fmla="*/ 532351 h 557282"/>
                  <a:gd name="connsiteX3" fmla="*/ 0 w 2566913"/>
                  <a:gd name="connsiteY3" fmla="*/ 557282 h 557282"/>
                  <a:gd name="connsiteX4" fmla="*/ 327827 w 2566913"/>
                  <a:gd name="connsiteY4" fmla="*/ 23014 h 557282"/>
                  <a:gd name="connsiteX0" fmla="*/ 327827 w 2511110"/>
                  <a:gd name="connsiteY0" fmla="*/ 23014 h 557282"/>
                  <a:gd name="connsiteX1" fmla="*/ 2193063 w 2511110"/>
                  <a:gd name="connsiteY1" fmla="*/ 0 h 557282"/>
                  <a:gd name="connsiteX2" fmla="*/ 2511110 w 2511110"/>
                  <a:gd name="connsiteY2" fmla="*/ 498464 h 557282"/>
                  <a:gd name="connsiteX3" fmla="*/ 0 w 2511110"/>
                  <a:gd name="connsiteY3" fmla="*/ 557282 h 557282"/>
                  <a:gd name="connsiteX4" fmla="*/ 327827 w 2511110"/>
                  <a:gd name="connsiteY4" fmla="*/ 23014 h 557282"/>
                  <a:gd name="connsiteX0" fmla="*/ 327827 w 2517427"/>
                  <a:gd name="connsiteY0" fmla="*/ 23014 h 557282"/>
                  <a:gd name="connsiteX1" fmla="*/ 2193063 w 2517427"/>
                  <a:gd name="connsiteY1" fmla="*/ 0 h 557282"/>
                  <a:gd name="connsiteX2" fmla="*/ 2517428 w 2517427"/>
                  <a:gd name="connsiteY2" fmla="*/ 508268 h 557282"/>
                  <a:gd name="connsiteX3" fmla="*/ 0 w 2517427"/>
                  <a:gd name="connsiteY3" fmla="*/ 557282 h 557282"/>
                  <a:gd name="connsiteX4" fmla="*/ 327827 w 2517427"/>
                  <a:gd name="connsiteY4" fmla="*/ 23014 h 557282"/>
                  <a:gd name="connsiteX0" fmla="*/ 367299 w 2556900"/>
                  <a:gd name="connsiteY0" fmla="*/ 23014 h 543944"/>
                  <a:gd name="connsiteX1" fmla="*/ 2232535 w 2556900"/>
                  <a:gd name="connsiteY1" fmla="*/ 0 h 543944"/>
                  <a:gd name="connsiteX2" fmla="*/ 2556900 w 2556900"/>
                  <a:gd name="connsiteY2" fmla="*/ 508268 h 543944"/>
                  <a:gd name="connsiteX3" fmla="*/ 0 w 2556900"/>
                  <a:gd name="connsiteY3" fmla="*/ 543944 h 543944"/>
                  <a:gd name="connsiteX4" fmla="*/ 367299 w 2556900"/>
                  <a:gd name="connsiteY4" fmla="*/ 23014 h 543944"/>
                  <a:gd name="connsiteX0" fmla="*/ 369826 w 2559427"/>
                  <a:gd name="connsiteY0" fmla="*/ 23014 h 540021"/>
                  <a:gd name="connsiteX1" fmla="*/ 2235062 w 2559427"/>
                  <a:gd name="connsiteY1" fmla="*/ 0 h 540021"/>
                  <a:gd name="connsiteX2" fmla="*/ 2559427 w 2559427"/>
                  <a:gd name="connsiteY2" fmla="*/ 508268 h 540021"/>
                  <a:gd name="connsiteX3" fmla="*/ 0 w 2559427"/>
                  <a:gd name="connsiteY3" fmla="*/ 540021 h 540021"/>
                  <a:gd name="connsiteX4" fmla="*/ 369826 w 2559427"/>
                  <a:gd name="connsiteY4" fmla="*/ 23014 h 540021"/>
                  <a:gd name="connsiteX0" fmla="*/ 369826 w 2528153"/>
                  <a:gd name="connsiteY0" fmla="*/ 23014 h 540021"/>
                  <a:gd name="connsiteX1" fmla="*/ 2235062 w 2528153"/>
                  <a:gd name="connsiteY1" fmla="*/ 0 h 540021"/>
                  <a:gd name="connsiteX2" fmla="*/ 2528153 w 2528153"/>
                  <a:gd name="connsiteY2" fmla="*/ 502650 h 540021"/>
                  <a:gd name="connsiteX3" fmla="*/ 0 w 2528153"/>
                  <a:gd name="connsiteY3" fmla="*/ 540021 h 540021"/>
                  <a:gd name="connsiteX4" fmla="*/ 369826 w 2528153"/>
                  <a:gd name="connsiteY4" fmla="*/ 23014 h 540021"/>
                  <a:gd name="connsiteX0" fmla="*/ 369826 w 2528153"/>
                  <a:gd name="connsiteY0" fmla="*/ 23014 h 540021"/>
                  <a:gd name="connsiteX1" fmla="*/ 2235062 w 2528153"/>
                  <a:gd name="connsiteY1" fmla="*/ 0 h 540021"/>
                  <a:gd name="connsiteX2" fmla="*/ 2528153 w 2528153"/>
                  <a:gd name="connsiteY2" fmla="*/ 502648 h 540021"/>
                  <a:gd name="connsiteX3" fmla="*/ 0 w 2528153"/>
                  <a:gd name="connsiteY3" fmla="*/ 540021 h 540021"/>
                  <a:gd name="connsiteX4" fmla="*/ 369826 w 2528153"/>
                  <a:gd name="connsiteY4" fmla="*/ 23014 h 540021"/>
                  <a:gd name="connsiteX0" fmla="*/ 369826 w 2519318"/>
                  <a:gd name="connsiteY0" fmla="*/ 23014 h 540021"/>
                  <a:gd name="connsiteX1" fmla="*/ 2235062 w 2519318"/>
                  <a:gd name="connsiteY1" fmla="*/ 0 h 540021"/>
                  <a:gd name="connsiteX2" fmla="*/ 2519318 w 2519318"/>
                  <a:gd name="connsiteY2" fmla="*/ 506816 h 540021"/>
                  <a:gd name="connsiteX3" fmla="*/ 0 w 2519318"/>
                  <a:gd name="connsiteY3" fmla="*/ 540021 h 540021"/>
                  <a:gd name="connsiteX4" fmla="*/ 369826 w 2519318"/>
                  <a:gd name="connsiteY4" fmla="*/ 23014 h 540021"/>
                  <a:gd name="connsiteX0" fmla="*/ 369826 w 2521439"/>
                  <a:gd name="connsiteY0" fmla="*/ 23014 h 540021"/>
                  <a:gd name="connsiteX1" fmla="*/ 2235062 w 2521439"/>
                  <a:gd name="connsiteY1" fmla="*/ 0 h 540021"/>
                  <a:gd name="connsiteX2" fmla="*/ 2521439 w 2521439"/>
                  <a:gd name="connsiteY2" fmla="*/ 500723 h 540021"/>
                  <a:gd name="connsiteX3" fmla="*/ 0 w 2521439"/>
                  <a:gd name="connsiteY3" fmla="*/ 540021 h 540021"/>
                  <a:gd name="connsiteX4" fmla="*/ 369826 w 2521439"/>
                  <a:gd name="connsiteY4" fmla="*/ 23014 h 540021"/>
                  <a:gd name="connsiteX0" fmla="*/ 1 w 2603248"/>
                  <a:gd name="connsiteY0" fmla="*/ 47648 h 540021"/>
                  <a:gd name="connsiteX1" fmla="*/ 2316871 w 2603248"/>
                  <a:gd name="connsiteY1" fmla="*/ 0 h 540021"/>
                  <a:gd name="connsiteX2" fmla="*/ 2603248 w 2603248"/>
                  <a:gd name="connsiteY2" fmla="*/ 500723 h 540021"/>
                  <a:gd name="connsiteX3" fmla="*/ 81809 w 2603248"/>
                  <a:gd name="connsiteY3" fmla="*/ 540021 h 540021"/>
                  <a:gd name="connsiteX4" fmla="*/ 1 w 2603248"/>
                  <a:gd name="connsiteY4" fmla="*/ 47648 h 540021"/>
                  <a:gd name="connsiteX0" fmla="*/ 0 w 2609786"/>
                  <a:gd name="connsiteY0" fmla="*/ 55825 h 540021"/>
                  <a:gd name="connsiteX1" fmla="*/ 2323409 w 2609786"/>
                  <a:gd name="connsiteY1" fmla="*/ 0 h 540021"/>
                  <a:gd name="connsiteX2" fmla="*/ 2609786 w 2609786"/>
                  <a:gd name="connsiteY2" fmla="*/ 500723 h 540021"/>
                  <a:gd name="connsiteX3" fmla="*/ 88347 w 2609786"/>
                  <a:gd name="connsiteY3" fmla="*/ 540021 h 540021"/>
                  <a:gd name="connsiteX4" fmla="*/ 0 w 2609786"/>
                  <a:gd name="connsiteY4" fmla="*/ 55825 h 540021"/>
                  <a:gd name="connsiteX0" fmla="*/ 301264 w 2911050"/>
                  <a:gd name="connsiteY0" fmla="*/ 55825 h 545581"/>
                  <a:gd name="connsiteX1" fmla="*/ 2624673 w 2911050"/>
                  <a:gd name="connsiteY1" fmla="*/ 0 h 545581"/>
                  <a:gd name="connsiteX2" fmla="*/ 2911050 w 2911050"/>
                  <a:gd name="connsiteY2" fmla="*/ 500723 h 545581"/>
                  <a:gd name="connsiteX3" fmla="*/ 0 w 2911050"/>
                  <a:gd name="connsiteY3" fmla="*/ 545581 h 545581"/>
                  <a:gd name="connsiteX4" fmla="*/ 301264 w 2911050"/>
                  <a:gd name="connsiteY4" fmla="*/ 55825 h 545581"/>
                  <a:gd name="connsiteX0" fmla="*/ 298968 w 2911050"/>
                  <a:gd name="connsiteY0" fmla="*/ 51816 h 545581"/>
                  <a:gd name="connsiteX1" fmla="*/ 2624673 w 2911050"/>
                  <a:gd name="connsiteY1" fmla="*/ 0 h 545581"/>
                  <a:gd name="connsiteX2" fmla="*/ 2911050 w 2911050"/>
                  <a:gd name="connsiteY2" fmla="*/ 500723 h 545581"/>
                  <a:gd name="connsiteX3" fmla="*/ 0 w 2911050"/>
                  <a:gd name="connsiteY3" fmla="*/ 545581 h 545581"/>
                  <a:gd name="connsiteX4" fmla="*/ 298968 w 2911050"/>
                  <a:gd name="connsiteY4" fmla="*/ 51816 h 545581"/>
                  <a:gd name="connsiteX0" fmla="*/ 311159 w 2911050"/>
                  <a:gd name="connsiteY0" fmla="*/ 48611 h 545581"/>
                  <a:gd name="connsiteX1" fmla="*/ 2624673 w 2911050"/>
                  <a:gd name="connsiteY1" fmla="*/ 0 h 545581"/>
                  <a:gd name="connsiteX2" fmla="*/ 2911050 w 2911050"/>
                  <a:gd name="connsiteY2" fmla="*/ 500723 h 545581"/>
                  <a:gd name="connsiteX3" fmla="*/ 0 w 2911050"/>
                  <a:gd name="connsiteY3" fmla="*/ 545581 h 545581"/>
                  <a:gd name="connsiteX4" fmla="*/ 311159 w 2911050"/>
                  <a:gd name="connsiteY4" fmla="*/ 48611 h 545581"/>
                  <a:gd name="connsiteX0" fmla="*/ 314429 w 2911050"/>
                  <a:gd name="connsiteY0" fmla="*/ 44523 h 545581"/>
                  <a:gd name="connsiteX1" fmla="*/ 2624673 w 2911050"/>
                  <a:gd name="connsiteY1" fmla="*/ 0 h 545581"/>
                  <a:gd name="connsiteX2" fmla="*/ 2911050 w 2911050"/>
                  <a:gd name="connsiteY2" fmla="*/ 500723 h 545581"/>
                  <a:gd name="connsiteX3" fmla="*/ 0 w 2911050"/>
                  <a:gd name="connsiteY3" fmla="*/ 545581 h 545581"/>
                  <a:gd name="connsiteX4" fmla="*/ 314429 w 2911050"/>
                  <a:gd name="connsiteY4" fmla="*/ 44523 h 545581"/>
                  <a:gd name="connsiteX0" fmla="*/ 312308 w 2908929"/>
                  <a:gd name="connsiteY0" fmla="*/ 44523 h 539490"/>
                  <a:gd name="connsiteX1" fmla="*/ 2622552 w 2908929"/>
                  <a:gd name="connsiteY1" fmla="*/ 0 h 539490"/>
                  <a:gd name="connsiteX2" fmla="*/ 2908929 w 2908929"/>
                  <a:gd name="connsiteY2" fmla="*/ 500723 h 539490"/>
                  <a:gd name="connsiteX3" fmla="*/ 0 w 2908929"/>
                  <a:gd name="connsiteY3" fmla="*/ 539490 h 539490"/>
                  <a:gd name="connsiteX4" fmla="*/ 312308 w 2908929"/>
                  <a:gd name="connsiteY4" fmla="*/ 44523 h 539490"/>
                  <a:gd name="connsiteX0" fmla="*/ 309038 w 2905659"/>
                  <a:gd name="connsiteY0" fmla="*/ 44523 h 535401"/>
                  <a:gd name="connsiteX1" fmla="*/ 2619282 w 2905659"/>
                  <a:gd name="connsiteY1" fmla="*/ 0 h 535401"/>
                  <a:gd name="connsiteX2" fmla="*/ 2905659 w 2905659"/>
                  <a:gd name="connsiteY2" fmla="*/ 500723 h 535401"/>
                  <a:gd name="connsiteX3" fmla="*/ 0 w 2905659"/>
                  <a:gd name="connsiteY3" fmla="*/ 535401 h 535401"/>
                  <a:gd name="connsiteX4" fmla="*/ 309038 w 2905659"/>
                  <a:gd name="connsiteY4" fmla="*/ 44523 h 535401"/>
                  <a:gd name="connsiteX0" fmla="*/ 310100 w 2906721"/>
                  <a:gd name="connsiteY0" fmla="*/ 44523 h 538447"/>
                  <a:gd name="connsiteX1" fmla="*/ 2620344 w 2906721"/>
                  <a:gd name="connsiteY1" fmla="*/ 0 h 538447"/>
                  <a:gd name="connsiteX2" fmla="*/ 2906721 w 2906721"/>
                  <a:gd name="connsiteY2" fmla="*/ 500723 h 538447"/>
                  <a:gd name="connsiteX3" fmla="*/ 0 w 2906721"/>
                  <a:gd name="connsiteY3" fmla="*/ 538447 h 538447"/>
                  <a:gd name="connsiteX4" fmla="*/ 310100 w 2906721"/>
                  <a:gd name="connsiteY4" fmla="*/ 44523 h 538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721" h="538447">
                    <a:moveTo>
                      <a:pt x="310100" y="44523"/>
                    </a:moveTo>
                    <a:lnTo>
                      <a:pt x="2620344" y="0"/>
                    </a:lnTo>
                    <a:lnTo>
                      <a:pt x="2906721" y="500723"/>
                    </a:lnTo>
                    <a:lnTo>
                      <a:pt x="0" y="538447"/>
                    </a:lnTo>
                    <a:lnTo>
                      <a:pt x="310100" y="44523"/>
                    </a:lnTo>
                    <a:close/>
                  </a:path>
                </a:pathLst>
              </a:custGeom>
              <a:solidFill>
                <a:schemeClr val="accent6"/>
              </a:solidFill>
              <a:ln>
                <a:noFill/>
              </a:ln>
              <a:effectLst>
                <a:innerShdw blurRad="279400" dist="50800" dir="27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37"/>
              <p:cNvSpPr/>
              <p:nvPr/>
            </p:nvSpPr>
            <p:spPr>
              <a:xfrm rot="10800000">
                <a:off x="4508769" y="953327"/>
                <a:ext cx="3259661" cy="497556"/>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255685 w 2516285"/>
                  <a:gd name="connsiteY0" fmla="*/ 0 h 496524"/>
                  <a:gd name="connsiteX1" fmla="*/ 2167035 w 2516285"/>
                  <a:gd name="connsiteY1" fmla="*/ 0 h 496524"/>
                  <a:gd name="connsiteX2" fmla="*/ 2516285 w 2516285"/>
                  <a:gd name="connsiteY2" fmla="*/ 496524 h 496524"/>
                  <a:gd name="connsiteX3" fmla="*/ 0 w 2516285"/>
                  <a:gd name="connsiteY3" fmla="*/ 490207 h 496524"/>
                  <a:gd name="connsiteX4" fmla="*/ 255685 w 2516285"/>
                  <a:gd name="connsiteY4" fmla="*/ 0 h 496524"/>
                  <a:gd name="connsiteX0" fmla="*/ 269329 w 2529929"/>
                  <a:gd name="connsiteY0" fmla="*/ 0 h 496524"/>
                  <a:gd name="connsiteX1" fmla="*/ 2180679 w 2529929"/>
                  <a:gd name="connsiteY1" fmla="*/ 0 h 496524"/>
                  <a:gd name="connsiteX2" fmla="*/ 2529929 w 2529929"/>
                  <a:gd name="connsiteY2" fmla="*/ 496524 h 496524"/>
                  <a:gd name="connsiteX3" fmla="*/ 0 w 2529929"/>
                  <a:gd name="connsiteY3" fmla="*/ 494945 h 496524"/>
                  <a:gd name="connsiteX4" fmla="*/ 269329 w 2529929"/>
                  <a:gd name="connsiteY4" fmla="*/ 0 h 496524"/>
                  <a:gd name="connsiteX0" fmla="*/ 273228 w 2533828"/>
                  <a:gd name="connsiteY0" fmla="*/ 0 h 496524"/>
                  <a:gd name="connsiteX1" fmla="*/ 2184578 w 2533828"/>
                  <a:gd name="connsiteY1" fmla="*/ 0 h 496524"/>
                  <a:gd name="connsiteX2" fmla="*/ 2533828 w 2533828"/>
                  <a:gd name="connsiteY2" fmla="*/ 496524 h 496524"/>
                  <a:gd name="connsiteX3" fmla="*/ 0 w 2533828"/>
                  <a:gd name="connsiteY3" fmla="*/ 494945 h 496524"/>
                  <a:gd name="connsiteX4" fmla="*/ 273228 w 2533828"/>
                  <a:gd name="connsiteY4" fmla="*/ 0 h 496524"/>
                  <a:gd name="connsiteX0" fmla="*/ 273228 w 2668328"/>
                  <a:gd name="connsiteY0" fmla="*/ 0 h 494945"/>
                  <a:gd name="connsiteX1" fmla="*/ 2184578 w 2668328"/>
                  <a:gd name="connsiteY1" fmla="*/ 0 h 494945"/>
                  <a:gd name="connsiteX2" fmla="*/ 2668328 w 2668328"/>
                  <a:gd name="connsiteY2" fmla="*/ 494155 h 494945"/>
                  <a:gd name="connsiteX3" fmla="*/ 0 w 2668328"/>
                  <a:gd name="connsiteY3" fmla="*/ 494945 h 494945"/>
                  <a:gd name="connsiteX4" fmla="*/ 273228 w 2668328"/>
                  <a:gd name="connsiteY4" fmla="*/ 0 h 494945"/>
                  <a:gd name="connsiteX0" fmla="*/ 273228 w 2668328"/>
                  <a:gd name="connsiteY0" fmla="*/ 0 h 494945"/>
                  <a:gd name="connsiteX1" fmla="*/ 2406794 w 2668328"/>
                  <a:gd name="connsiteY1" fmla="*/ 2369 h 494945"/>
                  <a:gd name="connsiteX2" fmla="*/ 2668328 w 2668328"/>
                  <a:gd name="connsiteY2" fmla="*/ 494155 h 494945"/>
                  <a:gd name="connsiteX3" fmla="*/ 0 w 2668328"/>
                  <a:gd name="connsiteY3" fmla="*/ 494945 h 494945"/>
                  <a:gd name="connsiteX4" fmla="*/ 273228 w 2668328"/>
                  <a:gd name="connsiteY4" fmla="*/ 0 h 494945"/>
                  <a:gd name="connsiteX0" fmla="*/ 273228 w 2668328"/>
                  <a:gd name="connsiteY0" fmla="*/ 1 h 494946"/>
                  <a:gd name="connsiteX1" fmla="*/ 2402896 w 2668328"/>
                  <a:gd name="connsiteY1" fmla="*/ 0 h 494946"/>
                  <a:gd name="connsiteX2" fmla="*/ 2668328 w 2668328"/>
                  <a:gd name="connsiteY2" fmla="*/ 494156 h 494946"/>
                  <a:gd name="connsiteX3" fmla="*/ 0 w 2668328"/>
                  <a:gd name="connsiteY3" fmla="*/ 494946 h 494946"/>
                  <a:gd name="connsiteX4" fmla="*/ 273228 w 2668328"/>
                  <a:gd name="connsiteY4" fmla="*/ 1 h 494946"/>
                  <a:gd name="connsiteX0" fmla="*/ 273228 w 2668328"/>
                  <a:gd name="connsiteY0" fmla="*/ 2370 h 497315"/>
                  <a:gd name="connsiteX1" fmla="*/ 2406794 w 2668328"/>
                  <a:gd name="connsiteY1" fmla="*/ 0 h 497315"/>
                  <a:gd name="connsiteX2" fmla="*/ 2668328 w 2668328"/>
                  <a:gd name="connsiteY2" fmla="*/ 496525 h 497315"/>
                  <a:gd name="connsiteX3" fmla="*/ 0 w 2668328"/>
                  <a:gd name="connsiteY3" fmla="*/ 497315 h 497315"/>
                  <a:gd name="connsiteX4" fmla="*/ 273228 w 2668328"/>
                  <a:gd name="connsiteY4" fmla="*/ 2370 h 497315"/>
                  <a:gd name="connsiteX0" fmla="*/ 273228 w 2668328"/>
                  <a:gd name="connsiteY0" fmla="*/ 1 h 494946"/>
                  <a:gd name="connsiteX1" fmla="*/ 2404845 w 2668328"/>
                  <a:gd name="connsiteY1" fmla="*/ 0 h 494946"/>
                  <a:gd name="connsiteX2" fmla="*/ 2668328 w 2668328"/>
                  <a:gd name="connsiteY2" fmla="*/ 494156 h 494946"/>
                  <a:gd name="connsiteX3" fmla="*/ 0 w 2668328"/>
                  <a:gd name="connsiteY3" fmla="*/ 494946 h 494946"/>
                  <a:gd name="connsiteX4" fmla="*/ 273228 w 2668328"/>
                  <a:gd name="connsiteY4" fmla="*/ 1 h 494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328" h="494946">
                    <a:moveTo>
                      <a:pt x="273228" y="1"/>
                    </a:moveTo>
                    <a:lnTo>
                      <a:pt x="2404845" y="0"/>
                    </a:lnTo>
                    <a:lnTo>
                      <a:pt x="2668328" y="494156"/>
                    </a:lnTo>
                    <a:lnTo>
                      <a:pt x="0" y="494946"/>
                    </a:lnTo>
                    <a:lnTo>
                      <a:pt x="273228" y="1"/>
                    </a:lnTo>
                    <a:close/>
                  </a:path>
                </a:pathLst>
              </a:custGeom>
              <a:solidFill>
                <a:schemeClr val="accent1"/>
              </a:solidFill>
              <a:ln>
                <a:noFill/>
              </a:ln>
              <a:effectLst>
                <a:innerShdw blurRad="279400" dist="50800" dir="5400000">
                  <a:prstClr val="black">
                    <a:alpha val="1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Group 11"/>
            <p:cNvGrpSpPr/>
            <p:nvPr/>
          </p:nvGrpSpPr>
          <p:grpSpPr>
            <a:xfrm rot="17930019">
              <a:off x="5370724" y="2819676"/>
              <a:ext cx="620502" cy="863827"/>
              <a:chOff x="5590218" y="4773226"/>
              <a:chExt cx="1075248" cy="1496900"/>
            </a:xfrm>
          </p:grpSpPr>
          <p:sp>
            <p:nvSpPr>
              <p:cNvPr id="34" name="Isosceles Triangle 21"/>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Isosceles Triangle 22"/>
              <p:cNvSpPr/>
              <p:nvPr/>
            </p:nvSpPr>
            <p:spPr>
              <a:xfrm>
                <a:off x="5590218" y="5162629"/>
                <a:ext cx="1075247" cy="1107497"/>
              </a:xfrm>
              <a:prstGeom prst="triangle">
                <a:avLst/>
              </a:prstGeom>
              <a:gradFill flip="none" rotWithShape="1">
                <a:gsLst>
                  <a:gs pos="0">
                    <a:schemeClr val="bg1"/>
                  </a:gs>
                  <a:gs pos="100000">
                    <a:srgbClr val="D3D3D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Group 12"/>
            <p:cNvGrpSpPr/>
            <p:nvPr/>
          </p:nvGrpSpPr>
          <p:grpSpPr>
            <a:xfrm rot="14765595">
              <a:off x="5393571" y="1700213"/>
              <a:ext cx="620502" cy="863827"/>
              <a:chOff x="5590218" y="4773226"/>
              <a:chExt cx="1075248" cy="1496900"/>
            </a:xfrm>
          </p:grpSpPr>
          <p:sp>
            <p:nvSpPr>
              <p:cNvPr id="32" name="Isosceles Triangle 19"/>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Isosceles Triangle 20"/>
              <p:cNvSpPr/>
              <p:nvPr/>
            </p:nvSpPr>
            <p:spPr>
              <a:xfrm>
                <a:off x="5590218" y="5162629"/>
                <a:ext cx="1075247" cy="1107497"/>
              </a:xfrm>
              <a:prstGeom prst="triangle">
                <a:avLst/>
              </a:prstGeom>
              <a:gradFill flip="none" rotWithShape="1">
                <a:gsLst>
                  <a:gs pos="0">
                    <a:schemeClr val="bg1"/>
                  </a:gs>
                  <a:gs pos="100000">
                    <a:srgbClr val="E2E3E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 name="Group 13"/>
            <p:cNvGrpSpPr/>
            <p:nvPr/>
          </p:nvGrpSpPr>
          <p:grpSpPr>
            <a:xfrm rot="3811807">
              <a:off x="3129926" y="2825696"/>
              <a:ext cx="620502" cy="863827"/>
              <a:chOff x="5590218" y="4773226"/>
              <a:chExt cx="1075248" cy="1496900"/>
            </a:xfrm>
          </p:grpSpPr>
          <p:sp>
            <p:nvSpPr>
              <p:cNvPr id="30" name="Isosceles Triangle 17"/>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Isosceles Triangle 18"/>
              <p:cNvSpPr/>
              <p:nvPr/>
            </p:nvSpPr>
            <p:spPr>
              <a:xfrm>
                <a:off x="5590218" y="5162629"/>
                <a:ext cx="1075247" cy="1107497"/>
              </a:xfrm>
              <a:prstGeom prst="triangle">
                <a:avLst/>
              </a:prstGeom>
              <a:gradFill flip="none" rotWithShape="1">
                <a:gsLst>
                  <a:gs pos="0">
                    <a:schemeClr val="bg1"/>
                  </a:gs>
                  <a:gs pos="100000">
                    <a:srgbClr val="E4E5E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Group 14"/>
            <p:cNvGrpSpPr/>
            <p:nvPr/>
          </p:nvGrpSpPr>
          <p:grpSpPr>
            <a:xfrm rot="7044390">
              <a:off x="3130530" y="1645643"/>
              <a:ext cx="620502" cy="863827"/>
              <a:chOff x="5590218" y="4773226"/>
              <a:chExt cx="1075248" cy="1496900"/>
            </a:xfrm>
          </p:grpSpPr>
          <p:sp>
            <p:nvSpPr>
              <p:cNvPr id="28" name="Isosceles Triangle 15"/>
              <p:cNvSpPr/>
              <p:nvPr/>
            </p:nvSpPr>
            <p:spPr>
              <a:xfrm>
                <a:off x="5606352" y="4773226"/>
                <a:ext cx="1059114" cy="1481816"/>
              </a:xfrm>
              <a:prstGeom prst="triangle">
                <a:avLst/>
              </a:prstGeom>
              <a:solidFill>
                <a:schemeClr val="tx1">
                  <a:lumMod val="95000"/>
                  <a:lumOff val="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Isosceles Triangle 16"/>
              <p:cNvSpPr/>
              <p:nvPr/>
            </p:nvSpPr>
            <p:spPr>
              <a:xfrm>
                <a:off x="5590218" y="5162629"/>
                <a:ext cx="1075247" cy="1107497"/>
              </a:xfrm>
              <a:prstGeom prst="triangle">
                <a:avLst/>
              </a:prstGeom>
              <a:gradFill flip="none" rotWithShape="1">
                <a:gsLst>
                  <a:gs pos="0">
                    <a:schemeClr val="bg1"/>
                  </a:gs>
                  <a:gs pos="100000">
                    <a:srgbClr val="F0F1F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Group 5"/>
            <p:cNvGrpSpPr/>
            <p:nvPr/>
          </p:nvGrpSpPr>
          <p:grpSpPr>
            <a:xfrm>
              <a:off x="4397871" y="2286597"/>
              <a:ext cx="348258" cy="348258"/>
              <a:chOff x="7287419" y="2577307"/>
              <a:chExt cx="464344" cy="464344"/>
            </a:xfrm>
            <a:solidFill>
              <a:schemeClr val="tx1"/>
            </a:solidFill>
          </p:grpSpPr>
          <p:sp>
            <p:nvSpPr>
              <p:cNvPr id="25" name="Freeform: Shape 7"/>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Shape 8"/>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Shape 9"/>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0" name="TextBox 6"/>
            <p:cNvSpPr txBox="1"/>
            <p:nvPr/>
          </p:nvSpPr>
          <p:spPr>
            <a:xfrm>
              <a:off x="3929787" y="2747857"/>
              <a:ext cx="1292662" cy="300083"/>
            </a:xfrm>
            <a:prstGeom prst="rect">
              <a:avLst/>
            </a:prstGeom>
            <a:noFill/>
          </p:spPr>
          <p:txBody>
            <a:bodyPr wrap="none">
              <a:normAutofit/>
            </a:bodyPr>
            <a:lstStyle/>
            <a:p>
              <a:pPr algn="ctr"/>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54" name="组合 53"/>
          <p:cNvGrpSpPr/>
          <p:nvPr/>
        </p:nvGrpSpPr>
        <p:grpSpPr>
          <a:xfrm>
            <a:off x="539845" y="1601439"/>
            <a:ext cx="8066297" cy="2267036"/>
            <a:chOff x="539750" y="1600814"/>
            <a:chExt cx="8064897" cy="2266642"/>
          </a:xfrm>
        </p:grpSpPr>
        <p:grpSp>
          <p:nvGrpSpPr>
            <p:cNvPr id="11" name="Group 4"/>
            <p:cNvGrpSpPr/>
            <p:nvPr/>
          </p:nvGrpSpPr>
          <p:grpSpPr>
            <a:xfrm>
              <a:off x="6276358" y="1602065"/>
              <a:ext cx="2328289" cy="760112"/>
              <a:chOff x="8368478" y="1882697"/>
              <a:chExt cx="3104385" cy="1013483"/>
            </a:xfrm>
          </p:grpSpPr>
          <p:sp>
            <p:nvSpPr>
              <p:cNvPr id="23" name="TextBox 41"/>
              <p:cNvSpPr txBox="1"/>
              <p:nvPr/>
            </p:nvSpPr>
            <p:spPr>
              <a:xfrm>
                <a:off x="8368478" y="1882697"/>
                <a:ext cx="3104385" cy="400110"/>
              </a:xfrm>
              <a:prstGeom prst="rect">
                <a:avLst/>
              </a:prstGeom>
              <a:noFill/>
            </p:spPr>
            <p:txBody>
              <a:bodyPr wrap="none" lIns="0" tIns="0" rIns="0" bIns="0" anchor="ctr">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4" name="Rectangle 42"/>
              <p:cNvSpPr/>
              <p:nvPr/>
            </p:nvSpPr>
            <p:spPr>
              <a:xfrm>
                <a:off x="8368478" y="2282807"/>
                <a:ext cx="3104385" cy="613373"/>
              </a:xfrm>
              <a:prstGeom prst="rect">
                <a:avLst/>
              </a:prstGeom>
            </p:spPr>
            <p:txBody>
              <a:bodyPr wrap="square" lIns="0" tIns="0" rIns="0" bIns="0">
                <a:normAutofit/>
              </a:bodyPr>
              <a:lstStyle/>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2" name="Group 40"/>
            <p:cNvGrpSpPr/>
            <p:nvPr/>
          </p:nvGrpSpPr>
          <p:grpSpPr>
            <a:xfrm>
              <a:off x="6276358" y="3105075"/>
              <a:ext cx="2328289" cy="760112"/>
              <a:chOff x="8368478" y="3886710"/>
              <a:chExt cx="3104385" cy="1013483"/>
            </a:xfrm>
          </p:grpSpPr>
          <p:sp>
            <p:nvSpPr>
              <p:cNvPr id="21" name="TextBox 44"/>
              <p:cNvSpPr txBox="1"/>
              <p:nvPr/>
            </p:nvSpPr>
            <p:spPr>
              <a:xfrm>
                <a:off x="8368478" y="3886710"/>
                <a:ext cx="3104385" cy="400110"/>
              </a:xfrm>
              <a:prstGeom prst="rect">
                <a:avLst/>
              </a:prstGeom>
              <a:noFill/>
            </p:spPr>
            <p:txBody>
              <a:bodyPr wrap="none" lIns="0" tIns="0" rIns="0" bIns="0" anchor="ctr">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2" name="Rectangle 45"/>
              <p:cNvSpPr/>
              <p:nvPr/>
            </p:nvSpPr>
            <p:spPr>
              <a:xfrm>
                <a:off x="8368478" y="4286820"/>
                <a:ext cx="3104385" cy="613373"/>
              </a:xfrm>
              <a:prstGeom prst="rect">
                <a:avLst/>
              </a:prstGeom>
            </p:spPr>
            <p:txBody>
              <a:bodyPr wrap="square" lIns="0" tIns="0" rIns="0" bIns="0">
                <a:normAutofit/>
              </a:bodyPr>
              <a:lstStyle/>
              <a:p>
                <a:pP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3" name="Group 1"/>
            <p:cNvGrpSpPr/>
            <p:nvPr/>
          </p:nvGrpSpPr>
          <p:grpSpPr>
            <a:xfrm>
              <a:off x="539750" y="1600814"/>
              <a:ext cx="2328289" cy="760112"/>
              <a:chOff x="719667" y="1881028"/>
              <a:chExt cx="3104385" cy="1013483"/>
            </a:xfrm>
          </p:grpSpPr>
          <p:sp>
            <p:nvSpPr>
              <p:cNvPr id="19" name="TextBox 47"/>
              <p:cNvSpPr txBox="1"/>
              <p:nvPr/>
            </p:nvSpPr>
            <p:spPr>
              <a:xfrm>
                <a:off x="719667" y="1881028"/>
                <a:ext cx="3104385" cy="400110"/>
              </a:xfrm>
              <a:prstGeom prst="rect">
                <a:avLst/>
              </a:prstGeom>
              <a:noFill/>
            </p:spPr>
            <p:txBody>
              <a:bodyPr wrap="none" lIns="0" tIns="0" rIns="0" bIns="0" anchor="ctr">
                <a:norm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Rectangle 48"/>
              <p:cNvSpPr/>
              <p:nvPr/>
            </p:nvSpPr>
            <p:spPr>
              <a:xfrm>
                <a:off x="719667" y="2281138"/>
                <a:ext cx="3104385" cy="613373"/>
              </a:xfrm>
              <a:prstGeom prst="rect">
                <a:avLst/>
              </a:prstGeom>
            </p:spPr>
            <p:txBody>
              <a:bodyPr wrap="square" lIns="0" tIns="0" rIns="0" bIns="0">
                <a:normAutofit/>
              </a:bodyPr>
              <a:lstStyle/>
              <a:p>
                <a:pPr algn="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dirty="0">
                    <a:solidFill>
                      <a:schemeClr val="bg1">
                        <a:lumMod val="50000"/>
                      </a:schemeClr>
                    </a:solidFill>
                    <a:latin typeface="微软雅黑" panose="020B0503020204020204" pitchFamily="34" charset="-122"/>
                    <a:ea typeface="微软雅黑" panose="020B0503020204020204" pitchFamily="34" charset="-122"/>
                  </a:rPr>
                </a:br>
                <a:r>
                  <a:rPr lang="zh-CN" altLang="en-US" sz="9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4" name="Group 3"/>
            <p:cNvGrpSpPr/>
            <p:nvPr/>
          </p:nvGrpSpPr>
          <p:grpSpPr>
            <a:xfrm>
              <a:off x="539750" y="3107344"/>
              <a:ext cx="2328289" cy="760112"/>
              <a:chOff x="719667" y="3889735"/>
              <a:chExt cx="3104385" cy="1013483"/>
            </a:xfrm>
          </p:grpSpPr>
          <p:sp>
            <p:nvSpPr>
              <p:cNvPr id="17" name="TextBox 50"/>
              <p:cNvSpPr txBox="1"/>
              <p:nvPr/>
            </p:nvSpPr>
            <p:spPr>
              <a:xfrm>
                <a:off x="719667" y="3889735"/>
                <a:ext cx="3104385" cy="400110"/>
              </a:xfrm>
              <a:prstGeom prst="rect">
                <a:avLst/>
              </a:prstGeom>
              <a:noFill/>
            </p:spPr>
            <p:txBody>
              <a:bodyPr wrap="none" lIns="0" tIns="0" rIns="0" bIns="0" anchor="ctr">
                <a:norm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8" name="Rectangle 51"/>
              <p:cNvSpPr/>
              <p:nvPr/>
            </p:nvSpPr>
            <p:spPr>
              <a:xfrm>
                <a:off x="719667" y="4289845"/>
                <a:ext cx="3104385" cy="613373"/>
              </a:xfrm>
              <a:prstGeom prst="rect">
                <a:avLst/>
              </a:prstGeom>
            </p:spPr>
            <p:txBody>
              <a:bodyPr wrap="square" lIns="0" tIns="0" rIns="0" bIns="0">
                <a:normAutofit/>
              </a:bodyPr>
              <a:lstStyle/>
              <a:p>
                <a:pPr algn="r">
                  <a:lnSpc>
                    <a:spcPct val="120000"/>
                  </a:lnSpc>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a:solidFill>
                      <a:schemeClr val="bg1">
                        <a:lumMod val="50000"/>
                      </a:schemeClr>
                    </a:solidFill>
                    <a:latin typeface="微软雅黑" panose="020B0503020204020204" pitchFamily="34" charset="-122"/>
                    <a:ea typeface="微软雅黑" panose="020B0503020204020204" pitchFamily="34" charset="-122"/>
                  </a:rPr>
                </a:br>
                <a:r>
                  <a:rPr lang="zh-CN" altLang="en-US" sz="9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175216033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500" fill="hold"/>
                                        <p:tgtEl>
                                          <p:spTgt spid="54"/>
                                        </p:tgtEl>
                                        <p:attrNameLst>
                                          <p:attrName>ppt_w</p:attrName>
                                        </p:attrNameLst>
                                      </p:cBhvr>
                                      <p:tavLst>
                                        <p:tav tm="0">
                                          <p:val>
                                            <p:fltVal val="0"/>
                                          </p:val>
                                        </p:tav>
                                        <p:tav tm="100000">
                                          <p:val>
                                            <p:strVal val="#ppt_w"/>
                                          </p:val>
                                        </p:tav>
                                      </p:tavLst>
                                    </p:anim>
                                    <p:anim calcmode="lin" valueType="num">
                                      <p:cBhvr>
                                        <p:cTn id="16" dur="500" fill="hold"/>
                                        <p:tgtEl>
                                          <p:spTgt spid="54"/>
                                        </p:tgtEl>
                                        <p:attrNameLst>
                                          <p:attrName>ppt_h</p:attrName>
                                        </p:attrNameLst>
                                      </p:cBhvr>
                                      <p:tavLst>
                                        <p:tav tm="0">
                                          <p:val>
                                            <p:fltVal val="0"/>
                                          </p:val>
                                        </p:tav>
                                        <p:tav tm="100000">
                                          <p:val>
                                            <p:strVal val="#ppt_h"/>
                                          </p:val>
                                        </p:tav>
                                      </p:tavLst>
                                    </p:anim>
                                    <p:animEffect transition="in" filter="fade">
                                      <p:cBhvr>
                                        <p:cTn id="1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350823" y="1305499"/>
            <a:ext cx="3913215" cy="2534090"/>
            <a:chOff x="4350067" y="1304925"/>
            <a:chExt cx="3912536" cy="2533650"/>
          </a:xfrm>
        </p:grpSpPr>
        <p:sp>
          <p:nvSpPr>
            <p:cNvPr id="4" name="Freeform: Shape 12"/>
            <p:cNvSpPr/>
            <p:nvPr/>
          </p:nvSpPr>
          <p:spPr>
            <a:xfrm>
              <a:off x="4350067" y="1304925"/>
              <a:ext cx="2339642" cy="2533650"/>
            </a:xfrm>
            <a:custGeom>
              <a:avLst/>
              <a:gdLst>
                <a:gd name="connsiteX0" fmla="*/ 1689100 w 3119522"/>
                <a:gd name="connsiteY0" fmla="*/ 0 h 3378200"/>
                <a:gd name="connsiteX1" fmla="*/ 3089728 w 3119522"/>
                <a:gd name="connsiteY1" fmla="*/ 744708 h 3378200"/>
                <a:gd name="connsiteX2" fmla="*/ 3119522 w 3119522"/>
                <a:gd name="connsiteY2" fmla="*/ 793750 h 3378200"/>
                <a:gd name="connsiteX3" fmla="*/ 2303088 w 3119522"/>
                <a:gd name="connsiteY3" fmla="*/ 793750 h 3378200"/>
                <a:gd name="connsiteX4" fmla="*/ 2296249 w 3119522"/>
                <a:gd name="connsiteY4" fmla="*/ 788636 h 3378200"/>
                <a:gd name="connsiteX5" fmla="*/ 1689100 w 3119522"/>
                <a:gd name="connsiteY5" fmla="*/ 603178 h 3378200"/>
                <a:gd name="connsiteX6" fmla="*/ 603178 w 3119522"/>
                <a:gd name="connsiteY6" fmla="*/ 1689100 h 3378200"/>
                <a:gd name="connsiteX7" fmla="*/ 1689100 w 3119522"/>
                <a:gd name="connsiteY7" fmla="*/ 2775022 h 3378200"/>
                <a:gd name="connsiteX8" fmla="*/ 2296249 w 3119522"/>
                <a:gd name="connsiteY8" fmla="*/ 2589564 h 3378200"/>
                <a:gd name="connsiteX9" fmla="*/ 2303088 w 3119522"/>
                <a:gd name="connsiteY9" fmla="*/ 2584450 h 3378200"/>
                <a:gd name="connsiteX10" fmla="*/ 3119522 w 3119522"/>
                <a:gd name="connsiteY10" fmla="*/ 2584450 h 3378200"/>
                <a:gd name="connsiteX11" fmla="*/ 3089728 w 3119522"/>
                <a:gd name="connsiteY11" fmla="*/ 2633492 h 3378200"/>
                <a:gd name="connsiteX12" fmla="*/ 1689100 w 3119522"/>
                <a:gd name="connsiteY12" fmla="*/ 3378200 h 3378200"/>
                <a:gd name="connsiteX13" fmla="*/ 0 w 3119522"/>
                <a:gd name="connsiteY13" fmla="*/ 1689100 h 3378200"/>
                <a:gd name="connsiteX14" fmla="*/ 1689100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689100" y="0"/>
                  </a:moveTo>
                  <a:cubicBezTo>
                    <a:pt x="2272140" y="0"/>
                    <a:pt x="2786185" y="295405"/>
                    <a:pt x="3089728" y="744708"/>
                  </a:cubicBezTo>
                  <a:lnTo>
                    <a:pt x="3119522" y="793750"/>
                  </a:lnTo>
                  <a:lnTo>
                    <a:pt x="2303088" y="793750"/>
                  </a:lnTo>
                  <a:lnTo>
                    <a:pt x="2296249" y="788636"/>
                  </a:lnTo>
                  <a:cubicBezTo>
                    <a:pt x="2122935" y="671548"/>
                    <a:pt x="1914002" y="603178"/>
                    <a:pt x="1689100" y="603178"/>
                  </a:cubicBezTo>
                  <a:cubicBezTo>
                    <a:pt x="1089362" y="603178"/>
                    <a:pt x="603178" y="1089362"/>
                    <a:pt x="603178" y="1689100"/>
                  </a:cubicBezTo>
                  <a:cubicBezTo>
                    <a:pt x="603178" y="2288838"/>
                    <a:pt x="1089362" y="2775022"/>
                    <a:pt x="1689100" y="2775022"/>
                  </a:cubicBezTo>
                  <a:cubicBezTo>
                    <a:pt x="1914002" y="2775022"/>
                    <a:pt x="2122935" y="2706653"/>
                    <a:pt x="2296249" y="2589564"/>
                  </a:cubicBezTo>
                  <a:lnTo>
                    <a:pt x="2303088" y="2584450"/>
                  </a:lnTo>
                  <a:lnTo>
                    <a:pt x="3119522" y="2584450"/>
                  </a:lnTo>
                  <a:lnTo>
                    <a:pt x="3089728" y="2633492"/>
                  </a:lnTo>
                  <a:cubicBezTo>
                    <a:pt x="2786185" y="3082796"/>
                    <a:pt x="2272140" y="3378200"/>
                    <a:pt x="1689100" y="3378200"/>
                  </a:cubicBezTo>
                  <a:cubicBezTo>
                    <a:pt x="756236" y="3378200"/>
                    <a:pt x="0" y="2621964"/>
                    <a:pt x="0" y="1689100"/>
                  </a:cubicBezTo>
                  <a:cubicBezTo>
                    <a:pt x="0" y="756236"/>
                    <a:pt x="756236" y="0"/>
                    <a:pt x="1689100"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Shape 13"/>
            <p:cNvSpPr>
              <a:spLocks/>
            </p:cNvSpPr>
            <p:nvPr/>
          </p:nvSpPr>
          <p:spPr bwMode="auto">
            <a:xfrm>
              <a:off x="5288774" y="2093576"/>
              <a:ext cx="726992" cy="916268"/>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2"/>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6419606" y="2466078"/>
              <a:ext cx="1842997" cy="442167"/>
            </a:xfrm>
            <a:prstGeom prst="rect">
              <a:avLst/>
            </a:prstGeom>
            <a:noFill/>
          </p:spPr>
          <p:txBody>
            <a:bodyPr wrap="square" lIns="72013" tIns="0" rIns="72013" bIns="0" anchor="ctr" anchorCtr="0">
              <a:normAutofit/>
            </a:bodyPr>
            <a:lstStyle/>
            <a:p>
              <a:pPr defTabSz="914561">
                <a:lnSpc>
                  <a:spcPct val="120000"/>
                </a:lnSpc>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9" name="Rectangle 8"/>
            <p:cNvSpPr/>
            <p:nvPr/>
          </p:nvSpPr>
          <p:spPr>
            <a:xfrm>
              <a:off x="6419606" y="2235254"/>
              <a:ext cx="1842997" cy="184666"/>
            </a:xfrm>
            <a:prstGeom prst="rect">
              <a:avLst/>
            </a:prstGeom>
          </p:spPr>
          <p:txBody>
            <a:bodyPr wrap="none" lIns="72013" tIns="0" rIns="72013" bIns="0">
              <a:noAutofit/>
            </a:bodyPr>
            <a:lstStyle/>
            <a:p>
              <a:pPr defTabSz="914561">
                <a:defRPr/>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 name="组合 1"/>
          <p:cNvGrpSpPr/>
          <p:nvPr/>
        </p:nvGrpSpPr>
        <p:grpSpPr>
          <a:xfrm>
            <a:off x="945639" y="1305499"/>
            <a:ext cx="3858653" cy="2534090"/>
            <a:chOff x="945474" y="1304925"/>
            <a:chExt cx="3857983" cy="2533650"/>
          </a:xfrm>
        </p:grpSpPr>
        <p:sp>
          <p:nvSpPr>
            <p:cNvPr id="5" name="Freeform: Shape 7"/>
            <p:cNvSpPr/>
            <p:nvPr/>
          </p:nvSpPr>
          <p:spPr>
            <a:xfrm>
              <a:off x="2463815" y="1304925"/>
              <a:ext cx="2339642" cy="2533650"/>
            </a:xfrm>
            <a:custGeom>
              <a:avLst/>
              <a:gdLst>
                <a:gd name="connsiteX0" fmla="*/ 1430422 w 3119522"/>
                <a:gd name="connsiteY0" fmla="*/ 0 h 3378200"/>
                <a:gd name="connsiteX1" fmla="*/ 3119522 w 3119522"/>
                <a:gd name="connsiteY1" fmla="*/ 1689100 h 3378200"/>
                <a:gd name="connsiteX2" fmla="*/ 1430422 w 3119522"/>
                <a:gd name="connsiteY2" fmla="*/ 3378200 h 3378200"/>
                <a:gd name="connsiteX3" fmla="*/ 29794 w 3119522"/>
                <a:gd name="connsiteY3" fmla="*/ 2633492 h 3378200"/>
                <a:gd name="connsiteX4" fmla="*/ 0 w 3119522"/>
                <a:gd name="connsiteY4" fmla="*/ 2584450 h 3378200"/>
                <a:gd name="connsiteX5" fmla="*/ 816434 w 3119522"/>
                <a:gd name="connsiteY5" fmla="*/ 2584450 h 3378200"/>
                <a:gd name="connsiteX6" fmla="*/ 823273 w 3119522"/>
                <a:gd name="connsiteY6" fmla="*/ 2589564 h 3378200"/>
                <a:gd name="connsiteX7" fmla="*/ 1430422 w 3119522"/>
                <a:gd name="connsiteY7" fmla="*/ 2775022 h 3378200"/>
                <a:gd name="connsiteX8" fmla="*/ 2516344 w 3119522"/>
                <a:gd name="connsiteY8" fmla="*/ 1689100 h 3378200"/>
                <a:gd name="connsiteX9" fmla="*/ 1430422 w 3119522"/>
                <a:gd name="connsiteY9" fmla="*/ 603178 h 3378200"/>
                <a:gd name="connsiteX10" fmla="*/ 823273 w 3119522"/>
                <a:gd name="connsiteY10" fmla="*/ 788636 h 3378200"/>
                <a:gd name="connsiteX11" fmla="*/ 816434 w 3119522"/>
                <a:gd name="connsiteY11" fmla="*/ 793750 h 3378200"/>
                <a:gd name="connsiteX12" fmla="*/ 0 w 3119522"/>
                <a:gd name="connsiteY12" fmla="*/ 793750 h 3378200"/>
                <a:gd name="connsiteX13" fmla="*/ 29794 w 3119522"/>
                <a:gd name="connsiteY13" fmla="*/ 744708 h 3378200"/>
                <a:gd name="connsiteX14" fmla="*/ 1430422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430422" y="0"/>
                  </a:moveTo>
                  <a:cubicBezTo>
                    <a:pt x="2363286" y="0"/>
                    <a:pt x="3119522" y="756236"/>
                    <a:pt x="3119522" y="1689100"/>
                  </a:cubicBezTo>
                  <a:cubicBezTo>
                    <a:pt x="3119522" y="2621964"/>
                    <a:pt x="2363286" y="3378200"/>
                    <a:pt x="1430422" y="3378200"/>
                  </a:cubicBezTo>
                  <a:cubicBezTo>
                    <a:pt x="847382" y="3378200"/>
                    <a:pt x="333337" y="3082796"/>
                    <a:pt x="29794" y="2633492"/>
                  </a:cubicBezTo>
                  <a:lnTo>
                    <a:pt x="0" y="2584450"/>
                  </a:lnTo>
                  <a:lnTo>
                    <a:pt x="816434" y="2584450"/>
                  </a:lnTo>
                  <a:lnTo>
                    <a:pt x="823273" y="2589564"/>
                  </a:lnTo>
                  <a:cubicBezTo>
                    <a:pt x="996587" y="2706653"/>
                    <a:pt x="1205520" y="2775022"/>
                    <a:pt x="1430422" y="2775022"/>
                  </a:cubicBezTo>
                  <a:cubicBezTo>
                    <a:pt x="2030160" y="2775022"/>
                    <a:pt x="2516344" y="2288838"/>
                    <a:pt x="2516344" y="1689100"/>
                  </a:cubicBezTo>
                  <a:cubicBezTo>
                    <a:pt x="2516344" y="1089362"/>
                    <a:pt x="2030160" y="603178"/>
                    <a:pt x="1430422" y="603178"/>
                  </a:cubicBezTo>
                  <a:cubicBezTo>
                    <a:pt x="1205520" y="603178"/>
                    <a:pt x="996587" y="671547"/>
                    <a:pt x="823273" y="788636"/>
                  </a:cubicBezTo>
                  <a:lnTo>
                    <a:pt x="816434" y="793750"/>
                  </a:lnTo>
                  <a:lnTo>
                    <a:pt x="0" y="793750"/>
                  </a:lnTo>
                  <a:lnTo>
                    <a:pt x="29794" y="744708"/>
                  </a:lnTo>
                  <a:cubicBezTo>
                    <a:pt x="333337" y="295405"/>
                    <a:pt x="847382" y="0"/>
                    <a:pt x="1430422"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9"/>
            <p:cNvSpPr>
              <a:spLocks/>
            </p:cNvSpPr>
            <p:nvPr/>
          </p:nvSpPr>
          <p:spPr bwMode="auto">
            <a:xfrm>
              <a:off x="3135456" y="2142091"/>
              <a:ext cx="804353" cy="789248"/>
            </a:xfrm>
            <a:custGeom>
              <a:avLst/>
              <a:gdLst>
                <a:gd name="connsiteX0" fmla="*/ 44450 w 338138"/>
                <a:gd name="connsiteY0" fmla="*/ 285750 h 331788"/>
                <a:gd name="connsiteX1" fmla="*/ 293688 w 338138"/>
                <a:gd name="connsiteY1" fmla="*/ 285750 h 331788"/>
                <a:gd name="connsiteX2" fmla="*/ 246464 w 338138"/>
                <a:gd name="connsiteY2" fmla="*/ 331788 h 331788"/>
                <a:gd name="connsiteX3" fmla="*/ 91674 w 338138"/>
                <a:gd name="connsiteY3" fmla="*/ 331788 h 331788"/>
                <a:gd name="connsiteX4" fmla="*/ 44450 w 338138"/>
                <a:gd name="connsiteY4" fmla="*/ 285750 h 331788"/>
                <a:gd name="connsiteX5" fmla="*/ 27738 w 338138"/>
                <a:gd name="connsiteY5" fmla="*/ 139700 h 331788"/>
                <a:gd name="connsiteX6" fmla="*/ 79251 w 338138"/>
                <a:gd name="connsiteY6" fmla="*/ 169963 h 331788"/>
                <a:gd name="connsiteX7" fmla="*/ 87176 w 338138"/>
                <a:gd name="connsiteY7" fmla="*/ 169963 h 331788"/>
                <a:gd name="connsiteX8" fmla="*/ 87176 w 338138"/>
                <a:gd name="connsiteY8" fmla="*/ 204173 h 331788"/>
                <a:gd name="connsiteX9" fmla="*/ 99064 w 338138"/>
                <a:gd name="connsiteY9" fmla="*/ 216014 h 331788"/>
                <a:gd name="connsiteX10" fmla="*/ 110951 w 338138"/>
                <a:gd name="connsiteY10" fmla="*/ 204173 h 331788"/>
                <a:gd name="connsiteX11" fmla="*/ 110951 w 338138"/>
                <a:gd name="connsiteY11" fmla="*/ 169963 h 331788"/>
                <a:gd name="connsiteX12" fmla="*/ 227187 w 338138"/>
                <a:gd name="connsiteY12" fmla="*/ 169963 h 331788"/>
                <a:gd name="connsiteX13" fmla="*/ 227187 w 338138"/>
                <a:gd name="connsiteY13" fmla="*/ 204173 h 331788"/>
                <a:gd name="connsiteX14" fmla="*/ 239074 w 338138"/>
                <a:gd name="connsiteY14" fmla="*/ 216014 h 331788"/>
                <a:gd name="connsiteX15" fmla="*/ 250962 w 338138"/>
                <a:gd name="connsiteY15" fmla="*/ 204173 h 331788"/>
                <a:gd name="connsiteX16" fmla="*/ 250962 w 338138"/>
                <a:gd name="connsiteY16" fmla="*/ 169963 h 331788"/>
                <a:gd name="connsiteX17" fmla="*/ 258887 w 338138"/>
                <a:gd name="connsiteY17" fmla="*/ 169963 h 331788"/>
                <a:gd name="connsiteX18" fmla="*/ 310400 w 338138"/>
                <a:gd name="connsiteY18" fmla="*/ 139700 h 331788"/>
                <a:gd name="connsiteX19" fmla="*/ 338138 w 338138"/>
                <a:gd name="connsiteY19" fmla="*/ 183120 h 331788"/>
                <a:gd name="connsiteX20" fmla="*/ 338138 w 338138"/>
                <a:gd name="connsiteY20" fmla="*/ 239698 h 331788"/>
                <a:gd name="connsiteX21" fmla="*/ 294550 w 338138"/>
                <a:gd name="connsiteY21" fmla="*/ 285750 h 331788"/>
                <a:gd name="connsiteX22" fmla="*/ 294550 w 338138"/>
                <a:gd name="connsiteY22" fmla="*/ 263382 h 331788"/>
                <a:gd name="connsiteX23" fmla="*/ 43588 w 338138"/>
                <a:gd name="connsiteY23" fmla="*/ 263382 h 331788"/>
                <a:gd name="connsiteX24" fmla="*/ 43588 w 338138"/>
                <a:gd name="connsiteY24" fmla="*/ 285750 h 331788"/>
                <a:gd name="connsiteX25" fmla="*/ 0 w 338138"/>
                <a:gd name="connsiteY25" fmla="*/ 239698 h 331788"/>
                <a:gd name="connsiteX26" fmla="*/ 0 w 338138"/>
                <a:gd name="connsiteY26" fmla="*/ 183120 h 331788"/>
                <a:gd name="connsiteX27" fmla="*/ 27738 w 338138"/>
                <a:gd name="connsiteY27" fmla="*/ 139700 h 331788"/>
                <a:gd name="connsiteX28" fmla="*/ 169070 w 338138"/>
                <a:gd name="connsiteY28" fmla="*/ 22225 h 331788"/>
                <a:gd name="connsiteX29" fmla="*/ 153988 w 338138"/>
                <a:gd name="connsiteY29" fmla="*/ 38100 h 331788"/>
                <a:gd name="connsiteX30" fmla="*/ 184151 w 338138"/>
                <a:gd name="connsiteY30" fmla="*/ 38100 h 331788"/>
                <a:gd name="connsiteX31" fmla="*/ 169070 w 338138"/>
                <a:gd name="connsiteY31" fmla="*/ 22225 h 331788"/>
                <a:gd name="connsiteX32" fmla="*/ 169069 w 338138"/>
                <a:gd name="connsiteY32" fmla="*/ 0 h 331788"/>
                <a:gd name="connsiteX33" fmla="*/ 200552 w 338138"/>
                <a:gd name="connsiteY33" fmla="*/ 15818 h 331788"/>
                <a:gd name="connsiteX34" fmla="*/ 208422 w 338138"/>
                <a:gd name="connsiteY34" fmla="*/ 38228 h 331788"/>
                <a:gd name="connsiteX35" fmla="*/ 258270 w 338138"/>
                <a:gd name="connsiteY35" fmla="*/ 38228 h 331788"/>
                <a:gd name="connsiteX36" fmla="*/ 293688 w 338138"/>
                <a:gd name="connsiteY36" fmla="*/ 73819 h 331788"/>
                <a:gd name="connsiteX37" fmla="*/ 293688 w 338138"/>
                <a:gd name="connsiteY37" fmla="*/ 112047 h 331788"/>
                <a:gd name="connsiteX38" fmla="*/ 258270 w 338138"/>
                <a:gd name="connsiteY38" fmla="*/ 147638 h 331788"/>
                <a:gd name="connsiteX39" fmla="*/ 250399 w 338138"/>
                <a:gd name="connsiteY39" fmla="*/ 147638 h 331788"/>
                <a:gd name="connsiteX40" fmla="*/ 250399 w 338138"/>
                <a:gd name="connsiteY40" fmla="*/ 102819 h 331788"/>
                <a:gd name="connsiteX41" fmla="*/ 238593 w 338138"/>
                <a:gd name="connsiteY41" fmla="*/ 90956 h 331788"/>
                <a:gd name="connsiteX42" fmla="*/ 226787 w 338138"/>
                <a:gd name="connsiteY42" fmla="*/ 102819 h 331788"/>
                <a:gd name="connsiteX43" fmla="*/ 226787 w 338138"/>
                <a:gd name="connsiteY43" fmla="*/ 147638 h 331788"/>
                <a:gd name="connsiteX44" fmla="*/ 111351 w 338138"/>
                <a:gd name="connsiteY44" fmla="*/ 147638 h 331788"/>
                <a:gd name="connsiteX45" fmla="*/ 111351 w 338138"/>
                <a:gd name="connsiteY45" fmla="*/ 102819 h 331788"/>
                <a:gd name="connsiteX46" fmla="*/ 99545 w 338138"/>
                <a:gd name="connsiteY46" fmla="*/ 90956 h 331788"/>
                <a:gd name="connsiteX47" fmla="*/ 87739 w 338138"/>
                <a:gd name="connsiteY47" fmla="*/ 102819 h 331788"/>
                <a:gd name="connsiteX48" fmla="*/ 87739 w 338138"/>
                <a:gd name="connsiteY48" fmla="*/ 147638 h 331788"/>
                <a:gd name="connsiteX49" fmla="*/ 79868 w 338138"/>
                <a:gd name="connsiteY49" fmla="*/ 147638 h 331788"/>
                <a:gd name="connsiteX50" fmla="*/ 44450 w 338138"/>
                <a:gd name="connsiteY50" fmla="*/ 112047 h 331788"/>
                <a:gd name="connsiteX51" fmla="*/ 44450 w 338138"/>
                <a:gd name="connsiteY51" fmla="*/ 73819 h 331788"/>
                <a:gd name="connsiteX52" fmla="*/ 79868 w 338138"/>
                <a:gd name="connsiteY52" fmla="*/ 38228 h 331788"/>
                <a:gd name="connsiteX53" fmla="*/ 131027 w 338138"/>
                <a:gd name="connsiteY53" fmla="*/ 38228 h 331788"/>
                <a:gd name="connsiteX54" fmla="*/ 138898 w 338138"/>
                <a:gd name="connsiteY54" fmla="*/ 15818 h 331788"/>
                <a:gd name="connsiteX55" fmla="*/ 169069 w 338138"/>
                <a:gd name="connsiteY5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331788">
                  <a:moveTo>
                    <a:pt x="44450" y="285750"/>
                  </a:moveTo>
                  <a:cubicBezTo>
                    <a:pt x="44450" y="285750"/>
                    <a:pt x="44450" y="285750"/>
                    <a:pt x="293688" y="285750"/>
                  </a:cubicBezTo>
                  <a:cubicBezTo>
                    <a:pt x="292376" y="312057"/>
                    <a:pt x="272700" y="331788"/>
                    <a:pt x="246464" y="331788"/>
                  </a:cubicBezTo>
                  <a:cubicBezTo>
                    <a:pt x="246464" y="331788"/>
                    <a:pt x="246464" y="331788"/>
                    <a:pt x="91674" y="331788"/>
                  </a:cubicBezTo>
                  <a:cubicBezTo>
                    <a:pt x="66750" y="331788"/>
                    <a:pt x="45762" y="312057"/>
                    <a:pt x="44450" y="285750"/>
                  </a:cubicBezTo>
                  <a:close/>
                  <a:moveTo>
                    <a:pt x="27738" y="139700"/>
                  </a:moveTo>
                  <a:cubicBezTo>
                    <a:pt x="38305" y="158121"/>
                    <a:pt x="58117" y="169963"/>
                    <a:pt x="79251" y="169963"/>
                  </a:cubicBezTo>
                  <a:cubicBezTo>
                    <a:pt x="79251" y="169963"/>
                    <a:pt x="79251" y="169963"/>
                    <a:pt x="87176" y="169963"/>
                  </a:cubicBezTo>
                  <a:cubicBezTo>
                    <a:pt x="87176" y="169963"/>
                    <a:pt x="87176" y="169963"/>
                    <a:pt x="87176" y="204173"/>
                  </a:cubicBezTo>
                  <a:cubicBezTo>
                    <a:pt x="87176" y="210751"/>
                    <a:pt x="92460" y="216014"/>
                    <a:pt x="99064" y="216014"/>
                  </a:cubicBezTo>
                  <a:cubicBezTo>
                    <a:pt x="105668" y="216014"/>
                    <a:pt x="110951" y="210751"/>
                    <a:pt x="110951" y="204173"/>
                  </a:cubicBezTo>
                  <a:cubicBezTo>
                    <a:pt x="110951" y="204173"/>
                    <a:pt x="110951" y="204173"/>
                    <a:pt x="110951" y="169963"/>
                  </a:cubicBezTo>
                  <a:cubicBezTo>
                    <a:pt x="110951" y="169963"/>
                    <a:pt x="110951" y="169963"/>
                    <a:pt x="227187" y="169963"/>
                  </a:cubicBezTo>
                  <a:cubicBezTo>
                    <a:pt x="227187" y="169963"/>
                    <a:pt x="227187" y="169963"/>
                    <a:pt x="227187" y="204173"/>
                  </a:cubicBezTo>
                  <a:cubicBezTo>
                    <a:pt x="227187" y="210751"/>
                    <a:pt x="232470" y="216014"/>
                    <a:pt x="239074" y="216014"/>
                  </a:cubicBezTo>
                  <a:cubicBezTo>
                    <a:pt x="245678" y="216014"/>
                    <a:pt x="250962" y="210751"/>
                    <a:pt x="250962" y="204173"/>
                  </a:cubicBezTo>
                  <a:cubicBezTo>
                    <a:pt x="250962" y="204173"/>
                    <a:pt x="250962" y="204173"/>
                    <a:pt x="250962" y="169963"/>
                  </a:cubicBezTo>
                  <a:cubicBezTo>
                    <a:pt x="250962" y="169963"/>
                    <a:pt x="250962" y="169963"/>
                    <a:pt x="258887" y="169963"/>
                  </a:cubicBezTo>
                  <a:cubicBezTo>
                    <a:pt x="281341" y="169963"/>
                    <a:pt x="299833" y="158121"/>
                    <a:pt x="310400" y="139700"/>
                  </a:cubicBezTo>
                  <a:cubicBezTo>
                    <a:pt x="326250" y="146279"/>
                    <a:pt x="338138" y="163384"/>
                    <a:pt x="338138" y="183120"/>
                  </a:cubicBezTo>
                  <a:cubicBezTo>
                    <a:pt x="338138" y="183120"/>
                    <a:pt x="338138" y="183120"/>
                    <a:pt x="338138" y="239698"/>
                  </a:cubicBezTo>
                  <a:cubicBezTo>
                    <a:pt x="338138" y="264698"/>
                    <a:pt x="319646" y="285750"/>
                    <a:pt x="294550" y="285750"/>
                  </a:cubicBezTo>
                  <a:cubicBezTo>
                    <a:pt x="294550" y="285750"/>
                    <a:pt x="294550" y="285750"/>
                    <a:pt x="294550" y="263382"/>
                  </a:cubicBezTo>
                  <a:cubicBezTo>
                    <a:pt x="294550" y="263382"/>
                    <a:pt x="294550" y="263382"/>
                    <a:pt x="43588" y="263382"/>
                  </a:cubicBezTo>
                  <a:cubicBezTo>
                    <a:pt x="43588" y="263382"/>
                    <a:pt x="43588" y="263382"/>
                    <a:pt x="43588" y="285750"/>
                  </a:cubicBezTo>
                  <a:cubicBezTo>
                    <a:pt x="19813" y="285750"/>
                    <a:pt x="0" y="264698"/>
                    <a:pt x="0" y="239698"/>
                  </a:cubicBezTo>
                  <a:cubicBezTo>
                    <a:pt x="0" y="239698"/>
                    <a:pt x="0" y="239698"/>
                    <a:pt x="0" y="183120"/>
                  </a:cubicBezTo>
                  <a:cubicBezTo>
                    <a:pt x="0" y="163384"/>
                    <a:pt x="11888" y="146279"/>
                    <a:pt x="27738" y="139700"/>
                  </a:cubicBezTo>
                  <a:close/>
                  <a:moveTo>
                    <a:pt x="169070" y="22225"/>
                  </a:moveTo>
                  <a:cubicBezTo>
                    <a:pt x="161529" y="22225"/>
                    <a:pt x="153988" y="30163"/>
                    <a:pt x="153988" y="38100"/>
                  </a:cubicBezTo>
                  <a:cubicBezTo>
                    <a:pt x="153988" y="38100"/>
                    <a:pt x="153988" y="38100"/>
                    <a:pt x="184151" y="38100"/>
                  </a:cubicBezTo>
                  <a:cubicBezTo>
                    <a:pt x="184151" y="30163"/>
                    <a:pt x="177867" y="22225"/>
                    <a:pt x="169070" y="22225"/>
                  </a:cubicBezTo>
                  <a:close/>
                  <a:moveTo>
                    <a:pt x="169069" y="0"/>
                  </a:moveTo>
                  <a:cubicBezTo>
                    <a:pt x="182187" y="0"/>
                    <a:pt x="193993" y="6591"/>
                    <a:pt x="200552" y="15818"/>
                  </a:cubicBezTo>
                  <a:cubicBezTo>
                    <a:pt x="205799" y="22409"/>
                    <a:pt x="208422" y="30319"/>
                    <a:pt x="208422" y="38228"/>
                  </a:cubicBezTo>
                  <a:cubicBezTo>
                    <a:pt x="208422" y="38228"/>
                    <a:pt x="208422" y="38228"/>
                    <a:pt x="258270" y="38228"/>
                  </a:cubicBezTo>
                  <a:cubicBezTo>
                    <a:pt x="277947" y="38228"/>
                    <a:pt x="293688" y="55364"/>
                    <a:pt x="293688" y="73819"/>
                  </a:cubicBezTo>
                  <a:cubicBezTo>
                    <a:pt x="293688" y="73819"/>
                    <a:pt x="293688" y="73819"/>
                    <a:pt x="293688" y="112047"/>
                  </a:cubicBezTo>
                  <a:cubicBezTo>
                    <a:pt x="293688" y="130501"/>
                    <a:pt x="277947" y="147638"/>
                    <a:pt x="258270" y="147638"/>
                  </a:cubicBezTo>
                  <a:cubicBezTo>
                    <a:pt x="258270" y="147638"/>
                    <a:pt x="258270" y="147638"/>
                    <a:pt x="250399" y="147638"/>
                  </a:cubicBezTo>
                  <a:cubicBezTo>
                    <a:pt x="250399" y="147638"/>
                    <a:pt x="250399" y="147638"/>
                    <a:pt x="250399" y="102819"/>
                  </a:cubicBezTo>
                  <a:cubicBezTo>
                    <a:pt x="250399" y="96228"/>
                    <a:pt x="245152" y="90956"/>
                    <a:pt x="238593" y="90956"/>
                  </a:cubicBezTo>
                  <a:cubicBezTo>
                    <a:pt x="232034" y="90956"/>
                    <a:pt x="226787" y="96228"/>
                    <a:pt x="226787" y="102819"/>
                  </a:cubicBezTo>
                  <a:cubicBezTo>
                    <a:pt x="226787" y="102819"/>
                    <a:pt x="226787" y="102819"/>
                    <a:pt x="226787" y="147638"/>
                  </a:cubicBezTo>
                  <a:cubicBezTo>
                    <a:pt x="226787" y="147638"/>
                    <a:pt x="226787" y="147638"/>
                    <a:pt x="111351" y="147638"/>
                  </a:cubicBezTo>
                  <a:cubicBezTo>
                    <a:pt x="111351" y="147638"/>
                    <a:pt x="111351" y="147638"/>
                    <a:pt x="111351" y="102819"/>
                  </a:cubicBezTo>
                  <a:cubicBezTo>
                    <a:pt x="111351" y="96228"/>
                    <a:pt x="106104" y="90956"/>
                    <a:pt x="99545" y="90956"/>
                  </a:cubicBezTo>
                  <a:cubicBezTo>
                    <a:pt x="92986" y="90956"/>
                    <a:pt x="87739" y="96228"/>
                    <a:pt x="87739" y="102819"/>
                  </a:cubicBezTo>
                  <a:cubicBezTo>
                    <a:pt x="87739" y="102819"/>
                    <a:pt x="87739" y="102819"/>
                    <a:pt x="87739" y="147638"/>
                  </a:cubicBezTo>
                  <a:cubicBezTo>
                    <a:pt x="87739" y="147638"/>
                    <a:pt x="87739" y="147638"/>
                    <a:pt x="79868" y="147638"/>
                  </a:cubicBezTo>
                  <a:cubicBezTo>
                    <a:pt x="61503" y="147638"/>
                    <a:pt x="44450" y="130501"/>
                    <a:pt x="44450" y="112047"/>
                  </a:cubicBezTo>
                  <a:cubicBezTo>
                    <a:pt x="44450" y="112047"/>
                    <a:pt x="44450" y="112047"/>
                    <a:pt x="44450" y="73819"/>
                  </a:cubicBezTo>
                  <a:cubicBezTo>
                    <a:pt x="44450" y="55364"/>
                    <a:pt x="61503" y="38228"/>
                    <a:pt x="79868" y="38228"/>
                  </a:cubicBezTo>
                  <a:cubicBezTo>
                    <a:pt x="79868" y="38228"/>
                    <a:pt x="79868" y="38228"/>
                    <a:pt x="131027" y="38228"/>
                  </a:cubicBezTo>
                  <a:cubicBezTo>
                    <a:pt x="131027" y="30319"/>
                    <a:pt x="133651" y="22409"/>
                    <a:pt x="138898" y="15818"/>
                  </a:cubicBezTo>
                  <a:cubicBezTo>
                    <a:pt x="145457" y="6591"/>
                    <a:pt x="157263" y="0"/>
                    <a:pt x="169069" y="0"/>
                  </a:cubicBezTo>
                  <a:close/>
                </a:path>
              </a:pathLst>
            </a:custGeom>
            <a:solidFill>
              <a:schemeClr val="accent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10"/>
            <p:cNvSpPr txBox="1"/>
            <p:nvPr/>
          </p:nvSpPr>
          <p:spPr>
            <a:xfrm>
              <a:off x="945474" y="2466078"/>
              <a:ext cx="1805711" cy="442167"/>
            </a:xfrm>
            <a:prstGeom prst="rect">
              <a:avLst/>
            </a:prstGeom>
            <a:noFill/>
          </p:spPr>
          <p:txBody>
            <a:bodyPr wrap="square" lIns="72013" tIns="0" rIns="72013" bIns="0" anchor="ctr" anchorCtr="0">
              <a:normAutofit/>
            </a:bodyPr>
            <a:lstStyle/>
            <a:p>
              <a:pPr algn="r" defTabSz="914561">
                <a:lnSpc>
                  <a:spcPct val="120000"/>
                </a:lnSpc>
                <a:defRPr/>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1" name="Rectangle 11"/>
            <p:cNvSpPr/>
            <p:nvPr/>
          </p:nvSpPr>
          <p:spPr>
            <a:xfrm>
              <a:off x="945474" y="2235254"/>
              <a:ext cx="1805711" cy="184666"/>
            </a:xfrm>
            <a:prstGeom prst="rect">
              <a:avLst/>
            </a:prstGeom>
          </p:spPr>
          <p:txBody>
            <a:bodyPr wrap="none" lIns="72013" tIns="0" rIns="72013" bIns="0">
              <a:noAutofit/>
            </a:bodyPr>
            <a:lstStyle/>
            <a:p>
              <a:pPr algn="r" defTabSz="914561">
                <a:defRPr/>
              </a:pP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132218781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7" name="圆角右箭头 23"/>
          <p:cNvSpPr>
            <a:spLocks/>
          </p:cNvSpPr>
          <p:nvPr/>
        </p:nvSpPr>
        <p:spPr bwMode="auto">
          <a:xfrm>
            <a:off x="3405939" y="1193988"/>
            <a:ext cx="1079541" cy="1287289"/>
          </a:xfrm>
          <a:custGeom>
            <a:avLst/>
            <a:gdLst>
              <a:gd name="T0" fmla="*/ 10645071 w 1080248"/>
              <a:gd name="T1" fmla="*/ 0 h 1226498"/>
              <a:gd name="T2" fmla="*/ 10645071 w 1080248"/>
              <a:gd name="T3" fmla="*/ 11559270 h 1226498"/>
              <a:gd name="T4" fmla="*/ 1774176 w 1080248"/>
              <a:gd name="T5" fmla="*/ 26248419 h 1226498"/>
              <a:gd name="T6" fmla="*/ 14193435 w 1080248"/>
              <a:gd name="T7" fmla="*/ 5779639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chemeClr val="accent1"/>
          </a:solidFill>
          <a:ln w="12700" cap="flat" cmpd="sng" algn="ctr">
            <a:noFill/>
            <a:prstDash val="solid"/>
            <a:round/>
            <a:headEnd/>
            <a:tailEnd/>
          </a:ln>
        </p:spPr>
        <p:txBody>
          <a:bodyPr lIns="68571" tIns="34285" rIns="68571" bIns="34285" anchor="ctr"/>
          <a:lstStyle/>
          <a:p>
            <a:endParaRPr lang="zh-CN" altLang="en-US" sz="1799"/>
          </a:p>
        </p:txBody>
      </p:sp>
      <p:sp>
        <p:nvSpPr>
          <p:cNvPr id="78858" name="圆角右箭头 24"/>
          <p:cNvSpPr>
            <a:spLocks/>
          </p:cNvSpPr>
          <p:nvPr/>
        </p:nvSpPr>
        <p:spPr bwMode="auto">
          <a:xfrm rot="5400000">
            <a:off x="4798328" y="1311340"/>
            <a:ext cx="1123798" cy="1235122"/>
          </a:xfrm>
          <a:custGeom>
            <a:avLst/>
            <a:gdLst>
              <a:gd name="T0" fmla="*/ 17023180 w 1073185"/>
              <a:gd name="T1" fmla="*/ 0 h 1234570"/>
              <a:gd name="T2" fmla="*/ 17023180 w 1073185"/>
              <a:gd name="T3" fmla="*/ 7155065 h 1234570"/>
              <a:gd name="T4" fmla="*/ 2837205 w 1073185"/>
              <a:gd name="T5" fmla="*/ 16462056 h 1234570"/>
              <a:gd name="T6" fmla="*/ 22697621 w 1073185"/>
              <a:gd name="T7" fmla="*/ 3577530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chemeClr val="accent2"/>
          </a:solidFill>
          <a:ln w="12700" cap="flat" cmpd="sng" algn="ctr">
            <a:noFill/>
            <a:prstDash val="solid"/>
            <a:round/>
            <a:headEnd/>
            <a:tailEnd/>
          </a:ln>
        </p:spPr>
        <p:txBody>
          <a:bodyPr lIns="68571" tIns="34285" rIns="68571" bIns="34285" anchor="ctr"/>
          <a:lstStyle/>
          <a:p>
            <a:endParaRPr lang="zh-CN" altLang="en-US" sz="1799"/>
          </a:p>
        </p:txBody>
      </p:sp>
      <p:sp>
        <p:nvSpPr>
          <p:cNvPr id="78859" name="圆角右箭头 25"/>
          <p:cNvSpPr>
            <a:spLocks/>
          </p:cNvSpPr>
          <p:nvPr/>
        </p:nvSpPr>
        <p:spPr bwMode="auto">
          <a:xfrm rot="-5400000">
            <a:off x="3325863" y="2689897"/>
            <a:ext cx="1123798" cy="1233535"/>
          </a:xfrm>
          <a:custGeom>
            <a:avLst/>
            <a:gdLst>
              <a:gd name="T0" fmla="*/ 16249294 w 1073185"/>
              <a:gd name="T1" fmla="*/ 0 h 1234570"/>
              <a:gd name="T2" fmla="*/ 16249294 w 1073185"/>
              <a:gd name="T3" fmla="*/ 7090289 h 1234570"/>
              <a:gd name="T4" fmla="*/ 2708222 w 1073185"/>
              <a:gd name="T5" fmla="*/ 16313043 h 1234570"/>
              <a:gd name="T6" fmla="*/ 21665765 w 1073185"/>
              <a:gd name="T7" fmla="*/ 3545139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chemeClr val="accent4"/>
          </a:solidFill>
          <a:ln w="12700" cap="flat" cmpd="sng" algn="ctr">
            <a:noFill/>
            <a:prstDash val="solid"/>
            <a:round/>
            <a:headEnd/>
            <a:tailEnd/>
          </a:ln>
        </p:spPr>
        <p:txBody>
          <a:bodyPr lIns="68571" tIns="34285" rIns="68571" bIns="34285" anchor="ctr"/>
          <a:lstStyle/>
          <a:p>
            <a:pPr>
              <a:defRPr/>
            </a:pPr>
            <a:endParaRPr lang="zh-CN" altLang="en-US" sz="1799"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8860" name="圆角右箭头 26"/>
          <p:cNvSpPr>
            <a:spLocks/>
          </p:cNvSpPr>
          <p:nvPr/>
        </p:nvSpPr>
        <p:spPr bwMode="auto">
          <a:xfrm flipH="1" flipV="1">
            <a:off x="4768065" y="2736827"/>
            <a:ext cx="1081129" cy="1282527"/>
          </a:xfrm>
          <a:custGeom>
            <a:avLst/>
            <a:gdLst>
              <a:gd name="T0" fmla="*/ 10865971 w 1080248"/>
              <a:gd name="T1" fmla="*/ 0 h 1226498"/>
              <a:gd name="T2" fmla="*/ 10865971 w 1080248"/>
              <a:gd name="T3" fmla="*/ 10826406 h 1226498"/>
              <a:gd name="T4" fmla="*/ 1810995 w 1080248"/>
              <a:gd name="T5" fmla="*/ 24584206 h 1226498"/>
              <a:gd name="T6" fmla="*/ 14487974 w 1080248"/>
              <a:gd name="T7" fmla="*/ 5413200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chemeClr val="accent3"/>
          </a:solidFill>
          <a:ln w="12700" cap="flat" cmpd="sng" algn="ctr">
            <a:noFill/>
            <a:prstDash val="solid"/>
            <a:round/>
            <a:headEnd/>
            <a:tailEnd/>
          </a:ln>
        </p:spPr>
        <p:txBody>
          <a:bodyPr lIns="68571" tIns="34285" rIns="68571" bIns="34285" anchor="ctr"/>
          <a:lstStyle/>
          <a:p>
            <a:pPr>
              <a:defRPr/>
            </a:pPr>
            <a:endParaRPr lang="zh-CN" altLang="en-US" sz="1799"/>
          </a:p>
        </p:txBody>
      </p:sp>
      <p:grpSp>
        <p:nvGrpSpPr>
          <p:cNvPr id="2" name="组合 27"/>
          <p:cNvGrpSpPr>
            <a:grpSpLocks/>
          </p:cNvGrpSpPr>
          <p:nvPr/>
        </p:nvGrpSpPr>
        <p:grpSpPr bwMode="auto">
          <a:xfrm>
            <a:off x="3739326" y="1881281"/>
            <a:ext cx="1800294" cy="1403855"/>
            <a:chOff x="3666054" y="2607295"/>
            <a:chExt cx="1924896" cy="1786570"/>
          </a:xfrm>
        </p:grpSpPr>
        <p:sp>
          <p:nvSpPr>
            <p:cNvPr id="139342" name="TextBox 28"/>
            <p:cNvSpPr txBox="1">
              <a:spLocks noChangeArrowheads="1"/>
            </p:cNvSpPr>
            <p:nvPr/>
          </p:nvSpPr>
          <p:spPr bwMode="auto">
            <a:xfrm>
              <a:off x="3752623" y="2607295"/>
              <a:ext cx="1751757" cy="393901"/>
            </a:xfrm>
            <a:prstGeom prst="rect">
              <a:avLst/>
            </a:prstGeom>
            <a:noFill/>
            <a:ln w="9525">
              <a:noFill/>
              <a:miter lim="800000"/>
              <a:headEnd/>
              <a:tailEnd/>
            </a:ln>
          </p:spPr>
          <p:txBody>
            <a:bodyPr lIns="92994" tIns="46497" rIns="92994" bIns="46497">
              <a:spAutoFit/>
            </a:bodyPr>
            <a:lstStyle/>
            <a:p>
              <a:pPr algn="ctr" defTabSz="930182">
                <a:defRPr/>
              </a:pP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139343" name="TextBox 29"/>
            <p:cNvSpPr txBox="1">
              <a:spLocks noChangeArrowheads="1"/>
            </p:cNvSpPr>
            <p:nvPr/>
          </p:nvSpPr>
          <p:spPr bwMode="auto">
            <a:xfrm>
              <a:off x="3666054" y="3205217"/>
              <a:ext cx="1924896" cy="1188648"/>
            </a:xfrm>
            <a:prstGeom prst="rect">
              <a:avLst/>
            </a:prstGeom>
            <a:noFill/>
            <a:ln w="9525">
              <a:noFill/>
              <a:miter lim="800000"/>
              <a:headEnd/>
              <a:tailEnd/>
            </a:ln>
          </p:spPr>
          <p:txBody>
            <a:bodyPr lIns="92994" tIns="46497" rIns="92994" bIns="46497">
              <a:spAutoFit/>
            </a:bodyPr>
            <a:lstStyle/>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p:txBody>
        </p:sp>
      </p:grpSp>
      <p:grpSp>
        <p:nvGrpSpPr>
          <p:cNvPr id="3" name="组合 39"/>
          <p:cNvGrpSpPr>
            <a:grpSpLocks/>
          </p:cNvGrpSpPr>
          <p:nvPr/>
        </p:nvGrpSpPr>
        <p:grpSpPr bwMode="auto">
          <a:xfrm>
            <a:off x="1278606" y="1060655"/>
            <a:ext cx="1798706" cy="1202270"/>
            <a:chOff x="918912" y="3738516"/>
            <a:chExt cx="1924896" cy="1529108"/>
          </a:xfrm>
        </p:grpSpPr>
        <p:sp>
          <p:nvSpPr>
            <p:cNvPr id="139345" name="TextBox 40"/>
            <p:cNvSpPr txBox="1">
              <a:spLocks noChangeArrowheads="1"/>
            </p:cNvSpPr>
            <p:nvPr/>
          </p:nvSpPr>
          <p:spPr bwMode="auto">
            <a:xfrm>
              <a:off x="1149968" y="3738516"/>
              <a:ext cx="1462785" cy="393665"/>
            </a:xfrm>
            <a:prstGeom prst="rect">
              <a:avLst/>
            </a:prstGeom>
            <a:noFill/>
            <a:ln w="9525">
              <a:noFill/>
              <a:miter lim="800000"/>
              <a:headEnd/>
              <a:tailEnd/>
            </a:ln>
          </p:spPr>
          <p:txBody>
            <a:bodyPr lIns="92994" tIns="46497" rIns="92994" bIns="46497">
              <a:spAutoFit/>
            </a:bodyPr>
            <a:lstStyle/>
            <a:p>
              <a:pPr algn="ctr" defTabSz="930182">
                <a:defRPr/>
              </a:pP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139346" name="TextBox 41"/>
            <p:cNvSpPr txBox="1">
              <a:spLocks noChangeArrowheads="1"/>
            </p:cNvSpPr>
            <p:nvPr/>
          </p:nvSpPr>
          <p:spPr bwMode="auto">
            <a:xfrm>
              <a:off x="918912" y="4079692"/>
              <a:ext cx="1924896" cy="1187932"/>
            </a:xfrm>
            <a:prstGeom prst="rect">
              <a:avLst/>
            </a:prstGeom>
            <a:noFill/>
            <a:ln w="9525">
              <a:noFill/>
              <a:miter lim="800000"/>
              <a:headEnd/>
              <a:tailEnd/>
            </a:ln>
          </p:spPr>
          <p:txBody>
            <a:bodyPr lIns="92994" tIns="46497" rIns="92994" bIns="46497">
              <a:spAutoFit/>
            </a:bodyPr>
            <a:lstStyle/>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p:txBody>
        </p:sp>
      </p:grpSp>
      <p:grpSp>
        <p:nvGrpSpPr>
          <p:cNvPr id="4" name="组合 39"/>
          <p:cNvGrpSpPr>
            <a:grpSpLocks/>
          </p:cNvGrpSpPr>
          <p:nvPr/>
        </p:nvGrpSpPr>
        <p:grpSpPr bwMode="auto">
          <a:xfrm>
            <a:off x="1278606" y="2682860"/>
            <a:ext cx="1798706" cy="1202270"/>
            <a:chOff x="918912" y="3738518"/>
            <a:chExt cx="1924896" cy="1531164"/>
          </a:xfrm>
        </p:grpSpPr>
        <p:sp>
          <p:nvSpPr>
            <p:cNvPr id="139348" name="TextBox 40"/>
            <p:cNvSpPr txBox="1">
              <a:spLocks noChangeArrowheads="1"/>
            </p:cNvSpPr>
            <p:nvPr/>
          </p:nvSpPr>
          <p:spPr bwMode="auto">
            <a:xfrm>
              <a:off x="1149968" y="3738518"/>
              <a:ext cx="1462785" cy="394194"/>
            </a:xfrm>
            <a:prstGeom prst="rect">
              <a:avLst/>
            </a:prstGeom>
            <a:noFill/>
            <a:ln w="9525">
              <a:noFill/>
              <a:miter lim="800000"/>
              <a:headEnd/>
              <a:tailEnd/>
            </a:ln>
          </p:spPr>
          <p:txBody>
            <a:bodyPr lIns="92994" tIns="46497" rIns="92994" bIns="46497">
              <a:spAutoFit/>
            </a:bodyPr>
            <a:lstStyle/>
            <a:p>
              <a:pPr algn="ctr" defTabSz="930182">
                <a:defRPr/>
              </a:pP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139349" name="TextBox 41"/>
            <p:cNvSpPr txBox="1">
              <a:spLocks noChangeArrowheads="1"/>
            </p:cNvSpPr>
            <p:nvPr/>
          </p:nvSpPr>
          <p:spPr bwMode="auto">
            <a:xfrm>
              <a:off x="918912" y="4080153"/>
              <a:ext cx="1924896" cy="1189529"/>
            </a:xfrm>
            <a:prstGeom prst="rect">
              <a:avLst/>
            </a:prstGeom>
            <a:noFill/>
            <a:ln w="9525">
              <a:noFill/>
              <a:miter lim="800000"/>
              <a:headEnd/>
              <a:tailEnd/>
            </a:ln>
          </p:spPr>
          <p:txBody>
            <a:bodyPr lIns="92994" tIns="46497" rIns="92994" bIns="46497">
              <a:spAutoFit/>
            </a:bodyPr>
            <a:lstStyle/>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p:txBody>
        </p:sp>
      </p:grpSp>
      <p:grpSp>
        <p:nvGrpSpPr>
          <p:cNvPr id="5" name="组合 39"/>
          <p:cNvGrpSpPr>
            <a:grpSpLocks/>
          </p:cNvGrpSpPr>
          <p:nvPr/>
        </p:nvGrpSpPr>
        <p:grpSpPr bwMode="auto">
          <a:xfrm>
            <a:off x="6193696" y="1060655"/>
            <a:ext cx="1800294" cy="1202270"/>
            <a:chOff x="918912" y="3738517"/>
            <a:chExt cx="1924896" cy="1529107"/>
          </a:xfrm>
        </p:grpSpPr>
        <p:sp>
          <p:nvSpPr>
            <p:cNvPr id="139351" name="TextBox 40"/>
            <p:cNvSpPr txBox="1">
              <a:spLocks noChangeArrowheads="1"/>
            </p:cNvSpPr>
            <p:nvPr/>
          </p:nvSpPr>
          <p:spPr bwMode="auto">
            <a:xfrm>
              <a:off x="1149764" y="3738517"/>
              <a:ext cx="1463193" cy="393665"/>
            </a:xfrm>
            <a:prstGeom prst="rect">
              <a:avLst/>
            </a:prstGeom>
            <a:noFill/>
            <a:ln w="9525">
              <a:noFill/>
              <a:miter lim="800000"/>
              <a:headEnd/>
              <a:tailEnd/>
            </a:ln>
          </p:spPr>
          <p:txBody>
            <a:bodyPr lIns="92994" tIns="46497" rIns="92994" bIns="46497">
              <a:spAutoFit/>
            </a:bodyPr>
            <a:lstStyle/>
            <a:p>
              <a:pPr algn="ctr" defTabSz="930182">
                <a:defRPr/>
              </a:pP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139352" name="TextBox 41"/>
            <p:cNvSpPr txBox="1">
              <a:spLocks noChangeArrowheads="1"/>
            </p:cNvSpPr>
            <p:nvPr/>
          </p:nvSpPr>
          <p:spPr bwMode="auto">
            <a:xfrm>
              <a:off x="918912" y="4079693"/>
              <a:ext cx="1924896" cy="1187931"/>
            </a:xfrm>
            <a:prstGeom prst="rect">
              <a:avLst/>
            </a:prstGeom>
            <a:noFill/>
            <a:ln w="9525">
              <a:noFill/>
              <a:miter lim="800000"/>
              <a:headEnd/>
              <a:tailEnd/>
            </a:ln>
          </p:spPr>
          <p:txBody>
            <a:bodyPr lIns="92994" tIns="46497" rIns="92994" bIns="46497">
              <a:spAutoFit/>
            </a:bodyPr>
            <a:lstStyle/>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p:txBody>
        </p:sp>
      </p:grpSp>
      <p:grpSp>
        <p:nvGrpSpPr>
          <p:cNvPr id="6" name="组合 39"/>
          <p:cNvGrpSpPr>
            <a:grpSpLocks/>
          </p:cNvGrpSpPr>
          <p:nvPr/>
        </p:nvGrpSpPr>
        <p:grpSpPr bwMode="auto">
          <a:xfrm>
            <a:off x="6193696" y="2682860"/>
            <a:ext cx="1800294" cy="1202270"/>
            <a:chOff x="918912" y="3738518"/>
            <a:chExt cx="1924896" cy="1531164"/>
          </a:xfrm>
        </p:grpSpPr>
        <p:sp>
          <p:nvSpPr>
            <p:cNvPr id="139354" name="TextBox 40"/>
            <p:cNvSpPr txBox="1">
              <a:spLocks noChangeArrowheads="1"/>
            </p:cNvSpPr>
            <p:nvPr/>
          </p:nvSpPr>
          <p:spPr bwMode="auto">
            <a:xfrm>
              <a:off x="1149764" y="3738518"/>
              <a:ext cx="1463193" cy="394194"/>
            </a:xfrm>
            <a:prstGeom prst="rect">
              <a:avLst/>
            </a:prstGeom>
            <a:noFill/>
            <a:ln w="9525">
              <a:noFill/>
              <a:miter lim="800000"/>
              <a:headEnd/>
              <a:tailEnd/>
            </a:ln>
          </p:spPr>
          <p:txBody>
            <a:bodyPr lIns="92994" tIns="46497" rIns="92994" bIns="46497">
              <a:spAutoFit/>
            </a:bodyPr>
            <a:lstStyle/>
            <a:p>
              <a:pPr algn="ctr" defTabSz="930182">
                <a:defRPr/>
              </a:pP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139355" name="TextBox 41"/>
            <p:cNvSpPr txBox="1">
              <a:spLocks noChangeArrowheads="1"/>
            </p:cNvSpPr>
            <p:nvPr/>
          </p:nvSpPr>
          <p:spPr bwMode="auto">
            <a:xfrm>
              <a:off x="918912" y="4080153"/>
              <a:ext cx="1924896" cy="1189529"/>
            </a:xfrm>
            <a:prstGeom prst="rect">
              <a:avLst/>
            </a:prstGeom>
            <a:noFill/>
            <a:ln w="9525">
              <a:noFill/>
              <a:miter lim="800000"/>
              <a:headEnd/>
              <a:tailEnd/>
            </a:ln>
          </p:spPr>
          <p:txBody>
            <a:bodyPr lIns="92994" tIns="46497" rIns="92994" bIns="46497">
              <a:spAutoFit/>
            </a:bodyPr>
            <a:lstStyle/>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a:p>
              <a:pPr algn="ctr" defTabSz="930182">
                <a:lnSpc>
                  <a:spcPct val="130000"/>
                </a:lnSpc>
                <a:defRPr/>
              </a:pPr>
              <a:r>
                <a:rPr lang="zh-CN" altLang="en-US" sz="1050" dirty="0">
                  <a:solidFill>
                    <a:schemeClr val="tx1">
                      <a:lumMod val="65000"/>
                      <a:lumOff val="35000"/>
                    </a:schemeClr>
                  </a:solidFill>
                  <a:latin typeface="微软雅黑" pitchFamily="34" charset="-122"/>
                  <a:ea typeface="微软雅黑" pitchFamily="34" charset="-122"/>
                </a:rPr>
                <a:t>单击此处添加文本</a:t>
              </a:r>
              <a:endParaRPr lang="en-US" altLang="zh-CN" sz="105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9400389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8857"/>
                                        </p:tgtEl>
                                        <p:attrNameLst>
                                          <p:attrName>style.visibility</p:attrName>
                                        </p:attrNameLst>
                                      </p:cBhvr>
                                      <p:to>
                                        <p:strVal val="visible"/>
                                      </p:to>
                                    </p:set>
                                    <p:animEffect transition="in" filter="wipe(down)">
                                      <p:cBhvr>
                                        <p:cTn id="7" dur="500"/>
                                        <p:tgtEl>
                                          <p:spTgt spid="7885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8858"/>
                                        </p:tgtEl>
                                        <p:attrNameLst>
                                          <p:attrName>style.visibility</p:attrName>
                                        </p:attrNameLst>
                                      </p:cBhvr>
                                      <p:to>
                                        <p:strVal val="visible"/>
                                      </p:to>
                                    </p:set>
                                    <p:animEffect transition="in" filter="wipe(up)">
                                      <p:cBhvr>
                                        <p:cTn id="11" dur="500"/>
                                        <p:tgtEl>
                                          <p:spTgt spid="78858"/>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78860"/>
                                        </p:tgtEl>
                                        <p:attrNameLst>
                                          <p:attrName>style.visibility</p:attrName>
                                        </p:attrNameLst>
                                      </p:cBhvr>
                                      <p:to>
                                        <p:strVal val="visible"/>
                                      </p:to>
                                    </p:set>
                                    <p:animEffect transition="in" filter="wipe(right)">
                                      <p:cBhvr>
                                        <p:cTn id="15" dur="500"/>
                                        <p:tgtEl>
                                          <p:spTgt spid="7886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8859"/>
                                        </p:tgtEl>
                                        <p:attrNameLst>
                                          <p:attrName>style.visibility</p:attrName>
                                        </p:attrNameLst>
                                      </p:cBhvr>
                                      <p:to>
                                        <p:strVal val="visible"/>
                                      </p:to>
                                    </p:set>
                                    <p:animEffect transition="in" filter="wipe(down)">
                                      <p:cBhvr>
                                        <p:cTn id="19" dur="500"/>
                                        <p:tgtEl>
                                          <p:spTgt spid="7885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right)">
                                      <p:cBhvr>
                                        <p:cTn id="29" dur="500"/>
                                        <p:tgtEl>
                                          <p:spTgt spid="3"/>
                                        </p:tgtEl>
                                      </p:cBhvr>
                                    </p:animEffect>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right)">
                                      <p:cBhvr>
                                        <p:cTn id="33" dur="500"/>
                                        <p:tgtEl>
                                          <p:spTgt spid="4"/>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right)">
                                      <p:cBhvr>
                                        <p:cTn id="37" dur="500"/>
                                        <p:tgtEl>
                                          <p:spTgt spid="5"/>
                                        </p:tgtEl>
                                      </p:cBhvr>
                                    </p:animEffect>
                                  </p:childTnLst>
                                </p:cTn>
                              </p:par>
                            </p:childTnLst>
                          </p:cTn>
                        </p:par>
                        <p:par>
                          <p:cTn id="38" fill="hold">
                            <p:stCondLst>
                              <p:cond delay="4000"/>
                            </p:stCondLst>
                            <p:childTnLst>
                              <p:par>
                                <p:cTn id="39" presetID="22" presetClass="entr" presetSubtype="2"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right)">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7" grpId="0" animBg="1"/>
      <p:bldP spid="7885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0306" y="1522588"/>
            <a:ext cx="3006165" cy="20999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endParaRPr lang="zh-CN" altLang="en-US" sz="1799" dirty="0"/>
          </a:p>
        </p:txBody>
      </p:sp>
      <p:sp>
        <p:nvSpPr>
          <p:cNvPr id="3" name="矩形 2"/>
          <p:cNvSpPr/>
          <p:nvPr/>
        </p:nvSpPr>
        <p:spPr>
          <a:xfrm>
            <a:off x="3248836" y="1522588"/>
            <a:ext cx="3006165" cy="209991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endParaRPr lang="zh-CN" altLang="en-US" sz="1799" dirty="0"/>
          </a:p>
        </p:txBody>
      </p:sp>
      <p:sp>
        <p:nvSpPr>
          <p:cNvPr id="4" name="矩形 3"/>
          <p:cNvSpPr/>
          <p:nvPr/>
        </p:nvSpPr>
        <p:spPr>
          <a:xfrm>
            <a:off x="6317366" y="1522588"/>
            <a:ext cx="2683023" cy="209991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endParaRPr lang="zh-CN" altLang="en-US" sz="1799" dirty="0"/>
          </a:p>
        </p:txBody>
      </p:sp>
      <p:sp>
        <p:nvSpPr>
          <p:cNvPr id="6" name="矩形 5"/>
          <p:cNvSpPr/>
          <p:nvPr/>
        </p:nvSpPr>
        <p:spPr>
          <a:xfrm>
            <a:off x="1184" y="1418107"/>
            <a:ext cx="9143225" cy="32519"/>
          </a:xfrm>
          <a:prstGeom prst="rect">
            <a:avLst/>
          </a:prstGeom>
          <a:solidFill>
            <a:srgbClr val="009EA7"/>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endParaRPr lang="zh-CN" altLang="en-US" sz="1799"/>
          </a:p>
        </p:txBody>
      </p:sp>
      <p:sp>
        <p:nvSpPr>
          <p:cNvPr id="7" name="矩形 6"/>
          <p:cNvSpPr/>
          <p:nvPr/>
        </p:nvSpPr>
        <p:spPr>
          <a:xfrm>
            <a:off x="1184" y="3694467"/>
            <a:ext cx="9143225" cy="325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2" rIns="65023" bIns="32512" rtlCol="0" anchor="ctr"/>
          <a:lstStyle/>
          <a:p>
            <a:pPr algn="ctr"/>
            <a:endParaRPr lang="zh-CN" altLang="en-US" sz="1799"/>
          </a:p>
        </p:txBody>
      </p:sp>
      <p:sp>
        <p:nvSpPr>
          <p:cNvPr id="9" name="TextBox 32"/>
          <p:cNvSpPr txBox="1"/>
          <p:nvPr/>
        </p:nvSpPr>
        <p:spPr>
          <a:xfrm>
            <a:off x="3446227" y="806107"/>
            <a:ext cx="5939578" cy="625736"/>
          </a:xfrm>
          <a:prstGeom prst="rect">
            <a:avLst/>
          </a:prstGeom>
          <a:noFill/>
        </p:spPr>
        <p:txBody>
          <a:bodyPr wrap="square" lIns="65023" tIns="32512" rIns="65023" bIns="32512" rtlCol="0">
            <a:spAutoFit/>
          </a:bodyPr>
          <a:lstStyle/>
          <a:p>
            <a:pPr>
              <a:lnSpc>
                <a:spcPct val="130000"/>
              </a:lnSpc>
            </a:pPr>
            <a:r>
              <a:rPr lang="en-US" altLang="zh-CN" sz="2800" dirty="0">
                <a:solidFill>
                  <a:schemeClr val="accent2"/>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2800" dirty="0">
              <a:solidFill>
                <a:schemeClr val="accent2"/>
              </a:solidFill>
              <a:latin typeface="Impact" panose="020B0806030902050204" pitchFamily="34" charset="0"/>
              <a:ea typeface="微软雅黑" panose="020B0503020204020204" pitchFamily="34" charset="-122"/>
              <a:sym typeface="Arial" panose="020B0604020202020204" pitchFamily="34" charset="0"/>
            </a:endParaRPr>
          </a:p>
        </p:txBody>
      </p:sp>
      <p:sp>
        <p:nvSpPr>
          <p:cNvPr id="10" name="TextBox 32"/>
          <p:cNvSpPr txBox="1"/>
          <p:nvPr/>
        </p:nvSpPr>
        <p:spPr>
          <a:xfrm>
            <a:off x="681012" y="3796515"/>
            <a:ext cx="5457230" cy="942703"/>
          </a:xfrm>
          <a:prstGeom prst="rect">
            <a:avLst/>
          </a:prstGeom>
          <a:noFill/>
        </p:spPr>
        <p:txBody>
          <a:bodyPr wrap="square" lIns="65023" tIns="32512" rIns="65023" bIns="32512" rtlCol="0">
            <a:spAutoFit/>
          </a:bodyPr>
          <a:lstStyle/>
          <a:p>
            <a:pPr algn="just">
              <a:lnSpc>
                <a:spcPct val="150000"/>
              </a:lnSpc>
            </a:pPr>
            <a:r>
              <a:rPr lang="zh-CN" altLang="en-US" sz="1799" dirty="0">
                <a:solidFill>
                  <a:schemeClr val="tx1">
                    <a:lumMod val="65000"/>
                    <a:lumOff val="35000"/>
                  </a:schemeClr>
                </a:solidFill>
                <a:latin typeface="微软雅黑" pitchFamily="34" charset="-122"/>
                <a:ea typeface="微软雅黑" pitchFamily="34" charset="-122"/>
                <a:sym typeface="Arial" panose="020B0604020202020204" pitchFamily="34" charset="0"/>
              </a:rPr>
              <a:t>点击添加标题文字，修改文字内容</a:t>
            </a:r>
            <a:endParaRPr lang="en-US" sz="700" dirty="0">
              <a:solidFill>
                <a:schemeClr val="tx1">
                  <a:lumMod val="65000"/>
                  <a:lumOff val="35000"/>
                </a:schemeClr>
              </a:solidFill>
              <a:latin typeface="微软雅黑" pitchFamily="34" charset="-122"/>
              <a:ea typeface="微软雅黑" pitchFamily="34" charset="-122"/>
              <a:sym typeface="Arial" panose="020B0604020202020204" pitchFamily="34" charset="0"/>
            </a:endParaRPr>
          </a:p>
          <a:p>
            <a:pPr algn="just">
              <a:lnSpc>
                <a:spcPct val="150000"/>
              </a:lnSpc>
            </a:pPr>
            <a:r>
              <a:rPr lang="zh-CN" altLang="en-US" sz="1000" dirty="0">
                <a:solidFill>
                  <a:schemeClr val="tx1">
                    <a:lumMod val="65000"/>
                    <a:lumOff val="35000"/>
                  </a:schemeClr>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a:t>
            </a:r>
            <a:endParaRPr lang="en-US" sz="1000" dirty="0">
              <a:solidFill>
                <a:schemeClr val="tx1">
                  <a:lumMod val="65000"/>
                  <a:lumOff val="3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4493943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anim calcmode="lin" valueType="num">
                                      <p:cBhvr>
                                        <p:cTn id="15" dur="2000" fill="hold"/>
                                        <p:tgtEl>
                                          <p:spTgt spid="3"/>
                                        </p:tgtEl>
                                        <p:attrNameLst>
                                          <p:attrName>style.rotation</p:attrName>
                                        </p:attrNameLst>
                                      </p:cBhvr>
                                      <p:tavLst>
                                        <p:tav tm="0">
                                          <p:val>
                                            <p:fltVal val="720"/>
                                          </p:val>
                                        </p:tav>
                                        <p:tav tm="100000">
                                          <p:val>
                                            <p:fltVal val="0"/>
                                          </p:val>
                                        </p:tav>
                                      </p:tavLst>
                                    </p:anim>
                                    <p:anim calcmode="lin" valueType="num">
                                      <p:cBhvr>
                                        <p:cTn id="16" dur="2000" fill="hold"/>
                                        <p:tgtEl>
                                          <p:spTgt spid="3"/>
                                        </p:tgtEl>
                                        <p:attrNameLst>
                                          <p:attrName>ppt_h</p:attrName>
                                        </p:attrNameLst>
                                      </p:cBhvr>
                                      <p:tavLst>
                                        <p:tav tm="0">
                                          <p:val>
                                            <p:fltVal val="0"/>
                                          </p:val>
                                        </p:tav>
                                        <p:tav tm="100000">
                                          <p:val>
                                            <p:strVal val="#ppt_h"/>
                                          </p:val>
                                        </p:tav>
                                      </p:tavLst>
                                    </p:anim>
                                    <p:anim calcmode="lin" valueType="num">
                                      <p:cBhvr>
                                        <p:cTn id="17" dur="2000" fill="hold"/>
                                        <p:tgtEl>
                                          <p:spTgt spid="3"/>
                                        </p:tgtEl>
                                        <p:attrNameLst>
                                          <p:attrName>ppt_w</p:attrName>
                                        </p:attrNameLst>
                                      </p:cBhvr>
                                      <p:tavLst>
                                        <p:tav tm="0">
                                          <p:val>
                                            <p:fltVal val="0"/>
                                          </p:val>
                                        </p:tav>
                                        <p:tav tm="100000">
                                          <p:val>
                                            <p:strVal val="#ppt_w"/>
                                          </p:val>
                                        </p:tav>
                                      </p:tavLst>
                                    </p:anim>
                                  </p:childTnLst>
                                </p:cTn>
                              </p:par>
                            </p:childTnLst>
                          </p:cTn>
                        </p:par>
                        <p:par>
                          <p:cTn id="18" fill="hold">
                            <p:stCondLst>
                              <p:cond delay="4000"/>
                            </p:stCondLst>
                            <p:childTnLst>
                              <p:par>
                                <p:cTn id="19" presetID="35"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2000"/>
                                        <p:tgtEl>
                                          <p:spTgt spid="4"/>
                                        </p:tgtEl>
                                      </p:cBhvr>
                                    </p:animEffect>
                                    <p:anim calcmode="lin" valueType="num">
                                      <p:cBhvr>
                                        <p:cTn id="22" dur="2000" fill="hold"/>
                                        <p:tgtEl>
                                          <p:spTgt spid="4"/>
                                        </p:tgtEl>
                                        <p:attrNameLst>
                                          <p:attrName>style.rotation</p:attrName>
                                        </p:attrNameLst>
                                      </p:cBhvr>
                                      <p:tavLst>
                                        <p:tav tm="0">
                                          <p:val>
                                            <p:fltVal val="720"/>
                                          </p:val>
                                        </p:tav>
                                        <p:tav tm="100000">
                                          <p:val>
                                            <p:fltVal val="0"/>
                                          </p:val>
                                        </p:tav>
                                      </p:tavLst>
                                    </p:anim>
                                    <p:anim calcmode="lin" valueType="num">
                                      <p:cBhvr>
                                        <p:cTn id="23" dur="2000" fill="hold"/>
                                        <p:tgtEl>
                                          <p:spTgt spid="4"/>
                                        </p:tgtEl>
                                        <p:attrNameLst>
                                          <p:attrName>ppt_h</p:attrName>
                                        </p:attrNameLst>
                                      </p:cBhvr>
                                      <p:tavLst>
                                        <p:tav tm="0">
                                          <p:val>
                                            <p:fltVal val="0"/>
                                          </p:val>
                                        </p:tav>
                                        <p:tav tm="100000">
                                          <p:val>
                                            <p:strVal val="#ppt_h"/>
                                          </p:val>
                                        </p:tav>
                                      </p:tavLst>
                                    </p:anim>
                                    <p:anim calcmode="lin" valueType="num">
                                      <p:cBhvr>
                                        <p:cTn id="24" dur="2000" fill="hold"/>
                                        <p:tgtEl>
                                          <p:spTgt spid="4"/>
                                        </p:tgtEl>
                                        <p:attrNameLst>
                                          <p:attrName>ppt_w</p:attrName>
                                        </p:attrNameLst>
                                      </p:cBhvr>
                                      <p:tavLst>
                                        <p:tav tm="0">
                                          <p:val>
                                            <p:fltVal val="0"/>
                                          </p:val>
                                        </p:tav>
                                        <p:tav tm="100000">
                                          <p:val>
                                            <p:strVal val="#ppt_w"/>
                                          </p:val>
                                        </p:tav>
                                      </p:tavLst>
                                    </p:anim>
                                  </p:childTnLst>
                                </p:cTn>
                              </p:par>
                            </p:childTnLst>
                          </p:cTn>
                        </p:par>
                        <p:par>
                          <p:cTn id="25" fill="hold">
                            <p:stCondLst>
                              <p:cond delay="6000"/>
                            </p:stCondLst>
                            <p:childTnLst>
                              <p:par>
                                <p:cTn id="26" presetID="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6500"/>
                            </p:stCondLst>
                            <p:childTnLst>
                              <p:par>
                                <p:cTn id="35" presetID="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0-#ppt_w/2"/>
                                          </p:val>
                                        </p:tav>
                                        <p:tav tm="100000">
                                          <p:val>
                                            <p:strVal val="#ppt_x"/>
                                          </p:val>
                                        </p:tav>
                                      </p:tavLst>
                                    </p:anim>
                                    <p:anim calcmode="lin" valueType="num">
                                      <p:cBhvr additive="base">
                                        <p:cTn id="38" dur="25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675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250" fill="hold"/>
                                        <p:tgtEl>
                                          <p:spTgt spid="10"/>
                                        </p:tgtEl>
                                        <p:attrNameLst>
                                          <p:attrName>ppt_x</p:attrName>
                                        </p:attrNameLst>
                                      </p:cBhvr>
                                      <p:tavLst>
                                        <p:tav tm="0">
                                          <p:val>
                                            <p:strVal val="0-#ppt_w/2"/>
                                          </p:val>
                                        </p:tav>
                                        <p:tav tm="100000">
                                          <p:val>
                                            <p:strVal val="#ppt_x"/>
                                          </p:val>
                                        </p:tav>
                                      </p:tavLst>
                                    </p:anim>
                                    <p:anim calcmode="lin" valueType="num">
                                      <p:cBhvr additive="base">
                                        <p:cTn id="43" dur="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581181" y="1859316"/>
            <a:ext cx="2264861" cy="523311"/>
          </a:xfrm>
          <a:prstGeom prst="rect">
            <a:avLst/>
          </a:prstGeom>
        </p:spPr>
        <p:txBody>
          <a:bodyPr wrap="square">
            <a:spAutoFit/>
          </a:bodyPr>
          <a:lstStyle/>
          <a:p>
            <a:r>
              <a:rPr lang="zh-CN" altLang="en-US" sz="2801"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zh-CN" altLang="en-US" sz="105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5581181" y="2321476"/>
            <a:ext cx="2592013" cy="683072"/>
          </a:xfrm>
          <a:prstGeom prst="rect">
            <a:avLst/>
          </a:prstGeom>
          <a:noFill/>
        </p:spPr>
        <p:txBody>
          <a:bodyPr wrap="square" rtlCol="0">
            <a:spAutoFit/>
          </a:bodyPr>
          <a:lstStyle/>
          <a:p>
            <a:pPr>
              <a:lnSpc>
                <a:spcPct val="150000"/>
              </a:lnSpc>
            </a:pPr>
            <a:r>
              <a:rPr lang="en-US" altLang="zh-CN" sz="853" dirty="0">
                <a:solidFill>
                  <a:schemeClr val="bg1">
                    <a:lumMod val="50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bg1">
                  <a:lumMod val="50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xmlns="" id="{3733F6B0-E058-45C7-B289-6BDEFDB9087F}"/>
              </a:ext>
            </a:extLst>
          </p:cNvPr>
          <p:cNvSpPr/>
          <p:nvPr/>
        </p:nvSpPr>
        <p:spPr>
          <a:xfrm>
            <a:off x="3996730" y="170829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02</a:t>
            </a:r>
            <a:endParaRPr lang="zh-CN" altLang="en-US" sz="4801" dirty="0">
              <a:solidFill>
                <a:schemeClr val="bg1"/>
              </a:solidFill>
            </a:endParaRPr>
          </a:p>
        </p:txBody>
      </p:sp>
      <p:pic>
        <p:nvPicPr>
          <p:cNvPr id="6" name="图片 5">
            <a:extLst>
              <a:ext uri="{FF2B5EF4-FFF2-40B4-BE49-F238E27FC236}">
                <a16:creationId xmlns:a16="http://schemas.microsoft.com/office/drawing/2014/main" xmlns="" id="{B97A93AD-CCC9-447E-B85D-5E54C912B1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26" y="268288"/>
            <a:ext cx="4766453" cy="4773786"/>
          </a:xfrm>
          <a:prstGeom prst="rect">
            <a:avLst/>
          </a:prstGeom>
        </p:spPr>
      </p:pic>
    </p:spTree>
    <p:extLst>
      <p:ext uri="{BB962C8B-B14F-4D97-AF65-F5344CB8AC3E}">
        <p14:creationId xmlns:p14="http://schemas.microsoft.com/office/powerpoint/2010/main" val="95866723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4319418" y="1683679"/>
            <a:ext cx="492173" cy="492266"/>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388844" y="2208373"/>
              <a:ext cx="716637" cy="453523"/>
            </a:xfrm>
            <a:prstGeom prst="rect">
              <a:avLst/>
            </a:prstGeom>
            <a:noFill/>
          </p:spPr>
          <p:txBody>
            <a:bodyPr wrap="none" rtlCol="0">
              <a:spAutoFit/>
            </a:bodyPr>
            <a:lstStyle/>
            <a:p>
              <a:pPr algn="just">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40"/>
          <p:cNvGrpSpPr/>
          <p:nvPr/>
        </p:nvGrpSpPr>
        <p:grpSpPr>
          <a:xfrm>
            <a:off x="4319418" y="2303868"/>
            <a:ext cx="492173" cy="492266"/>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388844" y="3160455"/>
              <a:ext cx="716637" cy="453523"/>
            </a:xfrm>
            <a:prstGeom prst="rect">
              <a:avLst/>
            </a:prstGeom>
            <a:noFill/>
          </p:spPr>
          <p:txBody>
            <a:bodyPr wrap="none" rtlCol="0">
              <a:spAutoFit/>
            </a:bodyPr>
            <a:lstStyle/>
            <a:p>
              <a:pPr algn="just">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41"/>
          <p:cNvGrpSpPr/>
          <p:nvPr/>
        </p:nvGrpSpPr>
        <p:grpSpPr>
          <a:xfrm>
            <a:off x="4319418" y="2924057"/>
            <a:ext cx="492173" cy="492266"/>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388843" y="4114593"/>
              <a:ext cx="716637" cy="453523"/>
            </a:xfrm>
            <a:prstGeom prst="rect">
              <a:avLst/>
            </a:prstGeom>
            <a:noFill/>
          </p:spPr>
          <p:txBody>
            <a:bodyPr wrap="none" rtlCol="0">
              <a:spAutoFit/>
            </a:bodyPr>
            <a:lstStyle/>
            <a:p>
              <a:pPr algn="just">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42"/>
          <p:cNvGrpSpPr/>
          <p:nvPr/>
        </p:nvGrpSpPr>
        <p:grpSpPr>
          <a:xfrm>
            <a:off x="4319418" y="3546920"/>
            <a:ext cx="492173" cy="492266"/>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388844" y="5068728"/>
              <a:ext cx="716637" cy="453523"/>
            </a:xfrm>
            <a:prstGeom prst="rect">
              <a:avLst/>
            </a:prstGeom>
            <a:noFill/>
          </p:spPr>
          <p:txBody>
            <a:bodyPr wrap="none" rtlCol="0">
              <a:spAutoFit/>
            </a:bodyPr>
            <a:lstStyle/>
            <a:p>
              <a:pPr algn="just">
                <a:lnSpc>
                  <a:spcPct val="120000"/>
                </a:lnSpc>
              </a:pPr>
              <a:r>
                <a:rPr lang="en-US"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1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36"/>
          <p:cNvGrpSpPr/>
          <p:nvPr/>
        </p:nvGrpSpPr>
        <p:grpSpPr>
          <a:xfrm>
            <a:off x="4955802" y="2309662"/>
            <a:ext cx="2165555" cy="2512231"/>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32" tIns="41866" rIns="83732" bIns="4186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37"/>
          <p:cNvGrpSpPr/>
          <p:nvPr/>
        </p:nvGrpSpPr>
        <p:grpSpPr>
          <a:xfrm>
            <a:off x="4955799" y="2932759"/>
            <a:ext cx="1707458" cy="1889132"/>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32" tIns="41866" rIns="83732" bIns="4186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4955802" y="1689473"/>
            <a:ext cx="2623650" cy="3132420"/>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32" tIns="41866" rIns="83732" bIns="4186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8"/>
          <p:cNvGrpSpPr/>
          <p:nvPr/>
        </p:nvGrpSpPr>
        <p:grpSpPr>
          <a:xfrm>
            <a:off x="4955801" y="3552715"/>
            <a:ext cx="1249360" cy="1269177"/>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32" tIns="41866" rIns="83732" bIns="4186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19"/>
          <p:cNvGrpSpPr/>
          <p:nvPr/>
        </p:nvGrpSpPr>
        <p:grpSpPr>
          <a:xfrm>
            <a:off x="1632057" y="1808328"/>
            <a:ext cx="298540" cy="224091"/>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001969" y="1693140"/>
            <a:ext cx="2152424" cy="434940"/>
          </a:xfrm>
          <a:prstGeom prst="rect">
            <a:avLst/>
          </a:prstGeom>
        </p:spPr>
        <p:txBody>
          <a:bodyPr wrap="square" lIns="65023" tIns="32512" rIns="65023" bIns="32512">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Group 23"/>
          <p:cNvGrpSpPr/>
          <p:nvPr/>
        </p:nvGrpSpPr>
        <p:grpSpPr>
          <a:xfrm>
            <a:off x="1632057" y="2490538"/>
            <a:ext cx="298540" cy="224091"/>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001969" y="2375348"/>
            <a:ext cx="2152424" cy="434940"/>
          </a:xfrm>
          <a:prstGeom prst="rect">
            <a:avLst/>
          </a:prstGeom>
        </p:spPr>
        <p:txBody>
          <a:bodyPr wrap="square" lIns="65023" tIns="32512" rIns="65023" bIns="32512">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0" name="Group 27"/>
          <p:cNvGrpSpPr/>
          <p:nvPr/>
        </p:nvGrpSpPr>
        <p:grpSpPr>
          <a:xfrm>
            <a:off x="1632057" y="3189358"/>
            <a:ext cx="298540" cy="224091"/>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001969" y="3074170"/>
            <a:ext cx="2152424" cy="434940"/>
          </a:xfrm>
          <a:prstGeom prst="rect">
            <a:avLst/>
          </a:prstGeom>
        </p:spPr>
        <p:txBody>
          <a:bodyPr wrap="square" lIns="65023" tIns="32512" rIns="65023" bIns="32512">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1" name="Group 31"/>
          <p:cNvGrpSpPr/>
          <p:nvPr/>
        </p:nvGrpSpPr>
        <p:grpSpPr>
          <a:xfrm>
            <a:off x="1632057" y="3857895"/>
            <a:ext cx="298540" cy="224091"/>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001969" y="3742706"/>
            <a:ext cx="2152424" cy="434940"/>
          </a:xfrm>
          <a:prstGeom prst="rect">
            <a:avLst/>
          </a:prstGeom>
        </p:spPr>
        <p:txBody>
          <a:bodyPr wrap="square" lIns="65023" tIns="32512" rIns="65023" bIns="32512">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8519894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ppt_w</p:attrName>
                                        </p:attrNameLst>
                                      </p:cBhvr>
                                      <p:tavLst>
                                        <p:tav tm="0">
                                          <p:val>
                                            <p:fltVal val="0"/>
                                          </p:val>
                                        </p:tav>
                                        <p:tav tm="100000">
                                          <p:val>
                                            <p:strVal val="#ppt_w"/>
                                          </p:val>
                                        </p:tav>
                                      </p:tavLst>
                                    </p:anim>
                                    <p:anim calcmode="lin" valueType="num">
                                      <p:cBhvr>
                                        <p:cTn id="50" dur="500" fill="hold"/>
                                        <p:tgtEl>
                                          <p:spTgt spid="2"/>
                                        </p:tgtEl>
                                        <p:attrNameLst>
                                          <p:attrName>ppt_h</p:attrName>
                                        </p:attrNameLst>
                                      </p:cBhvr>
                                      <p:tavLst>
                                        <p:tav tm="0">
                                          <p:val>
                                            <p:fltVal val="0"/>
                                          </p:val>
                                        </p:tav>
                                        <p:tav tm="100000">
                                          <p:val>
                                            <p:strVal val="#ppt_h"/>
                                          </p:val>
                                        </p:tav>
                                      </p:tavLst>
                                    </p:anim>
                                    <p:animEffect transition="in" filter="fade">
                                      <p:cBhvr>
                                        <p:cTn id="51" dur="500"/>
                                        <p:tgtEl>
                                          <p:spTgt spid="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500"/>
                                        <p:tgtEl>
                                          <p:spTgt spid="41"/>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3FDE6F3-C2C1-497D-9AC0-D418F52504A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700"/>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3.xml><?xml version="1.0" encoding="utf-8"?>
<p:tagLst xmlns:a="http://schemas.openxmlformats.org/drawingml/2006/main" xmlns:r="http://schemas.openxmlformats.org/officeDocument/2006/relationships" xmlns:p="http://schemas.openxmlformats.org/presentationml/2006/main">
  <p:tag name="TIMING" val="|6.4"/>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heme/theme1.xml><?xml version="1.0" encoding="utf-8"?>
<a:theme xmlns:a="http://schemas.openxmlformats.org/drawingml/2006/main" name="1_自定义设计方案">
  <a:themeElements>
    <a:clrScheme name="自定义 37">
      <a:dk1>
        <a:sysClr val="windowText" lastClr="000000"/>
      </a:dk1>
      <a:lt1>
        <a:sysClr val="window" lastClr="FFFFFF"/>
      </a:lt1>
      <a:dk2>
        <a:srgbClr val="004646"/>
      </a:dk2>
      <a:lt2>
        <a:srgbClr val="7F7F7F"/>
      </a:lt2>
      <a:accent1>
        <a:srgbClr val="3D7430"/>
      </a:accent1>
      <a:accent2>
        <a:srgbClr val="B23030"/>
      </a:accent2>
      <a:accent3>
        <a:srgbClr val="E4A128"/>
      </a:accent3>
      <a:accent4>
        <a:srgbClr val="144664"/>
      </a:accent4>
      <a:accent5>
        <a:srgbClr val="3D7430"/>
      </a:accent5>
      <a:accent6>
        <a:srgbClr val="B23030"/>
      </a:accent6>
      <a:hlink>
        <a:srgbClr val="D9BE02"/>
      </a:hlink>
      <a:folHlink>
        <a:srgbClr val="F900F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1509</Words>
  <Application>Microsoft Office PowerPoint</Application>
  <PresentationFormat>自定义</PresentationFormat>
  <Paragraphs>240</Paragraphs>
  <Slides>24</Slides>
  <Notes>24</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FontAwesome</vt:lpstr>
      <vt:lpstr>Lato Regular</vt:lpstr>
      <vt:lpstr>UKIJ Qolyazma</vt:lpstr>
      <vt:lpstr>方正中等线简体</vt:lpstr>
      <vt:lpstr>宋体</vt:lpstr>
      <vt:lpstr>微软雅黑</vt:lpstr>
      <vt:lpstr>Agency FB</vt:lpstr>
      <vt:lpstr>Arial</vt:lpstr>
      <vt:lpstr>Calibri</vt:lpstr>
      <vt:lpstr>Calibri Light</vt:lpstr>
      <vt:lpstr>Impact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小鹿PPT；http://pptx.taobao.com</dc:title>
  <dc:creator/>
  <dc:description>小鹿PPT；http://pptx.taobao.com</dc:description>
  <cp:lastModifiedBy/>
  <cp:revision>1</cp:revision>
  <dcterms:created xsi:type="dcterms:W3CDTF">2016-10-17T14:00:15Z</dcterms:created>
  <dcterms:modified xsi:type="dcterms:W3CDTF">2018-05-17T08:20:29Z</dcterms:modified>
</cp:coreProperties>
</file>