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607" r:id="rId2"/>
    <p:sldId id="1098" r:id="rId3"/>
    <p:sldId id="930" r:id="rId4"/>
    <p:sldId id="1076" r:id="rId5"/>
    <p:sldId id="1078" r:id="rId6"/>
    <p:sldId id="1081" r:id="rId7"/>
    <p:sldId id="1032" r:id="rId8"/>
    <p:sldId id="1099" r:id="rId9"/>
    <p:sldId id="1079" r:id="rId10"/>
    <p:sldId id="1077" r:id="rId11"/>
    <p:sldId id="1051" r:id="rId12"/>
    <p:sldId id="1080" r:id="rId13"/>
    <p:sldId id="1100" r:id="rId14"/>
    <p:sldId id="1087" r:id="rId15"/>
    <p:sldId id="1082" r:id="rId16"/>
    <p:sldId id="1083" r:id="rId17"/>
    <p:sldId id="1084" r:id="rId18"/>
    <p:sldId id="1044" r:id="rId19"/>
    <p:sldId id="1101" r:id="rId20"/>
    <p:sldId id="1085" r:id="rId21"/>
    <p:sldId id="1086" r:id="rId22"/>
    <p:sldId id="1053" r:id="rId23"/>
    <p:sldId id="1054" r:id="rId24"/>
    <p:sldId id="1088" r:id="rId25"/>
    <p:sldId id="1102" r:id="rId26"/>
  </p:sldIdLst>
  <p:sldSz cx="9144000" cy="5143500" type="screen16x9"/>
  <p:notesSz cx="6858000" cy="9144000"/>
  <p:custDataLst>
    <p:tags r:id="rId28"/>
  </p:custDataLst>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93">
          <p15:clr>
            <a:srgbClr val="A4A3A4"/>
          </p15:clr>
        </p15:guide>
        <p15:guide id="2" pos="2837">
          <p15:clr>
            <a:srgbClr val="A4A3A4"/>
          </p15:clr>
        </p15:guide>
      </p15:sldGuideLst>
    </p:ext>
    <p:ext uri="{2D200454-40CA-4A62-9FC3-DE9A4176ACB9}">
      <p15:notesGuideLst xmlns:p15="http://schemas.microsoft.com/office/powerpoint/2012/main">
        <p15:guide id="1" orient="horz" pos="2654">
          <p15:clr>
            <a:srgbClr val="A4A3A4"/>
          </p15:clr>
        </p15:guide>
        <p15:guide id="2" pos="212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345E"/>
    <a:srgbClr val="0E1E3B"/>
    <a:srgbClr val="E3325C"/>
    <a:srgbClr val="0D1D3A"/>
    <a:srgbClr val="8B2A4D"/>
    <a:srgbClr val="3E98C0"/>
    <a:srgbClr val="F6E05D"/>
    <a:srgbClr val="D7256D"/>
    <a:srgbClr val="15877A"/>
    <a:srgbClr val="5683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94624" autoAdjust="0"/>
  </p:normalViewPr>
  <p:slideViewPr>
    <p:cSldViewPr>
      <p:cViewPr varScale="1">
        <p:scale>
          <a:sx n="95" d="100"/>
          <a:sy n="95" d="100"/>
        </p:scale>
        <p:origin x="786" y="90"/>
      </p:cViewPr>
      <p:guideLst>
        <p:guide orient="horz" pos="1493"/>
        <p:guide pos="2837"/>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notesViewPr>
    <p:cSldViewPr>
      <p:cViewPr varScale="1">
        <p:scale>
          <a:sx n="65" d="100"/>
          <a:sy n="65" d="100"/>
        </p:scale>
        <p:origin x="-3360" y="-96"/>
      </p:cViewPr>
      <p:guideLst>
        <p:guide orient="horz" pos="2654"/>
        <p:guide pos="212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rgbClr val="0E1E3B"/>
            </a:solidFill>
          </c:spPr>
          <c:dPt>
            <c:idx val="0"/>
            <c:bubble3D val="0"/>
            <c:extLst>
              <c:ext xmlns:c16="http://schemas.microsoft.com/office/drawing/2014/chart" uri="{C3380CC4-5D6E-409C-BE32-E72D297353CC}">
                <c16:uniqueId val="{00000001-1F91-4445-9888-20D3E68F889C}"/>
              </c:ext>
            </c:extLst>
          </c:dPt>
          <c:dPt>
            <c:idx val="1"/>
            <c:bubble3D val="0"/>
            <c:spPr>
              <a:solidFill>
                <a:srgbClr val="E6345E"/>
              </a:solidFill>
            </c:spPr>
            <c:extLst>
              <c:ext xmlns:c16="http://schemas.microsoft.com/office/drawing/2014/chart" uri="{C3380CC4-5D6E-409C-BE32-E72D297353CC}">
                <c16:uniqueId val="{00000003-1F91-4445-9888-20D3E68F889C}"/>
              </c:ext>
            </c:extLst>
          </c:dPt>
          <c:dPt>
            <c:idx val="2"/>
            <c:bubble3D val="0"/>
            <c:extLst>
              <c:ext xmlns:c16="http://schemas.microsoft.com/office/drawing/2014/chart" uri="{C3380CC4-5D6E-409C-BE32-E72D297353CC}">
                <c16:uniqueId val="{00000005-1F91-4445-9888-20D3E68F889C}"/>
              </c:ext>
            </c:extLst>
          </c:dPt>
          <c:dPt>
            <c:idx val="3"/>
            <c:bubble3D val="0"/>
            <c:spPr>
              <a:solidFill>
                <a:srgbClr val="E6345E"/>
              </a:solidFill>
            </c:spPr>
            <c:extLst>
              <c:ext xmlns:c16="http://schemas.microsoft.com/office/drawing/2014/chart" uri="{C3380CC4-5D6E-409C-BE32-E72D297353CC}">
                <c16:uniqueId val="{00000007-1F91-4445-9888-20D3E68F889C}"/>
              </c:ext>
            </c:extLst>
          </c:dPt>
          <c:dLbls>
            <c:dLbl>
              <c:idx val="0"/>
              <c:tx>
                <c:rich>
                  <a:bodyPr/>
                  <a:lstStyle/>
                  <a:p>
                    <a:r>
                      <a:rPr lang="en-US"/>
                      <a:t>15%</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F91-4445-9888-20D3E68F889C}"/>
                </c:ext>
              </c:extLst>
            </c:dLbl>
            <c:dLbl>
              <c:idx val="1"/>
              <c:tx>
                <c:rich>
                  <a:bodyPr/>
                  <a:lstStyle/>
                  <a:p>
                    <a:r>
                      <a:rPr lang="en-US"/>
                      <a:t>20%</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F91-4445-9888-20D3E68F889C}"/>
                </c:ext>
              </c:extLst>
            </c:dLbl>
            <c:dLbl>
              <c:idx val="2"/>
              <c:tx>
                <c:rich>
                  <a:bodyPr/>
                  <a:lstStyle/>
                  <a:p>
                    <a:r>
                      <a:rPr lang="en-US"/>
                      <a:t>25%</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F91-4445-9888-20D3E68F889C}"/>
                </c:ext>
              </c:extLst>
            </c:dLbl>
            <c:dLbl>
              <c:idx val="3"/>
              <c:tx>
                <c:rich>
                  <a:bodyPr/>
                  <a:lstStyle/>
                  <a:p>
                    <a:r>
                      <a:rPr lang="en-US"/>
                      <a:t>40%</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1F91-4445-9888-20D3E68F889C}"/>
                </c:ext>
              </c:extLst>
            </c:dLbl>
            <c:spPr>
              <a:noFill/>
              <a:ln>
                <a:noFill/>
              </a:ln>
              <a:effectLst/>
            </c:spPr>
            <c:txPr>
              <a:bodyPr rot="0" spcFirstLastPara="0" vertOverflow="ellipsis" vert="horz" wrap="square" lIns="38100" tIns="19050" rIns="38100" bIns="19050" anchor="ctr" anchorCtr="1"/>
              <a:lstStyle/>
              <a:p>
                <a:pPr>
                  <a:defRPr lang="zh-CN" sz="1800" b="1"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1"/>
            <c:extLst>
              <c:ext xmlns:c15="http://schemas.microsoft.com/office/drawing/2012/chart" uri="{CE6537A1-D6FC-4f65-9D91-7224C49458BB}"/>
            </c:extLst>
          </c:dLbls>
          <c:val>
            <c:numRef>
              <c:f>Sheet1!$B$2:$B$5</c:f>
              <c:numCache>
                <c:formatCode>General</c:formatCode>
                <c:ptCount val="4"/>
                <c:pt idx="0">
                  <c:v>15</c:v>
                </c:pt>
                <c:pt idx="1">
                  <c:v>20</c:v>
                </c:pt>
                <c:pt idx="2">
                  <c:v>25</c:v>
                </c:pt>
                <c:pt idx="3">
                  <c:v>40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1st Qtr</c:v>
                      </c:pt>
                      <c:pt idx="1">
                        <c:v>2nd Qtr</c:v>
                      </c:pt>
                      <c:pt idx="2">
                        <c:v>3nd Qtr</c:v>
                      </c:pt>
                      <c:pt idx="3">
                        <c:v>4nd Qtr</c:v>
                      </c:pt>
                    </c:strCache>
                  </c:strRef>
                </c15:cat>
              </c15:filteredCategoryTitle>
            </c:ext>
            <c:ext xmlns:c16="http://schemas.microsoft.com/office/drawing/2014/chart" uri="{C3380CC4-5D6E-409C-BE32-E72D297353CC}">
              <c16:uniqueId val="{00000008-1F91-4445-9888-20D3E68F889C}"/>
            </c:ext>
          </c:extLst>
        </c:ser>
        <c:dLbls>
          <c:showLegendKey val="0"/>
          <c:showVal val="0"/>
          <c:showCatName val="0"/>
          <c:showSerName val="0"/>
          <c:showPercent val="0"/>
          <c:showBubbleSize val="0"/>
          <c:showLeaderLines val="1"/>
        </c:dLbls>
        <c:firstSliceAng val="0"/>
        <c:holeSize val="50"/>
      </c:doughnutChart>
    </c:plotArea>
    <c:plotVisOnly val="1"/>
    <c:dispBlanksAs val="zero"/>
    <c:showDLblsOverMax val="0"/>
  </c:chart>
  <c:spPr>
    <a:ln w="0">
      <a:noFill/>
    </a:ln>
  </c:spPr>
  <c:txPr>
    <a:bodyPr/>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ChangeArrowheads="1" noTextEdit="1"/>
          </p:cNvSpPr>
          <p:nvPr>
            <p:ph type="sldImg" idx="4294967295"/>
          </p:nvPr>
        </p:nvSpPr>
        <p:spPr>
          <a:xfrm>
            <a:off x="381000" y="685800"/>
            <a:ext cx="6096000" cy="3429000"/>
          </a:xfrm>
          <a:ln>
            <a:miter lim="800000"/>
          </a:ln>
        </p:spPr>
      </p:sp>
      <p:sp>
        <p:nvSpPr>
          <p:cNvPr id="25603" name="备注占位符 2"/>
          <p:cNvSpPr>
            <a:spLocks noGrp="1" noChangeArrowheads="1"/>
          </p:cNvSpPr>
          <p:nvPr>
            <p:ph type="body" idx="4294967295"/>
          </p:nvPr>
        </p:nvSpPr>
        <p:spPr/>
        <p:txBody>
          <a:bodyPr/>
          <a:lstStyle/>
          <a:p>
            <a:endParaRPr lang="zh-CN" altLang="en-US"/>
          </a:p>
        </p:txBody>
      </p:sp>
      <p:sp>
        <p:nvSpPr>
          <p:cNvPr id="2560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27829C7-A71E-4408-BC14-D8CAF07AD45B}" type="slidenum">
              <a:rPr altLang="en-US"/>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a:xfrm>
            <a:off x="381000" y="685800"/>
            <a:ext cx="6096000" cy="3429000"/>
          </a:xfrm>
          <a:ln>
            <a:miter lim="800000"/>
          </a:ln>
        </p:spPr>
      </p:sp>
      <p:sp>
        <p:nvSpPr>
          <p:cNvPr id="39939" name="备注占位符 2"/>
          <p:cNvSpPr>
            <a:spLocks noGrp="1" noChangeArrowheads="1"/>
          </p:cNvSpPr>
          <p:nvPr>
            <p:ph type="body" idx="4294967295"/>
          </p:nvPr>
        </p:nvSpPr>
        <p:spPr/>
        <p:txBody>
          <a:bodyPr/>
          <a:lstStyle/>
          <a:p>
            <a:endParaRPr lang="zh-CN" altLang="en-US"/>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8262D4A-BD17-46EA-B4C9-4B1C5907CA78}" type="slidenum">
              <a:rPr altLang="en-US"/>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p:spPr>
      </p:sp>
      <p:sp>
        <p:nvSpPr>
          <p:cNvPr id="30723"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a:t>更多模板下载地址：</a:t>
            </a:r>
            <a:r>
              <a:rPr lang="en-US" altLang="zh-CN"/>
              <a:t>http://www.pptvzaixian.com/shop/view28111.html</a:t>
            </a:r>
            <a:r>
              <a:rPr lang="zh-CN" altLang="en-US"/>
              <a:t>（复制链接到浏览器打开）</a:t>
            </a:r>
          </a:p>
        </p:txBody>
      </p:sp>
      <p:sp>
        <p:nvSpPr>
          <p:cNvPr id="30724" name="灯片编号占位符 3"/>
          <p:cNvSpPr>
            <a:spLocks noGrp="1"/>
          </p:cNvSpPr>
          <p:nvPr>
            <p:ph type="sldNum" sz="quarter" idx="5"/>
          </p:nvPr>
        </p:nvSpPr>
        <p:spPr bwMode="auto">
          <a:noFill/>
          <a:ln>
            <a:miter lim="800000"/>
          </a:ln>
        </p:spPr>
        <p:txBody>
          <a:bodyPr/>
          <a:lstStyle/>
          <a:p>
            <a:fld id="{6828F1FB-55A4-4938-BD2A-0D3CCE65A84A}" type="slidenum">
              <a:rPr lang="en-US" altLang="zh-CN">
                <a:ea typeface="华文细黑" panose="02010600040101010101" pitchFamily="2" charset="-122"/>
              </a:rPr>
              <a:t>7</a:t>
            </a:fld>
            <a:endParaRPr lang="en-US" altLang="zh-CN">
              <a:ea typeface="华文细黑" panose="0201060004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4C0F3E8C-8BCD-4A8F-98D8-F8D96B87BD28}" type="datetimeFigureOut">
              <a:rPr lang="zh-CN" altLang="en-US"/>
              <a:t>2019/3/28</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vert="horz" wrap="square" lIns="68580" tIns="34290" rIns="68580" bIns="34290" numCol="1" anchor="t" anchorCtr="0" compatLnSpc="1"/>
          <a:lstStyle>
            <a:lvl1pPr eaLnBrk="1" hangingPunct="1">
              <a:defRPr smtClean="0"/>
            </a:lvl1pPr>
          </a:lstStyle>
          <a:p>
            <a:pPr>
              <a:defRPr/>
            </a:pPr>
            <a:fld id="{4AAA05D2-2F82-4D1D-9A69-4CC173608BCF}"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2969F21D-12A3-824C-80FA-D34F01E9177B}" type="datetimeFigureOut">
              <a:rPr kumimoji="1" lang="zh-CN" altLang="en-US" smtClean="0"/>
              <a:t>2019/3/28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C85CFEDB-804C-9249-87AB-F8162CDD6F1B}"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471"/>
            <a:ext cx="3276600" cy="2312673"/>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089"/>
            <a:ext cx="3383973" cy="323835"/>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2966029" y="3288938"/>
            <a:ext cx="3383973" cy="17133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6" y="3613369"/>
            <a:ext cx="3366029" cy="1152651"/>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44" name="图片 343" descr="59f0a242dffe5"/>
          <p:cNvPicPr>
            <a:picLocks noChangeAspect="1"/>
          </p:cNvPicPr>
          <p:nvPr userDrawn="1"/>
        </p:nvPicPr>
        <p:blipFill>
          <a:blip r:embed="rId12"/>
          <a:srcRect l="7017" r="7722"/>
          <a:stretch>
            <a:fillRect/>
          </a:stretch>
        </p:blipFill>
        <p:spPr>
          <a:xfrm rot="16200000">
            <a:off x="1953974" y="-1983740"/>
            <a:ext cx="5191681" cy="9135745"/>
          </a:xfrm>
          <a:prstGeom prst="rect">
            <a:avLst/>
          </a:prstGeom>
        </p:spPr>
      </p:pic>
      <p:sp>
        <p:nvSpPr>
          <p:cNvPr id="355" name="矩形 354"/>
          <p:cNvSpPr/>
          <p:nvPr userDrawn="1"/>
        </p:nvSpPr>
        <p:spPr>
          <a:xfrm>
            <a:off x="-17780" y="-8255"/>
            <a:ext cx="9180195" cy="5188585"/>
          </a:xfrm>
          <a:prstGeom prst="rect">
            <a:avLst/>
          </a:prstGeom>
          <a:solidFill>
            <a:schemeClr val="bg1">
              <a:alpha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t>2019/3/28</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t>‹#›</a:t>
            </a:fld>
            <a:endParaRPr lang="zh-CN" altLang="en-US"/>
          </a:p>
        </p:txBody>
      </p:sp>
      <p:sp>
        <p:nvSpPr>
          <p:cNvPr id="14" name="文本框 37"/>
          <p:cNvSpPr txBox="1"/>
          <p:nvPr userDrawn="1"/>
        </p:nvSpPr>
        <p:spPr>
          <a:xfrm>
            <a:off x="899592" y="239588"/>
            <a:ext cx="1990115" cy="312819"/>
          </a:xfrm>
          <a:prstGeom prst="rect">
            <a:avLst/>
          </a:prstGeom>
          <a:noFill/>
        </p:spPr>
        <p:txBody>
          <a:bodyPr wrap="none" lIns="96434" tIns="48217" rIns="96434" bIns="48217" rtlCol="0">
            <a:spAutoFit/>
            <a:scene3d>
              <a:camera prst="orthographicFront"/>
              <a:lightRig rig="threePt" dir="t"/>
            </a:scene3d>
          </a:bodyPr>
          <a:lstStyle/>
          <a:p>
            <a:pPr defTabSz="963930"/>
            <a:r>
              <a:rPr lang="zh-CN" altLang="en-US" sz="14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sym typeface="+mn-lt"/>
              </a:rPr>
              <a:t>点击添加相关标题文字</a:t>
            </a:r>
          </a:p>
        </p:txBody>
      </p:sp>
      <p:sp>
        <p:nvSpPr>
          <p:cNvPr id="15" name="文本框 38"/>
          <p:cNvSpPr txBox="1"/>
          <p:nvPr userDrawn="1"/>
        </p:nvSpPr>
        <p:spPr>
          <a:xfrm>
            <a:off x="899592" y="432889"/>
            <a:ext cx="1804166" cy="266653"/>
          </a:xfrm>
          <a:prstGeom prst="rect">
            <a:avLst/>
          </a:prstGeom>
          <a:noFill/>
        </p:spPr>
        <p:txBody>
          <a:bodyPr wrap="none" lIns="96434" tIns="48217" rIns="96434" bIns="48217" rtlCol="0">
            <a:spAutoFit/>
            <a:scene3d>
              <a:camera prst="orthographicFront"/>
              <a:lightRig rig="threePt" dir="t"/>
            </a:scene3d>
          </a:bodyPr>
          <a:lstStyle/>
          <a:p>
            <a:pPr defTabSz="963930"/>
            <a:r>
              <a:rPr lang="en-US" altLang="zh-CN" sz="1050" dirty="0">
                <a:solidFill>
                  <a:srgbClr val="E3325C"/>
                </a:solidFill>
                <a:effectLst>
                  <a:outerShdw blurRad="38100" dist="19050" dir="2700000" algn="tl" rotWithShape="0">
                    <a:schemeClr val="dk1">
                      <a:alpha val="40000"/>
                    </a:schemeClr>
                  </a:outerShdw>
                </a:effectLst>
                <a:cs typeface="+mn-ea"/>
                <a:sym typeface="+mn-lt"/>
              </a:rPr>
              <a:t>ADD RELATED TITLE WORDS</a:t>
            </a:r>
          </a:p>
        </p:txBody>
      </p:sp>
      <p:pic>
        <p:nvPicPr>
          <p:cNvPr id="356" name="图片 355" descr="59f0a242dffe5"/>
          <p:cNvPicPr>
            <a:picLocks noChangeAspect="1"/>
          </p:cNvPicPr>
          <p:nvPr userDrawn="1"/>
        </p:nvPicPr>
        <p:blipFill>
          <a:blip r:embed="rId13"/>
          <a:srcRect l="96929" t="664" r="83" b="-664"/>
          <a:stretch>
            <a:fillRect/>
          </a:stretch>
        </p:blipFill>
        <p:spPr>
          <a:xfrm rot="16200000">
            <a:off x="4479925" y="-4505960"/>
            <a:ext cx="182880" cy="918146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Layout" Target="../slideLayouts/slideLayout10.xml"/><Relationship Id="rId2" Type="http://schemas.openxmlformats.org/officeDocument/2006/relationships/tags" Target="../tags/tag3.xml"/><Relationship Id="rId16" Type="http://schemas.openxmlformats.org/officeDocument/2006/relationships/tags" Target="../tags/tag1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image" Target="../media/image1.jpe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59f0a242e017b"/>
          <p:cNvPicPr>
            <a:picLocks noChangeAspect="1"/>
          </p:cNvPicPr>
          <p:nvPr/>
        </p:nvPicPr>
        <p:blipFill>
          <a:blip r:embed="rId5"/>
          <a:srcRect l="7697" r="7417"/>
          <a:stretch>
            <a:fillRect/>
          </a:stretch>
        </p:blipFill>
        <p:spPr>
          <a:xfrm rot="16200000">
            <a:off x="1976953" y="-2015490"/>
            <a:ext cx="5181402" cy="9156700"/>
          </a:xfrm>
          <a:prstGeom prst="rect">
            <a:avLst/>
          </a:prstGeom>
        </p:spPr>
      </p:pic>
      <p:sp>
        <p:nvSpPr>
          <p:cNvPr id="27" name="TextBox 26"/>
          <p:cNvSpPr txBox="1"/>
          <p:nvPr/>
        </p:nvSpPr>
        <p:spPr>
          <a:xfrm>
            <a:off x="1168787" y="2130655"/>
            <a:ext cx="4216400" cy="706755"/>
          </a:xfrm>
          <a:prstGeom prst="rect">
            <a:avLst/>
          </a:prstGeom>
          <a:noFill/>
        </p:spPr>
        <p:txBody>
          <a:bodyPr wrap="non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教学课件</a:t>
            </a:r>
            <a:r>
              <a:rPr lang="en-US" altLang="zh-CN" sz="4000" b="1" dirty="0">
                <a:solidFill>
                  <a:schemeClr val="bg1"/>
                </a:solidFill>
                <a:latin typeface="微软雅黑" panose="020B0503020204020204" pitchFamily="34" charset="-122"/>
                <a:ea typeface="微软雅黑" panose="020B0503020204020204" pitchFamily="34" charset="-122"/>
              </a:rPr>
              <a:t>PPT</a:t>
            </a:r>
            <a:r>
              <a:rPr lang="zh-CN" altLang="en-US" sz="4000" b="1" dirty="0">
                <a:solidFill>
                  <a:schemeClr val="bg1"/>
                </a:solidFill>
                <a:latin typeface="微软雅黑" panose="020B0503020204020204" pitchFamily="34" charset="-122"/>
                <a:ea typeface="微软雅黑" panose="020B0503020204020204" pitchFamily="34" charset="-122"/>
              </a:rPr>
              <a:t>模版</a:t>
            </a:r>
          </a:p>
        </p:txBody>
      </p:sp>
      <p:sp>
        <p:nvSpPr>
          <p:cNvPr id="33" name="TextBox 32"/>
          <p:cNvSpPr txBox="1"/>
          <p:nvPr/>
        </p:nvSpPr>
        <p:spPr>
          <a:xfrm>
            <a:off x="1761682" y="3202633"/>
            <a:ext cx="3031599" cy="307777"/>
          </a:xfrm>
          <a:prstGeom prst="rect">
            <a:avLst/>
          </a:prstGeom>
          <a:noFill/>
        </p:spPr>
        <p:txBody>
          <a:bodyPr wrap="none" rtlCol="0">
            <a:spAutoFit/>
          </a:bodyPr>
          <a:lstStyle/>
          <a:p>
            <a:pPr algn="ctr" eaLnBrk="1" hangingPunct="1">
              <a:buFont typeface="Arial" panose="020B0604020202020204" pitchFamily="34" charset="0"/>
              <a:buNone/>
            </a:pPr>
            <a:r>
              <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适用于商务总结</a:t>
            </a:r>
            <a:r>
              <a:rPr lang="en-US" altLang="zh-CN"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工作总结</a:t>
            </a:r>
            <a:r>
              <a:rPr lang="en-US" altLang="zh-CN"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工作计划</a:t>
            </a:r>
          </a:p>
        </p:txBody>
      </p:sp>
      <p:sp>
        <p:nvSpPr>
          <p:cNvPr id="34" name="TextBox 33"/>
          <p:cNvSpPr txBox="1"/>
          <p:nvPr/>
        </p:nvSpPr>
        <p:spPr>
          <a:xfrm>
            <a:off x="1041353" y="2871202"/>
            <a:ext cx="4569885" cy="275590"/>
          </a:xfrm>
          <a:prstGeom prst="rect">
            <a:avLst/>
          </a:prstGeom>
          <a:noFill/>
        </p:spPr>
        <p:txBody>
          <a:bodyPr wrap="square" rtlCol="0">
            <a:spAutoFit/>
          </a:bodyPr>
          <a:lstStyle/>
          <a:p>
            <a:pPr algn="ctr"/>
            <a:r>
              <a:rPr lang="en-US" altLang="zh-CN" sz="1200" cap="all" dirty="0">
                <a:solidFill>
                  <a:schemeClr val="bg1"/>
                </a:solidFill>
                <a:uFillTx/>
              </a:rPr>
              <a:t>Contracted reporting on activities report PPT template</a:t>
            </a:r>
          </a:p>
        </p:txBody>
      </p:sp>
      <p:pic>
        <p:nvPicPr>
          <p:cNvPr id="5" name="理查德克莱德曼的 20首经典钢琴曲 命运">
            <a:hlinkClick r:id="" action="ppaction://media"/>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6"/>
          <a:stretch>
            <a:fillRect/>
          </a:stretch>
        </p:blipFill>
        <p:spPr>
          <a:xfrm>
            <a:off x="-972616" y="-23366"/>
            <a:ext cx="609600" cy="609600"/>
          </a:xfrm>
          <a:prstGeom prst="rect">
            <a:avLst/>
          </a:prstGeom>
        </p:spPr>
      </p:pic>
      <p:sp>
        <p:nvSpPr>
          <p:cNvPr id="2" name="圆角矩形 1"/>
          <p:cNvSpPr/>
          <p:nvPr/>
        </p:nvSpPr>
        <p:spPr>
          <a:xfrm>
            <a:off x="2773045" y="3856355"/>
            <a:ext cx="1294899" cy="288290"/>
          </a:xfrm>
          <a:prstGeom prst="roundRect">
            <a:avLst/>
          </a:prstGeom>
          <a:noFill/>
          <a:ln w="28575">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文本框 3"/>
          <p:cNvSpPr txBox="1"/>
          <p:nvPr/>
        </p:nvSpPr>
        <p:spPr>
          <a:xfrm>
            <a:off x="2773045" y="3856355"/>
            <a:ext cx="1294899" cy="276999"/>
          </a:xfrm>
          <a:prstGeom prst="rect">
            <a:avLst/>
          </a:prstGeom>
          <a:noFill/>
        </p:spPr>
        <p:txBody>
          <a:bodyPr wrap="square" rtlCol="0">
            <a:spAutoFit/>
          </a:bodyPr>
          <a:lstStyle/>
          <a:p>
            <a:r>
              <a:rPr lang="zh-CN" altLang="en-US" sz="1200" dirty="0">
                <a:solidFill>
                  <a:schemeClr val="bg1"/>
                </a:solidFill>
              </a:rPr>
              <a:t>汇报人：</a:t>
            </a:r>
            <a:r>
              <a:rPr lang="en-US" altLang="zh-CN" sz="1200" dirty="0">
                <a:solidFill>
                  <a:schemeClr val="bg1"/>
                </a:solidFill>
              </a:rPr>
              <a:t>XXX</a:t>
            </a:r>
          </a:p>
        </p:txBody>
      </p:sp>
      <p:sp>
        <p:nvSpPr>
          <p:cNvPr id="8" name="TextBox 26"/>
          <p:cNvSpPr txBox="1"/>
          <p:nvPr/>
        </p:nvSpPr>
        <p:spPr>
          <a:xfrm>
            <a:off x="1965712" y="1157200"/>
            <a:ext cx="2621280" cy="829945"/>
          </a:xfrm>
          <a:prstGeom prst="rect">
            <a:avLst/>
          </a:prstGeom>
          <a:noFill/>
        </p:spPr>
        <p:txBody>
          <a:bodyPr wrap="none" rtlCol="0">
            <a:spAutoFit/>
          </a:bodyPr>
          <a:lstStyle/>
          <a:p>
            <a:pPr algn="ctr"/>
            <a:r>
              <a:rPr lang="zh-CN" altLang="en-US" sz="4800" b="1" dirty="0">
                <a:solidFill>
                  <a:schemeClr val="bg1"/>
                </a:solidFill>
                <a:latin typeface="微软雅黑" panose="020B0503020204020204" pitchFamily="34" charset="-122"/>
                <a:ea typeface="微软雅黑" panose="020B0503020204020204" pitchFamily="34" charset="-122"/>
              </a:rPr>
              <a:t>简约卡通</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9" name="单圆角矩形 8"/>
          <p:cNvSpPr/>
          <p:nvPr/>
        </p:nvSpPr>
        <p:spPr>
          <a:xfrm>
            <a:off x="1979930" y="1130935"/>
            <a:ext cx="2592070" cy="864235"/>
          </a:xfrm>
          <a:prstGeom prst="snipRoundRect">
            <a:avLst/>
          </a:prstGeom>
          <a:noFill/>
          <a:ln>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56" presetClass="entr" presetSubtype="0" fill="hold" grpId="0" nodeType="afterEffect">
                                  <p:stCondLst>
                                    <p:cond delay="0"/>
                                  </p:stCondLst>
                                  <p:iterate type="lt">
                                    <p:tmPct val="10000"/>
                                  </p:iterate>
                                  <p:childTnLst>
                                    <p:set>
                                      <p:cBhvr>
                                        <p:cTn id="9" dur="1" fill="hold">
                                          <p:stCondLst>
                                            <p:cond delay="0"/>
                                          </p:stCondLst>
                                        </p:cTn>
                                        <p:tgtEl>
                                          <p:spTgt spid="27"/>
                                        </p:tgtEl>
                                        <p:attrNameLst>
                                          <p:attrName>style.visibility</p:attrName>
                                        </p:attrNameLst>
                                      </p:cBhvr>
                                      <p:to>
                                        <p:strVal val="visible"/>
                                      </p:to>
                                    </p:set>
                                    <p:anim by="(-#ppt_w*2)" calcmode="lin" valueType="num">
                                      <p:cBhvr rctx="PPT">
                                        <p:cTn id="10" dur="500" autoRev="1" fill="hold">
                                          <p:stCondLst>
                                            <p:cond delay="0"/>
                                          </p:stCondLst>
                                        </p:cTn>
                                        <p:tgtEl>
                                          <p:spTgt spid="27"/>
                                        </p:tgtEl>
                                        <p:attrNameLst>
                                          <p:attrName>ppt_w</p:attrName>
                                        </p:attrNameLst>
                                      </p:cBhvr>
                                    </p:anim>
                                    <p:anim by="(#ppt_w*0.50)" calcmode="lin" valueType="num">
                                      <p:cBhvr>
                                        <p:cTn id="11" dur="500" decel="50000" autoRev="1" fill="hold">
                                          <p:stCondLst>
                                            <p:cond delay="0"/>
                                          </p:stCondLst>
                                        </p:cTn>
                                        <p:tgtEl>
                                          <p:spTgt spid="27"/>
                                        </p:tgtEl>
                                        <p:attrNameLst>
                                          <p:attrName>ppt_x</p:attrName>
                                        </p:attrNameLst>
                                      </p:cBhvr>
                                    </p:anim>
                                    <p:anim from="(-#ppt_h/2)" to="(#ppt_y)" calcmode="lin" valueType="num">
                                      <p:cBhvr>
                                        <p:cTn id="12" dur="1000" fill="hold">
                                          <p:stCondLst>
                                            <p:cond delay="0"/>
                                          </p:stCondLst>
                                        </p:cTn>
                                        <p:tgtEl>
                                          <p:spTgt spid="27"/>
                                        </p:tgtEl>
                                        <p:attrNameLst>
                                          <p:attrName>ppt_y</p:attrName>
                                        </p:attrNameLst>
                                      </p:cBhvr>
                                    </p:anim>
                                    <p:animRot by="21600000">
                                      <p:cBhvr>
                                        <p:cTn id="13" dur="1000" fill="hold">
                                          <p:stCondLst>
                                            <p:cond delay="0"/>
                                          </p:stCondLst>
                                        </p:cTn>
                                        <p:tgtEl>
                                          <p:spTgt spid="27"/>
                                        </p:tgtEl>
                                        <p:attrNameLst>
                                          <p:attrName>r</p:attrName>
                                        </p:attrNameLst>
                                      </p:cBhvr>
                                    </p:animRot>
                                  </p:childTnLst>
                                </p:cTn>
                              </p:par>
                            </p:childTnLst>
                          </p:cTn>
                        </p:par>
                        <p:par>
                          <p:cTn id="14" fill="hold">
                            <p:stCondLst>
                              <p:cond delay="1800"/>
                            </p:stCondLst>
                            <p:childTnLst>
                              <p:par>
                                <p:cTn id="15" presetID="40" presetClass="entr" presetSubtype="0" fill="hold" grpId="0" nodeType="afterEffect">
                                  <p:stCondLst>
                                    <p:cond delay="0"/>
                                  </p:stCondLst>
                                  <p:iterate type="lt">
                                    <p:tmPct val="10000"/>
                                  </p:iterate>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1"/>
                                          </p:val>
                                        </p:tav>
                                        <p:tav tm="100000">
                                          <p:val>
                                            <p:strVal val="#ppt_x"/>
                                          </p:val>
                                        </p:tav>
                                      </p:tavLst>
                                    </p:anim>
                                    <p:anim calcmode="lin" valueType="num">
                                      <p:cBhvr>
                                        <p:cTn id="19" dur="1000" fill="hold"/>
                                        <p:tgtEl>
                                          <p:spTgt spid="33"/>
                                        </p:tgtEl>
                                        <p:attrNameLst>
                                          <p:attrName>ppt_y</p:attrName>
                                        </p:attrNameLst>
                                      </p:cBhvr>
                                      <p:tavLst>
                                        <p:tav tm="0">
                                          <p:val>
                                            <p:strVal val="#ppt_y"/>
                                          </p:val>
                                        </p:tav>
                                        <p:tav tm="100000">
                                          <p:val>
                                            <p:strVal val="#ppt_y"/>
                                          </p:val>
                                        </p:tav>
                                      </p:tavLst>
                                    </p:anim>
                                  </p:childTnLst>
                                </p:cTn>
                              </p:par>
                            </p:childTnLst>
                          </p:cTn>
                        </p:par>
                        <p:par>
                          <p:cTn id="20" fill="hold">
                            <p:stCondLst>
                              <p:cond delay="4400"/>
                            </p:stCondLst>
                            <p:childTnLst>
                              <p:par>
                                <p:cTn id="21" presetID="42"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1000"/>
                                        <p:tgtEl>
                                          <p:spTgt spid="34"/>
                                        </p:tgtEl>
                                      </p:cBhvr>
                                    </p:animEffect>
                                    <p:anim calcmode="lin" valueType="num">
                                      <p:cBhvr>
                                        <p:cTn id="24" dur="1000" fill="hold"/>
                                        <p:tgtEl>
                                          <p:spTgt spid="34"/>
                                        </p:tgtEl>
                                        <p:attrNameLst>
                                          <p:attrName>ppt_x</p:attrName>
                                        </p:attrNameLst>
                                      </p:cBhvr>
                                      <p:tavLst>
                                        <p:tav tm="0">
                                          <p:val>
                                            <p:strVal val="#ppt_x"/>
                                          </p:val>
                                        </p:tav>
                                        <p:tav tm="100000">
                                          <p:val>
                                            <p:strVal val="#ppt_x"/>
                                          </p:val>
                                        </p:tav>
                                      </p:tavLst>
                                    </p:anim>
                                    <p:anim calcmode="lin" valueType="num">
                                      <p:cBhvr>
                                        <p:cTn id="2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blinds(horizontal)">
                                      <p:cBhvr>
                                        <p:cTn id="30" dur="500"/>
                                        <p:tgtEl>
                                          <p:spTgt spid="2"/>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blinds(horizontal)">
                                      <p:cBhvr>
                                        <p:cTn id="33" dur="500"/>
                                        <p:tgtEl>
                                          <p:spTgt spid="4"/>
                                        </p:tgtEl>
                                      </p:cBhvr>
                                    </p:animEffect>
                                  </p:childTnLst>
                                </p:cTn>
                              </p:par>
                            </p:childTnLst>
                          </p:cTn>
                        </p:par>
                        <p:par>
                          <p:cTn id="34" fill="hold">
                            <p:stCondLst>
                              <p:cond delay="500"/>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8"/>
                                        </p:tgtEl>
                                        <p:attrNameLst>
                                          <p:attrName>style.visibility</p:attrName>
                                        </p:attrNameLst>
                                      </p:cBhvr>
                                      <p:to>
                                        <p:strVal val="visible"/>
                                      </p:to>
                                    </p:set>
                                    <p:anim by="(-#ppt_w*2)" calcmode="lin" valueType="num">
                                      <p:cBhvr rctx="PPT">
                                        <p:cTn id="37" dur="500" autoRev="1" fill="hold">
                                          <p:stCondLst>
                                            <p:cond delay="0"/>
                                          </p:stCondLst>
                                        </p:cTn>
                                        <p:tgtEl>
                                          <p:spTgt spid="8"/>
                                        </p:tgtEl>
                                        <p:attrNameLst>
                                          <p:attrName>ppt_w</p:attrName>
                                        </p:attrNameLst>
                                      </p:cBhvr>
                                    </p:anim>
                                    <p:anim by="(#ppt_w*0.50)" calcmode="lin" valueType="num">
                                      <p:cBhvr>
                                        <p:cTn id="38" dur="500" decel="50000" autoRev="1" fill="hold">
                                          <p:stCondLst>
                                            <p:cond delay="0"/>
                                          </p:stCondLst>
                                        </p:cTn>
                                        <p:tgtEl>
                                          <p:spTgt spid="8"/>
                                        </p:tgtEl>
                                        <p:attrNameLst>
                                          <p:attrName>ppt_x</p:attrName>
                                        </p:attrNameLst>
                                      </p:cBhvr>
                                    </p:anim>
                                    <p:anim from="(-#ppt_h/2)" to="(#ppt_y)" calcmode="lin" valueType="num">
                                      <p:cBhvr>
                                        <p:cTn id="39" dur="1000" fill="hold">
                                          <p:stCondLst>
                                            <p:cond delay="0"/>
                                          </p:stCondLst>
                                        </p:cTn>
                                        <p:tgtEl>
                                          <p:spTgt spid="8"/>
                                        </p:tgtEl>
                                        <p:attrNameLst>
                                          <p:attrName>ppt_y</p:attrName>
                                        </p:attrNameLst>
                                      </p:cBhvr>
                                    </p:anim>
                                    <p:animRot by="21600000">
                                      <p:cBhvr>
                                        <p:cTn id="40"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1" repeatCount="indefinite" fill="hold" display="0">
                  <p:stCondLst>
                    <p:cond delay="indefinite"/>
                  </p:stCondLst>
                  <p:endCondLst>
                    <p:cond evt="onStopAudio" delay="0">
                      <p:tgtEl>
                        <p:sldTgt/>
                      </p:tgtEl>
                    </p:cond>
                  </p:endCondLst>
                </p:cTn>
                <p:tgtEl>
                  <p:spTgt spid="5"/>
                </p:tgtEl>
              </p:cMediaNode>
            </p:audio>
          </p:childTnLst>
        </p:cTn>
      </p:par>
    </p:tnLst>
    <p:bldLst>
      <p:bldP spid="27" grpId="0"/>
      <p:bldP spid="33" grpId="0"/>
      <p:bldP spid="34" grpId="0"/>
      <p:bldP spid="2" grpId="0" bldLvl="0" animBg="1"/>
      <p:bldP spid="4"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1026617" y="3512977"/>
            <a:ext cx="842447" cy="469263"/>
          </a:xfrm>
          <a:prstGeom prst="rect">
            <a:avLst/>
          </a:prstGeom>
          <a:noFill/>
        </p:spPr>
        <p:txBody>
          <a:bodyPr wrap="square" lIns="68537" tIns="34269" rIns="68537" bIns="34269"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26" name="TextBox 25"/>
          <p:cNvSpPr txBox="1"/>
          <p:nvPr/>
        </p:nvSpPr>
        <p:spPr>
          <a:xfrm>
            <a:off x="2124450" y="2401185"/>
            <a:ext cx="1193466" cy="669291"/>
          </a:xfrm>
          <a:prstGeom prst="rect">
            <a:avLst/>
          </a:prstGeom>
          <a:noFill/>
        </p:spPr>
        <p:txBody>
          <a:bodyPr wrap="square" lIns="68537" tIns="34269" rIns="68537" bIns="34269" rtlCol="0" anchor="ctr">
            <a:spAutoFit/>
          </a:bodyPr>
          <a:lstStyle/>
          <a:p>
            <a:pPr algn="ct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点击添加</a:t>
            </a:r>
            <a:endPar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文字点击添加</a:t>
            </a:r>
            <a:endPar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文字</a:t>
            </a:r>
          </a:p>
        </p:txBody>
      </p:sp>
      <p:sp>
        <p:nvSpPr>
          <p:cNvPr id="27" name="TextBox 26"/>
          <p:cNvSpPr txBox="1"/>
          <p:nvPr/>
        </p:nvSpPr>
        <p:spPr>
          <a:xfrm>
            <a:off x="3608671" y="3337573"/>
            <a:ext cx="842447" cy="469263"/>
          </a:xfrm>
          <a:prstGeom prst="rect">
            <a:avLst/>
          </a:prstGeom>
          <a:noFill/>
        </p:spPr>
        <p:txBody>
          <a:bodyPr wrap="square" lIns="68537" tIns="34269" rIns="68537" bIns="34269"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7" name="TextBox 36"/>
          <p:cNvSpPr txBox="1"/>
          <p:nvPr/>
        </p:nvSpPr>
        <p:spPr>
          <a:xfrm>
            <a:off x="4690229" y="2526504"/>
            <a:ext cx="1193466" cy="469263"/>
          </a:xfrm>
          <a:prstGeom prst="rect">
            <a:avLst/>
          </a:prstGeom>
          <a:noFill/>
        </p:spPr>
        <p:txBody>
          <a:bodyPr wrap="square" lIns="68537" tIns="34269" rIns="68537" bIns="34269" rtlCol="0" anchor="ctr">
            <a:spAutoFit/>
          </a:bodyPr>
          <a:lstStyle/>
          <a:p>
            <a:pPr algn="ct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点击添加</a:t>
            </a:r>
            <a:endPar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文字点击</a:t>
            </a:r>
          </a:p>
        </p:txBody>
      </p:sp>
      <p:sp>
        <p:nvSpPr>
          <p:cNvPr id="38" name="矩形 37"/>
          <p:cNvSpPr/>
          <p:nvPr/>
        </p:nvSpPr>
        <p:spPr>
          <a:xfrm>
            <a:off x="6455096" y="1834175"/>
            <a:ext cx="1943278" cy="1846377"/>
          </a:xfrm>
          <a:prstGeom prst="rect">
            <a:avLst/>
          </a:prstGeom>
        </p:spPr>
        <p:txBody>
          <a:bodyPr wrap="square" lIns="68537" tIns="34269" rIns="68537" bIns="34269">
            <a:spAutoFit/>
          </a:bodyPr>
          <a:lstStyle/>
          <a:p>
            <a:pPr>
              <a:lnSpc>
                <a:spcPct val="150000"/>
              </a:lnSpc>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点击添加小标题</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43" name="Freeform 4"/>
          <p:cNvSpPr/>
          <p:nvPr/>
        </p:nvSpPr>
        <p:spPr bwMode="auto">
          <a:xfrm>
            <a:off x="1839285" y="1870460"/>
            <a:ext cx="1746872" cy="1747677"/>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E6345E"/>
          </a:solidFill>
          <a:ln w="0" cap="flat" cmpd="sng" algn="ctr">
            <a:noFill/>
            <a:prstDash val="solid"/>
          </a:ln>
          <a:effectLst>
            <a:outerShdw blurRad="127000" dist="38100" dir="8100000" algn="tr" rotWithShape="0">
              <a:prstClr val="black">
                <a:alpha val="40000"/>
              </a:prstClr>
            </a:outerShdw>
          </a:effectLst>
        </p:spPr>
        <p:txBody>
          <a:bodyPr lIns="0" tIns="34269" rIns="0" bIns="34269" anchor="ctr"/>
          <a:lstStyle/>
          <a:p>
            <a:pPr algn="ctr" defTabSz="685165">
              <a:lnSpc>
                <a:spcPct val="120000"/>
              </a:lnSpc>
              <a:spcBef>
                <a:spcPts val="450"/>
              </a:spcBef>
              <a:spcAft>
                <a:spcPts val="450"/>
              </a:spcAft>
              <a:defRPr/>
            </a:pPr>
            <a:endParaRPr lang="en-US"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44" name="Freeform 6"/>
          <p:cNvSpPr/>
          <p:nvPr/>
        </p:nvSpPr>
        <p:spPr bwMode="auto">
          <a:xfrm>
            <a:off x="3331051" y="2823016"/>
            <a:ext cx="1380758" cy="13813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0E1E3B"/>
          </a:solidFill>
          <a:ln w="0" cap="flat" cmpd="sng" algn="ctr">
            <a:noFill/>
            <a:prstDash val="solid"/>
          </a:ln>
          <a:effectLst>
            <a:outerShdw blurRad="127000" dist="38100" dir="8100000" algn="tr" rotWithShape="0">
              <a:prstClr val="black">
                <a:alpha val="40000"/>
              </a:prstClr>
            </a:outerShdw>
          </a:effectLst>
        </p:spPr>
        <p:txBody>
          <a:bodyPr lIns="0" tIns="34269" rIns="0" bIns="34269" anchor="ctr"/>
          <a:lstStyle/>
          <a:p>
            <a:pPr algn="ctr" defTabSz="685165">
              <a:lnSpc>
                <a:spcPct val="120000"/>
              </a:lnSpc>
              <a:spcBef>
                <a:spcPts val="450"/>
              </a:spcBef>
              <a:spcAft>
                <a:spcPts val="450"/>
              </a:spcAft>
              <a:defRPr/>
            </a:pPr>
            <a:endParaRPr lang="en-US" sz="2100" kern="0" dirty="0">
              <a:solidFill>
                <a:srgbClr val="414455"/>
              </a:solidFill>
              <a:latin typeface="微软雅黑" panose="020B0503020204020204" pitchFamily="34" charset="-122"/>
              <a:ea typeface="微软雅黑" panose="020B0503020204020204" pitchFamily="34" charset="-122"/>
            </a:endParaRPr>
          </a:p>
        </p:txBody>
      </p:sp>
      <p:sp>
        <p:nvSpPr>
          <p:cNvPr id="45" name="Freeform 8"/>
          <p:cNvSpPr/>
          <p:nvPr/>
        </p:nvSpPr>
        <p:spPr bwMode="auto">
          <a:xfrm>
            <a:off x="686236" y="2956548"/>
            <a:ext cx="1523967" cy="152376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0E1E3B"/>
          </a:solidFill>
          <a:ln w="0" cap="flat" cmpd="sng" algn="ctr">
            <a:noFill/>
            <a:prstDash val="solid"/>
          </a:ln>
          <a:effectLst>
            <a:outerShdw blurRad="127000" dist="38100" dir="8100000" algn="tr" rotWithShape="0">
              <a:prstClr val="black">
                <a:alpha val="40000"/>
              </a:prstClr>
            </a:outerShdw>
          </a:effectLst>
        </p:spPr>
        <p:txBody>
          <a:bodyPr lIns="0" tIns="34269" rIns="0" bIns="34269" anchor="ctr"/>
          <a:lstStyle/>
          <a:p>
            <a:pPr algn="ctr" defTabSz="685165">
              <a:lnSpc>
                <a:spcPct val="120000"/>
              </a:lnSpc>
              <a:spcBef>
                <a:spcPts val="450"/>
              </a:spcBef>
              <a:spcAft>
                <a:spcPts val="450"/>
              </a:spcAft>
              <a:defRPr/>
            </a:pPr>
            <a:endParaRPr lang="en-US"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46" name="Freeform 6"/>
          <p:cNvSpPr/>
          <p:nvPr/>
        </p:nvSpPr>
        <p:spPr bwMode="auto">
          <a:xfrm>
            <a:off x="4444559" y="1925498"/>
            <a:ext cx="1667879" cy="166865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E6345E"/>
          </a:solidFill>
          <a:ln w="0" cap="flat" cmpd="sng" algn="ctr">
            <a:noFill/>
            <a:prstDash val="solid"/>
          </a:ln>
          <a:effectLst>
            <a:outerShdw blurRad="127000" dist="38100" dir="8100000" algn="tr" rotWithShape="0">
              <a:prstClr val="black">
                <a:alpha val="40000"/>
              </a:prstClr>
            </a:outerShdw>
          </a:effectLst>
        </p:spPr>
        <p:txBody>
          <a:bodyPr lIns="0" tIns="34269" rIns="0" bIns="34269" anchor="ctr"/>
          <a:lstStyle/>
          <a:p>
            <a:pPr algn="ctr" defTabSz="685165">
              <a:lnSpc>
                <a:spcPct val="120000"/>
              </a:lnSpc>
              <a:spcBef>
                <a:spcPts val="450"/>
              </a:spcBef>
              <a:spcAft>
                <a:spcPts val="450"/>
              </a:spcAft>
            </a:pPr>
            <a:endParaRPr lang="en-US"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47" name="矩形 46"/>
          <p:cNvSpPr/>
          <p:nvPr/>
        </p:nvSpPr>
        <p:spPr>
          <a:xfrm>
            <a:off x="3115336" y="1132136"/>
            <a:ext cx="2880412" cy="347724"/>
          </a:xfrm>
          <a:prstGeom prst="rect">
            <a:avLst/>
          </a:prstGeom>
          <a:solidFill>
            <a:srgbClr val="0E1E3B"/>
          </a:soli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a:r>
              <a:rPr lang="zh-CN" altLang="en-US" sz="1800" dirty="0">
                <a:latin typeface="微软雅黑" panose="020B0503020204020204" pitchFamily="34" charset="-122"/>
                <a:ea typeface="微软雅黑" panose="020B0503020204020204" pitchFamily="34" charset="-122"/>
              </a:rPr>
              <a:t>点击添加小标题</a:t>
            </a:r>
          </a:p>
        </p:txBody>
      </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45"/>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43"/>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44"/>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46"/>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Effect transition="in" filter="fade">
                                      <p:cBhvr>
                                        <p:cTn id="48" dur="500"/>
                                        <p:tgtEl>
                                          <p:spTgt spid="37"/>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7" grpId="0"/>
      <p:bldP spid="38" grpId="0"/>
      <p:bldP spid="43" grpId="0" bldLvl="0" animBg="1"/>
      <p:bldP spid="43" grpId="1" bldLvl="0" animBg="1"/>
      <p:bldP spid="44" grpId="0" bldLvl="0" animBg="1"/>
      <p:bldP spid="44" grpId="1" bldLvl="0" animBg="1"/>
      <p:bldP spid="45" grpId="0" bldLvl="0" animBg="1"/>
      <p:bldP spid="45" grpId="1" bldLvl="0" animBg="1"/>
      <p:bldP spid="46" grpId="0" bldLvl="0" animBg="1"/>
      <p:bldP spid="46" grpId="1" bldLvl="0" animBg="1"/>
      <p:bldP spid="47"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4ffaea3a-009e-4ea5-89c1-2a16b3c2a77a"/>
          <p:cNvGrpSpPr>
            <a:grpSpLocks noChangeAspect="1"/>
          </p:cNvGrpSpPr>
          <p:nvPr/>
        </p:nvGrpSpPr>
        <p:grpSpPr>
          <a:xfrm>
            <a:off x="1082269" y="1437624"/>
            <a:ext cx="6972641" cy="2853482"/>
            <a:chOff x="960457" y="1065579"/>
            <a:chExt cx="10261541" cy="4199432"/>
          </a:xfrm>
        </p:grpSpPr>
        <p:sp>
          <p:nvSpPr>
            <p:cNvPr id="4" name="文本框 12"/>
            <p:cNvSpPr txBox="1"/>
            <p:nvPr/>
          </p:nvSpPr>
          <p:spPr>
            <a:xfrm>
              <a:off x="1027764" y="4638365"/>
              <a:ext cx="2020975" cy="626646"/>
            </a:xfrm>
            <a:prstGeom prst="rect">
              <a:avLst/>
            </a:prstGeom>
            <a:noFill/>
          </p:spPr>
          <p:txBody>
            <a:bodyPr wrap="square" lIns="0" tIns="0" rIns="0" bIns="0" anchor="ctr" anchorCtr="1">
              <a:normAutofit fontScale="92500" lnSpcReduction="20000"/>
            </a:bodyPr>
            <a:lstStyle/>
            <a:p>
              <a:pPr algn="ctr">
                <a:lnSpc>
                  <a:spcPct val="120000"/>
                </a:lnSpc>
                <a:spcBef>
                  <a:spcPct val="0"/>
                </a:spcBef>
              </a:pPr>
              <a:r>
                <a:rPr lang="zh-CN" altLang="en-US" sz="1000">
                  <a:solidFill>
                    <a:schemeClr val="tx1"/>
                  </a:solidFill>
                </a:rPr>
                <a:t>此部分内容作为文字排版占位显示 （建议使用主题字体）</a:t>
              </a:r>
            </a:p>
          </p:txBody>
        </p:sp>
        <p:sp>
          <p:nvSpPr>
            <p:cNvPr id="5" name="矩形 4"/>
            <p:cNvSpPr/>
            <p:nvPr/>
          </p:nvSpPr>
          <p:spPr>
            <a:xfrm>
              <a:off x="1027763" y="4312955"/>
              <a:ext cx="2020976" cy="325410"/>
            </a:xfrm>
            <a:prstGeom prst="rect">
              <a:avLst/>
            </a:prstGeom>
          </p:spPr>
          <p:txBody>
            <a:bodyPr wrap="none" lIns="0" tIns="0" rIns="0" bIns="0" anchor="ctr" anchorCtr="1">
              <a:normAutofit fontScale="92500" lnSpcReduction="20000"/>
            </a:bodyPr>
            <a:lstStyle/>
            <a:p>
              <a:pPr lvl="0" algn="ctr" defTabSz="913765">
                <a:spcBef>
                  <a:spcPct val="0"/>
                </a:spcBef>
                <a:defRPr/>
              </a:pPr>
              <a:r>
                <a:rPr lang="zh-CN" altLang="en-US" b="1">
                  <a:solidFill>
                    <a:schemeClr val="tx1"/>
                  </a:solidFill>
                </a:rPr>
                <a:t>标题文本预设</a:t>
              </a:r>
            </a:p>
          </p:txBody>
        </p:sp>
        <p:grpSp>
          <p:nvGrpSpPr>
            <p:cNvPr id="3" name="组合 5"/>
            <p:cNvGrpSpPr/>
            <p:nvPr/>
          </p:nvGrpSpPr>
          <p:grpSpPr>
            <a:xfrm>
              <a:off x="960457" y="1065579"/>
              <a:ext cx="2698454" cy="2882168"/>
              <a:chOff x="1838757" y="1547812"/>
              <a:chExt cx="1795464" cy="1917701"/>
            </a:xfrm>
          </p:grpSpPr>
          <p:grpSp>
            <p:nvGrpSpPr>
              <p:cNvPr id="6" name="组合 23"/>
              <p:cNvGrpSpPr/>
              <p:nvPr/>
            </p:nvGrpSpPr>
            <p:grpSpPr>
              <a:xfrm>
                <a:off x="1838757" y="1547812"/>
                <a:ext cx="1795464" cy="1917701"/>
                <a:chOff x="3102551" y="2203883"/>
                <a:chExt cx="1795464" cy="1917701"/>
              </a:xfrm>
            </p:grpSpPr>
            <p:sp>
              <p:nvSpPr>
                <p:cNvPr id="26" name="任意多边形: 形状 25"/>
                <p:cNvSpPr/>
                <p:nvPr/>
              </p:nvSpPr>
              <p:spPr bwMode="auto">
                <a:xfrm>
                  <a:off x="3102551" y="3364346"/>
                  <a:ext cx="1790700" cy="757238"/>
                </a:xfrm>
                <a:custGeom>
                  <a:avLst/>
                  <a:gdLst>
                    <a:gd name="connsiteX0" fmla="*/ 1431925 w 1790700"/>
                    <a:gd name="connsiteY0" fmla="*/ 0 h 757238"/>
                    <a:gd name="connsiteX1" fmla="*/ 1550420 w 1790700"/>
                    <a:gd name="connsiteY1" fmla="*/ 0 h 757238"/>
                    <a:gd name="connsiteX2" fmla="*/ 1550420 w 1790700"/>
                    <a:gd name="connsiteY2" fmla="*/ 369989 h 757238"/>
                    <a:gd name="connsiteX3" fmla="*/ 1612958 w 1790700"/>
                    <a:gd name="connsiteY3" fmla="*/ 439361 h 757238"/>
                    <a:gd name="connsiteX4" fmla="*/ 1675497 w 1790700"/>
                    <a:gd name="connsiteY4" fmla="*/ 369989 h 757238"/>
                    <a:gd name="connsiteX5" fmla="*/ 1675497 w 1790700"/>
                    <a:gd name="connsiteY5" fmla="*/ 0 h 757238"/>
                    <a:gd name="connsiteX6" fmla="*/ 1790700 w 1790700"/>
                    <a:gd name="connsiteY6" fmla="*/ 0 h 757238"/>
                    <a:gd name="connsiteX7" fmla="*/ 1790700 w 1790700"/>
                    <a:gd name="connsiteY7" fmla="*/ 379899 h 757238"/>
                    <a:gd name="connsiteX8" fmla="*/ 1612958 w 1790700"/>
                    <a:gd name="connsiteY8" fmla="*/ 571500 h 757238"/>
                    <a:gd name="connsiteX9" fmla="*/ 1431925 w 1790700"/>
                    <a:gd name="connsiteY9" fmla="*/ 376596 h 757238"/>
                    <a:gd name="connsiteX10" fmla="*/ 1431925 w 1790700"/>
                    <a:gd name="connsiteY10" fmla="*/ 0 h 757238"/>
                    <a:gd name="connsiteX11" fmla="*/ 122077 w 1790700"/>
                    <a:gd name="connsiteY11" fmla="*/ 0 h 757238"/>
                    <a:gd name="connsiteX12" fmla="*/ 1313148 w 1790700"/>
                    <a:gd name="connsiteY12" fmla="*/ 0 h 757238"/>
                    <a:gd name="connsiteX13" fmla="*/ 1313148 w 1790700"/>
                    <a:gd name="connsiteY13" fmla="*/ 581982 h 757238"/>
                    <a:gd name="connsiteX14" fmla="*/ 1382435 w 1790700"/>
                    <a:gd name="connsiteY14" fmla="*/ 581982 h 757238"/>
                    <a:gd name="connsiteX15" fmla="*/ 1431925 w 1790700"/>
                    <a:gd name="connsiteY15" fmla="*/ 631583 h 757238"/>
                    <a:gd name="connsiteX16" fmla="*/ 1431925 w 1790700"/>
                    <a:gd name="connsiteY16" fmla="*/ 704331 h 757238"/>
                    <a:gd name="connsiteX17" fmla="*/ 1382435 w 1790700"/>
                    <a:gd name="connsiteY17" fmla="*/ 757238 h 757238"/>
                    <a:gd name="connsiteX18" fmla="*/ 49491 w 1790700"/>
                    <a:gd name="connsiteY18" fmla="*/ 757238 h 757238"/>
                    <a:gd name="connsiteX19" fmla="*/ 0 w 1790700"/>
                    <a:gd name="connsiteY19" fmla="*/ 704331 h 757238"/>
                    <a:gd name="connsiteX20" fmla="*/ 0 w 1790700"/>
                    <a:gd name="connsiteY20" fmla="*/ 631583 h 757238"/>
                    <a:gd name="connsiteX21" fmla="*/ 49491 w 1790700"/>
                    <a:gd name="connsiteY21" fmla="*/ 581982 h 757238"/>
                    <a:gd name="connsiteX22" fmla="*/ 122077 w 1790700"/>
                    <a:gd name="connsiteY22" fmla="*/ 581982 h 757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90700" h="757238">
                      <a:moveTo>
                        <a:pt x="1431925" y="0"/>
                      </a:moveTo>
                      <a:cubicBezTo>
                        <a:pt x="1431925" y="0"/>
                        <a:pt x="1431925" y="0"/>
                        <a:pt x="1550420" y="0"/>
                      </a:cubicBezTo>
                      <a:cubicBezTo>
                        <a:pt x="1550420" y="0"/>
                        <a:pt x="1550420" y="0"/>
                        <a:pt x="1550420" y="369989"/>
                      </a:cubicBezTo>
                      <a:cubicBezTo>
                        <a:pt x="1550420" y="422844"/>
                        <a:pt x="1583335" y="439361"/>
                        <a:pt x="1612958" y="439361"/>
                      </a:cubicBezTo>
                      <a:cubicBezTo>
                        <a:pt x="1645874" y="439361"/>
                        <a:pt x="1675497" y="422844"/>
                        <a:pt x="1675497" y="369989"/>
                      </a:cubicBezTo>
                      <a:lnTo>
                        <a:pt x="1675497" y="0"/>
                      </a:lnTo>
                      <a:cubicBezTo>
                        <a:pt x="1675497" y="0"/>
                        <a:pt x="1675497" y="0"/>
                        <a:pt x="1790700" y="0"/>
                      </a:cubicBezTo>
                      <a:cubicBezTo>
                        <a:pt x="1790700" y="0"/>
                        <a:pt x="1790700" y="0"/>
                        <a:pt x="1790700" y="379899"/>
                      </a:cubicBezTo>
                      <a:cubicBezTo>
                        <a:pt x="1790700" y="571500"/>
                        <a:pt x="1639291" y="571500"/>
                        <a:pt x="1612958" y="571500"/>
                      </a:cubicBezTo>
                      <a:cubicBezTo>
                        <a:pt x="1596501" y="571500"/>
                        <a:pt x="1431925" y="571500"/>
                        <a:pt x="1431925" y="376596"/>
                      </a:cubicBezTo>
                      <a:cubicBezTo>
                        <a:pt x="1431925" y="376596"/>
                        <a:pt x="1431925" y="376596"/>
                        <a:pt x="1431925" y="0"/>
                      </a:cubicBezTo>
                      <a:close/>
                      <a:moveTo>
                        <a:pt x="122077" y="0"/>
                      </a:moveTo>
                      <a:cubicBezTo>
                        <a:pt x="122077" y="0"/>
                        <a:pt x="122077" y="0"/>
                        <a:pt x="1313148" y="0"/>
                      </a:cubicBezTo>
                      <a:cubicBezTo>
                        <a:pt x="1313148" y="0"/>
                        <a:pt x="1313148" y="0"/>
                        <a:pt x="1313148" y="581982"/>
                      </a:cubicBezTo>
                      <a:cubicBezTo>
                        <a:pt x="1313148" y="581982"/>
                        <a:pt x="1313148" y="581982"/>
                        <a:pt x="1382435" y="581982"/>
                      </a:cubicBezTo>
                      <a:cubicBezTo>
                        <a:pt x="1412129" y="581982"/>
                        <a:pt x="1431925" y="605129"/>
                        <a:pt x="1431925" y="631583"/>
                      </a:cubicBezTo>
                      <a:cubicBezTo>
                        <a:pt x="1431925" y="631583"/>
                        <a:pt x="1431925" y="631583"/>
                        <a:pt x="1431925" y="704331"/>
                      </a:cubicBezTo>
                      <a:cubicBezTo>
                        <a:pt x="1431925" y="734091"/>
                        <a:pt x="1412129" y="757238"/>
                        <a:pt x="1382435" y="757238"/>
                      </a:cubicBezTo>
                      <a:cubicBezTo>
                        <a:pt x="1382435" y="757238"/>
                        <a:pt x="1382435" y="757238"/>
                        <a:pt x="49491" y="757238"/>
                      </a:cubicBezTo>
                      <a:cubicBezTo>
                        <a:pt x="23096" y="757238"/>
                        <a:pt x="0" y="734091"/>
                        <a:pt x="0" y="704331"/>
                      </a:cubicBezTo>
                      <a:cubicBezTo>
                        <a:pt x="0" y="704331"/>
                        <a:pt x="0" y="704331"/>
                        <a:pt x="0" y="631583"/>
                      </a:cubicBezTo>
                      <a:cubicBezTo>
                        <a:pt x="0" y="605129"/>
                        <a:pt x="23096" y="581982"/>
                        <a:pt x="49491" y="581982"/>
                      </a:cubicBezTo>
                      <a:cubicBezTo>
                        <a:pt x="49491" y="581982"/>
                        <a:pt x="49491" y="581982"/>
                        <a:pt x="122077" y="581982"/>
                      </a:cubicBezTo>
                      <a:close/>
                    </a:path>
                  </a:pathLst>
                </a:custGeom>
                <a:solidFill>
                  <a:schemeClr val="tx2">
                    <a:lumMod val="20000"/>
                    <a:lumOff val="80000"/>
                  </a:schemeClr>
                </a:solidFill>
                <a:ln>
                  <a:noFill/>
                </a:ln>
              </p:spPr>
              <p:txBody>
                <a:bodyPr anchor="ctr"/>
                <a:lstStyle/>
                <a:p>
                  <a:pPr algn="ctr"/>
                  <a:endParaRPr>
                    <a:solidFill>
                      <a:schemeClr val="tx1"/>
                    </a:solidFill>
                  </a:endParaRPr>
                </a:p>
              </p:txBody>
            </p:sp>
            <p:grpSp>
              <p:nvGrpSpPr>
                <p:cNvPr id="7" name="组合 26"/>
                <p:cNvGrpSpPr/>
                <p:nvPr/>
              </p:nvGrpSpPr>
              <p:grpSpPr>
                <a:xfrm>
                  <a:off x="3224790" y="2203883"/>
                  <a:ext cx="1673225" cy="1160463"/>
                  <a:chOff x="3224790" y="2203883"/>
                  <a:chExt cx="1673225" cy="1160463"/>
                </a:xfrm>
              </p:grpSpPr>
              <p:sp>
                <p:nvSpPr>
                  <p:cNvPr id="28" name="任意多边形: 形状 27"/>
                  <p:cNvSpPr/>
                  <p:nvPr/>
                </p:nvSpPr>
                <p:spPr bwMode="auto">
                  <a:xfrm>
                    <a:off x="3224790" y="2203883"/>
                    <a:ext cx="1428750" cy="1160463"/>
                  </a:xfrm>
                  <a:custGeom>
                    <a:avLst/>
                    <a:gdLst>
                      <a:gd name="T0" fmla="*/ 433 w 433"/>
                      <a:gd name="T1" fmla="*/ 222 h 351"/>
                      <a:gd name="T2" fmla="*/ 406 w 433"/>
                      <a:gd name="T3" fmla="*/ 189 h 351"/>
                      <a:gd name="T4" fmla="*/ 362 w 433"/>
                      <a:gd name="T5" fmla="*/ 189 h 351"/>
                      <a:gd name="T6" fmla="*/ 362 w 433"/>
                      <a:gd name="T7" fmla="*/ 36 h 351"/>
                      <a:gd name="T8" fmla="*/ 324 w 433"/>
                      <a:gd name="T9" fmla="*/ 0 h 351"/>
                      <a:gd name="T10" fmla="*/ 37 w 433"/>
                      <a:gd name="T11" fmla="*/ 0 h 351"/>
                      <a:gd name="T12" fmla="*/ 0 w 433"/>
                      <a:gd name="T13" fmla="*/ 36 h 351"/>
                      <a:gd name="T14" fmla="*/ 0 w 433"/>
                      <a:gd name="T15" fmla="*/ 351 h 351"/>
                      <a:gd name="T16" fmla="*/ 361 w 433"/>
                      <a:gd name="T17" fmla="*/ 351 h 351"/>
                      <a:gd name="T18" fmla="*/ 361 w 433"/>
                      <a:gd name="T19" fmla="*/ 225 h 351"/>
                      <a:gd name="T20" fmla="*/ 387 w 433"/>
                      <a:gd name="T21" fmla="*/ 225 h 351"/>
                      <a:gd name="T22" fmla="*/ 397 w 433"/>
                      <a:gd name="T23" fmla="*/ 234 h 351"/>
                      <a:gd name="T24" fmla="*/ 397 w 433"/>
                      <a:gd name="T25" fmla="*/ 351 h 351"/>
                      <a:gd name="T26" fmla="*/ 433 w 433"/>
                      <a:gd name="T27" fmla="*/ 351 h 351"/>
                      <a:gd name="T28" fmla="*/ 433 w 433"/>
                      <a:gd name="T29" fmla="*/ 222 h 351"/>
                      <a:gd name="T30" fmla="*/ 295 w 433"/>
                      <a:gd name="T31" fmla="*/ 219 h 351"/>
                      <a:gd name="T32" fmla="*/ 295 w 433"/>
                      <a:gd name="T33" fmla="*/ 219 h 351"/>
                      <a:gd name="T34" fmla="*/ 270 w 433"/>
                      <a:gd name="T35" fmla="*/ 243 h 351"/>
                      <a:gd name="T36" fmla="*/ 90 w 433"/>
                      <a:gd name="T37" fmla="*/ 243 h 351"/>
                      <a:gd name="T38" fmla="*/ 65 w 433"/>
                      <a:gd name="T39" fmla="*/ 219 h 351"/>
                      <a:gd name="T40" fmla="*/ 65 w 433"/>
                      <a:gd name="T41" fmla="*/ 90 h 351"/>
                      <a:gd name="T42" fmla="*/ 90 w 433"/>
                      <a:gd name="T43" fmla="*/ 65 h 351"/>
                      <a:gd name="T44" fmla="*/ 270 w 433"/>
                      <a:gd name="T45" fmla="*/ 65 h 351"/>
                      <a:gd name="T46" fmla="*/ 295 w 433"/>
                      <a:gd name="T47" fmla="*/ 90 h 351"/>
                      <a:gd name="T48" fmla="*/ 295 w 433"/>
                      <a:gd name="T49" fmla="*/ 219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3" h="351">
                        <a:moveTo>
                          <a:pt x="433" y="222"/>
                        </a:moveTo>
                        <a:cubicBezTo>
                          <a:pt x="433" y="201"/>
                          <a:pt x="431" y="191"/>
                          <a:pt x="406" y="189"/>
                        </a:cubicBezTo>
                        <a:cubicBezTo>
                          <a:pt x="400" y="189"/>
                          <a:pt x="375" y="189"/>
                          <a:pt x="362" y="189"/>
                        </a:cubicBezTo>
                        <a:cubicBezTo>
                          <a:pt x="362" y="36"/>
                          <a:pt x="362" y="36"/>
                          <a:pt x="362" y="36"/>
                        </a:cubicBezTo>
                        <a:cubicBezTo>
                          <a:pt x="362" y="16"/>
                          <a:pt x="345" y="0"/>
                          <a:pt x="324" y="0"/>
                        </a:cubicBezTo>
                        <a:cubicBezTo>
                          <a:pt x="37" y="0"/>
                          <a:pt x="37" y="0"/>
                          <a:pt x="37" y="0"/>
                        </a:cubicBezTo>
                        <a:cubicBezTo>
                          <a:pt x="16" y="0"/>
                          <a:pt x="0" y="16"/>
                          <a:pt x="0" y="36"/>
                        </a:cubicBezTo>
                        <a:cubicBezTo>
                          <a:pt x="0" y="351"/>
                          <a:pt x="0" y="351"/>
                          <a:pt x="0" y="351"/>
                        </a:cubicBezTo>
                        <a:cubicBezTo>
                          <a:pt x="361" y="351"/>
                          <a:pt x="361" y="351"/>
                          <a:pt x="361" y="351"/>
                        </a:cubicBezTo>
                        <a:cubicBezTo>
                          <a:pt x="361" y="225"/>
                          <a:pt x="361" y="225"/>
                          <a:pt x="361" y="225"/>
                        </a:cubicBezTo>
                        <a:cubicBezTo>
                          <a:pt x="387" y="225"/>
                          <a:pt x="387" y="225"/>
                          <a:pt x="387" y="225"/>
                        </a:cubicBezTo>
                        <a:cubicBezTo>
                          <a:pt x="396" y="225"/>
                          <a:pt x="397" y="234"/>
                          <a:pt x="397" y="234"/>
                        </a:cubicBezTo>
                        <a:cubicBezTo>
                          <a:pt x="397" y="351"/>
                          <a:pt x="397" y="351"/>
                          <a:pt x="397" y="351"/>
                        </a:cubicBezTo>
                        <a:cubicBezTo>
                          <a:pt x="433" y="351"/>
                          <a:pt x="433" y="351"/>
                          <a:pt x="433" y="351"/>
                        </a:cubicBezTo>
                        <a:lnTo>
                          <a:pt x="433" y="222"/>
                        </a:lnTo>
                        <a:close/>
                        <a:moveTo>
                          <a:pt x="295" y="219"/>
                        </a:moveTo>
                        <a:cubicBezTo>
                          <a:pt x="295" y="219"/>
                          <a:pt x="295" y="219"/>
                          <a:pt x="295" y="219"/>
                        </a:cubicBezTo>
                        <a:cubicBezTo>
                          <a:pt x="295" y="232"/>
                          <a:pt x="284" y="243"/>
                          <a:pt x="270" y="243"/>
                        </a:cubicBezTo>
                        <a:cubicBezTo>
                          <a:pt x="90" y="243"/>
                          <a:pt x="90" y="243"/>
                          <a:pt x="90" y="243"/>
                        </a:cubicBezTo>
                        <a:cubicBezTo>
                          <a:pt x="76" y="243"/>
                          <a:pt x="65" y="232"/>
                          <a:pt x="65" y="219"/>
                        </a:cubicBezTo>
                        <a:cubicBezTo>
                          <a:pt x="65" y="90"/>
                          <a:pt x="65" y="90"/>
                          <a:pt x="65" y="90"/>
                        </a:cubicBezTo>
                        <a:cubicBezTo>
                          <a:pt x="65" y="76"/>
                          <a:pt x="76" y="65"/>
                          <a:pt x="90" y="65"/>
                        </a:cubicBezTo>
                        <a:cubicBezTo>
                          <a:pt x="270" y="65"/>
                          <a:pt x="270" y="65"/>
                          <a:pt x="270" y="65"/>
                        </a:cubicBezTo>
                        <a:cubicBezTo>
                          <a:pt x="284" y="65"/>
                          <a:pt x="295" y="76"/>
                          <a:pt x="295" y="90"/>
                        </a:cubicBezTo>
                        <a:lnTo>
                          <a:pt x="295" y="219"/>
                        </a:lnTo>
                        <a:close/>
                      </a:path>
                    </a:pathLst>
                  </a:custGeom>
                  <a:solidFill>
                    <a:srgbClr val="0E1E3B"/>
                  </a:solidFill>
                  <a:ln>
                    <a:noFill/>
                  </a:ln>
                </p:spPr>
                <p:txBody>
                  <a:bodyPr anchor="ctr"/>
                  <a:lstStyle/>
                  <a:p>
                    <a:pPr algn="ctr"/>
                    <a:endParaRPr>
                      <a:solidFill>
                        <a:schemeClr val="tx1"/>
                      </a:solidFill>
                    </a:endParaRPr>
                  </a:p>
                </p:txBody>
              </p:sp>
              <p:sp>
                <p:nvSpPr>
                  <p:cNvPr id="29" name="任意多边形: 形状 28"/>
                  <p:cNvSpPr/>
                  <p:nvPr/>
                </p:nvSpPr>
                <p:spPr bwMode="auto">
                  <a:xfrm>
                    <a:off x="4553527" y="2362633"/>
                    <a:ext cx="344488" cy="1001713"/>
                  </a:xfrm>
                  <a:custGeom>
                    <a:avLst/>
                    <a:gdLst>
                      <a:gd name="T0" fmla="*/ 104 w 104"/>
                      <a:gd name="T1" fmla="*/ 78 h 303"/>
                      <a:gd name="T2" fmla="*/ 94 w 104"/>
                      <a:gd name="T3" fmla="*/ 62 h 303"/>
                      <a:gd name="T4" fmla="*/ 35 w 104"/>
                      <a:gd name="T5" fmla="*/ 8 h 303"/>
                      <a:gd name="T6" fmla="*/ 8 w 104"/>
                      <a:gd name="T7" fmla="*/ 9 h 303"/>
                      <a:gd name="T8" fmla="*/ 10 w 104"/>
                      <a:gd name="T9" fmla="*/ 33 h 303"/>
                      <a:gd name="T10" fmla="*/ 48 w 104"/>
                      <a:gd name="T11" fmla="*/ 68 h 303"/>
                      <a:gd name="T12" fmla="*/ 15 w 104"/>
                      <a:gd name="T13" fmla="*/ 100 h 303"/>
                      <a:gd name="T14" fmla="*/ 14 w 104"/>
                      <a:gd name="T15" fmla="*/ 103 h 303"/>
                      <a:gd name="T16" fmla="*/ 14 w 104"/>
                      <a:gd name="T17" fmla="*/ 115 h 303"/>
                      <a:gd name="T18" fmla="*/ 17 w 104"/>
                      <a:gd name="T19" fmla="*/ 118 h 303"/>
                      <a:gd name="T20" fmla="*/ 64 w 104"/>
                      <a:gd name="T21" fmla="*/ 118 h 303"/>
                      <a:gd name="T22" fmla="*/ 68 w 104"/>
                      <a:gd name="T23" fmla="*/ 121 h 303"/>
                      <a:gd name="T24" fmla="*/ 68 w 104"/>
                      <a:gd name="T25" fmla="*/ 303 h 303"/>
                      <a:gd name="T26" fmla="*/ 103 w 104"/>
                      <a:gd name="T27" fmla="*/ 303 h 303"/>
                      <a:gd name="T28" fmla="*/ 103 w 104"/>
                      <a:gd name="T29" fmla="*/ 78 h 303"/>
                      <a:gd name="T30" fmla="*/ 104 w 104"/>
                      <a:gd name="T31" fmla="*/ 7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303">
                        <a:moveTo>
                          <a:pt x="104" y="78"/>
                        </a:moveTo>
                        <a:cubicBezTo>
                          <a:pt x="104" y="78"/>
                          <a:pt x="104" y="70"/>
                          <a:pt x="94" y="62"/>
                        </a:cubicBezTo>
                        <a:cubicBezTo>
                          <a:pt x="76" y="45"/>
                          <a:pt x="44" y="18"/>
                          <a:pt x="35" y="8"/>
                        </a:cubicBezTo>
                        <a:cubicBezTo>
                          <a:pt x="29" y="3"/>
                          <a:pt x="17" y="0"/>
                          <a:pt x="8" y="9"/>
                        </a:cubicBezTo>
                        <a:cubicBezTo>
                          <a:pt x="0" y="17"/>
                          <a:pt x="4" y="27"/>
                          <a:pt x="10" y="33"/>
                        </a:cubicBezTo>
                        <a:cubicBezTo>
                          <a:pt x="18" y="41"/>
                          <a:pt x="37" y="56"/>
                          <a:pt x="48" y="68"/>
                        </a:cubicBezTo>
                        <a:cubicBezTo>
                          <a:pt x="39" y="78"/>
                          <a:pt x="24" y="90"/>
                          <a:pt x="15" y="100"/>
                        </a:cubicBezTo>
                        <a:cubicBezTo>
                          <a:pt x="14" y="101"/>
                          <a:pt x="14" y="102"/>
                          <a:pt x="14" y="103"/>
                        </a:cubicBezTo>
                        <a:cubicBezTo>
                          <a:pt x="14" y="109"/>
                          <a:pt x="14" y="113"/>
                          <a:pt x="14" y="115"/>
                        </a:cubicBezTo>
                        <a:cubicBezTo>
                          <a:pt x="14" y="117"/>
                          <a:pt x="16" y="118"/>
                          <a:pt x="17" y="118"/>
                        </a:cubicBezTo>
                        <a:cubicBezTo>
                          <a:pt x="64" y="118"/>
                          <a:pt x="64" y="118"/>
                          <a:pt x="64" y="118"/>
                        </a:cubicBezTo>
                        <a:cubicBezTo>
                          <a:pt x="67" y="118"/>
                          <a:pt x="68" y="121"/>
                          <a:pt x="68" y="121"/>
                        </a:cubicBezTo>
                        <a:cubicBezTo>
                          <a:pt x="68" y="303"/>
                          <a:pt x="68" y="303"/>
                          <a:pt x="68" y="303"/>
                        </a:cubicBezTo>
                        <a:cubicBezTo>
                          <a:pt x="103" y="303"/>
                          <a:pt x="103" y="303"/>
                          <a:pt x="103" y="303"/>
                        </a:cubicBezTo>
                        <a:cubicBezTo>
                          <a:pt x="103" y="78"/>
                          <a:pt x="103" y="78"/>
                          <a:pt x="103" y="78"/>
                        </a:cubicBezTo>
                        <a:lnTo>
                          <a:pt x="104" y="78"/>
                        </a:lnTo>
                        <a:close/>
                      </a:path>
                    </a:pathLst>
                  </a:custGeom>
                  <a:solidFill>
                    <a:schemeClr val="accent2"/>
                  </a:solidFill>
                  <a:ln>
                    <a:noFill/>
                  </a:ln>
                </p:spPr>
                <p:txBody>
                  <a:bodyPr anchor="ctr"/>
                  <a:lstStyle/>
                  <a:p>
                    <a:pPr algn="ctr"/>
                    <a:endParaRPr>
                      <a:solidFill>
                        <a:schemeClr val="tx1"/>
                      </a:solidFill>
                    </a:endParaRPr>
                  </a:p>
                </p:txBody>
              </p:sp>
            </p:grpSp>
          </p:grpSp>
          <p:sp>
            <p:nvSpPr>
              <p:cNvPr id="25" name="矩形 24"/>
              <p:cNvSpPr/>
              <p:nvPr/>
            </p:nvSpPr>
            <p:spPr>
              <a:xfrm>
                <a:off x="2222101" y="1814402"/>
                <a:ext cx="646331" cy="485996"/>
              </a:xfrm>
              <a:prstGeom prst="rect">
                <a:avLst/>
              </a:prstGeom>
            </p:spPr>
            <p:txBody>
              <a:bodyPr wrap="none" anchor="ctr" anchorCtr="1">
                <a:normAutofit/>
              </a:bodyPr>
              <a:lstStyle/>
              <a:p>
                <a:pPr algn="ctr"/>
                <a:r>
                  <a:rPr lang="en-US" altLang="zh-CN" b="1">
                    <a:solidFill>
                      <a:schemeClr val="tx1"/>
                    </a:solidFill>
                  </a:rPr>
                  <a:t>75%</a:t>
                </a:r>
              </a:p>
            </p:txBody>
          </p:sp>
        </p:grpSp>
        <p:grpSp>
          <p:nvGrpSpPr>
            <p:cNvPr id="8" name="组合 6"/>
            <p:cNvGrpSpPr/>
            <p:nvPr/>
          </p:nvGrpSpPr>
          <p:grpSpPr>
            <a:xfrm>
              <a:off x="4744387" y="1065579"/>
              <a:ext cx="2698454" cy="2882166"/>
              <a:chOff x="5198269" y="1547812"/>
              <a:chExt cx="1795464" cy="1917700"/>
            </a:xfrm>
          </p:grpSpPr>
          <p:grpSp>
            <p:nvGrpSpPr>
              <p:cNvPr id="16" name="组合 19"/>
              <p:cNvGrpSpPr/>
              <p:nvPr/>
            </p:nvGrpSpPr>
            <p:grpSpPr>
              <a:xfrm>
                <a:off x="5198269" y="1547812"/>
                <a:ext cx="1795464" cy="1917700"/>
                <a:chOff x="5147251" y="2203883"/>
                <a:chExt cx="1795464" cy="1917700"/>
              </a:xfrm>
            </p:grpSpPr>
            <p:sp>
              <p:nvSpPr>
                <p:cNvPr id="22" name="任意多边形: 形状 21"/>
                <p:cNvSpPr/>
                <p:nvPr/>
              </p:nvSpPr>
              <p:spPr bwMode="auto">
                <a:xfrm>
                  <a:off x="5147251" y="3007158"/>
                  <a:ext cx="1792288" cy="1114425"/>
                </a:xfrm>
                <a:custGeom>
                  <a:avLst/>
                  <a:gdLst>
                    <a:gd name="connsiteX0" fmla="*/ 1431925 w 1792288"/>
                    <a:gd name="connsiteY0" fmla="*/ 0 h 1114425"/>
                    <a:gd name="connsiteX1" fmla="*/ 1550944 w 1792288"/>
                    <a:gd name="connsiteY1" fmla="*/ 0 h 1114425"/>
                    <a:gd name="connsiteX2" fmla="*/ 1550944 w 1792288"/>
                    <a:gd name="connsiteY2" fmla="*/ 727087 h 1114425"/>
                    <a:gd name="connsiteX3" fmla="*/ 1613760 w 1792288"/>
                    <a:gd name="connsiteY3" fmla="*/ 796491 h 1114425"/>
                    <a:gd name="connsiteX4" fmla="*/ 1676575 w 1792288"/>
                    <a:gd name="connsiteY4" fmla="*/ 727087 h 1114425"/>
                    <a:gd name="connsiteX5" fmla="*/ 1676575 w 1792288"/>
                    <a:gd name="connsiteY5" fmla="*/ 0 h 1114425"/>
                    <a:gd name="connsiteX6" fmla="*/ 1792288 w 1792288"/>
                    <a:gd name="connsiteY6" fmla="*/ 0 h 1114425"/>
                    <a:gd name="connsiteX7" fmla="*/ 1792288 w 1792288"/>
                    <a:gd name="connsiteY7" fmla="*/ 737002 h 1114425"/>
                    <a:gd name="connsiteX8" fmla="*/ 1613760 w 1792288"/>
                    <a:gd name="connsiteY8" fmla="*/ 928688 h 1114425"/>
                    <a:gd name="connsiteX9" fmla="*/ 1431925 w 1792288"/>
                    <a:gd name="connsiteY9" fmla="*/ 733697 h 1114425"/>
                    <a:gd name="connsiteX10" fmla="*/ 1431925 w 1792288"/>
                    <a:gd name="connsiteY10" fmla="*/ 0 h 1114425"/>
                    <a:gd name="connsiteX11" fmla="*/ 122077 w 1792288"/>
                    <a:gd name="connsiteY11" fmla="*/ 0 h 1114425"/>
                    <a:gd name="connsiteX12" fmla="*/ 419020 w 1792288"/>
                    <a:gd name="connsiteY12" fmla="*/ 0 h 1114425"/>
                    <a:gd name="connsiteX13" fmla="*/ 1012906 w 1792288"/>
                    <a:gd name="connsiteY13" fmla="*/ 0 h 1114425"/>
                    <a:gd name="connsiteX14" fmla="*/ 1313148 w 1792288"/>
                    <a:gd name="connsiteY14" fmla="*/ 0 h 1114425"/>
                    <a:gd name="connsiteX15" fmla="*/ 1313148 w 1792288"/>
                    <a:gd name="connsiteY15" fmla="*/ 939160 h 1114425"/>
                    <a:gd name="connsiteX16" fmla="*/ 1382435 w 1792288"/>
                    <a:gd name="connsiteY16" fmla="*/ 939160 h 1114425"/>
                    <a:gd name="connsiteX17" fmla="*/ 1431925 w 1792288"/>
                    <a:gd name="connsiteY17" fmla="*/ 988763 h 1114425"/>
                    <a:gd name="connsiteX18" fmla="*/ 1431925 w 1792288"/>
                    <a:gd name="connsiteY18" fmla="*/ 1061515 h 1114425"/>
                    <a:gd name="connsiteX19" fmla="*/ 1382435 w 1792288"/>
                    <a:gd name="connsiteY19" fmla="*/ 1114425 h 1114425"/>
                    <a:gd name="connsiteX20" fmla="*/ 49491 w 1792288"/>
                    <a:gd name="connsiteY20" fmla="*/ 1114425 h 1114425"/>
                    <a:gd name="connsiteX21" fmla="*/ 0 w 1792288"/>
                    <a:gd name="connsiteY21" fmla="*/ 1061515 h 1114425"/>
                    <a:gd name="connsiteX22" fmla="*/ 0 w 1792288"/>
                    <a:gd name="connsiteY22" fmla="*/ 988763 h 1114425"/>
                    <a:gd name="connsiteX23" fmla="*/ 49491 w 1792288"/>
                    <a:gd name="connsiteY23" fmla="*/ 939160 h 1114425"/>
                    <a:gd name="connsiteX24" fmla="*/ 122077 w 1792288"/>
                    <a:gd name="connsiteY24" fmla="*/ 939160 h 1114425"/>
                    <a:gd name="connsiteX25" fmla="*/ 122077 w 1792288"/>
                    <a:gd name="connsiteY25" fmla="*/ 0 h 1114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92288" h="1114425">
                      <a:moveTo>
                        <a:pt x="1431925" y="0"/>
                      </a:moveTo>
                      <a:cubicBezTo>
                        <a:pt x="1431925" y="0"/>
                        <a:pt x="1431925" y="0"/>
                        <a:pt x="1550944" y="0"/>
                      </a:cubicBezTo>
                      <a:cubicBezTo>
                        <a:pt x="1550944" y="0"/>
                        <a:pt x="1550944" y="0"/>
                        <a:pt x="1550944" y="727087"/>
                      </a:cubicBezTo>
                      <a:cubicBezTo>
                        <a:pt x="1550944" y="779966"/>
                        <a:pt x="1584005" y="796491"/>
                        <a:pt x="1613760" y="796491"/>
                      </a:cubicBezTo>
                      <a:cubicBezTo>
                        <a:pt x="1646821" y="796491"/>
                        <a:pt x="1676575" y="779966"/>
                        <a:pt x="1676575" y="727087"/>
                      </a:cubicBezTo>
                      <a:lnTo>
                        <a:pt x="1676575" y="0"/>
                      </a:lnTo>
                      <a:cubicBezTo>
                        <a:pt x="1676575" y="0"/>
                        <a:pt x="1676575" y="0"/>
                        <a:pt x="1792288" y="0"/>
                      </a:cubicBezTo>
                      <a:cubicBezTo>
                        <a:pt x="1792288" y="0"/>
                        <a:pt x="1792288" y="0"/>
                        <a:pt x="1792288" y="737002"/>
                      </a:cubicBezTo>
                      <a:cubicBezTo>
                        <a:pt x="1792288" y="928688"/>
                        <a:pt x="1640208" y="928688"/>
                        <a:pt x="1613760" y="928688"/>
                      </a:cubicBezTo>
                      <a:cubicBezTo>
                        <a:pt x="1597229" y="928688"/>
                        <a:pt x="1431925" y="928688"/>
                        <a:pt x="1431925" y="733697"/>
                      </a:cubicBezTo>
                      <a:cubicBezTo>
                        <a:pt x="1431925" y="733697"/>
                        <a:pt x="1431925" y="733697"/>
                        <a:pt x="1431925" y="0"/>
                      </a:cubicBezTo>
                      <a:close/>
                      <a:moveTo>
                        <a:pt x="122077" y="0"/>
                      </a:moveTo>
                      <a:cubicBezTo>
                        <a:pt x="122077" y="0"/>
                        <a:pt x="122077" y="0"/>
                        <a:pt x="419020" y="0"/>
                      </a:cubicBezTo>
                      <a:lnTo>
                        <a:pt x="1012906" y="0"/>
                      </a:lnTo>
                      <a:cubicBezTo>
                        <a:pt x="1012906" y="0"/>
                        <a:pt x="1012906" y="0"/>
                        <a:pt x="1313148" y="0"/>
                      </a:cubicBezTo>
                      <a:cubicBezTo>
                        <a:pt x="1313148" y="0"/>
                        <a:pt x="1313148" y="0"/>
                        <a:pt x="1313148" y="939160"/>
                      </a:cubicBezTo>
                      <a:cubicBezTo>
                        <a:pt x="1313148" y="939160"/>
                        <a:pt x="1313148" y="939160"/>
                        <a:pt x="1382435" y="939160"/>
                      </a:cubicBezTo>
                      <a:cubicBezTo>
                        <a:pt x="1412129" y="939160"/>
                        <a:pt x="1431925" y="962308"/>
                        <a:pt x="1431925" y="988763"/>
                      </a:cubicBezTo>
                      <a:cubicBezTo>
                        <a:pt x="1431925" y="988763"/>
                        <a:pt x="1431925" y="988763"/>
                        <a:pt x="1431925" y="1061515"/>
                      </a:cubicBezTo>
                      <a:cubicBezTo>
                        <a:pt x="1431925" y="1091277"/>
                        <a:pt x="1412129" y="1114425"/>
                        <a:pt x="1382435" y="1114425"/>
                      </a:cubicBezTo>
                      <a:cubicBezTo>
                        <a:pt x="1382435" y="1114425"/>
                        <a:pt x="1382435" y="1114425"/>
                        <a:pt x="49491" y="1114425"/>
                      </a:cubicBezTo>
                      <a:cubicBezTo>
                        <a:pt x="23096" y="1114425"/>
                        <a:pt x="0" y="1091277"/>
                        <a:pt x="0" y="1061515"/>
                      </a:cubicBezTo>
                      <a:cubicBezTo>
                        <a:pt x="0" y="1061515"/>
                        <a:pt x="0" y="1061515"/>
                        <a:pt x="0" y="988763"/>
                      </a:cubicBezTo>
                      <a:cubicBezTo>
                        <a:pt x="0" y="962308"/>
                        <a:pt x="23096" y="939160"/>
                        <a:pt x="49491" y="939160"/>
                      </a:cubicBezTo>
                      <a:cubicBezTo>
                        <a:pt x="49491" y="939160"/>
                        <a:pt x="49491" y="939160"/>
                        <a:pt x="122077" y="939160"/>
                      </a:cubicBezTo>
                      <a:cubicBezTo>
                        <a:pt x="122077" y="939160"/>
                        <a:pt x="122077" y="939160"/>
                        <a:pt x="122077" y="0"/>
                      </a:cubicBezTo>
                      <a:close/>
                    </a:path>
                  </a:pathLst>
                </a:custGeom>
                <a:solidFill>
                  <a:schemeClr val="tx2">
                    <a:lumMod val="20000"/>
                    <a:lumOff val="80000"/>
                  </a:schemeClr>
                </a:solidFill>
                <a:ln>
                  <a:noFill/>
                </a:ln>
              </p:spPr>
              <p:txBody>
                <a:bodyPr anchor="ctr"/>
                <a:lstStyle/>
                <a:p>
                  <a:pPr algn="ctr"/>
                  <a:endParaRPr>
                    <a:solidFill>
                      <a:schemeClr val="tx1"/>
                    </a:solidFill>
                  </a:endParaRPr>
                </a:p>
              </p:txBody>
            </p:sp>
            <p:sp>
              <p:nvSpPr>
                <p:cNvPr id="23" name="任意多边形: 形状 22"/>
                <p:cNvSpPr/>
                <p:nvPr/>
              </p:nvSpPr>
              <p:spPr bwMode="auto">
                <a:xfrm>
                  <a:off x="5269490" y="2203883"/>
                  <a:ext cx="1673225" cy="803275"/>
                </a:xfrm>
                <a:custGeom>
                  <a:avLst/>
                  <a:gdLst>
                    <a:gd name="connsiteX0" fmla="*/ 1404923 w 1673225"/>
                    <a:gd name="connsiteY0" fmla="*/ 169492 h 803275"/>
                    <a:gd name="connsiteX1" fmla="*/ 1445724 w 1673225"/>
                    <a:gd name="connsiteY1" fmla="*/ 185192 h 803275"/>
                    <a:gd name="connsiteX2" fmla="*/ 1640254 w 1673225"/>
                    <a:gd name="connsiteY2" fmla="*/ 363676 h 803275"/>
                    <a:gd name="connsiteX3" fmla="*/ 1673225 w 1673225"/>
                    <a:gd name="connsiteY3" fmla="*/ 416560 h 803275"/>
                    <a:gd name="connsiteX4" fmla="*/ 1669928 w 1673225"/>
                    <a:gd name="connsiteY4" fmla="*/ 416560 h 803275"/>
                    <a:gd name="connsiteX5" fmla="*/ 1669928 w 1673225"/>
                    <a:gd name="connsiteY5" fmla="*/ 803275 h 803275"/>
                    <a:gd name="connsiteX6" fmla="*/ 1554529 w 1673225"/>
                    <a:gd name="connsiteY6" fmla="*/ 803275 h 803275"/>
                    <a:gd name="connsiteX7" fmla="*/ 1554529 w 1673225"/>
                    <a:gd name="connsiteY7" fmla="*/ 558686 h 803275"/>
                    <a:gd name="connsiteX8" fmla="*/ 1541341 w 1673225"/>
                    <a:gd name="connsiteY8" fmla="*/ 548770 h 803275"/>
                    <a:gd name="connsiteX9" fmla="*/ 1386376 w 1673225"/>
                    <a:gd name="connsiteY9" fmla="*/ 548770 h 803275"/>
                    <a:gd name="connsiteX10" fmla="*/ 1376485 w 1673225"/>
                    <a:gd name="connsiteY10" fmla="*/ 538855 h 803275"/>
                    <a:gd name="connsiteX11" fmla="*/ 1376485 w 1673225"/>
                    <a:gd name="connsiteY11" fmla="*/ 499192 h 803275"/>
                    <a:gd name="connsiteX12" fmla="*/ 1379782 w 1673225"/>
                    <a:gd name="connsiteY12" fmla="*/ 489276 h 803275"/>
                    <a:gd name="connsiteX13" fmla="*/ 1488587 w 1673225"/>
                    <a:gd name="connsiteY13" fmla="*/ 383508 h 803275"/>
                    <a:gd name="connsiteX14" fmla="*/ 1363296 w 1673225"/>
                    <a:gd name="connsiteY14" fmla="*/ 267824 h 803275"/>
                    <a:gd name="connsiteX15" fmla="*/ 1356702 w 1673225"/>
                    <a:gd name="connsiteY15" fmla="*/ 188497 h 803275"/>
                    <a:gd name="connsiteX16" fmla="*/ 1404923 w 1673225"/>
                    <a:gd name="connsiteY16" fmla="*/ 169492 h 803275"/>
                    <a:gd name="connsiteX17" fmla="*/ 122087 w 1673225"/>
                    <a:gd name="connsiteY17" fmla="*/ 0 h 803275"/>
                    <a:gd name="connsiteX18" fmla="*/ 1069088 w 1673225"/>
                    <a:gd name="connsiteY18" fmla="*/ 0 h 803275"/>
                    <a:gd name="connsiteX19" fmla="*/ 1194475 w 1673225"/>
                    <a:gd name="connsiteY19" fmla="*/ 119004 h 803275"/>
                    <a:gd name="connsiteX20" fmla="*/ 1194475 w 1673225"/>
                    <a:gd name="connsiteY20" fmla="*/ 624770 h 803275"/>
                    <a:gd name="connsiteX21" fmla="*/ 1339660 w 1673225"/>
                    <a:gd name="connsiteY21" fmla="*/ 624770 h 803275"/>
                    <a:gd name="connsiteX22" fmla="*/ 1428750 w 1673225"/>
                    <a:gd name="connsiteY22" fmla="*/ 733856 h 803275"/>
                    <a:gd name="connsiteX23" fmla="*/ 1428750 w 1673225"/>
                    <a:gd name="connsiteY23" fmla="*/ 803275 h 803275"/>
                    <a:gd name="connsiteX24" fmla="*/ 1309963 w 1673225"/>
                    <a:gd name="connsiteY24" fmla="*/ 803275 h 803275"/>
                    <a:gd name="connsiteX25" fmla="*/ 1309963 w 1673225"/>
                    <a:gd name="connsiteY25" fmla="*/ 773524 h 803275"/>
                    <a:gd name="connsiteX26" fmla="*/ 1276966 w 1673225"/>
                    <a:gd name="connsiteY26" fmla="*/ 743773 h 803275"/>
                    <a:gd name="connsiteX27" fmla="*/ 1191175 w 1673225"/>
                    <a:gd name="connsiteY27" fmla="*/ 743773 h 803275"/>
                    <a:gd name="connsiteX28" fmla="*/ 1191175 w 1673225"/>
                    <a:gd name="connsiteY28" fmla="*/ 803275 h 803275"/>
                    <a:gd name="connsiteX29" fmla="*/ 890907 w 1673225"/>
                    <a:gd name="connsiteY29" fmla="*/ 803275 h 803275"/>
                    <a:gd name="connsiteX30" fmla="*/ 973398 w 1673225"/>
                    <a:gd name="connsiteY30" fmla="*/ 723939 h 803275"/>
                    <a:gd name="connsiteX31" fmla="*/ 973398 w 1673225"/>
                    <a:gd name="connsiteY31" fmla="*/ 297509 h 803275"/>
                    <a:gd name="connsiteX32" fmla="*/ 890907 w 1673225"/>
                    <a:gd name="connsiteY32" fmla="*/ 214868 h 803275"/>
                    <a:gd name="connsiteX33" fmla="*/ 296969 w 1673225"/>
                    <a:gd name="connsiteY33" fmla="*/ 214868 h 803275"/>
                    <a:gd name="connsiteX34" fmla="*/ 214478 w 1673225"/>
                    <a:gd name="connsiteY34" fmla="*/ 297509 h 803275"/>
                    <a:gd name="connsiteX35" fmla="*/ 214478 w 1673225"/>
                    <a:gd name="connsiteY35" fmla="*/ 723939 h 803275"/>
                    <a:gd name="connsiteX36" fmla="*/ 296969 w 1673225"/>
                    <a:gd name="connsiteY36" fmla="*/ 803275 h 803275"/>
                    <a:gd name="connsiteX37" fmla="*/ 0 w 1673225"/>
                    <a:gd name="connsiteY37" fmla="*/ 803275 h 803275"/>
                    <a:gd name="connsiteX38" fmla="*/ 0 w 1673225"/>
                    <a:gd name="connsiteY38" fmla="*/ 119004 h 803275"/>
                    <a:gd name="connsiteX39" fmla="*/ 122087 w 1673225"/>
                    <a:gd name="connsiteY39" fmla="*/ 0 h 80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673225" h="803275">
                      <a:moveTo>
                        <a:pt x="1404923" y="169492"/>
                      </a:moveTo>
                      <a:cubicBezTo>
                        <a:pt x="1420996" y="170319"/>
                        <a:pt x="1435833" y="176929"/>
                        <a:pt x="1445724" y="185192"/>
                      </a:cubicBezTo>
                      <a:cubicBezTo>
                        <a:pt x="1475398" y="218245"/>
                        <a:pt x="1580906" y="307487"/>
                        <a:pt x="1640254" y="363676"/>
                      </a:cubicBezTo>
                      <a:cubicBezTo>
                        <a:pt x="1673225" y="390118"/>
                        <a:pt x="1673225" y="416560"/>
                        <a:pt x="1673225" y="416560"/>
                      </a:cubicBezTo>
                      <a:lnTo>
                        <a:pt x="1669928" y="416560"/>
                      </a:lnTo>
                      <a:cubicBezTo>
                        <a:pt x="1669928" y="416560"/>
                        <a:pt x="1669928" y="416560"/>
                        <a:pt x="1669928" y="803275"/>
                      </a:cubicBezTo>
                      <a:cubicBezTo>
                        <a:pt x="1669928" y="803275"/>
                        <a:pt x="1669928" y="803275"/>
                        <a:pt x="1554529" y="803275"/>
                      </a:cubicBezTo>
                      <a:cubicBezTo>
                        <a:pt x="1554529" y="803275"/>
                        <a:pt x="1554529" y="803275"/>
                        <a:pt x="1554529" y="558686"/>
                      </a:cubicBezTo>
                      <a:cubicBezTo>
                        <a:pt x="1554529" y="558686"/>
                        <a:pt x="1551232" y="548770"/>
                        <a:pt x="1541341" y="548770"/>
                      </a:cubicBezTo>
                      <a:cubicBezTo>
                        <a:pt x="1541341" y="548770"/>
                        <a:pt x="1541341" y="548770"/>
                        <a:pt x="1386376" y="548770"/>
                      </a:cubicBezTo>
                      <a:cubicBezTo>
                        <a:pt x="1383079" y="548770"/>
                        <a:pt x="1376485" y="545465"/>
                        <a:pt x="1376485" y="538855"/>
                      </a:cubicBezTo>
                      <a:cubicBezTo>
                        <a:pt x="1376485" y="532244"/>
                        <a:pt x="1376485" y="519023"/>
                        <a:pt x="1376485" y="499192"/>
                      </a:cubicBezTo>
                      <a:cubicBezTo>
                        <a:pt x="1376485" y="495886"/>
                        <a:pt x="1376485" y="492581"/>
                        <a:pt x="1379782" y="489276"/>
                      </a:cubicBezTo>
                      <a:cubicBezTo>
                        <a:pt x="1409456" y="456223"/>
                        <a:pt x="1458913" y="416560"/>
                        <a:pt x="1488587" y="383508"/>
                      </a:cubicBezTo>
                      <a:cubicBezTo>
                        <a:pt x="1452319" y="343844"/>
                        <a:pt x="1389673" y="294266"/>
                        <a:pt x="1363296" y="267824"/>
                      </a:cubicBezTo>
                      <a:cubicBezTo>
                        <a:pt x="1343514" y="247992"/>
                        <a:pt x="1330325" y="214939"/>
                        <a:pt x="1356702" y="188497"/>
                      </a:cubicBezTo>
                      <a:cubicBezTo>
                        <a:pt x="1371539" y="173624"/>
                        <a:pt x="1388849" y="168666"/>
                        <a:pt x="1404923" y="169492"/>
                      </a:cubicBezTo>
                      <a:close/>
                      <a:moveTo>
                        <a:pt x="122087" y="0"/>
                      </a:moveTo>
                      <a:cubicBezTo>
                        <a:pt x="122087" y="0"/>
                        <a:pt x="122087" y="0"/>
                        <a:pt x="1069088" y="0"/>
                      </a:cubicBezTo>
                      <a:cubicBezTo>
                        <a:pt x="1138381" y="0"/>
                        <a:pt x="1194475" y="52891"/>
                        <a:pt x="1194475" y="119004"/>
                      </a:cubicBezTo>
                      <a:cubicBezTo>
                        <a:pt x="1194475" y="119004"/>
                        <a:pt x="1194475" y="119004"/>
                        <a:pt x="1194475" y="624770"/>
                      </a:cubicBezTo>
                      <a:cubicBezTo>
                        <a:pt x="1237370" y="624770"/>
                        <a:pt x="1319862" y="624770"/>
                        <a:pt x="1339660" y="624770"/>
                      </a:cubicBezTo>
                      <a:cubicBezTo>
                        <a:pt x="1422151" y="631381"/>
                        <a:pt x="1428750" y="664438"/>
                        <a:pt x="1428750" y="733856"/>
                      </a:cubicBezTo>
                      <a:lnTo>
                        <a:pt x="1428750" y="803275"/>
                      </a:lnTo>
                      <a:cubicBezTo>
                        <a:pt x="1428750" y="803275"/>
                        <a:pt x="1428750" y="803275"/>
                        <a:pt x="1309963" y="803275"/>
                      </a:cubicBezTo>
                      <a:cubicBezTo>
                        <a:pt x="1309963" y="803275"/>
                        <a:pt x="1309963" y="803275"/>
                        <a:pt x="1309963" y="773524"/>
                      </a:cubicBezTo>
                      <a:cubicBezTo>
                        <a:pt x="1309963" y="773524"/>
                        <a:pt x="1306663" y="743773"/>
                        <a:pt x="1276966" y="743773"/>
                      </a:cubicBezTo>
                      <a:cubicBezTo>
                        <a:pt x="1276966" y="743773"/>
                        <a:pt x="1276966" y="743773"/>
                        <a:pt x="1191175" y="743773"/>
                      </a:cubicBezTo>
                      <a:cubicBezTo>
                        <a:pt x="1191175" y="743773"/>
                        <a:pt x="1191175" y="743773"/>
                        <a:pt x="1191175" y="803275"/>
                      </a:cubicBezTo>
                      <a:cubicBezTo>
                        <a:pt x="1191175" y="803275"/>
                        <a:pt x="1191175" y="803275"/>
                        <a:pt x="890907" y="803275"/>
                      </a:cubicBezTo>
                      <a:cubicBezTo>
                        <a:pt x="937102" y="803275"/>
                        <a:pt x="973398" y="766913"/>
                        <a:pt x="973398" y="723939"/>
                      </a:cubicBezTo>
                      <a:cubicBezTo>
                        <a:pt x="973398" y="723939"/>
                        <a:pt x="973398" y="723939"/>
                        <a:pt x="973398" y="297509"/>
                      </a:cubicBezTo>
                      <a:cubicBezTo>
                        <a:pt x="973398" y="251230"/>
                        <a:pt x="937102" y="214868"/>
                        <a:pt x="890907" y="214868"/>
                      </a:cubicBezTo>
                      <a:cubicBezTo>
                        <a:pt x="890907" y="214868"/>
                        <a:pt x="890907" y="214868"/>
                        <a:pt x="296969" y="214868"/>
                      </a:cubicBezTo>
                      <a:cubicBezTo>
                        <a:pt x="250774" y="214868"/>
                        <a:pt x="214478" y="251230"/>
                        <a:pt x="214478" y="297509"/>
                      </a:cubicBezTo>
                      <a:cubicBezTo>
                        <a:pt x="214478" y="297509"/>
                        <a:pt x="214478" y="297509"/>
                        <a:pt x="214478" y="723939"/>
                      </a:cubicBezTo>
                      <a:cubicBezTo>
                        <a:pt x="214478" y="766913"/>
                        <a:pt x="250774" y="803275"/>
                        <a:pt x="296969" y="803275"/>
                      </a:cubicBezTo>
                      <a:cubicBezTo>
                        <a:pt x="296969" y="803275"/>
                        <a:pt x="296969" y="803275"/>
                        <a:pt x="0" y="803275"/>
                      </a:cubicBezTo>
                      <a:cubicBezTo>
                        <a:pt x="0" y="803275"/>
                        <a:pt x="0" y="803275"/>
                        <a:pt x="0" y="119004"/>
                      </a:cubicBezTo>
                      <a:cubicBezTo>
                        <a:pt x="0" y="52891"/>
                        <a:pt x="52795" y="0"/>
                        <a:pt x="122087" y="0"/>
                      </a:cubicBezTo>
                      <a:close/>
                    </a:path>
                  </a:pathLst>
                </a:custGeom>
                <a:solidFill>
                  <a:srgbClr val="E6345E"/>
                </a:solidFill>
                <a:ln>
                  <a:noFill/>
                </a:ln>
              </p:spPr>
              <p:txBody>
                <a:bodyPr anchor="ctr"/>
                <a:lstStyle/>
                <a:p>
                  <a:pPr algn="ctr"/>
                  <a:endParaRPr>
                    <a:solidFill>
                      <a:schemeClr val="tx1"/>
                    </a:solidFill>
                  </a:endParaRPr>
                </a:p>
              </p:txBody>
            </p:sp>
          </p:grpSp>
          <p:sp>
            <p:nvSpPr>
              <p:cNvPr id="21" name="矩形 20"/>
              <p:cNvSpPr/>
              <p:nvPr/>
            </p:nvSpPr>
            <p:spPr>
              <a:xfrm>
                <a:off x="5595359" y="1814402"/>
                <a:ext cx="646331" cy="485996"/>
              </a:xfrm>
              <a:prstGeom prst="rect">
                <a:avLst/>
              </a:prstGeom>
            </p:spPr>
            <p:txBody>
              <a:bodyPr wrap="none" anchor="ctr" anchorCtr="1">
                <a:normAutofit/>
              </a:bodyPr>
              <a:lstStyle/>
              <a:p>
                <a:pPr algn="ctr"/>
                <a:r>
                  <a:rPr lang="en-US" altLang="zh-CN" b="1">
                    <a:solidFill>
                      <a:schemeClr val="tx1"/>
                    </a:solidFill>
                  </a:rPr>
                  <a:t>40%</a:t>
                </a:r>
              </a:p>
            </p:txBody>
          </p:sp>
        </p:grpSp>
        <p:grpSp>
          <p:nvGrpSpPr>
            <p:cNvPr id="20" name="组合 7"/>
            <p:cNvGrpSpPr/>
            <p:nvPr/>
          </p:nvGrpSpPr>
          <p:grpSpPr>
            <a:xfrm>
              <a:off x="8528318" y="1065579"/>
              <a:ext cx="2693680" cy="2882168"/>
              <a:chOff x="8557781" y="1547812"/>
              <a:chExt cx="1792288" cy="1917701"/>
            </a:xfrm>
          </p:grpSpPr>
          <p:grpSp>
            <p:nvGrpSpPr>
              <p:cNvPr id="24" name="组合 15"/>
              <p:cNvGrpSpPr/>
              <p:nvPr/>
            </p:nvGrpSpPr>
            <p:grpSpPr>
              <a:xfrm>
                <a:off x="8557781" y="1547812"/>
                <a:ext cx="1792288" cy="1917701"/>
                <a:chOff x="7457065" y="2203883"/>
                <a:chExt cx="1792288" cy="1917701"/>
              </a:xfrm>
            </p:grpSpPr>
            <p:sp>
              <p:nvSpPr>
                <p:cNvPr id="18" name="任意多边形: 形状 17"/>
                <p:cNvSpPr/>
                <p:nvPr/>
              </p:nvSpPr>
              <p:spPr bwMode="auto">
                <a:xfrm>
                  <a:off x="7457065" y="2713471"/>
                  <a:ext cx="1792288" cy="1408113"/>
                </a:xfrm>
                <a:custGeom>
                  <a:avLst/>
                  <a:gdLst>
                    <a:gd name="T0" fmla="*/ 454 w 543"/>
                    <a:gd name="T1" fmla="*/ 9 h 426"/>
                    <a:gd name="T2" fmla="*/ 457 w 543"/>
                    <a:gd name="T3" fmla="*/ 12 h 426"/>
                    <a:gd name="T4" fmla="*/ 504 w 543"/>
                    <a:gd name="T5" fmla="*/ 12 h 426"/>
                    <a:gd name="T6" fmla="*/ 508 w 543"/>
                    <a:gd name="T7" fmla="*/ 15 h 426"/>
                    <a:gd name="T8" fmla="*/ 508 w 543"/>
                    <a:gd name="T9" fmla="*/ 309 h 426"/>
                    <a:gd name="T10" fmla="*/ 489 w 543"/>
                    <a:gd name="T11" fmla="*/ 330 h 426"/>
                    <a:gd name="T12" fmla="*/ 470 w 543"/>
                    <a:gd name="T13" fmla="*/ 309 h 426"/>
                    <a:gd name="T14" fmla="*/ 470 w 543"/>
                    <a:gd name="T15" fmla="*/ 68 h 426"/>
                    <a:gd name="T16" fmla="*/ 443 w 543"/>
                    <a:gd name="T17" fmla="*/ 35 h 426"/>
                    <a:gd name="T18" fmla="*/ 399 w 543"/>
                    <a:gd name="T19" fmla="*/ 35 h 426"/>
                    <a:gd name="T20" fmla="*/ 399 w 543"/>
                    <a:gd name="T21" fmla="*/ 0 h 426"/>
                    <a:gd name="T22" fmla="*/ 332 w 543"/>
                    <a:gd name="T23" fmla="*/ 0 h 426"/>
                    <a:gd name="T24" fmla="*/ 332 w 543"/>
                    <a:gd name="T25" fmla="*/ 65 h 426"/>
                    <a:gd name="T26" fmla="*/ 332 w 543"/>
                    <a:gd name="T27" fmla="*/ 65 h 426"/>
                    <a:gd name="T28" fmla="*/ 307 w 543"/>
                    <a:gd name="T29" fmla="*/ 89 h 426"/>
                    <a:gd name="T30" fmla="*/ 127 w 543"/>
                    <a:gd name="T31" fmla="*/ 89 h 426"/>
                    <a:gd name="T32" fmla="*/ 102 w 543"/>
                    <a:gd name="T33" fmla="*/ 65 h 426"/>
                    <a:gd name="T34" fmla="*/ 102 w 543"/>
                    <a:gd name="T35" fmla="*/ 0 h 426"/>
                    <a:gd name="T36" fmla="*/ 37 w 543"/>
                    <a:gd name="T37" fmla="*/ 0 h 426"/>
                    <a:gd name="T38" fmla="*/ 37 w 543"/>
                    <a:gd name="T39" fmla="*/ 373 h 426"/>
                    <a:gd name="T40" fmla="*/ 15 w 543"/>
                    <a:gd name="T41" fmla="*/ 373 h 426"/>
                    <a:gd name="T42" fmla="*/ 0 w 543"/>
                    <a:gd name="T43" fmla="*/ 388 h 426"/>
                    <a:gd name="T44" fmla="*/ 0 w 543"/>
                    <a:gd name="T45" fmla="*/ 410 h 426"/>
                    <a:gd name="T46" fmla="*/ 15 w 543"/>
                    <a:gd name="T47" fmla="*/ 426 h 426"/>
                    <a:gd name="T48" fmla="*/ 419 w 543"/>
                    <a:gd name="T49" fmla="*/ 426 h 426"/>
                    <a:gd name="T50" fmla="*/ 434 w 543"/>
                    <a:gd name="T51" fmla="*/ 410 h 426"/>
                    <a:gd name="T52" fmla="*/ 434 w 543"/>
                    <a:gd name="T53" fmla="*/ 388 h 426"/>
                    <a:gd name="T54" fmla="*/ 419 w 543"/>
                    <a:gd name="T55" fmla="*/ 373 h 426"/>
                    <a:gd name="T56" fmla="*/ 398 w 543"/>
                    <a:gd name="T57" fmla="*/ 373 h 426"/>
                    <a:gd name="T58" fmla="*/ 398 w 543"/>
                    <a:gd name="T59" fmla="*/ 71 h 426"/>
                    <a:gd name="T60" fmla="*/ 424 w 543"/>
                    <a:gd name="T61" fmla="*/ 71 h 426"/>
                    <a:gd name="T62" fmla="*/ 434 w 543"/>
                    <a:gd name="T63" fmla="*/ 80 h 426"/>
                    <a:gd name="T64" fmla="*/ 434 w 543"/>
                    <a:gd name="T65" fmla="*/ 311 h 426"/>
                    <a:gd name="T66" fmla="*/ 489 w 543"/>
                    <a:gd name="T67" fmla="*/ 370 h 426"/>
                    <a:gd name="T68" fmla="*/ 543 w 543"/>
                    <a:gd name="T69" fmla="*/ 312 h 426"/>
                    <a:gd name="T70" fmla="*/ 543 w 543"/>
                    <a:gd name="T71" fmla="*/ 0 h 426"/>
                    <a:gd name="T72" fmla="*/ 454 w 543"/>
                    <a:gd name="T73" fmla="*/ 0 h 426"/>
                    <a:gd name="T74" fmla="*/ 454 w 543"/>
                    <a:gd name="T75" fmla="*/ 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3" h="426">
                      <a:moveTo>
                        <a:pt x="454" y="9"/>
                      </a:moveTo>
                      <a:cubicBezTo>
                        <a:pt x="454" y="11"/>
                        <a:pt x="456" y="12"/>
                        <a:pt x="457" y="12"/>
                      </a:cubicBezTo>
                      <a:cubicBezTo>
                        <a:pt x="504" y="12"/>
                        <a:pt x="504" y="12"/>
                        <a:pt x="504" y="12"/>
                      </a:cubicBezTo>
                      <a:cubicBezTo>
                        <a:pt x="507" y="12"/>
                        <a:pt x="508" y="15"/>
                        <a:pt x="508" y="15"/>
                      </a:cubicBezTo>
                      <a:cubicBezTo>
                        <a:pt x="508" y="309"/>
                        <a:pt x="508" y="309"/>
                        <a:pt x="508" y="309"/>
                      </a:cubicBezTo>
                      <a:cubicBezTo>
                        <a:pt x="508" y="325"/>
                        <a:pt x="499" y="330"/>
                        <a:pt x="489" y="330"/>
                      </a:cubicBezTo>
                      <a:cubicBezTo>
                        <a:pt x="480" y="330"/>
                        <a:pt x="470" y="325"/>
                        <a:pt x="470" y="309"/>
                      </a:cubicBezTo>
                      <a:cubicBezTo>
                        <a:pt x="470" y="68"/>
                        <a:pt x="470" y="68"/>
                        <a:pt x="470" y="68"/>
                      </a:cubicBezTo>
                      <a:cubicBezTo>
                        <a:pt x="470" y="47"/>
                        <a:pt x="468" y="37"/>
                        <a:pt x="443" y="35"/>
                      </a:cubicBezTo>
                      <a:cubicBezTo>
                        <a:pt x="437" y="35"/>
                        <a:pt x="412" y="35"/>
                        <a:pt x="399" y="35"/>
                      </a:cubicBezTo>
                      <a:cubicBezTo>
                        <a:pt x="399" y="0"/>
                        <a:pt x="399" y="0"/>
                        <a:pt x="399" y="0"/>
                      </a:cubicBezTo>
                      <a:cubicBezTo>
                        <a:pt x="332" y="0"/>
                        <a:pt x="332" y="0"/>
                        <a:pt x="332" y="0"/>
                      </a:cubicBezTo>
                      <a:cubicBezTo>
                        <a:pt x="332" y="65"/>
                        <a:pt x="332" y="65"/>
                        <a:pt x="332" y="65"/>
                      </a:cubicBezTo>
                      <a:cubicBezTo>
                        <a:pt x="332" y="65"/>
                        <a:pt x="332" y="65"/>
                        <a:pt x="332" y="65"/>
                      </a:cubicBezTo>
                      <a:cubicBezTo>
                        <a:pt x="332" y="78"/>
                        <a:pt x="321" y="89"/>
                        <a:pt x="307" y="89"/>
                      </a:cubicBezTo>
                      <a:cubicBezTo>
                        <a:pt x="127" y="89"/>
                        <a:pt x="127" y="89"/>
                        <a:pt x="127" y="89"/>
                      </a:cubicBezTo>
                      <a:cubicBezTo>
                        <a:pt x="113" y="89"/>
                        <a:pt x="102" y="78"/>
                        <a:pt x="102" y="65"/>
                      </a:cubicBezTo>
                      <a:cubicBezTo>
                        <a:pt x="102" y="0"/>
                        <a:pt x="102" y="0"/>
                        <a:pt x="102" y="0"/>
                      </a:cubicBezTo>
                      <a:cubicBezTo>
                        <a:pt x="37" y="0"/>
                        <a:pt x="37" y="0"/>
                        <a:pt x="37" y="0"/>
                      </a:cubicBezTo>
                      <a:cubicBezTo>
                        <a:pt x="37" y="373"/>
                        <a:pt x="37" y="373"/>
                        <a:pt x="37" y="373"/>
                      </a:cubicBezTo>
                      <a:cubicBezTo>
                        <a:pt x="15" y="373"/>
                        <a:pt x="15" y="373"/>
                        <a:pt x="15" y="373"/>
                      </a:cubicBezTo>
                      <a:cubicBezTo>
                        <a:pt x="7" y="373"/>
                        <a:pt x="0" y="380"/>
                        <a:pt x="0" y="388"/>
                      </a:cubicBezTo>
                      <a:cubicBezTo>
                        <a:pt x="0" y="410"/>
                        <a:pt x="0" y="410"/>
                        <a:pt x="0" y="410"/>
                      </a:cubicBezTo>
                      <a:cubicBezTo>
                        <a:pt x="0" y="419"/>
                        <a:pt x="7" y="426"/>
                        <a:pt x="15" y="426"/>
                      </a:cubicBezTo>
                      <a:cubicBezTo>
                        <a:pt x="419" y="426"/>
                        <a:pt x="419" y="426"/>
                        <a:pt x="419" y="426"/>
                      </a:cubicBezTo>
                      <a:cubicBezTo>
                        <a:pt x="428" y="426"/>
                        <a:pt x="434" y="419"/>
                        <a:pt x="434" y="410"/>
                      </a:cubicBezTo>
                      <a:cubicBezTo>
                        <a:pt x="434" y="388"/>
                        <a:pt x="434" y="388"/>
                        <a:pt x="434" y="388"/>
                      </a:cubicBezTo>
                      <a:cubicBezTo>
                        <a:pt x="434" y="380"/>
                        <a:pt x="428" y="373"/>
                        <a:pt x="419" y="373"/>
                      </a:cubicBezTo>
                      <a:cubicBezTo>
                        <a:pt x="398" y="373"/>
                        <a:pt x="398" y="373"/>
                        <a:pt x="398" y="373"/>
                      </a:cubicBezTo>
                      <a:cubicBezTo>
                        <a:pt x="398" y="71"/>
                        <a:pt x="398" y="71"/>
                        <a:pt x="398" y="71"/>
                      </a:cubicBezTo>
                      <a:cubicBezTo>
                        <a:pt x="424" y="71"/>
                        <a:pt x="424" y="71"/>
                        <a:pt x="424" y="71"/>
                      </a:cubicBezTo>
                      <a:cubicBezTo>
                        <a:pt x="433" y="71"/>
                        <a:pt x="434" y="80"/>
                        <a:pt x="434" y="80"/>
                      </a:cubicBezTo>
                      <a:cubicBezTo>
                        <a:pt x="434" y="311"/>
                        <a:pt x="434" y="311"/>
                        <a:pt x="434" y="311"/>
                      </a:cubicBezTo>
                      <a:cubicBezTo>
                        <a:pt x="434" y="370"/>
                        <a:pt x="484" y="370"/>
                        <a:pt x="489" y="370"/>
                      </a:cubicBezTo>
                      <a:cubicBezTo>
                        <a:pt x="497" y="370"/>
                        <a:pt x="543" y="370"/>
                        <a:pt x="543" y="312"/>
                      </a:cubicBezTo>
                      <a:cubicBezTo>
                        <a:pt x="543" y="0"/>
                        <a:pt x="543" y="0"/>
                        <a:pt x="543" y="0"/>
                      </a:cubicBezTo>
                      <a:cubicBezTo>
                        <a:pt x="454" y="0"/>
                        <a:pt x="454" y="0"/>
                        <a:pt x="454" y="0"/>
                      </a:cubicBezTo>
                      <a:cubicBezTo>
                        <a:pt x="454" y="4"/>
                        <a:pt x="454" y="7"/>
                        <a:pt x="454" y="9"/>
                      </a:cubicBezTo>
                      <a:close/>
                    </a:path>
                  </a:pathLst>
                </a:custGeom>
                <a:solidFill>
                  <a:schemeClr val="tx2">
                    <a:lumMod val="20000"/>
                    <a:lumOff val="80000"/>
                  </a:schemeClr>
                </a:solidFill>
                <a:ln>
                  <a:noFill/>
                </a:ln>
              </p:spPr>
              <p:txBody>
                <a:bodyPr anchor="ctr"/>
                <a:lstStyle/>
                <a:p>
                  <a:pPr algn="ctr"/>
                  <a:endParaRPr>
                    <a:solidFill>
                      <a:schemeClr val="tx1"/>
                    </a:solidFill>
                  </a:endParaRPr>
                </a:p>
              </p:txBody>
            </p:sp>
            <p:sp>
              <p:nvSpPr>
                <p:cNvPr id="19" name="任意多边形: 形状 18"/>
                <p:cNvSpPr/>
                <p:nvPr/>
              </p:nvSpPr>
              <p:spPr bwMode="auto">
                <a:xfrm>
                  <a:off x="7575571" y="2203883"/>
                  <a:ext cx="1673225" cy="509588"/>
                </a:xfrm>
                <a:custGeom>
                  <a:avLst/>
                  <a:gdLst>
                    <a:gd name="connsiteX0" fmla="*/ 1404922 w 1673225"/>
                    <a:gd name="connsiteY0" fmla="*/ 169507 h 509588"/>
                    <a:gd name="connsiteX1" fmla="*/ 1445724 w 1673225"/>
                    <a:gd name="connsiteY1" fmla="*/ 185228 h 509588"/>
                    <a:gd name="connsiteX2" fmla="*/ 1640254 w 1673225"/>
                    <a:gd name="connsiteY2" fmla="*/ 363957 h 509588"/>
                    <a:gd name="connsiteX3" fmla="*/ 1673225 w 1673225"/>
                    <a:gd name="connsiteY3" fmla="*/ 416914 h 509588"/>
                    <a:gd name="connsiteX4" fmla="*/ 1669928 w 1673225"/>
                    <a:gd name="connsiteY4" fmla="*/ 416914 h 509588"/>
                    <a:gd name="connsiteX5" fmla="*/ 1669928 w 1673225"/>
                    <a:gd name="connsiteY5" fmla="*/ 509588 h 509588"/>
                    <a:gd name="connsiteX6" fmla="*/ 1376485 w 1673225"/>
                    <a:gd name="connsiteY6" fmla="*/ 509588 h 509588"/>
                    <a:gd name="connsiteX7" fmla="*/ 1376485 w 1673225"/>
                    <a:gd name="connsiteY7" fmla="*/ 499659 h 509588"/>
                    <a:gd name="connsiteX8" fmla="*/ 1379782 w 1673225"/>
                    <a:gd name="connsiteY8" fmla="*/ 489729 h 509588"/>
                    <a:gd name="connsiteX9" fmla="*/ 1488587 w 1673225"/>
                    <a:gd name="connsiteY9" fmla="*/ 383816 h 509588"/>
                    <a:gd name="connsiteX10" fmla="*/ 1363296 w 1673225"/>
                    <a:gd name="connsiteY10" fmla="*/ 267973 h 509588"/>
                    <a:gd name="connsiteX11" fmla="*/ 1356702 w 1673225"/>
                    <a:gd name="connsiteY11" fmla="*/ 188538 h 509588"/>
                    <a:gd name="connsiteX12" fmla="*/ 1404922 w 1673225"/>
                    <a:gd name="connsiteY12" fmla="*/ 169507 h 509588"/>
                    <a:gd name="connsiteX13" fmla="*/ 122180 w 1673225"/>
                    <a:gd name="connsiteY13" fmla="*/ 0 h 509588"/>
                    <a:gd name="connsiteX14" fmla="*/ 1069905 w 1673225"/>
                    <a:gd name="connsiteY14" fmla="*/ 0 h 509588"/>
                    <a:gd name="connsiteX15" fmla="*/ 1195388 w 1673225"/>
                    <a:gd name="connsiteY15" fmla="*/ 119124 h 509588"/>
                    <a:gd name="connsiteX16" fmla="*/ 1195388 w 1673225"/>
                    <a:gd name="connsiteY16" fmla="*/ 509588 h 509588"/>
                    <a:gd name="connsiteX17" fmla="*/ 974142 w 1673225"/>
                    <a:gd name="connsiteY17" fmla="*/ 509588 h 509588"/>
                    <a:gd name="connsiteX18" fmla="*/ 974142 w 1673225"/>
                    <a:gd name="connsiteY18" fmla="*/ 297811 h 509588"/>
                    <a:gd name="connsiteX19" fmla="*/ 891588 w 1673225"/>
                    <a:gd name="connsiteY19" fmla="*/ 215086 h 509588"/>
                    <a:gd name="connsiteX20" fmla="*/ 297196 w 1673225"/>
                    <a:gd name="connsiteY20" fmla="*/ 215086 h 509588"/>
                    <a:gd name="connsiteX21" fmla="*/ 214641 w 1673225"/>
                    <a:gd name="connsiteY21" fmla="*/ 297811 h 509588"/>
                    <a:gd name="connsiteX22" fmla="*/ 214641 w 1673225"/>
                    <a:gd name="connsiteY22" fmla="*/ 509588 h 509588"/>
                    <a:gd name="connsiteX23" fmla="*/ 0 w 1673225"/>
                    <a:gd name="connsiteY23" fmla="*/ 509588 h 509588"/>
                    <a:gd name="connsiteX24" fmla="*/ 0 w 1673225"/>
                    <a:gd name="connsiteY24" fmla="*/ 119124 h 509588"/>
                    <a:gd name="connsiteX25" fmla="*/ 122180 w 1673225"/>
                    <a:gd name="connsiteY25" fmla="*/ 0 h 509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73225" h="509588">
                      <a:moveTo>
                        <a:pt x="1404922" y="169507"/>
                      </a:moveTo>
                      <a:cubicBezTo>
                        <a:pt x="1420995" y="170334"/>
                        <a:pt x="1435832" y="176954"/>
                        <a:pt x="1445724" y="185228"/>
                      </a:cubicBezTo>
                      <a:cubicBezTo>
                        <a:pt x="1475398" y="218326"/>
                        <a:pt x="1580906" y="307691"/>
                        <a:pt x="1640254" y="363957"/>
                      </a:cubicBezTo>
                      <a:cubicBezTo>
                        <a:pt x="1673225" y="390436"/>
                        <a:pt x="1673225" y="416914"/>
                        <a:pt x="1673225" y="416914"/>
                      </a:cubicBezTo>
                      <a:lnTo>
                        <a:pt x="1669928" y="416914"/>
                      </a:lnTo>
                      <a:cubicBezTo>
                        <a:pt x="1669928" y="416914"/>
                        <a:pt x="1669928" y="416914"/>
                        <a:pt x="1669928" y="509588"/>
                      </a:cubicBezTo>
                      <a:cubicBezTo>
                        <a:pt x="1669928" y="509588"/>
                        <a:pt x="1669928" y="509588"/>
                        <a:pt x="1376485" y="509588"/>
                      </a:cubicBezTo>
                      <a:cubicBezTo>
                        <a:pt x="1376485" y="506278"/>
                        <a:pt x="1376485" y="502969"/>
                        <a:pt x="1376485" y="499659"/>
                      </a:cubicBezTo>
                      <a:cubicBezTo>
                        <a:pt x="1376485" y="496349"/>
                        <a:pt x="1376485" y="493039"/>
                        <a:pt x="1379782" y="489729"/>
                      </a:cubicBezTo>
                      <a:cubicBezTo>
                        <a:pt x="1409456" y="456631"/>
                        <a:pt x="1458912" y="416914"/>
                        <a:pt x="1488587" y="383816"/>
                      </a:cubicBezTo>
                      <a:cubicBezTo>
                        <a:pt x="1452318" y="344099"/>
                        <a:pt x="1389673" y="294452"/>
                        <a:pt x="1363296" y="267973"/>
                      </a:cubicBezTo>
                      <a:cubicBezTo>
                        <a:pt x="1343513" y="248115"/>
                        <a:pt x="1330325" y="215017"/>
                        <a:pt x="1356702" y="188538"/>
                      </a:cubicBezTo>
                      <a:cubicBezTo>
                        <a:pt x="1371539" y="173644"/>
                        <a:pt x="1388849" y="168680"/>
                        <a:pt x="1404922" y="169507"/>
                      </a:cubicBezTo>
                      <a:close/>
                      <a:moveTo>
                        <a:pt x="122180" y="0"/>
                      </a:moveTo>
                      <a:cubicBezTo>
                        <a:pt x="122180" y="0"/>
                        <a:pt x="122180" y="0"/>
                        <a:pt x="1069905" y="0"/>
                      </a:cubicBezTo>
                      <a:cubicBezTo>
                        <a:pt x="1139251" y="0"/>
                        <a:pt x="1195388" y="52944"/>
                        <a:pt x="1195388" y="119124"/>
                      </a:cubicBezTo>
                      <a:cubicBezTo>
                        <a:pt x="1195388" y="119124"/>
                        <a:pt x="1195388" y="119124"/>
                        <a:pt x="1195388" y="509588"/>
                      </a:cubicBezTo>
                      <a:cubicBezTo>
                        <a:pt x="1195388" y="509588"/>
                        <a:pt x="1195388" y="509588"/>
                        <a:pt x="974142" y="509588"/>
                      </a:cubicBezTo>
                      <a:cubicBezTo>
                        <a:pt x="974142" y="509588"/>
                        <a:pt x="974142" y="509588"/>
                        <a:pt x="974142" y="297811"/>
                      </a:cubicBezTo>
                      <a:cubicBezTo>
                        <a:pt x="974142" y="251485"/>
                        <a:pt x="937818" y="215086"/>
                        <a:pt x="891588" y="215086"/>
                      </a:cubicBezTo>
                      <a:cubicBezTo>
                        <a:pt x="891588" y="215086"/>
                        <a:pt x="891588" y="215086"/>
                        <a:pt x="297196" y="215086"/>
                      </a:cubicBezTo>
                      <a:cubicBezTo>
                        <a:pt x="250965" y="215086"/>
                        <a:pt x="214641" y="251485"/>
                        <a:pt x="214641" y="297811"/>
                      </a:cubicBezTo>
                      <a:lnTo>
                        <a:pt x="214641" y="509588"/>
                      </a:lnTo>
                      <a:cubicBezTo>
                        <a:pt x="214641" y="509588"/>
                        <a:pt x="214641" y="509588"/>
                        <a:pt x="0" y="509588"/>
                      </a:cubicBezTo>
                      <a:cubicBezTo>
                        <a:pt x="0" y="509588"/>
                        <a:pt x="0" y="509588"/>
                        <a:pt x="0" y="119124"/>
                      </a:cubicBezTo>
                      <a:cubicBezTo>
                        <a:pt x="0" y="52944"/>
                        <a:pt x="52835" y="0"/>
                        <a:pt x="122180" y="0"/>
                      </a:cubicBezTo>
                      <a:close/>
                    </a:path>
                  </a:pathLst>
                </a:custGeom>
                <a:solidFill>
                  <a:srgbClr val="0E1E3B"/>
                </a:solidFill>
                <a:ln>
                  <a:noFill/>
                </a:ln>
              </p:spPr>
              <p:txBody>
                <a:bodyPr anchor="ctr"/>
                <a:lstStyle/>
                <a:p>
                  <a:pPr algn="ctr"/>
                  <a:endParaRPr>
                    <a:solidFill>
                      <a:schemeClr val="tx1"/>
                    </a:solidFill>
                  </a:endParaRPr>
                </a:p>
              </p:txBody>
            </p:sp>
          </p:grpSp>
          <p:sp>
            <p:nvSpPr>
              <p:cNvPr id="17" name="矩形 16"/>
              <p:cNvSpPr/>
              <p:nvPr/>
            </p:nvSpPr>
            <p:spPr>
              <a:xfrm>
                <a:off x="8967208" y="1814402"/>
                <a:ext cx="646331" cy="485996"/>
              </a:xfrm>
              <a:prstGeom prst="rect">
                <a:avLst/>
              </a:prstGeom>
            </p:spPr>
            <p:txBody>
              <a:bodyPr wrap="none" anchor="ctr" anchorCtr="1">
                <a:normAutofit/>
              </a:bodyPr>
              <a:lstStyle/>
              <a:p>
                <a:pPr algn="ctr"/>
                <a:r>
                  <a:rPr lang="en-US" altLang="zh-CN" b="1">
                    <a:solidFill>
                      <a:schemeClr val="tx1"/>
                    </a:solidFill>
                  </a:rPr>
                  <a:t>20%</a:t>
                </a:r>
              </a:p>
            </p:txBody>
          </p:sp>
        </p:grpSp>
        <p:sp>
          <p:nvSpPr>
            <p:cNvPr id="9" name="文本框 25"/>
            <p:cNvSpPr txBox="1"/>
            <p:nvPr/>
          </p:nvSpPr>
          <p:spPr>
            <a:xfrm>
              <a:off x="4808456" y="4638365"/>
              <a:ext cx="2020975" cy="626646"/>
            </a:xfrm>
            <a:prstGeom prst="rect">
              <a:avLst/>
            </a:prstGeom>
            <a:noFill/>
          </p:spPr>
          <p:txBody>
            <a:bodyPr wrap="square" lIns="0" tIns="0" rIns="0" bIns="0" anchor="ctr" anchorCtr="1">
              <a:normAutofit fontScale="92500" lnSpcReduction="20000"/>
            </a:bodyPr>
            <a:lstStyle/>
            <a:p>
              <a:pPr algn="ctr">
                <a:lnSpc>
                  <a:spcPct val="120000"/>
                </a:lnSpc>
                <a:spcBef>
                  <a:spcPct val="0"/>
                </a:spcBef>
              </a:pPr>
              <a:r>
                <a:rPr lang="zh-CN" altLang="en-US" sz="1000">
                  <a:solidFill>
                    <a:schemeClr val="tx1"/>
                  </a:solidFill>
                </a:rPr>
                <a:t>此部分内容作为文字排版占位显示 （建议使用主题字体）</a:t>
              </a:r>
            </a:p>
          </p:txBody>
        </p:sp>
        <p:sp>
          <p:nvSpPr>
            <p:cNvPr id="10" name="矩形 9"/>
            <p:cNvSpPr/>
            <p:nvPr/>
          </p:nvSpPr>
          <p:spPr>
            <a:xfrm>
              <a:off x="4808455" y="4312955"/>
              <a:ext cx="2020976" cy="325410"/>
            </a:xfrm>
            <a:prstGeom prst="rect">
              <a:avLst/>
            </a:prstGeom>
          </p:spPr>
          <p:txBody>
            <a:bodyPr wrap="none" lIns="0" tIns="0" rIns="0" bIns="0" anchor="ctr" anchorCtr="1">
              <a:normAutofit fontScale="92500" lnSpcReduction="20000"/>
            </a:bodyPr>
            <a:lstStyle/>
            <a:p>
              <a:pPr lvl="0" algn="ctr" defTabSz="913765">
                <a:spcBef>
                  <a:spcPct val="0"/>
                </a:spcBef>
                <a:defRPr/>
              </a:pPr>
              <a:r>
                <a:rPr lang="zh-CN" altLang="en-US" b="1">
                  <a:solidFill>
                    <a:schemeClr val="tx1"/>
                  </a:solidFill>
                </a:rPr>
                <a:t>标题文本预设</a:t>
              </a:r>
            </a:p>
          </p:txBody>
        </p:sp>
        <p:sp>
          <p:nvSpPr>
            <p:cNvPr id="11" name="文本框 27"/>
            <p:cNvSpPr txBox="1"/>
            <p:nvPr/>
          </p:nvSpPr>
          <p:spPr>
            <a:xfrm>
              <a:off x="8606733" y="4638365"/>
              <a:ext cx="2020975" cy="626646"/>
            </a:xfrm>
            <a:prstGeom prst="rect">
              <a:avLst/>
            </a:prstGeom>
            <a:noFill/>
          </p:spPr>
          <p:txBody>
            <a:bodyPr wrap="square" lIns="0" tIns="0" rIns="0" bIns="0" anchor="ctr" anchorCtr="1">
              <a:normAutofit fontScale="92500" lnSpcReduction="20000"/>
            </a:bodyPr>
            <a:lstStyle/>
            <a:p>
              <a:pPr algn="ctr">
                <a:lnSpc>
                  <a:spcPct val="120000"/>
                </a:lnSpc>
                <a:spcBef>
                  <a:spcPct val="0"/>
                </a:spcBef>
              </a:pPr>
              <a:r>
                <a:rPr lang="zh-CN" altLang="en-US" sz="1000">
                  <a:solidFill>
                    <a:schemeClr val="tx1"/>
                  </a:solidFill>
                </a:rPr>
                <a:t>此部分内容作为文字排版占位显示 （建议使用主题字体）</a:t>
              </a:r>
            </a:p>
          </p:txBody>
        </p:sp>
        <p:sp>
          <p:nvSpPr>
            <p:cNvPr id="12" name="矩形 11"/>
            <p:cNvSpPr/>
            <p:nvPr/>
          </p:nvSpPr>
          <p:spPr>
            <a:xfrm>
              <a:off x="8606732" y="4312955"/>
              <a:ext cx="2020976" cy="325410"/>
            </a:xfrm>
            <a:prstGeom prst="rect">
              <a:avLst/>
            </a:prstGeom>
          </p:spPr>
          <p:txBody>
            <a:bodyPr wrap="none" lIns="0" tIns="0" rIns="0" bIns="0" anchor="ctr" anchorCtr="1">
              <a:normAutofit fontScale="92500" lnSpcReduction="20000"/>
            </a:bodyPr>
            <a:lstStyle/>
            <a:p>
              <a:pPr lvl="0" algn="ctr" defTabSz="913765">
                <a:spcBef>
                  <a:spcPct val="0"/>
                </a:spcBef>
                <a:defRPr/>
              </a:pPr>
              <a:r>
                <a:rPr lang="zh-CN" altLang="en-US" b="1">
                  <a:solidFill>
                    <a:schemeClr val="tx1"/>
                  </a:solidFill>
                </a:rPr>
                <a:t>标题文本预设</a:t>
              </a:r>
            </a:p>
          </p:txBody>
        </p:sp>
        <p:sp>
          <p:nvSpPr>
            <p:cNvPr id="13" name="任意多边形: 形状 12"/>
            <p:cNvSpPr/>
            <p:nvPr/>
          </p:nvSpPr>
          <p:spPr bwMode="auto">
            <a:xfrm>
              <a:off x="1869632" y="3051019"/>
              <a:ext cx="337238" cy="607026"/>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rgbClr val="E6345E"/>
            </a:solidFill>
            <a:ln>
              <a:noFill/>
            </a:ln>
          </p:spPr>
          <p:txBody>
            <a:bodyPr anchor="ctr"/>
            <a:lstStyle/>
            <a:p>
              <a:pPr algn="ctr"/>
              <a:endParaRPr>
                <a:solidFill>
                  <a:schemeClr val="tx1"/>
                </a:solidFill>
              </a:endParaRPr>
            </a:p>
          </p:txBody>
        </p:sp>
        <p:sp>
          <p:nvSpPr>
            <p:cNvPr id="14" name="任意多边形: 形状 13"/>
            <p:cNvSpPr/>
            <p:nvPr/>
          </p:nvSpPr>
          <p:spPr bwMode="auto">
            <a:xfrm>
              <a:off x="9270152" y="3083478"/>
              <a:ext cx="718398" cy="590462"/>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rgbClr val="E6345E"/>
            </a:solidFill>
            <a:ln>
              <a:noFill/>
            </a:ln>
          </p:spPr>
          <p:txBody>
            <a:bodyPr anchor="ctr"/>
            <a:lstStyle/>
            <a:p>
              <a:pPr algn="ctr"/>
              <a:endParaRPr>
                <a:solidFill>
                  <a:schemeClr val="tx1"/>
                </a:solidFill>
              </a:endParaRPr>
            </a:p>
          </p:txBody>
        </p:sp>
        <p:sp>
          <p:nvSpPr>
            <p:cNvPr id="15" name="任意多边形: 形状 14"/>
            <p:cNvSpPr/>
            <p:nvPr/>
          </p:nvSpPr>
          <p:spPr bwMode="auto">
            <a:xfrm>
              <a:off x="5492295" y="2990123"/>
              <a:ext cx="669168" cy="667922"/>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rgbClr val="0E1E3B"/>
            </a:solidFill>
            <a:ln>
              <a:noFill/>
            </a:ln>
          </p:spPr>
          <p:txBody>
            <a:bodyPr anchor="ctr"/>
            <a:lstStyle/>
            <a:p>
              <a:pPr algn="ctr"/>
              <a:endParaRPr>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63" presetClass="path" presetSubtype="0" accel="50000" decel="50000" fill="hold" nodeType="withEffect">
                                  <p:stCondLst>
                                    <p:cond delay="0"/>
                                  </p:stCondLst>
                                  <p:childTnLst>
                                    <p:animMotion origin="layout" path="M -0.007679 0.6431 L 0 0 E" pathEditMode="relative" ptsTypes="">
                                      <p:cBhvr>
                                        <p:cTn id="9" dur="2000" fill="hold"/>
                                        <p:tgtEl>
                                          <p:spTgt spid="2"/>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2000" fill="hold"/>
                                        <p:tgtEl>
                                          <p:spTgt spid="2"/>
                                        </p:tgtEl>
                                      </p:cBhvr>
                                      <p:by x="150000" y="150000"/>
                                      <p:from x="6193" y="10094"/>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bwMode="auto">
          <a:xfrm flipH="1">
            <a:off x="1589437" y="3038726"/>
            <a:ext cx="503744" cy="373948"/>
          </a:xfrm>
          <a:prstGeom prst="rect">
            <a:avLst/>
          </a:prstGeom>
          <a:noFill/>
          <a:effectLst/>
          <a:scene3d>
            <a:camera prst="orthographicFront">
              <a:rot lat="0" lon="0" rev="0"/>
            </a:camera>
            <a:lightRig rig="threePt" dir="t"/>
          </a:scene3d>
          <a:sp3d prstMaterial="matte">
            <a:bevelT w="1270" h="1270"/>
          </a:sp3d>
        </p:spPr>
        <p:txBody>
          <a:bodyPr wrap="none" lIns="0" tIns="0" rIns="0" bIns="0">
            <a:normAutofit fontScale="82500" lnSpcReduction="20000"/>
            <a:sp3d extrusionH="57150">
              <a:bevelT w="1270" h="1270"/>
            </a:sp3d>
          </a:bodyPr>
          <a:lstStyle/>
          <a:p>
            <a:pPr>
              <a:spcBef>
                <a:spcPct val="0"/>
              </a:spcBef>
              <a:buClr>
                <a:prstClr val="white"/>
              </a:buClr>
              <a:tabLst>
                <a:tab pos="177800" algn="l"/>
                <a:tab pos="803275" algn="l"/>
              </a:tabLst>
              <a:defRPr/>
            </a:pPr>
            <a:r>
              <a:rPr lang="en-US" altLang="ko-KR" sz="3600">
                <a:solidFill>
                  <a:srgbClr val="E6345E"/>
                </a:solidFill>
                <a:latin typeface="Impact" panose="020B0806030902050204" pitchFamily="34" charset="0"/>
              </a:rPr>
              <a:t>80%</a:t>
            </a:r>
          </a:p>
        </p:txBody>
      </p:sp>
      <p:sp>
        <p:nvSpPr>
          <p:cNvPr id="5" name="TextBox 6"/>
          <p:cNvSpPr txBox="1"/>
          <p:nvPr/>
        </p:nvSpPr>
        <p:spPr bwMode="auto">
          <a:xfrm flipH="1">
            <a:off x="3165381" y="3038726"/>
            <a:ext cx="507350" cy="373948"/>
          </a:xfrm>
          <a:prstGeom prst="rect">
            <a:avLst/>
          </a:prstGeom>
          <a:noFill/>
          <a:effectLst/>
          <a:scene3d>
            <a:camera prst="orthographicFront">
              <a:rot lat="0" lon="0" rev="0"/>
            </a:camera>
            <a:lightRig rig="threePt" dir="t"/>
          </a:scene3d>
          <a:sp3d prstMaterial="matte">
            <a:bevelT w="1270" h="1270"/>
          </a:sp3d>
        </p:spPr>
        <p:txBody>
          <a:bodyPr wrap="none" lIns="0" tIns="0" rIns="0" bIns="0">
            <a:normAutofit fontScale="82500" lnSpcReduction="20000"/>
            <a:sp3d extrusionH="57150">
              <a:bevelT w="1270" h="1270"/>
            </a:sp3d>
          </a:bodyPr>
          <a:lstStyle/>
          <a:p>
            <a:pPr>
              <a:spcBef>
                <a:spcPct val="0"/>
              </a:spcBef>
              <a:buClr>
                <a:prstClr val="white"/>
              </a:buClr>
              <a:tabLst>
                <a:tab pos="177800" algn="l"/>
                <a:tab pos="803275" algn="l"/>
              </a:tabLst>
              <a:defRPr/>
            </a:pPr>
            <a:r>
              <a:rPr lang="en-US" altLang="ko-KR" sz="3600">
                <a:solidFill>
                  <a:srgbClr val="E6345E"/>
                </a:solidFill>
                <a:latin typeface="Impact" panose="020B0806030902050204" pitchFamily="34" charset="0"/>
              </a:rPr>
              <a:t>95%</a:t>
            </a:r>
          </a:p>
        </p:txBody>
      </p:sp>
      <p:sp>
        <p:nvSpPr>
          <p:cNvPr id="6" name="TextBox 9"/>
          <p:cNvSpPr txBox="1"/>
          <p:nvPr/>
        </p:nvSpPr>
        <p:spPr bwMode="auto">
          <a:xfrm flipH="1">
            <a:off x="4751294" y="3038726"/>
            <a:ext cx="506149" cy="373948"/>
          </a:xfrm>
          <a:prstGeom prst="rect">
            <a:avLst/>
          </a:prstGeom>
          <a:noFill/>
          <a:effectLst/>
          <a:scene3d>
            <a:camera prst="orthographicFront">
              <a:rot lat="0" lon="0" rev="0"/>
            </a:camera>
            <a:lightRig rig="threePt" dir="t"/>
          </a:scene3d>
          <a:sp3d prstMaterial="matte">
            <a:bevelT w="1270" h="1270"/>
          </a:sp3d>
        </p:spPr>
        <p:txBody>
          <a:bodyPr wrap="none" lIns="0" tIns="0" rIns="0" bIns="0">
            <a:normAutofit fontScale="82500" lnSpcReduction="20000"/>
            <a:sp3d extrusionH="57150">
              <a:bevelT w="1270" h="1270"/>
            </a:sp3d>
          </a:bodyPr>
          <a:lstStyle/>
          <a:p>
            <a:pPr>
              <a:spcBef>
                <a:spcPct val="0"/>
              </a:spcBef>
              <a:buClr>
                <a:prstClr val="white"/>
              </a:buClr>
              <a:tabLst>
                <a:tab pos="177800" algn="l"/>
                <a:tab pos="803275" algn="l"/>
              </a:tabLst>
              <a:defRPr/>
            </a:pPr>
            <a:r>
              <a:rPr lang="en-US" altLang="ko-KR" sz="3600">
                <a:solidFill>
                  <a:srgbClr val="E6345E"/>
                </a:solidFill>
                <a:latin typeface="Impact" panose="020B0806030902050204" pitchFamily="34" charset="0"/>
              </a:rPr>
              <a:t>90%</a:t>
            </a:r>
          </a:p>
        </p:txBody>
      </p:sp>
      <p:sp>
        <p:nvSpPr>
          <p:cNvPr id="7" name="TextBox 12"/>
          <p:cNvSpPr txBox="1"/>
          <p:nvPr/>
        </p:nvSpPr>
        <p:spPr bwMode="auto">
          <a:xfrm flipH="1">
            <a:off x="6338012" y="3038726"/>
            <a:ext cx="454451" cy="373948"/>
          </a:xfrm>
          <a:prstGeom prst="rect">
            <a:avLst/>
          </a:prstGeom>
          <a:noFill/>
          <a:effectLst/>
          <a:scene3d>
            <a:camera prst="orthographicFront">
              <a:rot lat="0" lon="0" rev="0"/>
            </a:camera>
            <a:lightRig rig="threePt" dir="t"/>
          </a:scene3d>
          <a:sp3d prstMaterial="matte">
            <a:bevelT w="1270" h="1270"/>
          </a:sp3d>
        </p:spPr>
        <p:txBody>
          <a:bodyPr wrap="none" lIns="0" tIns="0" rIns="0" bIns="0">
            <a:normAutofit fontScale="82500" lnSpcReduction="20000"/>
            <a:sp3d extrusionH="57150">
              <a:bevelT w="1270" h="1270"/>
            </a:sp3d>
          </a:bodyPr>
          <a:lstStyle/>
          <a:p>
            <a:pPr>
              <a:spcBef>
                <a:spcPct val="0"/>
              </a:spcBef>
              <a:buClr>
                <a:prstClr val="white"/>
              </a:buClr>
              <a:tabLst>
                <a:tab pos="177800" algn="l"/>
                <a:tab pos="803275" algn="l"/>
              </a:tabLst>
              <a:defRPr/>
            </a:pPr>
            <a:r>
              <a:rPr lang="en-US" altLang="ko-KR" sz="3600">
                <a:solidFill>
                  <a:srgbClr val="E6345E"/>
                </a:solidFill>
                <a:latin typeface="Impact" panose="020B0806030902050204" pitchFamily="34" charset="0"/>
              </a:rPr>
              <a:t>70%</a:t>
            </a:r>
          </a:p>
        </p:txBody>
      </p:sp>
      <p:grpSp>
        <p:nvGrpSpPr>
          <p:cNvPr id="2" name="组合 1"/>
          <p:cNvGrpSpPr/>
          <p:nvPr/>
        </p:nvGrpSpPr>
        <p:grpSpPr>
          <a:xfrm>
            <a:off x="1500598" y="1488067"/>
            <a:ext cx="6110925" cy="1323280"/>
            <a:chOff x="1500598" y="1488067"/>
            <a:chExt cx="6110925" cy="1323280"/>
          </a:xfrm>
        </p:grpSpPr>
        <p:sp>
          <p:nvSpPr>
            <p:cNvPr id="8" name="Freeform: Shape 13"/>
            <p:cNvSpPr/>
            <p:nvPr/>
          </p:nvSpPr>
          <p:spPr bwMode="auto">
            <a:xfrm>
              <a:off x="1500598" y="1491630"/>
              <a:ext cx="1481345" cy="1318330"/>
            </a:xfrm>
            <a:custGeom>
              <a:avLst/>
              <a:gdLst>
                <a:gd name="T0" fmla="*/ 0 w 1531"/>
                <a:gd name="T1" fmla="*/ 100 h 1395"/>
                <a:gd name="T2" fmla="*/ 0 w 1531"/>
                <a:gd name="T3" fmla="*/ 1309 h 1395"/>
                <a:gd name="T4" fmla="*/ 1531 w 1531"/>
                <a:gd name="T5" fmla="*/ 1395 h 1395"/>
                <a:gd name="T6" fmla="*/ 1531 w 1531"/>
                <a:gd name="T7" fmla="*/ 0 h 1395"/>
                <a:gd name="T8" fmla="*/ 0 w 1531"/>
                <a:gd name="T9" fmla="*/ 100 h 1395"/>
              </a:gdLst>
              <a:ahLst/>
              <a:cxnLst>
                <a:cxn ang="0">
                  <a:pos x="T0" y="T1"/>
                </a:cxn>
                <a:cxn ang="0">
                  <a:pos x="T2" y="T3"/>
                </a:cxn>
                <a:cxn ang="0">
                  <a:pos x="T4" y="T5"/>
                </a:cxn>
                <a:cxn ang="0">
                  <a:pos x="T6" y="T7"/>
                </a:cxn>
                <a:cxn ang="0">
                  <a:pos x="T8" y="T9"/>
                </a:cxn>
              </a:cxnLst>
              <a:rect l="0" t="0" r="r" b="b"/>
              <a:pathLst>
                <a:path w="1531" h="1395">
                  <a:moveTo>
                    <a:pt x="0" y="100"/>
                  </a:moveTo>
                  <a:lnTo>
                    <a:pt x="0" y="1309"/>
                  </a:lnTo>
                  <a:lnTo>
                    <a:pt x="1531" y="1395"/>
                  </a:lnTo>
                  <a:lnTo>
                    <a:pt x="1531" y="0"/>
                  </a:lnTo>
                  <a:lnTo>
                    <a:pt x="0" y="100"/>
                  </a:lnTo>
                  <a:close/>
                </a:path>
              </a:pathLst>
            </a:custGeom>
            <a:solidFill>
              <a:srgbClr val="E6345E"/>
            </a:solidFill>
            <a:ln w="38100">
              <a:solidFill>
                <a:schemeClr val="bg1"/>
              </a:solidFill>
            </a:ln>
            <a:effectLst/>
          </p:spPr>
          <p:txBody>
            <a:bodyPr anchor="ctr"/>
            <a:lstStyle/>
            <a:p>
              <a:pPr algn="ctr"/>
              <a:endParaRPr/>
            </a:p>
          </p:txBody>
        </p:sp>
        <p:sp>
          <p:nvSpPr>
            <p:cNvPr id="9" name="Freeform: Shape 14"/>
            <p:cNvSpPr/>
            <p:nvPr/>
          </p:nvSpPr>
          <p:spPr bwMode="auto">
            <a:xfrm>
              <a:off x="2972786" y="1491630"/>
              <a:ext cx="1604226" cy="1318330"/>
            </a:xfrm>
            <a:custGeom>
              <a:avLst/>
              <a:gdLst>
                <a:gd name="T0" fmla="*/ 1658 w 1658"/>
                <a:gd name="T1" fmla="*/ 177 h 1395"/>
                <a:gd name="T2" fmla="*/ 1658 w 1658"/>
                <a:gd name="T3" fmla="*/ 1244 h 1395"/>
                <a:gd name="T4" fmla="*/ 0 w 1658"/>
                <a:gd name="T5" fmla="*/ 1395 h 1395"/>
                <a:gd name="T6" fmla="*/ 0 w 1658"/>
                <a:gd name="T7" fmla="*/ 0 h 1395"/>
                <a:gd name="T8" fmla="*/ 1658 w 1658"/>
                <a:gd name="T9" fmla="*/ 177 h 1395"/>
              </a:gdLst>
              <a:ahLst/>
              <a:cxnLst>
                <a:cxn ang="0">
                  <a:pos x="T0" y="T1"/>
                </a:cxn>
                <a:cxn ang="0">
                  <a:pos x="T2" y="T3"/>
                </a:cxn>
                <a:cxn ang="0">
                  <a:pos x="T4" y="T5"/>
                </a:cxn>
                <a:cxn ang="0">
                  <a:pos x="T6" y="T7"/>
                </a:cxn>
                <a:cxn ang="0">
                  <a:pos x="T8" y="T9"/>
                </a:cxn>
              </a:cxnLst>
              <a:rect l="0" t="0" r="r" b="b"/>
              <a:pathLst>
                <a:path w="1658" h="1395">
                  <a:moveTo>
                    <a:pt x="1658" y="177"/>
                  </a:moveTo>
                  <a:lnTo>
                    <a:pt x="1658" y="1244"/>
                  </a:lnTo>
                  <a:lnTo>
                    <a:pt x="0" y="1395"/>
                  </a:lnTo>
                  <a:lnTo>
                    <a:pt x="0" y="0"/>
                  </a:lnTo>
                  <a:lnTo>
                    <a:pt x="1658" y="177"/>
                  </a:lnTo>
                  <a:close/>
                </a:path>
              </a:pathLst>
            </a:custGeom>
            <a:solidFill>
              <a:srgbClr val="0E1E3B"/>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Freeform: Shape 15"/>
            <p:cNvSpPr/>
            <p:nvPr/>
          </p:nvSpPr>
          <p:spPr bwMode="auto">
            <a:xfrm>
              <a:off x="4574442" y="1493017"/>
              <a:ext cx="1355562" cy="1318330"/>
            </a:xfrm>
            <a:custGeom>
              <a:avLst/>
              <a:gdLst>
                <a:gd name="T0" fmla="*/ 0 w 1401"/>
                <a:gd name="T1" fmla="*/ 177 h 1395"/>
                <a:gd name="T2" fmla="*/ 0 w 1401"/>
                <a:gd name="T3" fmla="*/ 1244 h 1395"/>
                <a:gd name="T4" fmla="*/ 1401 w 1401"/>
                <a:gd name="T5" fmla="*/ 1395 h 1395"/>
                <a:gd name="T6" fmla="*/ 1401 w 1401"/>
                <a:gd name="T7" fmla="*/ 0 h 1395"/>
                <a:gd name="T8" fmla="*/ 0 w 1401"/>
                <a:gd name="T9" fmla="*/ 177 h 1395"/>
              </a:gdLst>
              <a:ahLst/>
              <a:cxnLst>
                <a:cxn ang="0">
                  <a:pos x="T0" y="T1"/>
                </a:cxn>
                <a:cxn ang="0">
                  <a:pos x="T2" y="T3"/>
                </a:cxn>
                <a:cxn ang="0">
                  <a:pos x="T4" y="T5"/>
                </a:cxn>
                <a:cxn ang="0">
                  <a:pos x="T6" y="T7"/>
                </a:cxn>
                <a:cxn ang="0">
                  <a:pos x="T8" y="T9"/>
                </a:cxn>
              </a:cxnLst>
              <a:rect l="0" t="0" r="r" b="b"/>
              <a:pathLst>
                <a:path w="1401" h="1395">
                  <a:moveTo>
                    <a:pt x="0" y="177"/>
                  </a:moveTo>
                  <a:lnTo>
                    <a:pt x="0" y="1244"/>
                  </a:lnTo>
                  <a:lnTo>
                    <a:pt x="1401" y="1395"/>
                  </a:lnTo>
                  <a:lnTo>
                    <a:pt x="1401" y="0"/>
                  </a:lnTo>
                  <a:lnTo>
                    <a:pt x="0" y="177"/>
                  </a:lnTo>
                  <a:close/>
                </a:path>
              </a:pathLst>
            </a:custGeom>
            <a:solidFill>
              <a:srgbClr val="E6345E"/>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Freeform: Shape 16"/>
            <p:cNvSpPr/>
            <p:nvPr/>
          </p:nvSpPr>
          <p:spPr bwMode="auto">
            <a:xfrm>
              <a:off x="5922150" y="1488067"/>
              <a:ext cx="1689373" cy="1318330"/>
            </a:xfrm>
            <a:custGeom>
              <a:avLst/>
              <a:gdLst>
                <a:gd name="T0" fmla="*/ 1746 w 1746"/>
                <a:gd name="T1" fmla="*/ 124 h 1395"/>
                <a:gd name="T2" fmla="*/ 1746 w 1746"/>
                <a:gd name="T3" fmla="*/ 1294 h 1395"/>
                <a:gd name="T4" fmla="*/ 0 w 1746"/>
                <a:gd name="T5" fmla="*/ 1395 h 1395"/>
                <a:gd name="T6" fmla="*/ 0 w 1746"/>
                <a:gd name="T7" fmla="*/ 0 h 1395"/>
                <a:gd name="T8" fmla="*/ 1746 w 1746"/>
                <a:gd name="T9" fmla="*/ 124 h 1395"/>
              </a:gdLst>
              <a:ahLst/>
              <a:cxnLst>
                <a:cxn ang="0">
                  <a:pos x="T0" y="T1"/>
                </a:cxn>
                <a:cxn ang="0">
                  <a:pos x="T2" y="T3"/>
                </a:cxn>
                <a:cxn ang="0">
                  <a:pos x="T4" y="T5"/>
                </a:cxn>
                <a:cxn ang="0">
                  <a:pos x="T6" y="T7"/>
                </a:cxn>
                <a:cxn ang="0">
                  <a:pos x="T8" y="T9"/>
                </a:cxn>
              </a:cxnLst>
              <a:rect l="0" t="0" r="r" b="b"/>
              <a:pathLst>
                <a:path w="1746" h="1395">
                  <a:moveTo>
                    <a:pt x="1746" y="124"/>
                  </a:moveTo>
                  <a:lnTo>
                    <a:pt x="1746" y="1294"/>
                  </a:lnTo>
                  <a:lnTo>
                    <a:pt x="0" y="1395"/>
                  </a:lnTo>
                  <a:lnTo>
                    <a:pt x="0" y="0"/>
                  </a:lnTo>
                  <a:lnTo>
                    <a:pt x="1746" y="124"/>
                  </a:lnTo>
                  <a:close/>
                </a:path>
              </a:pathLst>
            </a:custGeom>
            <a:solidFill>
              <a:srgbClr val="0E1E3B"/>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Freeform: Shape 71"/>
            <p:cNvSpPr/>
            <p:nvPr/>
          </p:nvSpPr>
          <p:spPr bwMode="auto">
            <a:xfrm>
              <a:off x="3588984" y="1923678"/>
              <a:ext cx="446635" cy="446635"/>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p:spPr>
          <p:txBody>
            <a:bodyPr anchor="ctr"/>
            <a:lstStyle/>
            <a:p>
              <a:pPr algn="ctr"/>
              <a:endParaRPr/>
            </a:p>
          </p:txBody>
        </p:sp>
        <p:sp>
          <p:nvSpPr>
            <p:cNvPr id="13" name="Freeform: Shape 72"/>
            <p:cNvSpPr/>
            <p:nvPr/>
          </p:nvSpPr>
          <p:spPr bwMode="auto">
            <a:xfrm>
              <a:off x="1994748" y="1923678"/>
              <a:ext cx="446635" cy="446635"/>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p:spPr>
          <p:txBody>
            <a:bodyPr anchor="ctr"/>
            <a:lstStyle/>
            <a:p>
              <a:pPr algn="ctr"/>
              <a:endParaRPr/>
            </a:p>
          </p:txBody>
        </p:sp>
        <p:sp>
          <p:nvSpPr>
            <p:cNvPr id="14" name="Freeform: Shape 73"/>
            <p:cNvSpPr/>
            <p:nvPr/>
          </p:nvSpPr>
          <p:spPr bwMode="auto">
            <a:xfrm>
              <a:off x="6564185" y="1923678"/>
              <a:ext cx="446635" cy="446635"/>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endParaRPr/>
            </a:p>
          </p:txBody>
        </p:sp>
        <p:sp>
          <p:nvSpPr>
            <p:cNvPr id="15" name="Freeform: Shape 74"/>
            <p:cNvSpPr/>
            <p:nvPr/>
          </p:nvSpPr>
          <p:spPr bwMode="auto">
            <a:xfrm>
              <a:off x="4964664" y="1923678"/>
              <a:ext cx="446635" cy="446635"/>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p:spPr>
          <p:txBody>
            <a:bodyPr anchor="ctr"/>
            <a:lstStyle/>
            <a:p>
              <a:pPr algn="ctr"/>
              <a:endParaRPr/>
            </a:p>
          </p:txBody>
        </p:sp>
      </p:grpSp>
      <p:grpSp>
        <p:nvGrpSpPr>
          <p:cNvPr id="16" name="Group 1"/>
          <p:cNvGrpSpPr/>
          <p:nvPr/>
        </p:nvGrpSpPr>
        <p:grpSpPr>
          <a:xfrm>
            <a:off x="1510447" y="3479760"/>
            <a:ext cx="1570703" cy="623400"/>
            <a:chOff x="2013930" y="4639680"/>
            <a:chExt cx="2094271" cy="831200"/>
          </a:xfrm>
        </p:grpSpPr>
        <p:sp>
          <p:nvSpPr>
            <p:cNvPr id="26" name="TextBox 75"/>
            <p:cNvSpPr txBox="1"/>
            <p:nvPr/>
          </p:nvSpPr>
          <p:spPr>
            <a:xfrm>
              <a:off x="2022302" y="4639680"/>
              <a:ext cx="1261884" cy="307777"/>
            </a:xfrm>
            <a:prstGeom prst="rect">
              <a:avLst/>
            </a:prstGeom>
          </p:spPr>
          <p:txBody>
            <a:bodyPr wrap="none">
              <a:normAutofit fontScale="77500" lnSpcReduction="20000"/>
            </a:bodyPr>
            <a:lstStyle/>
            <a:p>
              <a:pPr>
                <a:buClr>
                  <a:schemeClr val="tx1">
                    <a:lumMod val="85000"/>
                    <a:lumOff val="15000"/>
                  </a:schemeClr>
                </a:buClr>
                <a:buSzPct val="105000"/>
              </a:pPr>
              <a:r>
                <a:rPr lang="zh-CN" altLang="en-US" sz="1400" b="1">
                  <a:solidFill>
                    <a:srgbClr val="0E1E3B"/>
                  </a:solidFill>
                </a:rPr>
                <a:t>标题文本预设</a:t>
              </a:r>
            </a:p>
          </p:txBody>
        </p:sp>
        <p:sp>
          <p:nvSpPr>
            <p:cNvPr id="27" name="Rectangle 76"/>
            <p:cNvSpPr/>
            <p:nvPr/>
          </p:nvSpPr>
          <p:spPr>
            <a:xfrm>
              <a:off x="2013930" y="4963049"/>
              <a:ext cx="2094271" cy="507831"/>
            </a:xfrm>
            <a:prstGeom prst="rect">
              <a:avLst/>
            </a:prstGeom>
          </p:spPr>
          <p:txBody>
            <a:bodyPr wrap="square">
              <a:normAutofit fontScale="77500" lnSpcReduction="20000"/>
            </a:bodyPr>
            <a:lstStyle/>
            <a:p>
              <a:pPr>
                <a:lnSpc>
                  <a:spcPct val="120000"/>
                </a:lnSpc>
                <a:defRPr/>
              </a:pPr>
              <a:r>
                <a:rPr lang="zh-CN" altLang="en-US" sz="900"/>
                <a:t>此部分内容作为文字排版占位显示 </a:t>
              </a:r>
              <a:br>
                <a:rPr lang="zh-CN" altLang="en-US" sz="900"/>
              </a:br>
              <a:r>
                <a:rPr lang="zh-CN" altLang="en-US" sz="900"/>
                <a:t>（建议使用主题字体）</a:t>
              </a:r>
            </a:p>
          </p:txBody>
        </p:sp>
      </p:grpSp>
      <p:grpSp>
        <p:nvGrpSpPr>
          <p:cNvPr id="17" name="Group 2"/>
          <p:cNvGrpSpPr/>
          <p:nvPr/>
        </p:nvGrpSpPr>
        <p:grpSpPr>
          <a:xfrm>
            <a:off x="3087987" y="3479760"/>
            <a:ext cx="1570703" cy="623400"/>
            <a:chOff x="4117316" y="4639680"/>
            <a:chExt cx="2094271" cy="831200"/>
          </a:xfrm>
        </p:grpSpPr>
        <p:sp>
          <p:nvSpPr>
            <p:cNvPr id="24" name="TextBox 77"/>
            <p:cNvSpPr txBox="1"/>
            <p:nvPr/>
          </p:nvSpPr>
          <p:spPr>
            <a:xfrm>
              <a:off x="4125688" y="4639680"/>
              <a:ext cx="1261884" cy="307777"/>
            </a:xfrm>
            <a:prstGeom prst="rect">
              <a:avLst/>
            </a:prstGeom>
          </p:spPr>
          <p:txBody>
            <a:bodyPr wrap="none">
              <a:normAutofit fontScale="77500" lnSpcReduction="20000"/>
            </a:bodyPr>
            <a:lstStyle/>
            <a:p>
              <a:pPr>
                <a:buClr>
                  <a:schemeClr val="tx1">
                    <a:lumMod val="85000"/>
                    <a:lumOff val="15000"/>
                  </a:schemeClr>
                </a:buClr>
                <a:buSzPct val="105000"/>
              </a:pPr>
              <a:r>
                <a:rPr lang="zh-CN" altLang="en-US" sz="1400" b="1">
                  <a:solidFill>
                    <a:srgbClr val="0E1E3B"/>
                  </a:solidFill>
                </a:rPr>
                <a:t>标题文本预设</a:t>
              </a:r>
            </a:p>
          </p:txBody>
        </p:sp>
        <p:sp>
          <p:nvSpPr>
            <p:cNvPr id="25" name="Rectangle 78"/>
            <p:cNvSpPr/>
            <p:nvPr/>
          </p:nvSpPr>
          <p:spPr>
            <a:xfrm>
              <a:off x="4117316" y="4963049"/>
              <a:ext cx="2094271" cy="507831"/>
            </a:xfrm>
            <a:prstGeom prst="rect">
              <a:avLst/>
            </a:prstGeom>
          </p:spPr>
          <p:txBody>
            <a:bodyPr wrap="square">
              <a:normAutofit fontScale="77500" lnSpcReduction="20000"/>
            </a:bodyPr>
            <a:lstStyle/>
            <a:p>
              <a:pPr>
                <a:lnSpc>
                  <a:spcPct val="120000"/>
                </a:lnSpc>
              </a:pPr>
              <a:r>
                <a:rPr lang="zh-CN" altLang="en-US" sz="900"/>
                <a:t>此部分内容作为文字排版占位显示 </a:t>
              </a:r>
              <a:br>
                <a:rPr lang="zh-CN" altLang="en-US" sz="900"/>
              </a:br>
              <a:r>
                <a:rPr lang="zh-CN" altLang="en-US" sz="900"/>
                <a:t>（建议使用主题字体）</a:t>
              </a:r>
            </a:p>
          </p:txBody>
        </p:sp>
      </p:grpSp>
      <p:grpSp>
        <p:nvGrpSpPr>
          <p:cNvPr id="18" name="Group 4"/>
          <p:cNvGrpSpPr/>
          <p:nvPr/>
        </p:nvGrpSpPr>
        <p:grpSpPr>
          <a:xfrm>
            <a:off x="4665526" y="3479760"/>
            <a:ext cx="1570703" cy="623400"/>
            <a:chOff x="6220702" y="4639680"/>
            <a:chExt cx="2094271" cy="831200"/>
          </a:xfrm>
        </p:grpSpPr>
        <p:sp>
          <p:nvSpPr>
            <p:cNvPr id="22" name="TextBox 79"/>
            <p:cNvSpPr txBox="1"/>
            <p:nvPr/>
          </p:nvSpPr>
          <p:spPr>
            <a:xfrm>
              <a:off x="6229074" y="4639680"/>
              <a:ext cx="1261884" cy="307777"/>
            </a:xfrm>
            <a:prstGeom prst="rect">
              <a:avLst/>
            </a:prstGeom>
          </p:spPr>
          <p:txBody>
            <a:bodyPr wrap="none">
              <a:normAutofit fontScale="75000" lnSpcReduction="20000"/>
            </a:bodyPr>
            <a:lstStyle/>
            <a:p>
              <a:pPr>
                <a:buClr>
                  <a:schemeClr val="tx1">
                    <a:lumMod val="85000"/>
                    <a:lumOff val="15000"/>
                  </a:schemeClr>
                </a:buClr>
                <a:buSzPct val="105000"/>
              </a:pPr>
              <a:r>
                <a:rPr lang="zh-CN" altLang="en-US" sz="1400" b="1">
                  <a:solidFill>
                    <a:srgbClr val="0E1E3B"/>
                  </a:solidFill>
                </a:rPr>
                <a:t>标题文本预设</a:t>
              </a:r>
            </a:p>
          </p:txBody>
        </p:sp>
        <p:sp>
          <p:nvSpPr>
            <p:cNvPr id="23" name="Rectangle 80"/>
            <p:cNvSpPr/>
            <p:nvPr/>
          </p:nvSpPr>
          <p:spPr>
            <a:xfrm>
              <a:off x="6220702" y="4963049"/>
              <a:ext cx="2094271" cy="507831"/>
            </a:xfrm>
            <a:prstGeom prst="rect">
              <a:avLst/>
            </a:prstGeom>
          </p:spPr>
          <p:txBody>
            <a:bodyPr wrap="square">
              <a:normAutofit fontScale="77500" lnSpcReduction="20000"/>
            </a:bodyPr>
            <a:lstStyle/>
            <a:p>
              <a:pPr>
                <a:lnSpc>
                  <a:spcPct val="120000"/>
                </a:lnSpc>
              </a:pPr>
              <a:r>
                <a:rPr lang="zh-CN" altLang="en-US" sz="900"/>
                <a:t>此部分内容作为文字排版占位显示 </a:t>
              </a:r>
              <a:br>
                <a:rPr lang="zh-CN" altLang="en-US" sz="900"/>
              </a:br>
              <a:r>
                <a:rPr lang="zh-CN" altLang="en-US" sz="900"/>
                <a:t>（建议使用主题字体）</a:t>
              </a:r>
            </a:p>
          </p:txBody>
        </p:sp>
      </p:grpSp>
      <p:grpSp>
        <p:nvGrpSpPr>
          <p:cNvPr id="19" name="Group 5"/>
          <p:cNvGrpSpPr/>
          <p:nvPr/>
        </p:nvGrpSpPr>
        <p:grpSpPr>
          <a:xfrm>
            <a:off x="6243066" y="3479760"/>
            <a:ext cx="1570703" cy="623400"/>
            <a:chOff x="8324088" y="4639680"/>
            <a:chExt cx="2094271" cy="831200"/>
          </a:xfrm>
        </p:grpSpPr>
        <p:sp>
          <p:nvSpPr>
            <p:cNvPr id="20" name="TextBox 81"/>
            <p:cNvSpPr txBox="1"/>
            <p:nvPr/>
          </p:nvSpPr>
          <p:spPr>
            <a:xfrm>
              <a:off x="8332460" y="4639680"/>
              <a:ext cx="1261884" cy="307777"/>
            </a:xfrm>
            <a:prstGeom prst="rect">
              <a:avLst/>
            </a:prstGeom>
          </p:spPr>
          <p:txBody>
            <a:bodyPr wrap="none">
              <a:normAutofit fontScale="77500" lnSpcReduction="20000"/>
            </a:bodyPr>
            <a:lstStyle/>
            <a:p>
              <a:pPr>
                <a:buClr>
                  <a:schemeClr val="tx1">
                    <a:lumMod val="85000"/>
                    <a:lumOff val="15000"/>
                  </a:schemeClr>
                </a:buClr>
                <a:buSzPct val="105000"/>
              </a:pPr>
              <a:r>
                <a:rPr lang="zh-CN" altLang="en-US" sz="1400" b="1">
                  <a:solidFill>
                    <a:srgbClr val="0E1E3B"/>
                  </a:solidFill>
                </a:rPr>
                <a:t>标题文本预设</a:t>
              </a:r>
            </a:p>
          </p:txBody>
        </p:sp>
        <p:sp>
          <p:nvSpPr>
            <p:cNvPr id="21" name="Rectangle 82"/>
            <p:cNvSpPr/>
            <p:nvPr/>
          </p:nvSpPr>
          <p:spPr>
            <a:xfrm>
              <a:off x="8324088" y="4963049"/>
              <a:ext cx="2094271" cy="507831"/>
            </a:xfrm>
            <a:prstGeom prst="rect">
              <a:avLst/>
            </a:prstGeom>
          </p:spPr>
          <p:txBody>
            <a:bodyPr wrap="square">
              <a:normAutofit fontScale="77500" lnSpcReduction="20000"/>
            </a:bodyPr>
            <a:lstStyle/>
            <a:p>
              <a:pPr>
                <a:lnSpc>
                  <a:spcPct val="120000"/>
                </a:lnSpc>
              </a:pPr>
              <a:r>
                <a:rPr lang="zh-CN" altLang="en-US" sz="900"/>
                <a:t>此部分内容作为文字排版占位显示 </a:t>
              </a:r>
              <a:br>
                <a:rPr lang="zh-CN" altLang="en-US" sz="900"/>
              </a:br>
              <a:r>
                <a:rPr lang="zh-CN" altLang="en-US" sz="900"/>
                <a:t>（建议使用主题字体）</a:t>
              </a:r>
            </a:p>
          </p:txBody>
        </p:sp>
      </p:gr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anim calcmode="lin" valueType="num">
                                      <p:cBhvr>
                                        <p:cTn id="42" dur="1000" fill="hold"/>
                                        <p:tgtEl>
                                          <p:spTgt spid="18"/>
                                        </p:tgtEl>
                                        <p:attrNameLst>
                                          <p:attrName>ppt_x</p:attrName>
                                        </p:attrNameLst>
                                      </p:cBhvr>
                                      <p:tavLst>
                                        <p:tav tm="0">
                                          <p:val>
                                            <p:strVal val="#ppt_x"/>
                                          </p:val>
                                        </p:tav>
                                        <p:tav tm="100000">
                                          <p:val>
                                            <p:strVal val="#ppt_x"/>
                                          </p:val>
                                        </p:tav>
                                      </p:tavLst>
                                    </p:anim>
                                    <p:anim calcmode="lin" valueType="num">
                                      <p:cBhvr>
                                        <p:cTn id="43" dur="1000" fill="hold"/>
                                        <p:tgtEl>
                                          <p:spTgt spid="18"/>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9f0a242dffe5"/>
          <p:cNvPicPr>
            <a:picLocks noChangeAspect="1"/>
          </p:cNvPicPr>
          <p:nvPr/>
        </p:nvPicPr>
        <p:blipFill>
          <a:blip r:embed="rId3"/>
          <a:stretch>
            <a:fillRect/>
          </a:stretch>
        </p:blipFill>
        <p:spPr>
          <a:xfrm rot="16200000">
            <a:off x="1483995" y="-2410460"/>
            <a:ext cx="6119495" cy="9181465"/>
          </a:xfrm>
          <a:prstGeom prst="rect">
            <a:avLst/>
          </a:prstGeom>
        </p:spPr>
      </p:pic>
      <p:sp>
        <p:nvSpPr>
          <p:cNvPr id="9" name="矩形 8"/>
          <p:cNvSpPr/>
          <p:nvPr/>
        </p:nvSpPr>
        <p:spPr>
          <a:xfrm>
            <a:off x="2810329" y="1033139"/>
            <a:ext cx="4487285" cy="3093554"/>
          </a:xfrm>
          <a:prstGeom prst="rect">
            <a:avLst/>
          </a:prstGeom>
          <a:solidFill>
            <a:srgbClr val="0E1E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endParaRPr>
          </a:p>
        </p:txBody>
      </p:sp>
      <p:sp>
        <p:nvSpPr>
          <p:cNvPr id="10" name="矩形 9"/>
          <p:cNvSpPr/>
          <p:nvPr/>
        </p:nvSpPr>
        <p:spPr>
          <a:xfrm>
            <a:off x="3281488" y="1847526"/>
            <a:ext cx="1927881" cy="1352964"/>
          </a:xfrm>
          <a:prstGeom prst="rect">
            <a:avLst/>
          </a:prstGeom>
          <a:noFill/>
          <a:ln>
            <a:noFill/>
          </a:ln>
          <a:extLst>
            <a:ext uri="{909E8E84-426E-40DD-AFC4-6F175D3DCCD1}">
              <a14:hiddenFill xmlns:a14="http://schemas.microsoft.com/office/drawing/2010/main">
                <a:solidFill>
                  <a:schemeClr val="bg1">
                    <a:lumMod val="95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450" dirty="0">
                <a:solidFill>
                  <a:schemeClr val="bg1"/>
                </a:solidFill>
              </a:rPr>
              <a:t>03</a:t>
            </a:r>
          </a:p>
        </p:txBody>
      </p:sp>
      <p:grpSp>
        <p:nvGrpSpPr>
          <p:cNvPr id="11" name="组合 10"/>
          <p:cNvGrpSpPr/>
          <p:nvPr/>
        </p:nvGrpSpPr>
        <p:grpSpPr>
          <a:xfrm>
            <a:off x="3906235" y="1883406"/>
            <a:ext cx="3259412" cy="1317032"/>
            <a:chOff x="5528642" y="2610264"/>
            <a:chExt cx="4345883" cy="1756043"/>
          </a:xfrm>
          <a:solidFill>
            <a:schemeClr val="bg1">
              <a:lumMod val="95000"/>
            </a:schemeClr>
          </a:solidFill>
        </p:grpSpPr>
        <p:sp>
          <p:nvSpPr>
            <p:cNvPr id="12" name="矩形 11"/>
            <p:cNvSpPr/>
            <p:nvPr/>
          </p:nvSpPr>
          <p:spPr>
            <a:xfrm>
              <a:off x="6180067" y="2610264"/>
              <a:ext cx="3694458" cy="663436"/>
            </a:xfrm>
            <a:prstGeom prst="rect">
              <a:avLst/>
            </a:prstGeom>
            <a:noFill/>
            <a:ln>
              <a:no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3300" b="1" dirty="0">
                  <a:solidFill>
                    <a:schemeClr val="bg1"/>
                  </a:solidFill>
                  <a:latin typeface="方正兰亭超细黑简体" panose="02000000000000000000" pitchFamily="2" charset="-122"/>
                  <a:ea typeface="方正兰亭超细黑简体" panose="02000000000000000000" pitchFamily="2" charset="-122"/>
                  <a:sym typeface="+mn-ea"/>
                </a:rPr>
                <a:t>输入标题</a:t>
              </a:r>
            </a:p>
          </p:txBody>
        </p:sp>
        <p:sp>
          <p:nvSpPr>
            <p:cNvPr id="13" name="文本框 12"/>
            <p:cNvSpPr txBox="1"/>
            <p:nvPr/>
          </p:nvSpPr>
          <p:spPr>
            <a:xfrm>
              <a:off x="5528642" y="3273700"/>
              <a:ext cx="4345883" cy="1092607"/>
            </a:xfrm>
            <a:prstGeom prst="rect">
              <a:avLst/>
            </a:prstGeom>
            <a:noFill/>
            <a:extLst>
              <a:ext uri="{909E8E84-426E-40DD-AFC4-6F175D3DCCD1}">
                <a14:hiddenFill xmlns:a14="http://schemas.microsoft.com/office/drawing/2010/main">
                  <a:grpFill/>
                </a14:hiddenFill>
              </a:ext>
            </a:extLst>
          </p:spPr>
          <p:txBody>
            <a:bodyPr wrap="square" rtlCol="0">
              <a:spAutoFit/>
            </a:bodyPr>
            <a:lstStyle/>
            <a:p>
              <a:pPr marL="214630" indent="-214630" algn="r">
                <a:lnSpc>
                  <a:spcPct val="150000"/>
                </a:lnSpc>
                <a:buFont typeface="Wingdings" panose="05000000000000000000" pitchFamily="2" charset="2"/>
                <a:buChar char="Ø"/>
              </a:pPr>
              <a:r>
                <a:rPr lang="zh-CN" altLang="en-US" sz="1050" dirty="0">
                  <a:solidFill>
                    <a:schemeClr val="bg1"/>
                  </a:solidFill>
                </a:rPr>
                <a:t>点击此处更换文本</a:t>
              </a:r>
            </a:p>
            <a:p>
              <a:pPr marL="214630" indent="-214630" algn="r">
                <a:lnSpc>
                  <a:spcPct val="150000"/>
                </a:lnSpc>
                <a:buFont typeface="Wingdings" panose="05000000000000000000" pitchFamily="2" charset="2"/>
                <a:buChar char="Ø"/>
              </a:pPr>
              <a:r>
                <a:rPr lang="zh-CN" altLang="en-US" sz="1050" dirty="0">
                  <a:solidFill>
                    <a:schemeClr val="bg1"/>
                  </a:solidFill>
                </a:rPr>
                <a:t>点击此处更换文本</a:t>
              </a:r>
            </a:p>
            <a:p>
              <a:pPr marL="214630" indent="-214630" algn="r">
                <a:lnSpc>
                  <a:spcPct val="150000"/>
                </a:lnSpc>
                <a:buFont typeface="Wingdings" panose="05000000000000000000" pitchFamily="2" charset="2"/>
                <a:buChar char="Ø"/>
              </a:pPr>
              <a:r>
                <a:rPr lang="zh-CN" altLang="en-US" sz="1050" dirty="0">
                  <a:solidFill>
                    <a:schemeClr val="bg1"/>
                  </a:solidFill>
                </a:rPr>
                <a:t>点击此处更换文本</a:t>
              </a:r>
            </a:p>
          </p:txBody>
        </p:sp>
      </p:gr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3042830" y="1089345"/>
            <a:ext cx="3172671" cy="2789920"/>
            <a:chOff x="3042830" y="1089345"/>
            <a:chExt cx="3172671" cy="2789920"/>
          </a:xfrm>
        </p:grpSpPr>
        <p:grpSp>
          <p:nvGrpSpPr>
            <p:cNvPr id="68" name="组合 67"/>
            <p:cNvGrpSpPr/>
            <p:nvPr/>
          </p:nvGrpSpPr>
          <p:grpSpPr>
            <a:xfrm>
              <a:off x="3042830" y="1089345"/>
              <a:ext cx="3172671" cy="2789920"/>
              <a:chOff x="3042830" y="1089345"/>
              <a:chExt cx="3172671" cy="2789920"/>
            </a:xfrm>
          </p:grpSpPr>
          <p:sp>
            <p:nvSpPr>
              <p:cNvPr id="17" name="Freeform: Shape 50"/>
              <p:cNvSpPr/>
              <p:nvPr/>
            </p:nvSpPr>
            <p:spPr bwMode="auto">
              <a:xfrm>
                <a:off x="3827340" y="1880489"/>
                <a:ext cx="1784859" cy="1278792"/>
              </a:xfrm>
              <a:custGeom>
                <a:avLst/>
                <a:gdLst>
                  <a:gd name="T0" fmla="*/ 1413 w 1454"/>
                  <a:gd name="T1" fmla="*/ 410 h 1042"/>
                  <a:gd name="T2" fmla="*/ 1224 w 1454"/>
                  <a:gd name="T3" fmla="*/ 327 h 1042"/>
                  <a:gd name="T4" fmla="*/ 1197 w 1454"/>
                  <a:gd name="T5" fmla="*/ 328 h 1042"/>
                  <a:gd name="T6" fmla="*/ 1119 w 1454"/>
                  <a:gd name="T7" fmla="*/ 150 h 1042"/>
                  <a:gd name="T8" fmla="*/ 984 w 1454"/>
                  <a:gd name="T9" fmla="*/ 101 h 1042"/>
                  <a:gd name="T10" fmla="*/ 875 w 1454"/>
                  <a:gd name="T11" fmla="*/ 122 h 1042"/>
                  <a:gd name="T12" fmla="*/ 641 w 1454"/>
                  <a:gd name="T13" fmla="*/ 0 h 1042"/>
                  <a:gd name="T14" fmla="*/ 627 w 1454"/>
                  <a:gd name="T15" fmla="*/ 0 h 1042"/>
                  <a:gd name="T16" fmla="*/ 386 w 1454"/>
                  <a:gd name="T17" fmla="*/ 202 h 1042"/>
                  <a:gd name="T18" fmla="*/ 343 w 1454"/>
                  <a:gd name="T19" fmla="*/ 198 h 1042"/>
                  <a:gd name="T20" fmla="*/ 205 w 1454"/>
                  <a:gd name="T21" fmla="*/ 300 h 1042"/>
                  <a:gd name="T22" fmla="*/ 188 w 1454"/>
                  <a:gd name="T23" fmla="*/ 299 h 1042"/>
                  <a:gd name="T24" fmla="*/ 42 w 1454"/>
                  <a:gd name="T25" fmla="*/ 393 h 1042"/>
                  <a:gd name="T26" fmla="*/ 37 w 1454"/>
                  <a:gd name="T27" fmla="*/ 610 h 1042"/>
                  <a:gd name="T28" fmla="*/ 240 w 1454"/>
                  <a:gd name="T29" fmla="*/ 721 h 1042"/>
                  <a:gd name="T30" fmla="*/ 317 w 1454"/>
                  <a:gd name="T31" fmla="*/ 712 h 1042"/>
                  <a:gd name="T32" fmla="*/ 453 w 1454"/>
                  <a:gd name="T33" fmla="*/ 841 h 1042"/>
                  <a:gd name="T34" fmla="*/ 489 w 1454"/>
                  <a:gd name="T35" fmla="*/ 844 h 1042"/>
                  <a:gd name="T36" fmla="*/ 644 w 1454"/>
                  <a:gd name="T37" fmla="*/ 770 h 1042"/>
                  <a:gd name="T38" fmla="*/ 791 w 1454"/>
                  <a:gd name="T39" fmla="*/ 873 h 1042"/>
                  <a:gd name="T40" fmla="*/ 673 w 1454"/>
                  <a:gd name="T41" fmla="*/ 1042 h 1042"/>
                  <a:gd name="T42" fmla="*/ 1099 w 1454"/>
                  <a:gd name="T43" fmla="*/ 761 h 1042"/>
                  <a:gd name="T44" fmla="*/ 1102 w 1454"/>
                  <a:gd name="T45" fmla="*/ 757 h 1042"/>
                  <a:gd name="T46" fmla="*/ 1162 w 1454"/>
                  <a:gd name="T47" fmla="*/ 766 h 1042"/>
                  <a:gd name="T48" fmla="*/ 1285 w 1454"/>
                  <a:gd name="T49" fmla="*/ 700 h 1042"/>
                  <a:gd name="T50" fmla="*/ 1420 w 1454"/>
                  <a:gd name="T51" fmla="*/ 601 h 1042"/>
                  <a:gd name="T52" fmla="*/ 1413 w 1454"/>
                  <a:gd name="T53" fmla="*/ 410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54" h="1042">
                    <a:moveTo>
                      <a:pt x="1413" y="410"/>
                    </a:moveTo>
                    <a:cubicBezTo>
                      <a:pt x="1359" y="338"/>
                      <a:pt x="1272" y="327"/>
                      <a:pt x="1224" y="327"/>
                    </a:cubicBezTo>
                    <a:cubicBezTo>
                      <a:pt x="1214" y="327"/>
                      <a:pt x="1204" y="328"/>
                      <a:pt x="1197" y="328"/>
                    </a:cubicBezTo>
                    <a:cubicBezTo>
                      <a:pt x="1201" y="297"/>
                      <a:pt x="1200" y="224"/>
                      <a:pt x="1119" y="150"/>
                    </a:cubicBezTo>
                    <a:cubicBezTo>
                      <a:pt x="1082" y="117"/>
                      <a:pt x="1037" y="101"/>
                      <a:pt x="984" y="101"/>
                    </a:cubicBezTo>
                    <a:cubicBezTo>
                      <a:pt x="935" y="101"/>
                      <a:pt x="893" y="115"/>
                      <a:pt x="875" y="122"/>
                    </a:cubicBezTo>
                    <a:cubicBezTo>
                      <a:pt x="859" y="91"/>
                      <a:pt x="799" y="0"/>
                      <a:pt x="641" y="0"/>
                    </a:cubicBezTo>
                    <a:cubicBezTo>
                      <a:pt x="637" y="0"/>
                      <a:pt x="632" y="0"/>
                      <a:pt x="627" y="0"/>
                    </a:cubicBezTo>
                    <a:cubicBezTo>
                      <a:pt x="437" y="6"/>
                      <a:pt x="395" y="158"/>
                      <a:pt x="386" y="202"/>
                    </a:cubicBezTo>
                    <a:cubicBezTo>
                      <a:pt x="371" y="199"/>
                      <a:pt x="357" y="198"/>
                      <a:pt x="343" y="198"/>
                    </a:cubicBezTo>
                    <a:cubicBezTo>
                      <a:pt x="246" y="198"/>
                      <a:pt x="214" y="273"/>
                      <a:pt x="205" y="300"/>
                    </a:cubicBezTo>
                    <a:cubicBezTo>
                      <a:pt x="200" y="300"/>
                      <a:pt x="194" y="299"/>
                      <a:pt x="188" y="299"/>
                    </a:cubicBezTo>
                    <a:cubicBezTo>
                      <a:pt x="132" y="299"/>
                      <a:pt x="76" y="335"/>
                      <a:pt x="42" y="393"/>
                    </a:cubicBezTo>
                    <a:cubicBezTo>
                      <a:pt x="2" y="461"/>
                      <a:pt x="0" y="542"/>
                      <a:pt x="37" y="610"/>
                    </a:cubicBezTo>
                    <a:cubicBezTo>
                      <a:pt x="88" y="702"/>
                      <a:pt x="175" y="721"/>
                      <a:pt x="240" y="721"/>
                    </a:cubicBezTo>
                    <a:cubicBezTo>
                      <a:pt x="274" y="721"/>
                      <a:pt x="302" y="716"/>
                      <a:pt x="317" y="712"/>
                    </a:cubicBezTo>
                    <a:cubicBezTo>
                      <a:pt x="322" y="744"/>
                      <a:pt x="347" y="823"/>
                      <a:pt x="453" y="841"/>
                    </a:cubicBezTo>
                    <a:cubicBezTo>
                      <a:pt x="465" y="843"/>
                      <a:pt x="477" y="844"/>
                      <a:pt x="489" y="844"/>
                    </a:cubicBezTo>
                    <a:cubicBezTo>
                      <a:pt x="568" y="844"/>
                      <a:pt x="621" y="797"/>
                      <a:pt x="644" y="770"/>
                    </a:cubicBezTo>
                    <a:cubicBezTo>
                      <a:pt x="655" y="799"/>
                      <a:pt x="689" y="847"/>
                      <a:pt x="791" y="873"/>
                    </a:cubicBezTo>
                    <a:cubicBezTo>
                      <a:pt x="778" y="928"/>
                      <a:pt x="746" y="1003"/>
                      <a:pt x="673" y="1042"/>
                    </a:cubicBezTo>
                    <a:cubicBezTo>
                      <a:pt x="673" y="1042"/>
                      <a:pt x="966" y="1042"/>
                      <a:pt x="1099" y="761"/>
                    </a:cubicBezTo>
                    <a:cubicBezTo>
                      <a:pt x="1100" y="760"/>
                      <a:pt x="1101" y="758"/>
                      <a:pt x="1102" y="757"/>
                    </a:cubicBezTo>
                    <a:cubicBezTo>
                      <a:pt x="1123" y="763"/>
                      <a:pt x="1143" y="766"/>
                      <a:pt x="1162" y="766"/>
                    </a:cubicBezTo>
                    <a:cubicBezTo>
                      <a:pt x="1238" y="766"/>
                      <a:pt x="1274" y="717"/>
                      <a:pt x="1285" y="700"/>
                    </a:cubicBezTo>
                    <a:cubicBezTo>
                      <a:pt x="1339" y="699"/>
                      <a:pt x="1390" y="661"/>
                      <a:pt x="1420" y="601"/>
                    </a:cubicBezTo>
                    <a:cubicBezTo>
                      <a:pt x="1454" y="534"/>
                      <a:pt x="1451" y="461"/>
                      <a:pt x="1413" y="410"/>
                    </a:cubicBezTo>
                  </a:path>
                </a:pathLst>
              </a:custGeom>
              <a:solidFill>
                <a:schemeClr val="tx2"/>
              </a:solidFill>
              <a:ln>
                <a:noFill/>
              </a:ln>
            </p:spPr>
            <p:txBody>
              <a:bodyPr anchor="ctr"/>
              <a:lstStyle/>
              <a:p>
                <a:pPr algn="ctr"/>
                <a:endParaRPr>
                  <a:solidFill>
                    <a:schemeClr val="tx1"/>
                  </a:solidFill>
                </a:endParaRPr>
              </a:p>
            </p:txBody>
          </p:sp>
          <p:grpSp>
            <p:nvGrpSpPr>
              <p:cNvPr id="2" name="组合 1"/>
              <p:cNvGrpSpPr/>
              <p:nvPr/>
            </p:nvGrpSpPr>
            <p:grpSpPr>
              <a:xfrm>
                <a:off x="3042830" y="1089345"/>
                <a:ext cx="3172671" cy="2789920"/>
                <a:chOff x="3042830" y="1089345"/>
                <a:chExt cx="3172671" cy="2789920"/>
              </a:xfrm>
            </p:grpSpPr>
            <p:sp>
              <p:nvSpPr>
                <p:cNvPr id="65" name="Freeform: Shape 4"/>
                <p:cNvSpPr/>
                <p:nvPr/>
              </p:nvSpPr>
              <p:spPr bwMode="auto">
                <a:xfrm rot="5400000">
                  <a:off x="5394525" y="2024494"/>
                  <a:ext cx="600354" cy="1041597"/>
                </a:xfrm>
                <a:custGeom>
                  <a:avLst/>
                  <a:gdLst>
                    <a:gd name="T0" fmla="*/ 489 w 489"/>
                    <a:gd name="T1" fmla="*/ 245 h 849"/>
                    <a:gd name="T2" fmla="*/ 245 w 489"/>
                    <a:gd name="T3" fmla="*/ 0 h 849"/>
                    <a:gd name="T4" fmla="*/ 0 w 489"/>
                    <a:gd name="T5" fmla="*/ 245 h 849"/>
                    <a:gd name="T6" fmla="*/ 215 w 489"/>
                    <a:gd name="T7" fmla="*/ 487 h 849"/>
                    <a:gd name="T8" fmla="*/ 215 w 489"/>
                    <a:gd name="T9" fmla="*/ 849 h 849"/>
                    <a:gd name="T10" fmla="*/ 279 w 489"/>
                    <a:gd name="T11" fmla="*/ 849 h 849"/>
                    <a:gd name="T12" fmla="*/ 279 w 489"/>
                    <a:gd name="T13" fmla="*/ 486 h 849"/>
                    <a:gd name="T14" fmla="*/ 489 w 489"/>
                    <a:gd name="T15" fmla="*/ 245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9" h="849">
                      <a:moveTo>
                        <a:pt x="489" y="245"/>
                      </a:moveTo>
                      <a:cubicBezTo>
                        <a:pt x="489" y="110"/>
                        <a:pt x="379" y="0"/>
                        <a:pt x="245" y="0"/>
                      </a:cubicBezTo>
                      <a:cubicBezTo>
                        <a:pt x="110" y="0"/>
                        <a:pt x="0" y="110"/>
                        <a:pt x="0" y="245"/>
                      </a:cubicBezTo>
                      <a:cubicBezTo>
                        <a:pt x="0" y="370"/>
                        <a:pt x="94" y="473"/>
                        <a:pt x="215" y="487"/>
                      </a:cubicBezTo>
                      <a:cubicBezTo>
                        <a:pt x="215" y="849"/>
                        <a:pt x="215" y="849"/>
                        <a:pt x="215" y="849"/>
                      </a:cubicBezTo>
                      <a:cubicBezTo>
                        <a:pt x="279" y="849"/>
                        <a:pt x="279" y="849"/>
                        <a:pt x="279" y="849"/>
                      </a:cubicBezTo>
                      <a:cubicBezTo>
                        <a:pt x="279" y="486"/>
                        <a:pt x="279" y="486"/>
                        <a:pt x="279" y="486"/>
                      </a:cubicBezTo>
                      <a:cubicBezTo>
                        <a:pt x="398" y="469"/>
                        <a:pt x="489" y="368"/>
                        <a:pt x="489" y="245"/>
                      </a:cubicBezTo>
                      <a:close/>
                    </a:path>
                  </a:pathLst>
                </a:custGeom>
                <a:solidFill>
                  <a:srgbClr val="E6345E"/>
                </a:solidFill>
                <a:ln>
                  <a:noFill/>
                </a:ln>
              </p:spPr>
              <p:txBody>
                <a:bodyPr anchor="ctr"/>
                <a:lstStyle/>
                <a:p>
                  <a:pPr algn="ctr"/>
                  <a:endParaRPr>
                    <a:solidFill>
                      <a:schemeClr val="tx1"/>
                    </a:solidFill>
                  </a:endParaRPr>
                </a:p>
              </p:txBody>
            </p:sp>
            <p:grpSp>
              <p:nvGrpSpPr>
                <p:cNvPr id="5" name="Group 6"/>
                <p:cNvGrpSpPr/>
                <p:nvPr/>
              </p:nvGrpSpPr>
              <p:grpSpPr>
                <a:xfrm rot="5400000">
                  <a:off x="3239878" y="1885274"/>
                  <a:ext cx="932576" cy="1326673"/>
                  <a:chOff x="5458204" y="4263119"/>
                  <a:chExt cx="1278621" cy="1818954"/>
                </a:xfrm>
              </p:grpSpPr>
              <p:sp>
                <p:nvSpPr>
                  <p:cNvPr id="63" name="Freeform: Shape 7"/>
                  <p:cNvSpPr/>
                  <p:nvPr/>
                </p:nvSpPr>
                <p:spPr bwMode="auto">
                  <a:xfrm>
                    <a:off x="5481433" y="4286348"/>
                    <a:ext cx="1232162" cy="1772495"/>
                  </a:xfrm>
                  <a:custGeom>
                    <a:avLst/>
                    <a:gdLst>
                      <a:gd name="T0" fmla="*/ 395 w 732"/>
                      <a:gd name="T1" fmla="*/ 321 h 1053"/>
                      <a:gd name="T2" fmla="*/ 395 w 732"/>
                      <a:gd name="T3" fmla="*/ 0 h 1053"/>
                      <a:gd name="T4" fmla="*/ 331 w 732"/>
                      <a:gd name="T5" fmla="*/ 0 h 1053"/>
                      <a:gd name="T6" fmla="*/ 331 w 732"/>
                      <a:gd name="T7" fmla="*/ 322 h 1053"/>
                      <a:gd name="T8" fmla="*/ 0 w 732"/>
                      <a:gd name="T9" fmla="*/ 687 h 1053"/>
                      <a:gd name="T10" fmla="*/ 366 w 732"/>
                      <a:gd name="T11" fmla="*/ 1053 h 1053"/>
                      <a:gd name="T12" fmla="*/ 732 w 732"/>
                      <a:gd name="T13" fmla="*/ 687 h 1053"/>
                      <a:gd name="T14" fmla="*/ 395 w 732"/>
                      <a:gd name="T15" fmla="*/ 321 h 10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2" h="1053">
                        <a:moveTo>
                          <a:pt x="395" y="321"/>
                        </a:moveTo>
                        <a:cubicBezTo>
                          <a:pt x="395" y="0"/>
                          <a:pt x="395" y="0"/>
                          <a:pt x="395" y="0"/>
                        </a:cubicBezTo>
                        <a:cubicBezTo>
                          <a:pt x="331" y="0"/>
                          <a:pt x="331" y="0"/>
                          <a:pt x="331" y="0"/>
                        </a:cubicBezTo>
                        <a:cubicBezTo>
                          <a:pt x="331" y="322"/>
                          <a:pt x="331" y="322"/>
                          <a:pt x="331" y="322"/>
                        </a:cubicBezTo>
                        <a:cubicBezTo>
                          <a:pt x="145" y="339"/>
                          <a:pt x="0" y="496"/>
                          <a:pt x="0" y="687"/>
                        </a:cubicBezTo>
                        <a:cubicBezTo>
                          <a:pt x="0" y="889"/>
                          <a:pt x="164" y="1053"/>
                          <a:pt x="366" y="1053"/>
                        </a:cubicBezTo>
                        <a:cubicBezTo>
                          <a:pt x="568" y="1053"/>
                          <a:pt x="732" y="889"/>
                          <a:pt x="732" y="687"/>
                        </a:cubicBezTo>
                        <a:cubicBezTo>
                          <a:pt x="732" y="494"/>
                          <a:pt x="584" y="336"/>
                          <a:pt x="395" y="321"/>
                        </a:cubicBezTo>
                        <a:close/>
                      </a:path>
                    </a:pathLst>
                  </a:custGeom>
                  <a:solidFill>
                    <a:srgbClr val="0E1E3B"/>
                  </a:solidFill>
                  <a:ln>
                    <a:noFill/>
                  </a:ln>
                </p:spPr>
                <p:txBody>
                  <a:bodyPr anchor="ctr"/>
                  <a:lstStyle/>
                  <a:p>
                    <a:pPr algn="ctr"/>
                    <a:endParaRPr>
                      <a:solidFill>
                        <a:schemeClr val="tx1"/>
                      </a:solidFill>
                    </a:endParaRPr>
                  </a:p>
                </p:txBody>
              </p:sp>
              <p:sp>
                <p:nvSpPr>
                  <p:cNvPr id="64" name="Freeform: Shape 8"/>
                  <p:cNvSpPr/>
                  <p:nvPr/>
                </p:nvSpPr>
                <p:spPr bwMode="auto">
                  <a:xfrm>
                    <a:off x="5458204" y="4263119"/>
                    <a:ext cx="1278621" cy="1818954"/>
                  </a:xfrm>
                  <a:custGeom>
                    <a:avLst/>
                    <a:gdLst>
                      <a:gd name="T0" fmla="*/ 409 w 760"/>
                      <a:gd name="T1" fmla="*/ 14 h 1081"/>
                      <a:gd name="T2" fmla="*/ 409 w 760"/>
                      <a:gd name="T3" fmla="*/ 335 h 1081"/>
                      <a:gd name="T4" fmla="*/ 746 w 760"/>
                      <a:gd name="T5" fmla="*/ 701 h 1081"/>
                      <a:gd name="T6" fmla="*/ 380 w 760"/>
                      <a:gd name="T7" fmla="*/ 1067 h 1081"/>
                      <a:gd name="T8" fmla="*/ 14 w 760"/>
                      <a:gd name="T9" fmla="*/ 701 h 1081"/>
                      <a:gd name="T10" fmla="*/ 345 w 760"/>
                      <a:gd name="T11" fmla="*/ 336 h 1081"/>
                      <a:gd name="T12" fmla="*/ 345 w 760"/>
                      <a:gd name="T13" fmla="*/ 14 h 1081"/>
                      <a:gd name="T14" fmla="*/ 409 w 760"/>
                      <a:gd name="T15" fmla="*/ 14 h 1081"/>
                      <a:gd name="T16" fmla="*/ 423 w 760"/>
                      <a:gd name="T17" fmla="*/ 0 h 1081"/>
                      <a:gd name="T18" fmla="*/ 409 w 760"/>
                      <a:gd name="T19" fmla="*/ 0 h 1081"/>
                      <a:gd name="T20" fmla="*/ 345 w 760"/>
                      <a:gd name="T21" fmla="*/ 0 h 1081"/>
                      <a:gd name="T22" fmla="*/ 331 w 760"/>
                      <a:gd name="T23" fmla="*/ 0 h 1081"/>
                      <a:gd name="T24" fmla="*/ 331 w 760"/>
                      <a:gd name="T25" fmla="*/ 14 h 1081"/>
                      <a:gd name="T26" fmla="*/ 331 w 760"/>
                      <a:gd name="T27" fmla="*/ 323 h 1081"/>
                      <a:gd name="T28" fmla="*/ 99 w 760"/>
                      <a:gd name="T29" fmla="*/ 444 h 1081"/>
                      <a:gd name="T30" fmla="*/ 0 w 760"/>
                      <a:gd name="T31" fmla="*/ 701 h 1081"/>
                      <a:gd name="T32" fmla="*/ 111 w 760"/>
                      <a:gd name="T33" fmla="*/ 969 h 1081"/>
                      <a:gd name="T34" fmla="*/ 380 w 760"/>
                      <a:gd name="T35" fmla="*/ 1081 h 1081"/>
                      <a:gd name="T36" fmla="*/ 649 w 760"/>
                      <a:gd name="T37" fmla="*/ 969 h 1081"/>
                      <a:gd name="T38" fmla="*/ 760 w 760"/>
                      <a:gd name="T39" fmla="*/ 701 h 1081"/>
                      <a:gd name="T40" fmla="*/ 659 w 760"/>
                      <a:gd name="T41" fmla="*/ 442 h 1081"/>
                      <a:gd name="T42" fmla="*/ 423 w 760"/>
                      <a:gd name="T43" fmla="*/ 323 h 1081"/>
                      <a:gd name="T44" fmla="*/ 423 w 760"/>
                      <a:gd name="T45" fmla="*/ 14 h 1081"/>
                      <a:gd name="T46" fmla="*/ 423 w 760"/>
                      <a:gd name="T47" fmla="*/ 0 h 10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0" h="1081">
                        <a:moveTo>
                          <a:pt x="409" y="14"/>
                        </a:moveTo>
                        <a:cubicBezTo>
                          <a:pt x="409" y="335"/>
                          <a:pt x="409" y="335"/>
                          <a:pt x="409" y="335"/>
                        </a:cubicBezTo>
                        <a:cubicBezTo>
                          <a:pt x="598" y="350"/>
                          <a:pt x="746" y="508"/>
                          <a:pt x="746" y="701"/>
                        </a:cubicBezTo>
                        <a:cubicBezTo>
                          <a:pt x="746" y="903"/>
                          <a:pt x="582" y="1067"/>
                          <a:pt x="380" y="1067"/>
                        </a:cubicBezTo>
                        <a:cubicBezTo>
                          <a:pt x="178" y="1067"/>
                          <a:pt x="14" y="903"/>
                          <a:pt x="14" y="701"/>
                        </a:cubicBezTo>
                        <a:cubicBezTo>
                          <a:pt x="14" y="510"/>
                          <a:pt x="159" y="353"/>
                          <a:pt x="345" y="336"/>
                        </a:cubicBezTo>
                        <a:cubicBezTo>
                          <a:pt x="345" y="14"/>
                          <a:pt x="345" y="14"/>
                          <a:pt x="345" y="14"/>
                        </a:cubicBezTo>
                        <a:cubicBezTo>
                          <a:pt x="409" y="14"/>
                          <a:pt x="409" y="14"/>
                          <a:pt x="409" y="14"/>
                        </a:cubicBezTo>
                        <a:moveTo>
                          <a:pt x="423" y="0"/>
                        </a:moveTo>
                        <a:cubicBezTo>
                          <a:pt x="409" y="0"/>
                          <a:pt x="409" y="0"/>
                          <a:pt x="409" y="0"/>
                        </a:cubicBezTo>
                        <a:cubicBezTo>
                          <a:pt x="345" y="0"/>
                          <a:pt x="345" y="0"/>
                          <a:pt x="345" y="0"/>
                        </a:cubicBezTo>
                        <a:cubicBezTo>
                          <a:pt x="331" y="0"/>
                          <a:pt x="331" y="0"/>
                          <a:pt x="331" y="0"/>
                        </a:cubicBezTo>
                        <a:cubicBezTo>
                          <a:pt x="331" y="14"/>
                          <a:pt x="331" y="14"/>
                          <a:pt x="331" y="14"/>
                        </a:cubicBezTo>
                        <a:cubicBezTo>
                          <a:pt x="331" y="323"/>
                          <a:pt x="331" y="323"/>
                          <a:pt x="331" y="323"/>
                        </a:cubicBezTo>
                        <a:cubicBezTo>
                          <a:pt x="242" y="335"/>
                          <a:pt x="160" y="377"/>
                          <a:pt x="99" y="444"/>
                        </a:cubicBezTo>
                        <a:cubicBezTo>
                          <a:pt x="35" y="514"/>
                          <a:pt x="0" y="605"/>
                          <a:pt x="0" y="701"/>
                        </a:cubicBezTo>
                        <a:cubicBezTo>
                          <a:pt x="0" y="802"/>
                          <a:pt x="39" y="898"/>
                          <a:pt x="111" y="969"/>
                        </a:cubicBezTo>
                        <a:cubicBezTo>
                          <a:pt x="183" y="1041"/>
                          <a:pt x="278" y="1081"/>
                          <a:pt x="380" y="1081"/>
                        </a:cubicBezTo>
                        <a:cubicBezTo>
                          <a:pt x="482" y="1081"/>
                          <a:pt x="577" y="1041"/>
                          <a:pt x="649" y="969"/>
                        </a:cubicBezTo>
                        <a:cubicBezTo>
                          <a:pt x="721" y="898"/>
                          <a:pt x="760" y="802"/>
                          <a:pt x="760" y="701"/>
                        </a:cubicBezTo>
                        <a:cubicBezTo>
                          <a:pt x="760" y="604"/>
                          <a:pt x="724" y="512"/>
                          <a:pt x="659" y="442"/>
                        </a:cubicBezTo>
                        <a:cubicBezTo>
                          <a:pt x="596" y="375"/>
                          <a:pt x="513" y="333"/>
                          <a:pt x="423" y="323"/>
                        </a:cubicBezTo>
                        <a:cubicBezTo>
                          <a:pt x="423" y="14"/>
                          <a:pt x="423" y="14"/>
                          <a:pt x="423" y="14"/>
                        </a:cubicBezTo>
                        <a:lnTo>
                          <a:pt x="423" y="0"/>
                        </a:lnTo>
                        <a:close/>
                      </a:path>
                    </a:pathLst>
                  </a:custGeom>
                  <a:solidFill>
                    <a:schemeClr val="tx2">
                      <a:lumMod val="20000"/>
                      <a:lumOff val="80000"/>
                    </a:schemeClr>
                  </a:solidFill>
                  <a:ln>
                    <a:noFill/>
                  </a:ln>
                </p:spPr>
                <p:txBody>
                  <a:bodyPr anchor="ctr"/>
                  <a:lstStyle/>
                  <a:p>
                    <a:pPr algn="ctr"/>
                    <a:endParaRPr>
                      <a:solidFill>
                        <a:schemeClr val="tx1"/>
                      </a:solidFill>
                    </a:endParaRPr>
                  </a:p>
                </p:txBody>
              </p:sp>
            </p:grpSp>
            <p:sp>
              <p:nvSpPr>
                <p:cNvPr id="61" name="Freeform: Shape 10"/>
                <p:cNvSpPr/>
                <p:nvPr/>
              </p:nvSpPr>
              <p:spPr bwMode="auto">
                <a:xfrm rot="5400000">
                  <a:off x="4859680" y="2878182"/>
                  <a:ext cx="1080640" cy="921526"/>
                </a:xfrm>
                <a:custGeom>
                  <a:avLst/>
                  <a:gdLst>
                    <a:gd name="T0" fmla="*/ 777 w 880"/>
                    <a:gd name="T1" fmla="*/ 162 h 751"/>
                    <a:gd name="T2" fmla="*/ 347 w 880"/>
                    <a:gd name="T3" fmla="*/ 103 h 751"/>
                    <a:gd name="T4" fmla="*/ 266 w 880"/>
                    <a:gd name="T5" fmla="*/ 498 h 751"/>
                    <a:gd name="T6" fmla="*/ 0 w 880"/>
                    <a:gd name="T7" fmla="*/ 700 h 751"/>
                    <a:gd name="T8" fmla="*/ 39 w 880"/>
                    <a:gd name="T9" fmla="*/ 751 h 751"/>
                    <a:gd name="T10" fmla="*/ 303 w 880"/>
                    <a:gd name="T11" fmla="*/ 550 h 751"/>
                    <a:gd name="T12" fmla="*/ 718 w 880"/>
                    <a:gd name="T13" fmla="*/ 592 h 751"/>
                    <a:gd name="T14" fmla="*/ 777 w 880"/>
                    <a:gd name="T15" fmla="*/ 162 h 7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0" h="751">
                      <a:moveTo>
                        <a:pt x="777" y="162"/>
                      </a:moveTo>
                      <a:cubicBezTo>
                        <a:pt x="675" y="27"/>
                        <a:pt x="482" y="0"/>
                        <a:pt x="347" y="103"/>
                      </a:cubicBezTo>
                      <a:cubicBezTo>
                        <a:pt x="223" y="197"/>
                        <a:pt x="191" y="367"/>
                        <a:pt x="266" y="498"/>
                      </a:cubicBezTo>
                      <a:cubicBezTo>
                        <a:pt x="0" y="700"/>
                        <a:pt x="0" y="700"/>
                        <a:pt x="0" y="700"/>
                      </a:cubicBezTo>
                      <a:cubicBezTo>
                        <a:pt x="39" y="751"/>
                        <a:pt x="39" y="751"/>
                        <a:pt x="39" y="751"/>
                      </a:cubicBezTo>
                      <a:cubicBezTo>
                        <a:pt x="303" y="550"/>
                        <a:pt x="303" y="550"/>
                        <a:pt x="303" y="550"/>
                      </a:cubicBezTo>
                      <a:cubicBezTo>
                        <a:pt x="408" y="670"/>
                        <a:pt x="590" y="689"/>
                        <a:pt x="718" y="592"/>
                      </a:cubicBezTo>
                      <a:cubicBezTo>
                        <a:pt x="853" y="489"/>
                        <a:pt x="880" y="296"/>
                        <a:pt x="777" y="162"/>
                      </a:cubicBezTo>
                      <a:close/>
                    </a:path>
                  </a:pathLst>
                </a:custGeom>
                <a:solidFill>
                  <a:srgbClr val="E6345E"/>
                </a:solidFill>
                <a:ln>
                  <a:noFill/>
                </a:ln>
              </p:spPr>
              <p:txBody>
                <a:bodyPr anchor="ctr"/>
                <a:lstStyle/>
                <a:p>
                  <a:pPr algn="ctr"/>
                  <a:endParaRPr>
                    <a:solidFill>
                      <a:schemeClr val="tx1"/>
                    </a:solidFill>
                  </a:endParaRPr>
                </a:p>
              </p:txBody>
            </p:sp>
            <p:grpSp>
              <p:nvGrpSpPr>
                <p:cNvPr id="7" name="Group 12"/>
                <p:cNvGrpSpPr/>
                <p:nvPr/>
              </p:nvGrpSpPr>
              <p:grpSpPr>
                <a:xfrm rot="5400000">
                  <a:off x="3343373" y="1172584"/>
                  <a:ext cx="1269954" cy="1103475"/>
                  <a:chOff x="4096766" y="4042946"/>
                  <a:chExt cx="1741186" cy="1512933"/>
                </a:xfrm>
              </p:grpSpPr>
              <p:sp>
                <p:nvSpPr>
                  <p:cNvPr id="59" name="Freeform: Shape 13"/>
                  <p:cNvSpPr/>
                  <p:nvPr/>
                </p:nvSpPr>
                <p:spPr bwMode="auto">
                  <a:xfrm>
                    <a:off x="4122015" y="4076274"/>
                    <a:ext cx="1682608" cy="1479605"/>
                  </a:xfrm>
                  <a:custGeom>
                    <a:avLst/>
                    <a:gdLst>
                      <a:gd name="T0" fmla="*/ 1000 w 1000"/>
                      <a:gd name="T1" fmla="*/ 51 h 879"/>
                      <a:gd name="T2" fmla="*/ 962 w 1000"/>
                      <a:gd name="T3" fmla="*/ 0 h 879"/>
                      <a:gd name="T4" fmla="*/ 511 w 1000"/>
                      <a:gd name="T5" fmla="*/ 342 h 879"/>
                      <a:gd name="T6" fmla="*/ 150 w 1000"/>
                      <a:gd name="T7" fmla="*/ 329 h 879"/>
                      <a:gd name="T8" fmla="*/ 95 w 1000"/>
                      <a:gd name="T9" fmla="*/ 729 h 879"/>
                      <a:gd name="T10" fmla="*/ 495 w 1000"/>
                      <a:gd name="T11" fmla="*/ 783 h 879"/>
                      <a:gd name="T12" fmla="*/ 554 w 1000"/>
                      <a:gd name="T13" fmla="*/ 389 h 879"/>
                      <a:gd name="T14" fmla="*/ 1000 w 1000"/>
                      <a:gd name="T15" fmla="*/ 51 h 8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0" h="879">
                        <a:moveTo>
                          <a:pt x="1000" y="51"/>
                        </a:moveTo>
                        <a:cubicBezTo>
                          <a:pt x="962" y="0"/>
                          <a:pt x="962" y="0"/>
                          <a:pt x="962" y="0"/>
                        </a:cubicBezTo>
                        <a:cubicBezTo>
                          <a:pt x="511" y="342"/>
                          <a:pt x="511" y="342"/>
                          <a:pt x="511" y="342"/>
                        </a:cubicBezTo>
                        <a:cubicBezTo>
                          <a:pt x="411" y="254"/>
                          <a:pt x="260" y="245"/>
                          <a:pt x="150" y="329"/>
                        </a:cubicBezTo>
                        <a:cubicBezTo>
                          <a:pt x="25" y="424"/>
                          <a:pt x="0" y="603"/>
                          <a:pt x="95" y="729"/>
                        </a:cubicBezTo>
                        <a:cubicBezTo>
                          <a:pt x="191" y="854"/>
                          <a:pt x="370" y="879"/>
                          <a:pt x="495" y="783"/>
                        </a:cubicBezTo>
                        <a:cubicBezTo>
                          <a:pt x="619" y="689"/>
                          <a:pt x="645" y="515"/>
                          <a:pt x="554" y="389"/>
                        </a:cubicBezTo>
                        <a:lnTo>
                          <a:pt x="1000" y="51"/>
                        </a:lnTo>
                        <a:close/>
                      </a:path>
                    </a:pathLst>
                  </a:custGeom>
                  <a:solidFill>
                    <a:srgbClr val="0E1E3B"/>
                  </a:solidFill>
                  <a:ln>
                    <a:noFill/>
                  </a:ln>
                </p:spPr>
                <p:txBody>
                  <a:bodyPr anchor="ctr"/>
                  <a:lstStyle/>
                  <a:p>
                    <a:pPr algn="ctr"/>
                    <a:endParaRPr>
                      <a:solidFill>
                        <a:schemeClr val="tx1"/>
                      </a:solidFill>
                    </a:endParaRPr>
                  </a:p>
                </p:txBody>
              </p:sp>
              <p:sp>
                <p:nvSpPr>
                  <p:cNvPr id="60" name="Freeform: Shape 14"/>
                  <p:cNvSpPr/>
                  <p:nvPr/>
                </p:nvSpPr>
                <p:spPr bwMode="auto">
                  <a:xfrm>
                    <a:off x="4096766" y="4042946"/>
                    <a:ext cx="1741186" cy="1472534"/>
                  </a:xfrm>
                  <a:custGeom>
                    <a:avLst/>
                    <a:gdLst>
                      <a:gd name="T0" fmla="*/ 977 w 1035"/>
                      <a:gd name="T1" fmla="*/ 20 h 875"/>
                      <a:gd name="T2" fmla="*/ 1015 w 1035"/>
                      <a:gd name="T3" fmla="*/ 71 h 875"/>
                      <a:gd name="T4" fmla="*/ 569 w 1035"/>
                      <a:gd name="T5" fmla="*/ 409 h 875"/>
                      <a:gd name="T6" fmla="*/ 510 w 1035"/>
                      <a:gd name="T7" fmla="*/ 803 h 875"/>
                      <a:gd name="T8" fmla="*/ 338 w 1035"/>
                      <a:gd name="T9" fmla="*/ 861 h 875"/>
                      <a:gd name="T10" fmla="*/ 110 w 1035"/>
                      <a:gd name="T11" fmla="*/ 749 h 875"/>
                      <a:gd name="T12" fmla="*/ 165 w 1035"/>
                      <a:gd name="T13" fmla="*/ 349 h 875"/>
                      <a:gd name="T14" fmla="*/ 337 w 1035"/>
                      <a:gd name="T15" fmla="*/ 291 h 875"/>
                      <a:gd name="T16" fmla="*/ 526 w 1035"/>
                      <a:gd name="T17" fmla="*/ 362 h 875"/>
                      <a:gd name="T18" fmla="*/ 977 w 1035"/>
                      <a:gd name="T19" fmla="*/ 20 h 875"/>
                      <a:gd name="T20" fmla="*/ 979 w 1035"/>
                      <a:gd name="T21" fmla="*/ 0 h 875"/>
                      <a:gd name="T22" fmla="*/ 968 w 1035"/>
                      <a:gd name="T23" fmla="*/ 9 h 875"/>
                      <a:gd name="T24" fmla="*/ 527 w 1035"/>
                      <a:gd name="T25" fmla="*/ 344 h 875"/>
                      <a:gd name="T26" fmla="*/ 337 w 1035"/>
                      <a:gd name="T27" fmla="*/ 277 h 875"/>
                      <a:gd name="T28" fmla="*/ 157 w 1035"/>
                      <a:gd name="T29" fmla="*/ 338 h 875"/>
                      <a:gd name="T30" fmla="*/ 99 w 1035"/>
                      <a:gd name="T31" fmla="*/ 757 h 875"/>
                      <a:gd name="T32" fmla="*/ 207 w 1035"/>
                      <a:gd name="T33" fmla="*/ 845 h 875"/>
                      <a:gd name="T34" fmla="*/ 338 w 1035"/>
                      <a:gd name="T35" fmla="*/ 875 h 875"/>
                      <a:gd name="T36" fmla="*/ 519 w 1035"/>
                      <a:gd name="T37" fmla="*/ 814 h 875"/>
                      <a:gd name="T38" fmla="*/ 634 w 1035"/>
                      <a:gd name="T39" fmla="*/ 620 h 875"/>
                      <a:gd name="T40" fmla="*/ 588 w 1035"/>
                      <a:gd name="T41" fmla="*/ 412 h 875"/>
                      <a:gd name="T42" fmla="*/ 1024 w 1035"/>
                      <a:gd name="T43" fmla="*/ 82 h 875"/>
                      <a:gd name="T44" fmla="*/ 1035 w 1035"/>
                      <a:gd name="T45" fmla="*/ 73 h 875"/>
                      <a:gd name="T46" fmla="*/ 1026 w 1035"/>
                      <a:gd name="T47" fmla="*/ 62 h 875"/>
                      <a:gd name="T48" fmla="*/ 988 w 1035"/>
                      <a:gd name="T49" fmla="*/ 11 h 875"/>
                      <a:gd name="T50" fmla="*/ 979 w 1035"/>
                      <a:gd name="T51" fmla="*/ 0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5" h="875">
                        <a:moveTo>
                          <a:pt x="977" y="20"/>
                        </a:moveTo>
                        <a:cubicBezTo>
                          <a:pt x="1015" y="71"/>
                          <a:pt x="1015" y="71"/>
                          <a:pt x="1015" y="71"/>
                        </a:cubicBezTo>
                        <a:cubicBezTo>
                          <a:pt x="569" y="409"/>
                          <a:pt x="569" y="409"/>
                          <a:pt x="569" y="409"/>
                        </a:cubicBezTo>
                        <a:cubicBezTo>
                          <a:pt x="660" y="535"/>
                          <a:pt x="634" y="709"/>
                          <a:pt x="510" y="803"/>
                        </a:cubicBezTo>
                        <a:cubicBezTo>
                          <a:pt x="459" y="843"/>
                          <a:pt x="398" y="861"/>
                          <a:pt x="338" y="861"/>
                        </a:cubicBezTo>
                        <a:cubicBezTo>
                          <a:pt x="252" y="861"/>
                          <a:pt x="167" y="823"/>
                          <a:pt x="110" y="749"/>
                        </a:cubicBezTo>
                        <a:cubicBezTo>
                          <a:pt x="15" y="623"/>
                          <a:pt x="40" y="444"/>
                          <a:pt x="165" y="349"/>
                        </a:cubicBezTo>
                        <a:cubicBezTo>
                          <a:pt x="217" y="310"/>
                          <a:pt x="277" y="291"/>
                          <a:pt x="337" y="291"/>
                        </a:cubicBezTo>
                        <a:cubicBezTo>
                          <a:pt x="406" y="291"/>
                          <a:pt x="473" y="315"/>
                          <a:pt x="526" y="362"/>
                        </a:cubicBezTo>
                        <a:cubicBezTo>
                          <a:pt x="977" y="20"/>
                          <a:pt x="977" y="20"/>
                          <a:pt x="977" y="20"/>
                        </a:cubicBezTo>
                        <a:moveTo>
                          <a:pt x="979" y="0"/>
                        </a:moveTo>
                        <a:cubicBezTo>
                          <a:pt x="968" y="9"/>
                          <a:pt x="968" y="9"/>
                          <a:pt x="968" y="9"/>
                        </a:cubicBezTo>
                        <a:cubicBezTo>
                          <a:pt x="527" y="344"/>
                          <a:pt x="527" y="344"/>
                          <a:pt x="527" y="344"/>
                        </a:cubicBezTo>
                        <a:cubicBezTo>
                          <a:pt x="474" y="301"/>
                          <a:pt x="407" y="277"/>
                          <a:pt x="337" y="277"/>
                        </a:cubicBezTo>
                        <a:cubicBezTo>
                          <a:pt x="272" y="277"/>
                          <a:pt x="209" y="298"/>
                          <a:pt x="157" y="338"/>
                        </a:cubicBezTo>
                        <a:cubicBezTo>
                          <a:pt x="25" y="438"/>
                          <a:pt x="0" y="626"/>
                          <a:pt x="99" y="757"/>
                        </a:cubicBezTo>
                        <a:cubicBezTo>
                          <a:pt x="128" y="795"/>
                          <a:pt x="164" y="825"/>
                          <a:pt x="207" y="845"/>
                        </a:cubicBezTo>
                        <a:cubicBezTo>
                          <a:pt x="247" y="865"/>
                          <a:pt x="293" y="875"/>
                          <a:pt x="338" y="875"/>
                        </a:cubicBezTo>
                        <a:cubicBezTo>
                          <a:pt x="404" y="875"/>
                          <a:pt x="466" y="854"/>
                          <a:pt x="519" y="814"/>
                        </a:cubicBezTo>
                        <a:cubicBezTo>
                          <a:pt x="581" y="767"/>
                          <a:pt x="622" y="698"/>
                          <a:pt x="634" y="620"/>
                        </a:cubicBezTo>
                        <a:cubicBezTo>
                          <a:pt x="645" y="547"/>
                          <a:pt x="628" y="474"/>
                          <a:pt x="588" y="412"/>
                        </a:cubicBezTo>
                        <a:cubicBezTo>
                          <a:pt x="1024" y="82"/>
                          <a:pt x="1024" y="82"/>
                          <a:pt x="1024" y="82"/>
                        </a:cubicBezTo>
                        <a:cubicBezTo>
                          <a:pt x="1035" y="73"/>
                          <a:pt x="1035" y="73"/>
                          <a:pt x="1035" y="73"/>
                        </a:cubicBezTo>
                        <a:cubicBezTo>
                          <a:pt x="1026" y="62"/>
                          <a:pt x="1026" y="62"/>
                          <a:pt x="1026" y="62"/>
                        </a:cubicBezTo>
                        <a:cubicBezTo>
                          <a:pt x="988" y="11"/>
                          <a:pt x="988" y="11"/>
                          <a:pt x="988" y="11"/>
                        </a:cubicBezTo>
                        <a:lnTo>
                          <a:pt x="979" y="0"/>
                        </a:lnTo>
                        <a:close/>
                      </a:path>
                    </a:pathLst>
                  </a:custGeom>
                  <a:solidFill>
                    <a:srgbClr val="0E1E3B"/>
                  </a:solidFill>
                  <a:ln>
                    <a:noFill/>
                  </a:ln>
                </p:spPr>
                <p:txBody>
                  <a:bodyPr anchor="ctr"/>
                  <a:lstStyle/>
                  <a:p>
                    <a:pPr algn="ctr"/>
                    <a:endParaRPr>
                      <a:solidFill>
                        <a:schemeClr val="tx1"/>
                      </a:solidFill>
                    </a:endParaRPr>
                  </a:p>
                </p:txBody>
              </p:sp>
            </p:grpSp>
            <p:sp>
              <p:nvSpPr>
                <p:cNvPr id="8" name="Freeform: Shape 16"/>
                <p:cNvSpPr/>
                <p:nvPr/>
              </p:nvSpPr>
              <p:spPr bwMode="auto">
                <a:xfrm rot="5400000">
                  <a:off x="3617571" y="2985288"/>
                  <a:ext cx="1005504" cy="746944"/>
                </a:xfrm>
                <a:custGeom>
                  <a:avLst/>
                  <a:gdLst>
                    <a:gd name="T0" fmla="*/ 663 w 819"/>
                    <a:gd name="T1" fmla="*/ 119 h 609"/>
                    <a:gd name="T2" fmla="*/ 345 w 819"/>
                    <a:gd name="T3" fmla="*/ 183 h 609"/>
                    <a:gd name="T4" fmla="*/ 32 w 819"/>
                    <a:gd name="T5" fmla="*/ 0 h 609"/>
                    <a:gd name="T6" fmla="*/ 0 w 819"/>
                    <a:gd name="T7" fmla="*/ 56 h 609"/>
                    <a:gd name="T8" fmla="*/ 314 w 819"/>
                    <a:gd name="T9" fmla="*/ 238 h 609"/>
                    <a:gd name="T10" fmla="*/ 417 w 819"/>
                    <a:gd name="T11" fmla="*/ 541 h 609"/>
                    <a:gd name="T12" fmla="*/ 751 w 819"/>
                    <a:gd name="T13" fmla="*/ 453 h 609"/>
                    <a:gd name="T14" fmla="*/ 663 w 819"/>
                    <a:gd name="T15" fmla="*/ 119 h 6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9" h="609">
                      <a:moveTo>
                        <a:pt x="663" y="119"/>
                      </a:moveTo>
                      <a:cubicBezTo>
                        <a:pt x="555" y="56"/>
                        <a:pt x="418" y="85"/>
                        <a:pt x="345" y="183"/>
                      </a:cubicBezTo>
                      <a:cubicBezTo>
                        <a:pt x="32" y="0"/>
                        <a:pt x="32" y="0"/>
                        <a:pt x="32" y="0"/>
                      </a:cubicBezTo>
                      <a:cubicBezTo>
                        <a:pt x="0" y="56"/>
                        <a:pt x="0" y="56"/>
                        <a:pt x="0" y="56"/>
                      </a:cubicBezTo>
                      <a:cubicBezTo>
                        <a:pt x="314" y="238"/>
                        <a:pt x="314" y="238"/>
                        <a:pt x="314" y="238"/>
                      </a:cubicBezTo>
                      <a:cubicBezTo>
                        <a:pt x="269" y="349"/>
                        <a:pt x="311" y="479"/>
                        <a:pt x="417" y="541"/>
                      </a:cubicBezTo>
                      <a:cubicBezTo>
                        <a:pt x="534" y="609"/>
                        <a:pt x="683" y="569"/>
                        <a:pt x="751" y="453"/>
                      </a:cubicBezTo>
                      <a:cubicBezTo>
                        <a:pt x="819" y="336"/>
                        <a:pt x="779" y="187"/>
                        <a:pt x="663" y="119"/>
                      </a:cubicBezTo>
                      <a:close/>
                    </a:path>
                  </a:pathLst>
                </a:custGeom>
                <a:solidFill>
                  <a:srgbClr val="E6345E"/>
                </a:solidFill>
                <a:ln>
                  <a:noFill/>
                </a:ln>
              </p:spPr>
              <p:txBody>
                <a:bodyPr anchor="ctr"/>
                <a:lstStyle/>
                <a:p>
                  <a:pPr algn="ctr"/>
                  <a:endParaRPr>
                    <a:solidFill>
                      <a:schemeClr val="tx1"/>
                    </a:solidFill>
                  </a:endParaRPr>
                </a:p>
              </p:txBody>
            </p:sp>
            <p:grpSp>
              <p:nvGrpSpPr>
                <p:cNvPr id="10" name="Group 18"/>
                <p:cNvGrpSpPr/>
                <p:nvPr/>
              </p:nvGrpSpPr>
              <p:grpSpPr>
                <a:xfrm rot="5400000">
                  <a:off x="4699144" y="1316597"/>
                  <a:ext cx="1085058" cy="819135"/>
                  <a:chOff x="4226042" y="2505773"/>
                  <a:chExt cx="1487684" cy="1123086"/>
                </a:xfrm>
              </p:grpSpPr>
              <p:sp>
                <p:nvSpPr>
                  <p:cNvPr id="57" name="Freeform: Shape 19"/>
                  <p:cNvSpPr/>
                  <p:nvPr/>
                </p:nvSpPr>
                <p:spPr bwMode="auto">
                  <a:xfrm>
                    <a:off x="4226042" y="2505773"/>
                    <a:ext cx="1455365" cy="1090766"/>
                  </a:xfrm>
                  <a:custGeom>
                    <a:avLst/>
                    <a:gdLst>
                      <a:gd name="T0" fmla="*/ 865 w 865"/>
                      <a:gd name="T1" fmla="*/ 593 h 648"/>
                      <a:gd name="T2" fmla="*/ 570 w 865"/>
                      <a:gd name="T3" fmla="*/ 421 h 648"/>
                      <a:gd name="T4" fmla="*/ 454 w 865"/>
                      <a:gd name="T5" fmla="*/ 76 h 648"/>
                      <a:gd name="T6" fmla="*/ 76 w 865"/>
                      <a:gd name="T7" fmla="*/ 176 h 648"/>
                      <a:gd name="T8" fmla="*/ 176 w 865"/>
                      <a:gd name="T9" fmla="*/ 554 h 648"/>
                      <a:gd name="T10" fmla="*/ 539 w 865"/>
                      <a:gd name="T11" fmla="*/ 477 h 648"/>
                      <a:gd name="T12" fmla="*/ 833 w 865"/>
                      <a:gd name="T13" fmla="*/ 648 h 648"/>
                      <a:gd name="T14" fmla="*/ 865 w 865"/>
                      <a:gd name="T15" fmla="*/ 593 h 6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5" h="648">
                        <a:moveTo>
                          <a:pt x="865" y="593"/>
                        </a:moveTo>
                        <a:cubicBezTo>
                          <a:pt x="570" y="421"/>
                          <a:pt x="570" y="421"/>
                          <a:pt x="570" y="421"/>
                        </a:cubicBezTo>
                        <a:cubicBezTo>
                          <a:pt x="623" y="295"/>
                          <a:pt x="575" y="147"/>
                          <a:pt x="454" y="76"/>
                        </a:cubicBezTo>
                        <a:cubicBezTo>
                          <a:pt x="322" y="0"/>
                          <a:pt x="153" y="44"/>
                          <a:pt x="76" y="176"/>
                        </a:cubicBezTo>
                        <a:cubicBezTo>
                          <a:pt x="0" y="308"/>
                          <a:pt x="44" y="477"/>
                          <a:pt x="176" y="554"/>
                        </a:cubicBezTo>
                        <a:cubicBezTo>
                          <a:pt x="300" y="626"/>
                          <a:pt x="457" y="591"/>
                          <a:pt x="539" y="477"/>
                        </a:cubicBezTo>
                        <a:cubicBezTo>
                          <a:pt x="833" y="648"/>
                          <a:pt x="833" y="648"/>
                          <a:pt x="833" y="648"/>
                        </a:cubicBezTo>
                        <a:lnTo>
                          <a:pt x="865" y="593"/>
                        </a:lnTo>
                        <a:close/>
                      </a:path>
                    </a:pathLst>
                  </a:custGeom>
                  <a:solidFill>
                    <a:srgbClr val="0E1E3B"/>
                  </a:solidFill>
                  <a:ln>
                    <a:noFill/>
                  </a:ln>
                </p:spPr>
                <p:txBody>
                  <a:bodyPr anchor="ctr"/>
                  <a:lstStyle/>
                  <a:p>
                    <a:pPr algn="ctr"/>
                    <a:endParaRPr>
                      <a:solidFill>
                        <a:schemeClr val="tx1"/>
                      </a:solidFill>
                    </a:endParaRPr>
                  </a:p>
                </p:txBody>
              </p:sp>
              <p:sp>
                <p:nvSpPr>
                  <p:cNvPr id="58" name="Freeform: Shape 20"/>
                  <p:cNvSpPr/>
                  <p:nvPr/>
                </p:nvSpPr>
                <p:spPr bwMode="auto">
                  <a:xfrm>
                    <a:off x="4226042" y="2548192"/>
                    <a:ext cx="1487684" cy="1080667"/>
                  </a:xfrm>
                  <a:custGeom>
                    <a:avLst/>
                    <a:gdLst>
                      <a:gd name="T0" fmla="*/ 316 w 884"/>
                      <a:gd name="T1" fmla="*/ 14 h 642"/>
                      <a:gd name="T2" fmla="*/ 454 w 884"/>
                      <a:gd name="T3" fmla="*/ 51 h 642"/>
                      <a:gd name="T4" fmla="*/ 570 w 884"/>
                      <a:gd name="T5" fmla="*/ 396 h 642"/>
                      <a:gd name="T6" fmla="*/ 865 w 884"/>
                      <a:gd name="T7" fmla="*/ 568 h 642"/>
                      <a:gd name="T8" fmla="*/ 833 w 884"/>
                      <a:gd name="T9" fmla="*/ 623 h 642"/>
                      <a:gd name="T10" fmla="*/ 539 w 884"/>
                      <a:gd name="T11" fmla="*/ 452 h 642"/>
                      <a:gd name="T12" fmla="*/ 315 w 884"/>
                      <a:gd name="T13" fmla="*/ 567 h 642"/>
                      <a:gd name="T14" fmla="*/ 176 w 884"/>
                      <a:gd name="T15" fmla="*/ 529 h 642"/>
                      <a:gd name="T16" fmla="*/ 76 w 884"/>
                      <a:gd name="T17" fmla="*/ 151 h 642"/>
                      <a:gd name="T18" fmla="*/ 316 w 884"/>
                      <a:gd name="T19" fmla="*/ 14 h 642"/>
                      <a:gd name="T20" fmla="*/ 316 w 884"/>
                      <a:gd name="T21" fmla="*/ 0 h 642"/>
                      <a:gd name="T22" fmla="*/ 173 w 884"/>
                      <a:gd name="T23" fmla="*/ 37 h 642"/>
                      <a:gd name="T24" fmla="*/ 65 w 884"/>
                      <a:gd name="T25" fmla="*/ 144 h 642"/>
                      <a:gd name="T26" fmla="*/ 35 w 884"/>
                      <a:gd name="T27" fmla="*/ 364 h 642"/>
                      <a:gd name="T28" fmla="*/ 169 w 884"/>
                      <a:gd name="T29" fmla="*/ 541 h 642"/>
                      <a:gd name="T30" fmla="*/ 315 w 884"/>
                      <a:gd name="T31" fmla="*/ 581 h 642"/>
                      <a:gd name="T32" fmla="*/ 543 w 884"/>
                      <a:gd name="T33" fmla="*/ 470 h 642"/>
                      <a:gd name="T34" fmla="*/ 826 w 884"/>
                      <a:gd name="T35" fmla="*/ 635 h 642"/>
                      <a:gd name="T36" fmla="*/ 838 w 884"/>
                      <a:gd name="T37" fmla="*/ 642 h 642"/>
                      <a:gd name="T38" fmla="*/ 845 w 884"/>
                      <a:gd name="T39" fmla="*/ 630 h 642"/>
                      <a:gd name="T40" fmla="*/ 877 w 884"/>
                      <a:gd name="T41" fmla="*/ 575 h 642"/>
                      <a:gd name="T42" fmla="*/ 884 w 884"/>
                      <a:gd name="T43" fmla="*/ 563 h 642"/>
                      <a:gd name="T44" fmla="*/ 872 w 884"/>
                      <a:gd name="T45" fmla="*/ 556 h 642"/>
                      <a:gd name="T46" fmla="*/ 588 w 884"/>
                      <a:gd name="T47" fmla="*/ 390 h 642"/>
                      <a:gd name="T48" fmla="*/ 591 w 884"/>
                      <a:gd name="T49" fmla="*/ 199 h 642"/>
                      <a:gd name="T50" fmla="*/ 461 w 884"/>
                      <a:gd name="T51" fmla="*/ 40 h 642"/>
                      <a:gd name="T52" fmla="*/ 316 w 884"/>
                      <a:gd name="T53"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4" h="642">
                        <a:moveTo>
                          <a:pt x="316" y="14"/>
                        </a:moveTo>
                        <a:cubicBezTo>
                          <a:pt x="363" y="14"/>
                          <a:pt x="411" y="26"/>
                          <a:pt x="454" y="51"/>
                        </a:cubicBezTo>
                        <a:cubicBezTo>
                          <a:pt x="575" y="122"/>
                          <a:pt x="623" y="270"/>
                          <a:pt x="570" y="396"/>
                        </a:cubicBezTo>
                        <a:cubicBezTo>
                          <a:pt x="865" y="568"/>
                          <a:pt x="865" y="568"/>
                          <a:pt x="865" y="568"/>
                        </a:cubicBezTo>
                        <a:cubicBezTo>
                          <a:pt x="833" y="623"/>
                          <a:pt x="833" y="623"/>
                          <a:pt x="833" y="623"/>
                        </a:cubicBezTo>
                        <a:cubicBezTo>
                          <a:pt x="539" y="452"/>
                          <a:pt x="539" y="452"/>
                          <a:pt x="539" y="452"/>
                        </a:cubicBezTo>
                        <a:cubicBezTo>
                          <a:pt x="486" y="526"/>
                          <a:pt x="402" y="567"/>
                          <a:pt x="315" y="567"/>
                        </a:cubicBezTo>
                        <a:cubicBezTo>
                          <a:pt x="268" y="567"/>
                          <a:pt x="220" y="555"/>
                          <a:pt x="176" y="529"/>
                        </a:cubicBezTo>
                        <a:cubicBezTo>
                          <a:pt x="44" y="452"/>
                          <a:pt x="0" y="283"/>
                          <a:pt x="76" y="151"/>
                        </a:cubicBezTo>
                        <a:cubicBezTo>
                          <a:pt x="128" y="63"/>
                          <a:pt x="220" y="14"/>
                          <a:pt x="316" y="14"/>
                        </a:cubicBezTo>
                        <a:moveTo>
                          <a:pt x="316" y="0"/>
                        </a:moveTo>
                        <a:cubicBezTo>
                          <a:pt x="266" y="0"/>
                          <a:pt x="216" y="13"/>
                          <a:pt x="173" y="37"/>
                        </a:cubicBezTo>
                        <a:cubicBezTo>
                          <a:pt x="128" y="63"/>
                          <a:pt x="91" y="100"/>
                          <a:pt x="65" y="144"/>
                        </a:cubicBezTo>
                        <a:cubicBezTo>
                          <a:pt x="26" y="211"/>
                          <a:pt x="15" y="289"/>
                          <a:pt x="35" y="364"/>
                        </a:cubicBezTo>
                        <a:cubicBezTo>
                          <a:pt x="55" y="439"/>
                          <a:pt x="102" y="502"/>
                          <a:pt x="169" y="541"/>
                        </a:cubicBezTo>
                        <a:cubicBezTo>
                          <a:pt x="214" y="567"/>
                          <a:pt x="264" y="581"/>
                          <a:pt x="315" y="581"/>
                        </a:cubicBezTo>
                        <a:cubicBezTo>
                          <a:pt x="404" y="581"/>
                          <a:pt x="488" y="540"/>
                          <a:pt x="543" y="470"/>
                        </a:cubicBezTo>
                        <a:cubicBezTo>
                          <a:pt x="826" y="635"/>
                          <a:pt x="826" y="635"/>
                          <a:pt x="826" y="635"/>
                        </a:cubicBezTo>
                        <a:cubicBezTo>
                          <a:pt x="838" y="642"/>
                          <a:pt x="838" y="642"/>
                          <a:pt x="838" y="642"/>
                        </a:cubicBezTo>
                        <a:cubicBezTo>
                          <a:pt x="845" y="630"/>
                          <a:pt x="845" y="630"/>
                          <a:pt x="845" y="630"/>
                        </a:cubicBezTo>
                        <a:cubicBezTo>
                          <a:pt x="877" y="575"/>
                          <a:pt x="877" y="575"/>
                          <a:pt x="877" y="575"/>
                        </a:cubicBezTo>
                        <a:cubicBezTo>
                          <a:pt x="884" y="563"/>
                          <a:pt x="884" y="563"/>
                          <a:pt x="884" y="563"/>
                        </a:cubicBezTo>
                        <a:cubicBezTo>
                          <a:pt x="872" y="556"/>
                          <a:pt x="872" y="556"/>
                          <a:pt x="872" y="556"/>
                        </a:cubicBezTo>
                        <a:cubicBezTo>
                          <a:pt x="588" y="390"/>
                          <a:pt x="588" y="390"/>
                          <a:pt x="588" y="390"/>
                        </a:cubicBezTo>
                        <a:cubicBezTo>
                          <a:pt x="610" y="329"/>
                          <a:pt x="611" y="261"/>
                          <a:pt x="591" y="199"/>
                        </a:cubicBezTo>
                        <a:cubicBezTo>
                          <a:pt x="568" y="132"/>
                          <a:pt x="522" y="75"/>
                          <a:pt x="461" y="40"/>
                        </a:cubicBezTo>
                        <a:cubicBezTo>
                          <a:pt x="417" y="14"/>
                          <a:pt x="367" y="0"/>
                          <a:pt x="316" y="0"/>
                        </a:cubicBezTo>
                        <a:close/>
                      </a:path>
                    </a:pathLst>
                  </a:custGeom>
                  <a:solidFill>
                    <a:schemeClr val="tx2">
                      <a:lumMod val="20000"/>
                      <a:lumOff val="80000"/>
                    </a:schemeClr>
                  </a:solidFill>
                  <a:ln>
                    <a:noFill/>
                  </a:ln>
                </p:spPr>
                <p:txBody>
                  <a:bodyPr anchor="ctr"/>
                  <a:lstStyle/>
                  <a:p>
                    <a:pPr algn="ctr"/>
                    <a:endParaRPr>
                      <a:solidFill>
                        <a:schemeClr val="tx1"/>
                      </a:solidFill>
                    </a:endParaRPr>
                  </a:p>
                </p:txBody>
              </p:sp>
            </p:grpSp>
            <p:sp>
              <p:nvSpPr>
                <p:cNvPr id="11" name="Freeform: Shape 21"/>
                <p:cNvSpPr/>
                <p:nvPr/>
              </p:nvSpPr>
              <p:spPr bwMode="auto">
                <a:xfrm>
                  <a:off x="3256649" y="2353784"/>
                  <a:ext cx="490202" cy="406707"/>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bg1"/>
                </a:solidFill>
                <a:ln w="9525">
                  <a:noFill/>
                  <a:round/>
                </a:ln>
              </p:spPr>
              <p:txBody>
                <a:bodyPr anchor="ctr"/>
                <a:lstStyle/>
                <a:p>
                  <a:pPr algn="ctr"/>
                  <a:endParaRPr>
                    <a:solidFill>
                      <a:schemeClr val="tx1"/>
                    </a:solidFill>
                  </a:endParaRPr>
                </a:p>
              </p:txBody>
            </p:sp>
            <p:grpSp>
              <p:nvGrpSpPr>
                <p:cNvPr id="12" name="Group 22"/>
                <p:cNvGrpSpPr/>
                <p:nvPr/>
              </p:nvGrpSpPr>
              <p:grpSpPr>
                <a:xfrm>
                  <a:off x="3895557" y="3395681"/>
                  <a:ext cx="358982" cy="273341"/>
                  <a:chOff x="2070649" y="1631036"/>
                  <a:chExt cx="723379" cy="550800"/>
                </a:xfrm>
                <a:solidFill>
                  <a:schemeClr val="bg1"/>
                </a:solidFill>
              </p:grpSpPr>
              <p:sp>
                <p:nvSpPr>
                  <p:cNvPr id="53" name="Oval 23"/>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solidFill>
                    </a:endParaRPr>
                  </a:p>
                </p:txBody>
              </p:sp>
              <p:sp>
                <p:nvSpPr>
                  <p:cNvPr id="54" name="Freeform: Shape 24"/>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solidFill>
                    </a:endParaRPr>
                  </a:p>
                </p:txBody>
              </p:sp>
              <p:sp>
                <p:nvSpPr>
                  <p:cNvPr id="55" name="Freeform: Shape 25"/>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solidFill>
                    </a:endParaRPr>
                  </a:p>
                </p:txBody>
              </p:sp>
              <p:sp>
                <p:nvSpPr>
                  <p:cNvPr id="56" name="Freeform: Shape 26"/>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chemeClr val="tx1"/>
                      </a:solidFill>
                    </a:endParaRPr>
                  </a:p>
                </p:txBody>
              </p:sp>
            </p:grpSp>
            <p:sp>
              <p:nvSpPr>
                <p:cNvPr id="13" name="Freeform: Shape 27"/>
                <p:cNvSpPr>
                  <a:spLocks noChangeAspect="1"/>
                </p:cNvSpPr>
                <p:nvPr/>
              </p:nvSpPr>
              <p:spPr bwMode="auto">
                <a:xfrm>
                  <a:off x="5744630" y="2432570"/>
                  <a:ext cx="312919" cy="229877"/>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bg1"/>
                </a:solidFill>
                <a:ln>
                  <a:noFill/>
                </a:ln>
                <a:effectLst/>
              </p:spPr>
              <p:txBody>
                <a:bodyPr anchor="ctr"/>
                <a:lstStyle/>
                <a:p>
                  <a:pPr algn="ctr"/>
                  <a:endParaRPr>
                    <a:solidFill>
                      <a:schemeClr val="tx1"/>
                    </a:solidFill>
                  </a:endParaRPr>
                </a:p>
              </p:txBody>
            </p:sp>
            <p:sp>
              <p:nvSpPr>
                <p:cNvPr id="14" name="Freeform: Shape 28"/>
                <p:cNvSpPr>
                  <a:spLocks noChangeAspect="1"/>
                </p:cNvSpPr>
                <p:nvPr/>
              </p:nvSpPr>
              <p:spPr bwMode="auto">
                <a:xfrm>
                  <a:off x="5234586" y="3249711"/>
                  <a:ext cx="405237" cy="406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p:spPr>
              <p:txBody>
                <a:bodyPr anchor="ctr"/>
                <a:lstStyle/>
                <a:p>
                  <a:pPr algn="ctr"/>
                  <a:endParaRPr>
                    <a:solidFill>
                      <a:schemeClr val="tx1"/>
                    </a:solidFill>
                  </a:endParaRPr>
                </a:p>
              </p:txBody>
            </p:sp>
            <p:sp>
              <p:nvSpPr>
                <p:cNvPr id="15" name="Freeform: Shape 29"/>
                <p:cNvSpPr>
                  <a:spLocks noChangeAspect="1"/>
                </p:cNvSpPr>
                <p:nvPr/>
              </p:nvSpPr>
              <p:spPr bwMode="auto">
                <a:xfrm rot="8074228">
                  <a:off x="5087083" y="1370498"/>
                  <a:ext cx="370041" cy="370134"/>
                </a:xfrm>
                <a:custGeom>
                  <a:avLst/>
                  <a:gdLst>
                    <a:gd name="T0" fmla="*/ 177 w 553"/>
                    <a:gd name="T1" fmla="*/ 186 h 552"/>
                    <a:gd name="T2" fmla="*/ 52 w 553"/>
                    <a:gd name="T3" fmla="*/ 61 h 552"/>
                    <a:gd name="T4" fmla="*/ 104 w 553"/>
                    <a:gd name="T5" fmla="*/ 9 h 552"/>
                    <a:gd name="T6" fmla="*/ 125 w 553"/>
                    <a:gd name="T7" fmla="*/ 9 h 552"/>
                    <a:gd name="T8" fmla="*/ 229 w 553"/>
                    <a:gd name="T9" fmla="*/ 103 h 552"/>
                    <a:gd name="T10" fmla="*/ 229 w 553"/>
                    <a:gd name="T11" fmla="*/ 134 h 552"/>
                    <a:gd name="T12" fmla="*/ 187 w 553"/>
                    <a:gd name="T13" fmla="*/ 176 h 552"/>
                    <a:gd name="T14" fmla="*/ 177 w 553"/>
                    <a:gd name="T15" fmla="*/ 186 h 552"/>
                    <a:gd name="T16" fmla="*/ 281 w 553"/>
                    <a:gd name="T17" fmla="*/ 384 h 552"/>
                    <a:gd name="T18" fmla="*/ 219 w 553"/>
                    <a:gd name="T19" fmla="*/ 332 h 552"/>
                    <a:gd name="T20" fmla="*/ 167 w 553"/>
                    <a:gd name="T21" fmla="*/ 269 h 552"/>
                    <a:gd name="T22" fmla="*/ 156 w 553"/>
                    <a:gd name="T23" fmla="*/ 207 h 552"/>
                    <a:gd name="T24" fmla="*/ 31 w 553"/>
                    <a:gd name="T25" fmla="*/ 82 h 552"/>
                    <a:gd name="T26" fmla="*/ 31 w 553"/>
                    <a:gd name="T27" fmla="*/ 259 h 552"/>
                    <a:gd name="T28" fmla="*/ 84 w 553"/>
                    <a:gd name="T29" fmla="*/ 332 h 552"/>
                    <a:gd name="T30" fmla="*/ 146 w 553"/>
                    <a:gd name="T31" fmla="*/ 405 h 552"/>
                    <a:gd name="T32" fmla="*/ 219 w 553"/>
                    <a:gd name="T33" fmla="*/ 467 h 552"/>
                    <a:gd name="T34" fmla="*/ 292 w 553"/>
                    <a:gd name="T35" fmla="*/ 519 h 552"/>
                    <a:gd name="T36" fmla="*/ 469 w 553"/>
                    <a:gd name="T37" fmla="*/ 530 h 552"/>
                    <a:gd name="T38" fmla="*/ 344 w 553"/>
                    <a:gd name="T39" fmla="*/ 394 h 552"/>
                    <a:gd name="T40" fmla="*/ 281 w 553"/>
                    <a:gd name="T41" fmla="*/ 384 h 552"/>
                    <a:gd name="T42" fmla="*/ 542 w 553"/>
                    <a:gd name="T43" fmla="*/ 426 h 552"/>
                    <a:gd name="T44" fmla="*/ 448 w 553"/>
                    <a:gd name="T45" fmla="*/ 321 h 552"/>
                    <a:gd name="T46" fmla="*/ 417 w 553"/>
                    <a:gd name="T47" fmla="*/ 321 h 552"/>
                    <a:gd name="T48" fmla="*/ 396 w 553"/>
                    <a:gd name="T49" fmla="*/ 353 h 552"/>
                    <a:gd name="T50" fmla="*/ 375 w 553"/>
                    <a:gd name="T51" fmla="*/ 363 h 552"/>
                    <a:gd name="T52" fmla="*/ 364 w 553"/>
                    <a:gd name="T53" fmla="*/ 374 h 552"/>
                    <a:gd name="T54" fmla="*/ 500 w 553"/>
                    <a:gd name="T55" fmla="*/ 499 h 552"/>
                    <a:gd name="T56" fmla="*/ 542 w 553"/>
                    <a:gd name="T57" fmla="*/ 446 h 552"/>
                    <a:gd name="T58" fmla="*/ 542 w 553"/>
                    <a:gd name="T59" fmla="*/ 426 h 552"/>
                    <a:gd name="T60" fmla="*/ 542 w 553"/>
                    <a:gd name="T61" fmla="*/ 426 h 552"/>
                    <a:gd name="T62" fmla="*/ 542 w 553"/>
                    <a:gd name="T63" fmla="*/ 42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552">
                      <a:moveTo>
                        <a:pt x="177" y="186"/>
                      </a:moveTo>
                      <a:cubicBezTo>
                        <a:pt x="52" y="61"/>
                        <a:pt x="52" y="61"/>
                        <a:pt x="52" y="61"/>
                      </a:cubicBezTo>
                      <a:cubicBezTo>
                        <a:pt x="73" y="40"/>
                        <a:pt x="84" y="19"/>
                        <a:pt x="104" y="9"/>
                      </a:cubicBezTo>
                      <a:cubicBezTo>
                        <a:pt x="104" y="0"/>
                        <a:pt x="125" y="0"/>
                        <a:pt x="125" y="9"/>
                      </a:cubicBezTo>
                      <a:cubicBezTo>
                        <a:pt x="229" y="103"/>
                        <a:pt x="229" y="103"/>
                        <a:pt x="229" y="103"/>
                      </a:cubicBezTo>
                      <a:cubicBezTo>
                        <a:pt x="229" y="113"/>
                        <a:pt x="229" y="124"/>
                        <a:pt x="229" y="134"/>
                      </a:cubicBezTo>
                      <a:cubicBezTo>
                        <a:pt x="187" y="176"/>
                        <a:pt x="187" y="176"/>
                        <a:pt x="187" y="176"/>
                      </a:cubicBezTo>
                      <a:cubicBezTo>
                        <a:pt x="177" y="176"/>
                        <a:pt x="177" y="176"/>
                        <a:pt x="177" y="186"/>
                      </a:cubicBezTo>
                      <a:close/>
                      <a:moveTo>
                        <a:pt x="281" y="384"/>
                      </a:moveTo>
                      <a:cubicBezTo>
                        <a:pt x="260" y="374"/>
                        <a:pt x="239" y="353"/>
                        <a:pt x="219" y="332"/>
                      </a:cubicBezTo>
                      <a:cubicBezTo>
                        <a:pt x="198" y="311"/>
                        <a:pt x="187" y="290"/>
                        <a:pt x="167" y="269"/>
                      </a:cubicBezTo>
                      <a:cubicBezTo>
                        <a:pt x="146" y="259"/>
                        <a:pt x="146" y="228"/>
                        <a:pt x="156" y="207"/>
                      </a:cubicBezTo>
                      <a:cubicBezTo>
                        <a:pt x="31" y="82"/>
                        <a:pt x="31" y="82"/>
                        <a:pt x="31" y="82"/>
                      </a:cubicBezTo>
                      <a:cubicBezTo>
                        <a:pt x="0" y="113"/>
                        <a:pt x="0" y="186"/>
                        <a:pt x="31" y="259"/>
                      </a:cubicBezTo>
                      <a:cubicBezTo>
                        <a:pt x="52" y="280"/>
                        <a:pt x="63" y="311"/>
                        <a:pt x="84" y="332"/>
                      </a:cubicBezTo>
                      <a:cubicBezTo>
                        <a:pt x="104" y="363"/>
                        <a:pt x="125" y="384"/>
                        <a:pt x="146" y="405"/>
                      </a:cubicBezTo>
                      <a:cubicBezTo>
                        <a:pt x="167" y="426"/>
                        <a:pt x="187" y="446"/>
                        <a:pt x="219" y="467"/>
                      </a:cubicBezTo>
                      <a:cubicBezTo>
                        <a:pt x="239" y="488"/>
                        <a:pt x="271" y="509"/>
                        <a:pt x="292" y="519"/>
                      </a:cubicBezTo>
                      <a:cubicBezTo>
                        <a:pt x="364" y="551"/>
                        <a:pt x="437" y="551"/>
                        <a:pt x="469" y="530"/>
                      </a:cubicBezTo>
                      <a:cubicBezTo>
                        <a:pt x="344" y="394"/>
                        <a:pt x="344" y="394"/>
                        <a:pt x="344" y="394"/>
                      </a:cubicBezTo>
                      <a:cubicBezTo>
                        <a:pt x="323" y="405"/>
                        <a:pt x="292" y="405"/>
                        <a:pt x="281" y="384"/>
                      </a:cubicBezTo>
                      <a:close/>
                      <a:moveTo>
                        <a:pt x="542" y="426"/>
                      </a:moveTo>
                      <a:cubicBezTo>
                        <a:pt x="448" y="321"/>
                        <a:pt x="448" y="321"/>
                        <a:pt x="448" y="321"/>
                      </a:cubicBezTo>
                      <a:cubicBezTo>
                        <a:pt x="437" y="321"/>
                        <a:pt x="427" y="321"/>
                        <a:pt x="417" y="321"/>
                      </a:cubicBezTo>
                      <a:cubicBezTo>
                        <a:pt x="396" y="353"/>
                        <a:pt x="396" y="353"/>
                        <a:pt x="396" y="353"/>
                      </a:cubicBezTo>
                      <a:cubicBezTo>
                        <a:pt x="375" y="363"/>
                        <a:pt x="375" y="363"/>
                        <a:pt x="375" y="363"/>
                      </a:cubicBezTo>
                      <a:cubicBezTo>
                        <a:pt x="375" y="374"/>
                        <a:pt x="375" y="374"/>
                        <a:pt x="364" y="374"/>
                      </a:cubicBezTo>
                      <a:cubicBezTo>
                        <a:pt x="500" y="499"/>
                        <a:pt x="500" y="499"/>
                        <a:pt x="500" y="499"/>
                      </a:cubicBezTo>
                      <a:cubicBezTo>
                        <a:pt x="510" y="488"/>
                        <a:pt x="531" y="467"/>
                        <a:pt x="542" y="446"/>
                      </a:cubicBezTo>
                      <a:cubicBezTo>
                        <a:pt x="552" y="446"/>
                        <a:pt x="552" y="436"/>
                        <a:pt x="542" y="426"/>
                      </a:cubicBezTo>
                      <a:close/>
                      <a:moveTo>
                        <a:pt x="542" y="426"/>
                      </a:moveTo>
                      <a:lnTo>
                        <a:pt x="542" y="426"/>
                      </a:lnTo>
                      <a:close/>
                    </a:path>
                  </a:pathLst>
                </a:custGeom>
                <a:solidFill>
                  <a:schemeClr val="bg1"/>
                </a:solidFill>
                <a:ln>
                  <a:noFill/>
                </a:ln>
                <a:effectLst/>
              </p:spPr>
              <p:txBody>
                <a:bodyPr anchor="ctr"/>
                <a:lstStyle/>
                <a:p>
                  <a:pPr algn="ctr"/>
                  <a:endParaRPr>
                    <a:solidFill>
                      <a:schemeClr val="tx1"/>
                    </a:solidFill>
                  </a:endParaRPr>
                </a:p>
              </p:txBody>
            </p:sp>
            <p:sp>
              <p:nvSpPr>
                <p:cNvPr id="16" name="Freeform: Shape 30"/>
                <p:cNvSpPr>
                  <a:spLocks noChangeAspect="1"/>
                </p:cNvSpPr>
                <p:nvPr/>
              </p:nvSpPr>
              <p:spPr bwMode="auto">
                <a:xfrm>
                  <a:off x="3646343" y="1309288"/>
                  <a:ext cx="388052" cy="371723"/>
                </a:xfrm>
                <a:custGeom>
                  <a:avLst/>
                  <a:gdLst>
                    <a:gd name="T0" fmla="*/ 1229 w 1665"/>
                    <a:gd name="T1" fmla="*/ 561 h 1598"/>
                    <a:gd name="T2" fmla="*/ 911 w 1665"/>
                    <a:gd name="T3" fmla="*/ 686 h 1598"/>
                    <a:gd name="T4" fmla="*/ 1246 w 1665"/>
                    <a:gd name="T5" fmla="*/ 419 h 1598"/>
                    <a:gd name="T6" fmla="*/ 1664 w 1665"/>
                    <a:gd name="T7" fmla="*/ 76 h 1598"/>
                    <a:gd name="T8" fmla="*/ 1597 w 1665"/>
                    <a:gd name="T9" fmla="*/ 0 h 1598"/>
                    <a:gd name="T10" fmla="*/ 1530 w 1665"/>
                    <a:gd name="T11" fmla="*/ 76 h 1598"/>
                    <a:gd name="T12" fmla="*/ 1246 w 1665"/>
                    <a:gd name="T13" fmla="*/ 276 h 1598"/>
                    <a:gd name="T14" fmla="*/ 769 w 1665"/>
                    <a:gd name="T15" fmla="*/ 686 h 1598"/>
                    <a:gd name="T16" fmla="*/ 435 w 1665"/>
                    <a:gd name="T17" fmla="*/ 561 h 1598"/>
                    <a:gd name="T18" fmla="*/ 0 w 1665"/>
                    <a:gd name="T19" fmla="*/ 1288 h 1598"/>
                    <a:gd name="T20" fmla="*/ 201 w 1665"/>
                    <a:gd name="T21" fmla="*/ 1597 h 1598"/>
                    <a:gd name="T22" fmla="*/ 836 w 1665"/>
                    <a:gd name="T23" fmla="*/ 1255 h 1598"/>
                    <a:gd name="T24" fmla="*/ 1463 w 1665"/>
                    <a:gd name="T25" fmla="*/ 1597 h 1598"/>
                    <a:gd name="T26" fmla="*/ 1664 w 1665"/>
                    <a:gd name="T27" fmla="*/ 1288 h 1598"/>
                    <a:gd name="T28" fmla="*/ 1229 w 1665"/>
                    <a:gd name="T29" fmla="*/ 561 h 1598"/>
                    <a:gd name="T30" fmla="*/ 1246 w 1665"/>
                    <a:gd name="T31" fmla="*/ 811 h 1598"/>
                    <a:gd name="T32" fmla="*/ 1338 w 1665"/>
                    <a:gd name="T33" fmla="*/ 903 h 1598"/>
                    <a:gd name="T34" fmla="*/ 1246 w 1665"/>
                    <a:gd name="T35" fmla="*/ 995 h 1598"/>
                    <a:gd name="T36" fmla="*/ 1162 w 1665"/>
                    <a:gd name="T37" fmla="*/ 903 h 1598"/>
                    <a:gd name="T38" fmla="*/ 1246 w 1665"/>
                    <a:gd name="T39" fmla="*/ 811 h 1598"/>
                    <a:gd name="T40" fmla="*/ 627 w 1665"/>
                    <a:gd name="T41" fmla="*/ 1112 h 1598"/>
                    <a:gd name="T42" fmla="*/ 485 w 1665"/>
                    <a:gd name="T43" fmla="*/ 1112 h 1598"/>
                    <a:gd name="T44" fmla="*/ 485 w 1665"/>
                    <a:gd name="T45" fmla="*/ 1255 h 1598"/>
                    <a:gd name="T46" fmla="*/ 351 w 1665"/>
                    <a:gd name="T47" fmla="*/ 1255 h 1598"/>
                    <a:gd name="T48" fmla="*/ 351 w 1665"/>
                    <a:gd name="T49" fmla="*/ 1112 h 1598"/>
                    <a:gd name="T50" fmla="*/ 209 w 1665"/>
                    <a:gd name="T51" fmla="*/ 1112 h 1598"/>
                    <a:gd name="T52" fmla="*/ 209 w 1665"/>
                    <a:gd name="T53" fmla="*/ 970 h 1598"/>
                    <a:gd name="T54" fmla="*/ 351 w 1665"/>
                    <a:gd name="T55" fmla="*/ 970 h 1598"/>
                    <a:gd name="T56" fmla="*/ 351 w 1665"/>
                    <a:gd name="T57" fmla="*/ 836 h 1598"/>
                    <a:gd name="T58" fmla="*/ 485 w 1665"/>
                    <a:gd name="T59" fmla="*/ 836 h 1598"/>
                    <a:gd name="T60" fmla="*/ 485 w 1665"/>
                    <a:gd name="T61" fmla="*/ 970 h 1598"/>
                    <a:gd name="T62" fmla="*/ 627 w 1665"/>
                    <a:gd name="T63" fmla="*/ 970 h 1598"/>
                    <a:gd name="T64" fmla="*/ 627 w 1665"/>
                    <a:gd name="T65" fmla="*/ 1112 h 1598"/>
                    <a:gd name="T66" fmla="*/ 1020 w 1665"/>
                    <a:gd name="T67" fmla="*/ 1045 h 1598"/>
                    <a:gd name="T68" fmla="*/ 1112 w 1665"/>
                    <a:gd name="T69" fmla="*/ 954 h 1598"/>
                    <a:gd name="T70" fmla="*/ 1204 w 1665"/>
                    <a:gd name="T71" fmla="*/ 1045 h 1598"/>
                    <a:gd name="T72" fmla="*/ 1112 w 1665"/>
                    <a:gd name="T73" fmla="*/ 1129 h 1598"/>
                    <a:gd name="T74" fmla="*/ 1020 w 1665"/>
                    <a:gd name="T75" fmla="*/ 1045 h 1598"/>
                    <a:gd name="T76" fmla="*/ 1246 w 1665"/>
                    <a:gd name="T77" fmla="*/ 1271 h 1598"/>
                    <a:gd name="T78" fmla="*/ 1162 w 1665"/>
                    <a:gd name="T79" fmla="*/ 1179 h 1598"/>
                    <a:gd name="T80" fmla="*/ 1246 w 1665"/>
                    <a:gd name="T81" fmla="*/ 1087 h 1598"/>
                    <a:gd name="T82" fmla="*/ 1338 w 1665"/>
                    <a:gd name="T83" fmla="*/ 1179 h 1598"/>
                    <a:gd name="T84" fmla="*/ 1246 w 1665"/>
                    <a:gd name="T85" fmla="*/ 1271 h 1598"/>
                    <a:gd name="T86" fmla="*/ 1480 w 1665"/>
                    <a:gd name="T87" fmla="*/ 1045 h 1598"/>
                    <a:gd name="T88" fmla="*/ 1388 w 1665"/>
                    <a:gd name="T89" fmla="*/ 1129 h 1598"/>
                    <a:gd name="T90" fmla="*/ 1296 w 1665"/>
                    <a:gd name="T91" fmla="*/ 1045 h 1598"/>
                    <a:gd name="T92" fmla="*/ 1388 w 1665"/>
                    <a:gd name="T93" fmla="*/ 954 h 1598"/>
                    <a:gd name="T94" fmla="*/ 1480 w 1665"/>
                    <a:gd name="T95" fmla="*/ 1045 h 1598"/>
                    <a:gd name="T96" fmla="*/ 1480 w 1665"/>
                    <a:gd name="T97" fmla="*/ 1045 h 1598"/>
                    <a:gd name="T98" fmla="*/ 1480 w 1665"/>
                    <a:gd name="T99" fmla="*/ 1045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65" h="1598">
                      <a:moveTo>
                        <a:pt x="1229" y="561"/>
                      </a:moveTo>
                      <a:cubicBezTo>
                        <a:pt x="1079" y="561"/>
                        <a:pt x="1028" y="653"/>
                        <a:pt x="911" y="686"/>
                      </a:cubicBezTo>
                      <a:cubicBezTo>
                        <a:pt x="928" y="552"/>
                        <a:pt x="1012" y="419"/>
                        <a:pt x="1246" y="419"/>
                      </a:cubicBezTo>
                      <a:cubicBezTo>
                        <a:pt x="1580" y="419"/>
                        <a:pt x="1664" y="193"/>
                        <a:pt x="1664" y="76"/>
                      </a:cubicBezTo>
                      <a:cubicBezTo>
                        <a:pt x="1664" y="34"/>
                        <a:pt x="1630" y="0"/>
                        <a:pt x="1597" y="0"/>
                      </a:cubicBezTo>
                      <a:cubicBezTo>
                        <a:pt x="1555" y="0"/>
                        <a:pt x="1530" y="34"/>
                        <a:pt x="1530" y="76"/>
                      </a:cubicBezTo>
                      <a:cubicBezTo>
                        <a:pt x="1530" y="84"/>
                        <a:pt x="1522" y="276"/>
                        <a:pt x="1246" y="276"/>
                      </a:cubicBezTo>
                      <a:cubicBezTo>
                        <a:pt x="870" y="276"/>
                        <a:pt x="786" y="535"/>
                        <a:pt x="769" y="686"/>
                      </a:cubicBezTo>
                      <a:cubicBezTo>
                        <a:pt x="644" y="661"/>
                        <a:pt x="594" y="561"/>
                        <a:pt x="435" y="561"/>
                      </a:cubicBezTo>
                      <a:cubicBezTo>
                        <a:pt x="268" y="561"/>
                        <a:pt x="0" y="887"/>
                        <a:pt x="0" y="1288"/>
                      </a:cubicBezTo>
                      <a:cubicBezTo>
                        <a:pt x="0" y="1489"/>
                        <a:pt x="100" y="1597"/>
                        <a:pt x="201" y="1597"/>
                      </a:cubicBezTo>
                      <a:cubicBezTo>
                        <a:pt x="418" y="1597"/>
                        <a:pt x="460" y="1255"/>
                        <a:pt x="836" y="1255"/>
                      </a:cubicBezTo>
                      <a:cubicBezTo>
                        <a:pt x="1204" y="1255"/>
                        <a:pt x="1246" y="1597"/>
                        <a:pt x="1463" y="1597"/>
                      </a:cubicBezTo>
                      <a:cubicBezTo>
                        <a:pt x="1564" y="1597"/>
                        <a:pt x="1664" y="1497"/>
                        <a:pt x="1664" y="1288"/>
                      </a:cubicBezTo>
                      <a:cubicBezTo>
                        <a:pt x="1664" y="887"/>
                        <a:pt x="1405" y="561"/>
                        <a:pt x="1229" y="561"/>
                      </a:cubicBezTo>
                      <a:close/>
                      <a:moveTo>
                        <a:pt x="1246" y="811"/>
                      </a:moveTo>
                      <a:cubicBezTo>
                        <a:pt x="1296" y="811"/>
                        <a:pt x="1338" y="853"/>
                        <a:pt x="1338" y="903"/>
                      </a:cubicBezTo>
                      <a:cubicBezTo>
                        <a:pt x="1338" y="954"/>
                        <a:pt x="1296" y="995"/>
                        <a:pt x="1246" y="995"/>
                      </a:cubicBezTo>
                      <a:cubicBezTo>
                        <a:pt x="1204" y="995"/>
                        <a:pt x="1162" y="954"/>
                        <a:pt x="1162" y="903"/>
                      </a:cubicBezTo>
                      <a:cubicBezTo>
                        <a:pt x="1162" y="853"/>
                        <a:pt x="1204" y="811"/>
                        <a:pt x="1246" y="811"/>
                      </a:cubicBezTo>
                      <a:close/>
                      <a:moveTo>
                        <a:pt x="627" y="1112"/>
                      </a:moveTo>
                      <a:cubicBezTo>
                        <a:pt x="485" y="1112"/>
                        <a:pt x="485" y="1112"/>
                        <a:pt x="485" y="1112"/>
                      </a:cubicBezTo>
                      <a:cubicBezTo>
                        <a:pt x="485" y="1255"/>
                        <a:pt x="485" y="1255"/>
                        <a:pt x="485" y="1255"/>
                      </a:cubicBezTo>
                      <a:cubicBezTo>
                        <a:pt x="351" y="1255"/>
                        <a:pt x="351" y="1255"/>
                        <a:pt x="351" y="1255"/>
                      </a:cubicBezTo>
                      <a:cubicBezTo>
                        <a:pt x="351" y="1112"/>
                        <a:pt x="351" y="1112"/>
                        <a:pt x="351" y="1112"/>
                      </a:cubicBezTo>
                      <a:cubicBezTo>
                        <a:pt x="209" y="1112"/>
                        <a:pt x="209" y="1112"/>
                        <a:pt x="209" y="1112"/>
                      </a:cubicBezTo>
                      <a:cubicBezTo>
                        <a:pt x="209" y="970"/>
                        <a:pt x="209" y="970"/>
                        <a:pt x="209" y="970"/>
                      </a:cubicBezTo>
                      <a:cubicBezTo>
                        <a:pt x="351" y="970"/>
                        <a:pt x="351" y="970"/>
                        <a:pt x="351" y="970"/>
                      </a:cubicBezTo>
                      <a:cubicBezTo>
                        <a:pt x="351" y="836"/>
                        <a:pt x="351" y="836"/>
                        <a:pt x="351" y="836"/>
                      </a:cubicBezTo>
                      <a:cubicBezTo>
                        <a:pt x="485" y="836"/>
                        <a:pt x="485" y="836"/>
                        <a:pt x="485" y="836"/>
                      </a:cubicBezTo>
                      <a:cubicBezTo>
                        <a:pt x="485" y="970"/>
                        <a:pt x="485" y="970"/>
                        <a:pt x="485" y="970"/>
                      </a:cubicBezTo>
                      <a:cubicBezTo>
                        <a:pt x="627" y="970"/>
                        <a:pt x="627" y="970"/>
                        <a:pt x="627" y="970"/>
                      </a:cubicBezTo>
                      <a:lnTo>
                        <a:pt x="627" y="1112"/>
                      </a:lnTo>
                      <a:close/>
                      <a:moveTo>
                        <a:pt x="1020" y="1045"/>
                      </a:moveTo>
                      <a:cubicBezTo>
                        <a:pt x="1020" y="995"/>
                        <a:pt x="1062" y="954"/>
                        <a:pt x="1112" y="954"/>
                      </a:cubicBezTo>
                      <a:cubicBezTo>
                        <a:pt x="1162" y="954"/>
                        <a:pt x="1204" y="995"/>
                        <a:pt x="1204" y="1045"/>
                      </a:cubicBezTo>
                      <a:cubicBezTo>
                        <a:pt x="1204" y="1087"/>
                        <a:pt x="1162" y="1129"/>
                        <a:pt x="1112" y="1129"/>
                      </a:cubicBezTo>
                      <a:cubicBezTo>
                        <a:pt x="1062" y="1129"/>
                        <a:pt x="1020" y="1087"/>
                        <a:pt x="1020" y="1045"/>
                      </a:cubicBezTo>
                      <a:close/>
                      <a:moveTo>
                        <a:pt x="1246" y="1271"/>
                      </a:moveTo>
                      <a:cubicBezTo>
                        <a:pt x="1204" y="1271"/>
                        <a:pt x="1162" y="1229"/>
                        <a:pt x="1162" y="1179"/>
                      </a:cubicBezTo>
                      <a:cubicBezTo>
                        <a:pt x="1162" y="1129"/>
                        <a:pt x="1204" y="1087"/>
                        <a:pt x="1246" y="1087"/>
                      </a:cubicBezTo>
                      <a:cubicBezTo>
                        <a:pt x="1296" y="1087"/>
                        <a:pt x="1338" y="1129"/>
                        <a:pt x="1338" y="1179"/>
                      </a:cubicBezTo>
                      <a:cubicBezTo>
                        <a:pt x="1338" y="1229"/>
                        <a:pt x="1296" y="1271"/>
                        <a:pt x="1246" y="1271"/>
                      </a:cubicBezTo>
                      <a:close/>
                      <a:moveTo>
                        <a:pt x="1480" y="1045"/>
                      </a:moveTo>
                      <a:cubicBezTo>
                        <a:pt x="1480" y="1087"/>
                        <a:pt x="1438" y="1129"/>
                        <a:pt x="1388" y="1129"/>
                      </a:cubicBezTo>
                      <a:cubicBezTo>
                        <a:pt x="1338" y="1129"/>
                        <a:pt x="1296" y="1087"/>
                        <a:pt x="1296" y="1045"/>
                      </a:cubicBezTo>
                      <a:cubicBezTo>
                        <a:pt x="1296" y="995"/>
                        <a:pt x="1338" y="954"/>
                        <a:pt x="1388" y="954"/>
                      </a:cubicBezTo>
                      <a:cubicBezTo>
                        <a:pt x="1438" y="954"/>
                        <a:pt x="1480" y="995"/>
                        <a:pt x="1480" y="1045"/>
                      </a:cubicBezTo>
                      <a:close/>
                      <a:moveTo>
                        <a:pt x="1480" y="1045"/>
                      </a:moveTo>
                      <a:lnTo>
                        <a:pt x="1480" y="1045"/>
                      </a:lnTo>
                      <a:close/>
                    </a:path>
                  </a:pathLst>
                </a:custGeom>
                <a:solidFill>
                  <a:schemeClr val="bg1"/>
                </a:solidFill>
                <a:ln>
                  <a:noFill/>
                </a:ln>
                <a:effectLst/>
              </p:spPr>
              <p:txBody>
                <a:bodyPr anchor="ctr"/>
                <a:lstStyle/>
                <a:p>
                  <a:pPr algn="ctr"/>
                  <a:endParaRPr>
                    <a:solidFill>
                      <a:schemeClr val="tx1"/>
                    </a:solidFill>
                  </a:endParaRPr>
                </a:p>
              </p:txBody>
            </p:sp>
            <p:sp>
              <p:nvSpPr>
                <p:cNvPr id="18" name="Freeform: Shape 51"/>
                <p:cNvSpPr/>
                <p:nvPr/>
              </p:nvSpPr>
              <p:spPr bwMode="auto">
                <a:xfrm>
                  <a:off x="3922366" y="1995686"/>
                  <a:ext cx="1595545" cy="1094634"/>
                </a:xfrm>
                <a:custGeom>
                  <a:avLst/>
                  <a:gdLst>
                    <a:gd name="T0" fmla="*/ 1263 w 1300"/>
                    <a:gd name="T1" fmla="*/ 334 h 892"/>
                    <a:gd name="T2" fmla="*/ 1095 w 1300"/>
                    <a:gd name="T3" fmla="*/ 267 h 892"/>
                    <a:gd name="T4" fmla="*/ 1070 w 1300"/>
                    <a:gd name="T5" fmla="*/ 268 h 892"/>
                    <a:gd name="T6" fmla="*/ 1000 w 1300"/>
                    <a:gd name="T7" fmla="*/ 123 h 892"/>
                    <a:gd name="T8" fmla="*/ 880 w 1300"/>
                    <a:gd name="T9" fmla="*/ 82 h 892"/>
                    <a:gd name="T10" fmla="*/ 782 w 1300"/>
                    <a:gd name="T11" fmla="*/ 100 h 892"/>
                    <a:gd name="T12" fmla="*/ 573 w 1300"/>
                    <a:gd name="T13" fmla="*/ 0 h 892"/>
                    <a:gd name="T14" fmla="*/ 561 w 1300"/>
                    <a:gd name="T15" fmla="*/ 1 h 892"/>
                    <a:gd name="T16" fmla="*/ 346 w 1300"/>
                    <a:gd name="T17" fmla="*/ 165 h 892"/>
                    <a:gd name="T18" fmla="*/ 307 w 1300"/>
                    <a:gd name="T19" fmla="*/ 161 h 892"/>
                    <a:gd name="T20" fmla="*/ 183 w 1300"/>
                    <a:gd name="T21" fmla="*/ 245 h 892"/>
                    <a:gd name="T22" fmla="*/ 168 w 1300"/>
                    <a:gd name="T23" fmla="*/ 244 h 892"/>
                    <a:gd name="T24" fmla="*/ 38 w 1300"/>
                    <a:gd name="T25" fmla="*/ 320 h 892"/>
                    <a:gd name="T26" fmla="*/ 33 w 1300"/>
                    <a:gd name="T27" fmla="*/ 496 h 892"/>
                    <a:gd name="T28" fmla="*/ 214 w 1300"/>
                    <a:gd name="T29" fmla="*/ 587 h 892"/>
                    <a:gd name="T30" fmla="*/ 283 w 1300"/>
                    <a:gd name="T31" fmla="*/ 580 h 892"/>
                    <a:gd name="T32" fmla="*/ 405 w 1300"/>
                    <a:gd name="T33" fmla="*/ 685 h 892"/>
                    <a:gd name="T34" fmla="*/ 437 w 1300"/>
                    <a:gd name="T35" fmla="*/ 687 h 892"/>
                    <a:gd name="T36" fmla="*/ 576 w 1300"/>
                    <a:gd name="T37" fmla="*/ 627 h 892"/>
                    <a:gd name="T38" fmla="*/ 792 w 1300"/>
                    <a:gd name="T39" fmla="*/ 752 h 892"/>
                    <a:gd name="T40" fmla="*/ 702 w 1300"/>
                    <a:gd name="T41" fmla="*/ 892 h 892"/>
                    <a:gd name="T42" fmla="*/ 983 w 1300"/>
                    <a:gd name="T43" fmla="*/ 619 h 892"/>
                    <a:gd name="T44" fmla="*/ 985 w 1300"/>
                    <a:gd name="T45" fmla="*/ 616 h 892"/>
                    <a:gd name="T46" fmla="*/ 1039 w 1300"/>
                    <a:gd name="T47" fmla="*/ 623 h 892"/>
                    <a:gd name="T48" fmla="*/ 1149 w 1300"/>
                    <a:gd name="T49" fmla="*/ 570 h 892"/>
                    <a:gd name="T50" fmla="*/ 1270 w 1300"/>
                    <a:gd name="T51" fmla="*/ 489 h 892"/>
                    <a:gd name="T52" fmla="*/ 1263 w 1300"/>
                    <a:gd name="T53" fmla="*/ 334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0" h="892">
                      <a:moveTo>
                        <a:pt x="1263" y="334"/>
                      </a:moveTo>
                      <a:cubicBezTo>
                        <a:pt x="1215" y="275"/>
                        <a:pt x="1137" y="267"/>
                        <a:pt x="1095" y="267"/>
                      </a:cubicBezTo>
                      <a:cubicBezTo>
                        <a:pt x="1085" y="267"/>
                        <a:pt x="1077" y="267"/>
                        <a:pt x="1070" y="268"/>
                      </a:cubicBezTo>
                      <a:cubicBezTo>
                        <a:pt x="1074" y="242"/>
                        <a:pt x="1073" y="183"/>
                        <a:pt x="1000" y="123"/>
                      </a:cubicBezTo>
                      <a:cubicBezTo>
                        <a:pt x="968" y="96"/>
                        <a:pt x="927" y="82"/>
                        <a:pt x="880" y="82"/>
                      </a:cubicBezTo>
                      <a:cubicBezTo>
                        <a:pt x="836" y="82"/>
                        <a:pt x="799" y="94"/>
                        <a:pt x="782" y="100"/>
                      </a:cubicBezTo>
                      <a:cubicBezTo>
                        <a:pt x="768" y="75"/>
                        <a:pt x="714" y="0"/>
                        <a:pt x="573" y="0"/>
                      </a:cubicBezTo>
                      <a:cubicBezTo>
                        <a:pt x="569" y="0"/>
                        <a:pt x="565" y="0"/>
                        <a:pt x="561" y="1"/>
                      </a:cubicBezTo>
                      <a:cubicBezTo>
                        <a:pt x="391" y="6"/>
                        <a:pt x="353" y="129"/>
                        <a:pt x="346" y="165"/>
                      </a:cubicBezTo>
                      <a:cubicBezTo>
                        <a:pt x="332" y="162"/>
                        <a:pt x="319" y="161"/>
                        <a:pt x="307" y="161"/>
                      </a:cubicBezTo>
                      <a:cubicBezTo>
                        <a:pt x="220" y="161"/>
                        <a:pt x="191" y="222"/>
                        <a:pt x="183" y="245"/>
                      </a:cubicBezTo>
                      <a:cubicBezTo>
                        <a:pt x="178" y="244"/>
                        <a:pt x="173" y="244"/>
                        <a:pt x="168" y="244"/>
                      </a:cubicBezTo>
                      <a:cubicBezTo>
                        <a:pt x="118" y="244"/>
                        <a:pt x="68" y="273"/>
                        <a:pt x="38" y="320"/>
                      </a:cubicBezTo>
                      <a:cubicBezTo>
                        <a:pt x="2" y="376"/>
                        <a:pt x="0" y="442"/>
                        <a:pt x="33" y="496"/>
                      </a:cubicBezTo>
                      <a:cubicBezTo>
                        <a:pt x="78" y="571"/>
                        <a:pt x="157" y="587"/>
                        <a:pt x="214" y="587"/>
                      </a:cubicBezTo>
                      <a:cubicBezTo>
                        <a:pt x="245" y="587"/>
                        <a:pt x="270" y="582"/>
                        <a:pt x="283" y="580"/>
                      </a:cubicBezTo>
                      <a:cubicBezTo>
                        <a:pt x="288" y="605"/>
                        <a:pt x="310" y="669"/>
                        <a:pt x="405" y="685"/>
                      </a:cubicBezTo>
                      <a:cubicBezTo>
                        <a:pt x="416" y="686"/>
                        <a:pt x="426" y="687"/>
                        <a:pt x="437" y="687"/>
                      </a:cubicBezTo>
                      <a:cubicBezTo>
                        <a:pt x="508" y="687"/>
                        <a:pt x="555" y="649"/>
                        <a:pt x="576" y="627"/>
                      </a:cubicBezTo>
                      <a:cubicBezTo>
                        <a:pt x="586" y="650"/>
                        <a:pt x="654" y="737"/>
                        <a:pt x="792" y="752"/>
                      </a:cubicBezTo>
                      <a:cubicBezTo>
                        <a:pt x="780" y="798"/>
                        <a:pt x="763" y="849"/>
                        <a:pt x="702" y="892"/>
                      </a:cubicBezTo>
                      <a:cubicBezTo>
                        <a:pt x="702" y="892"/>
                        <a:pt x="864" y="847"/>
                        <a:pt x="983" y="619"/>
                      </a:cubicBezTo>
                      <a:cubicBezTo>
                        <a:pt x="984" y="618"/>
                        <a:pt x="984" y="617"/>
                        <a:pt x="985" y="616"/>
                      </a:cubicBezTo>
                      <a:cubicBezTo>
                        <a:pt x="1004" y="621"/>
                        <a:pt x="1022" y="623"/>
                        <a:pt x="1039" y="623"/>
                      </a:cubicBezTo>
                      <a:cubicBezTo>
                        <a:pt x="1107" y="623"/>
                        <a:pt x="1139" y="584"/>
                        <a:pt x="1149" y="570"/>
                      </a:cubicBezTo>
                      <a:cubicBezTo>
                        <a:pt x="1197" y="569"/>
                        <a:pt x="1243" y="538"/>
                        <a:pt x="1270" y="489"/>
                      </a:cubicBezTo>
                      <a:cubicBezTo>
                        <a:pt x="1300" y="435"/>
                        <a:pt x="1297" y="375"/>
                        <a:pt x="1263" y="334"/>
                      </a:cubicBezTo>
                    </a:path>
                  </a:pathLst>
                </a:custGeom>
                <a:solidFill>
                  <a:schemeClr val="bg1"/>
                </a:solidFill>
                <a:ln>
                  <a:noFill/>
                </a:ln>
              </p:spPr>
              <p:txBody>
                <a:bodyPr vert="horz" wrap="none" lIns="91440" tIns="45720" rIns="91440" bIns="576000" anchor="b" anchorCtr="1" compatLnSpc="1">
                  <a:normAutofit/>
                </a:bodyPr>
                <a:lstStyle/>
                <a:p>
                  <a:pPr algn="ctr"/>
                  <a:r>
                    <a:rPr lang="zh-CN" altLang="en-US" sz="1600" b="1" dirty="0">
                      <a:solidFill>
                        <a:schemeClr val="tx1"/>
                      </a:solidFill>
                    </a:rPr>
                    <a:t>标题文本预设</a:t>
                  </a:r>
                </a:p>
              </p:txBody>
            </p:sp>
          </p:grpSp>
        </p:grpSp>
        <p:grpSp>
          <p:nvGrpSpPr>
            <p:cNvPr id="19" name="Group 53"/>
            <p:cNvGrpSpPr/>
            <p:nvPr/>
          </p:nvGrpSpPr>
          <p:grpSpPr>
            <a:xfrm>
              <a:off x="4492455" y="2083667"/>
              <a:ext cx="345549" cy="331149"/>
              <a:chOff x="1168379" y="3486162"/>
              <a:chExt cx="381000" cy="365126"/>
            </a:xfrm>
            <a:solidFill>
              <a:schemeClr val="tx2"/>
            </a:solidFill>
          </p:grpSpPr>
          <p:sp>
            <p:nvSpPr>
              <p:cNvPr id="50" name="Freeform: Shape 54"/>
              <p:cNvSpPr/>
              <p:nvPr/>
            </p:nvSpPr>
            <p:spPr bwMode="auto">
              <a:xfrm>
                <a:off x="1223942" y="3643325"/>
                <a:ext cx="146050" cy="207963"/>
              </a:xfrm>
              <a:custGeom>
                <a:avLst/>
                <a:gdLst/>
                <a:ahLst/>
                <a:cxnLst>
                  <a:cxn ang="0">
                    <a:pos x="125" y="101"/>
                  </a:cxn>
                  <a:cxn ang="0">
                    <a:pos x="125" y="231"/>
                  </a:cxn>
                  <a:cxn ang="0">
                    <a:pos x="125" y="231"/>
                  </a:cxn>
                  <a:cxn ang="0">
                    <a:pos x="124" y="237"/>
                  </a:cxn>
                  <a:cxn ang="0">
                    <a:pos x="122" y="243"/>
                  </a:cxn>
                  <a:cxn ang="0">
                    <a:pos x="119" y="248"/>
                  </a:cxn>
                  <a:cxn ang="0">
                    <a:pos x="115" y="253"/>
                  </a:cxn>
                  <a:cxn ang="0">
                    <a:pos x="110" y="257"/>
                  </a:cxn>
                  <a:cxn ang="0">
                    <a:pos x="105" y="260"/>
                  </a:cxn>
                  <a:cxn ang="0">
                    <a:pos x="99" y="262"/>
                  </a:cxn>
                  <a:cxn ang="0">
                    <a:pos x="93" y="263"/>
                  </a:cxn>
                  <a:cxn ang="0">
                    <a:pos x="93" y="263"/>
                  </a:cxn>
                  <a:cxn ang="0">
                    <a:pos x="93" y="263"/>
                  </a:cxn>
                  <a:cxn ang="0">
                    <a:pos x="87" y="262"/>
                  </a:cxn>
                  <a:cxn ang="0">
                    <a:pos x="80" y="260"/>
                  </a:cxn>
                  <a:cxn ang="0">
                    <a:pos x="74" y="257"/>
                  </a:cxn>
                  <a:cxn ang="0">
                    <a:pos x="69" y="253"/>
                  </a:cxn>
                  <a:cxn ang="0">
                    <a:pos x="66" y="248"/>
                  </a:cxn>
                  <a:cxn ang="0">
                    <a:pos x="63" y="243"/>
                  </a:cxn>
                  <a:cxn ang="0">
                    <a:pos x="61" y="237"/>
                  </a:cxn>
                  <a:cxn ang="0">
                    <a:pos x="61" y="231"/>
                  </a:cxn>
                  <a:cxn ang="0">
                    <a:pos x="61" y="101"/>
                  </a:cxn>
                  <a:cxn ang="0">
                    <a:pos x="16" y="101"/>
                  </a:cxn>
                  <a:cxn ang="0">
                    <a:pos x="16" y="101"/>
                  </a:cxn>
                  <a:cxn ang="0">
                    <a:pos x="10" y="100"/>
                  </a:cxn>
                  <a:cxn ang="0">
                    <a:pos x="5" y="99"/>
                  </a:cxn>
                  <a:cxn ang="0">
                    <a:pos x="1" y="95"/>
                  </a:cxn>
                  <a:cxn ang="0">
                    <a:pos x="0" y="91"/>
                  </a:cxn>
                  <a:cxn ang="0">
                    <a:pos x="0" y="87"/>
                  </a:cxn>
                  <a:cxn ang="0">
                    <a:pos x="0" y="82"/>
                  </a:cxn>
                  <a:cxn ang="0">
                    <a:pos x="3" y="77"/>
                  </a:cxn>
                  <a:cxn ang="0">
                    <a:pos x="7" y="73"/>
                  </a:cxn>
                  <a:cxn ang="0">
                    <a:pos x="69" y="11"/>
                  </a:cxn>
                  <a:cxn ang="0">
                    <a:pos x="69" y="11"/>
                  </a:cxn>
                  <a:cxn ang="0">
                    <a:pos x="75" y="6"/>
                  </a:cxn>
                  <a:cxn ang="0">
                    <a:pos x="80" y="2"/>
                  </a:cxn>
                  <a:cxn ang="0">
                    <a:pos x="87" y="0"/>
                  </a:cxn>
                  <a:cxn ang="0">
                    <a:pos x="93" y="0"/>
                  </a:cxn>
                  <a:cxn ang="0">
                    <a:pos x="98" y="0"/>
                  </a:cxn>
                  <a:cxn ang="0">
                    <a:pos x="104" y="2"/>
                  </a:cxn>
                  <a:cxn ang="0">
                    <a:pos x="110" y="6"/>
                  </a:cxn>
                  <a:cxn ang="0">
                    <a:pos x="115" y="11"/>
                  </a:cxn>
                  <a:cxn ang="0">
                    <a:pos x="178" y="73"/>
                  </a:cxn>
                  <a:cxn ang="0">
                    <a:pos x="178" y="73"/>
                  </a:cxn>
                  <a:cxn ang="0">
                    <a:pos x="182" y="77"/>
                  </a:cxn>
                  <a:cxn ang="0">
                    <a:pos x="184" y="82"/>
                  </a:cxn>
                  <a:cxn ang="0">
                    <a:pos x="184" y="86"/>
                  </a:cxn>
                  <a:cxn ang="0">
                    <a:pos x="184" y="91"/>
                  </a:cxn>
                  <a:cxn ang="0">
                    <a:pos x="182" y="95"/>
                  </a:cxn>
                  <a:cxn ang="0">
                    <a:pos x="178" y="97"/>
                  </a:cxn>
                  <a:cxn ang="0">
                    <a:pos x="173" y="100"/>
                  </a:cxn>
                  <a:cxn ang="0">
                    <a:pos x="166" y="101"/>
                  </a:cxn>
                  <a:cxn ang="0">
                    <a:pos x="125" y="101"/>
                  </a:cxn>
                </a:cxnLst>
                <a:rect l="0" t="0" r="r" b="b"/>
                <a:pathLst>
                  <a:path w="184" h="263">
                    <a:moveTo>
                      <a:pt x="125" y="101"/>
                    </a:moveTo>
                    <a:lnTo>
                      <a:pt x="125" y="231"/>
                    </a:lnTo>
                    <a:lnTo>
                      <a:pt x="125" y="231"/>
                    </a:lnTo>
                    <a:lnTo>
                      <a:pt x="124" y="237"/>
                    </a:lnTo>
                    <a:lnTo>
                      <a:pt x="122" y="243"/>
                    </a:lnTo>
                    <a:lnTo>
                      <a:pt x="119" y="248"/>
                    </a:lnTo>
                    <a:lnTo>
                      <a:pt x="115" y="253"/>
                    </a:lnTo>
                    <a:lnTo>
                      <a:pt x="110" y="257"/>
                    </a:lnTo>
                    <a:lnTo>
                      <a:pt x="105" y="260"/>
                    </a:lnTo>
                    <a:lnTo>
                      <a:pt x="99" y="262"/>
                    </a:lnTo>
                    <a:lnTo>
                      <a:pt x="93" y="263"/>
                    </a:lnTo>
                    <a:lnTo>
                      <a:pt x="93" y="263"/>
                    </a:lnTo>
                    <a:lnTo>
                      <a:pt x="93" y="263"/>
                    </a:lnTo>
                    <a:lnTo>
                      <a:pt x="87" y="262"/>
                    </a:lnTo>
                    <a:lnTo>
                      <a:pt x="80" y="260"/>
                    </a:lnTo>
                    <a:lnTo>
                      <a:pt x="74" y="257"/>
                    </a:lnTo>
                    <a:lnTo>
                      <a:pt x="69" y="253"/>
                    </a:lnTo>
                    <a:lnTo>
                      <a:pt x="66" y="248"/>
                    </a:lnTo>
                    <a:lnTo>
                      <a:pt x="63" y="243"/>
                    </a:lnTo>
                    <a:lnTo>
                      <a:pt x="61" y="237"/>
                    </a:lnTo>
                    <a:lnTo>
                      <a:pt x="61" y="231"/>
                    </a:lnTo>
                    <a:lnTo>
                      <a:pt x="61" y="101"/>
                    </a:lnTo>
                    <a:lnTo>
                      <a:pt x="16" y="101"/>
                    </a:lnTo>
                    <a:lnTo>
                      <a:pt x="16" y="101"/>
                    </a:lnTo>
                    <a:lnTo>
                      <a:pt x="10" y="100"/>
                    </a:lnTo>
                    <a:lnTo>
                      <a:pt x="5" y="99"/>
                    </a:lnTo>
                    <a:lnTo>
                      <a:pt x="1" y="95"/>
                    </a:lnTo>
                    <a:lnTo>
                      <a:pt x="0" y="91"/>
                    </a:lnTo>
                    <a:lnTo>
                      <a:pt x="0" y="87"/>
                    </a:lnTo>
                    <a:lnTo>
                      <a:pt x="0" y="82"/>
                    </a:lnTo>
                    <a:lnTo>
                      <a:pt x="3" y="77"/>
                    </a:lnTo>
                    <a:lnTo>
                      <a:pt x="7" y="73"/>
                    </a:lnTo>
                    <a:lnTo>
                      <a:pt x="69" y="11"/>
                    </a:lnTo>
                    <a:lnTo>
                      <a:pt x="69" y="11"/>
                    </a:lnTo>
                    <a:lnTo>
                      <a:pt x="75" y="6"/>
                    </a:lnTo>
                    <a:lnTo>
                      <a:pt x="80" y="2"/>
                    </a:lnTo>
                    <a:lnTo>
                      <a:pt x="87" y="0"/>
                    </a:lnTo>
                    <a:lnTo>
                      <a:pt x="93" y="0"/>
                    </a:lnTo>
                    <a:lnTo>
                      <a:pt x="98" y="0"/>
                    </a:lnTo>
                    <a:lnTo>
                      <a:pt x="104" y="2"/>
                    </a:lnTo>
                    <a:lnTo>
                      <a:pt x="110" y="6"/>
                    </a:lnTo>
                    <a:lnTo>
                      <a:pt x="115" y="11"/>
                    </a:lnTo>
                    <a:lnTo>
                      <a:pt x="178" y="73"/>
                    </a:lnTo>
                    <a:lnTo>
                      <a:pt x="178" y="73"/>
                    </a:lnTo>
                    <a:lnTo>
                      <a:pt x="182" y="77"/>
                    </a:lnTo>
                    <a:lnTo>
                      <a:pt x="184" y="82"/>
                    </a:lnTo>
                    <a:lnTo>
                      <a:pt x="184" y="86"/>
                    </a:lnTo>
                    <a:lnTo>
                      <a:pt x="184" y="91"/>
                    </a:lnTo>
                    <a:lnTo>
                      <a:pt x="182" y="95"/>
                    </a:lnTo>
                    <a:lnTo>
                      <a:pt x="178" y="97"/>
                    </a:lnTo>
                    <a:lnTo>
                      <a:pt x="173" y="100"/>
                    </a:lnTo>
                    <a:lnTo>
                      <a:pt x="166" y="101"/>
                    </a:lnTo>
                    <a:lnTo>
                      <a:pt x="125" y="101"/>
                    </a:lnTo>
                    <a:close/>
                  </a:path>
                </a:pathLst>
              </a:custGeom>
              <a:grpFill/>
              <a:ln w="9525">
                <a:noFill/>
                <a:round/>
              </a:ln>
            </p:spPr>
            <p:txBody>
              <a:bodyPr anchor="ctr"/>
              <a:lstStyle/>
              <a:p>
                <a:pPr algn="ctr"/>
                <a:endParaRPr>
                  <a:solidFill>
                    <a:schemeClr val="tx1"/>
                  </a:solidFill>
                </a:endParaRPr>
              </a:p>
            </p:txBody>
          </p:sp>
          <p:sp>
            <p:nvSpPr>
              <p:cNvPr id="51" name="Freeform: Shape 55"/>
              <p:cNvSpPr/>
              <p:nvPr/>
            </p:nvSpPr>
            <p:spPr bwMode="auto">
              <a:xfrm>
                <a:off x="1168379" y="3486162"/>
                <a:ext cx="381000" cy="266700"/>
              </a:xfrm>
              <a:custGeom>
                <a:avLst/>
                <a:gdLst/>
                <a:ahLst/>
                <a:cxnLst>
                  <a:cxn ang="0">
                    <a:pos x="392" y="125"/>
                  </a:cxn>
                  <a:cxn ang="0">
                    <a:pos x="420" y="136"/>
                  </a:cxn>
                  <a:cxn ang="0">
                    <a:pos x="445" y="153"/>
                  </a:cxn>
                  <a:cxn ang="0">
                    <a:pos x="463" y="175"/>
                  </a:cxn>
                  <a:cxn ang="0">
                    <a:pos x="476" y="200"/>
                  </a:cxn>
                  <a:cxn ang="0">
                    <a:pos x="480" y="227"/>
                  </a:cxn>
                  <a:cxn ang="0">
                    <a:pos x="480" y="237"/>
                  </a:cxn>
                  <a:cxn ang="0">
                    <a:pos x="472" y="264"/>
                  </a:cxn>
                  <a:cxn ang="0">
                    <a:pos x="457" y="289"/>
                  </a:cxn>
                  <a:cxn ang="0">
                    <a:pos x="435" y="310"/>
                  </a:cxn>
                  <a:cxn ang="0">
                    <a:pos x="408" y="325"/>
                  </a:cxn>
                  <a:cxn ang="0">
                    <a:pos x="376" y="334"/>
                  </a:cxn>
                  <a:cxn ang="0">
                    <a:pos x="376" y="220"/>
                  </a:cxn>
                  <a:cxn ang="0">
                    <a:pos x="362" y="195"/>
                  </a:cxn>
                  <a:cxn ang="0">
                    <a:pos x="347" y="185"/>
                  </a:cxn>
                  <a:cxn ang="0">
                    <a:pos x="329" y="182"/>
                  </a:cxn>
                  <a:cxn ang="0">
                    <a:pos x="301" y="190"/>
                  </a:cxn>
                  <a:cxn ang="0">
                    <a:pos x="288" y="203"/>
                  </a:cxn>
                  <a:cxn ang="0">
                    <a:pos x="280" y="230"/>
                  </a:cxn>
                  <a:cxn ang="0">
                    <a:pos x="210" y="315"/>
                  </a:cxn>
                  <a:cxn ang="0">
                    <a:pos x="246" y="313"/>
                  </a:cxn>
                  <a:cxn ang="0">
                    <a:pos x="259" y="306"/>
                  </a:cxn>
                  <a:cxn ang="0">
                    <a:pos x="268" y="295"/>
                  </a:cxn>
                  <a:cxn ang="0">
                    <a:pos x="268" y="277"/>
                  </a:cxn>
                  <a:cxn ang="0">
                    <a:pos x="258" y="259"/>
                  </a:cxn>
                  <a:cxn ang="0">
                    <a:pos x="188" y="190"/>
                  </a:cxn>
                  <a:cxn ang="0">
                    <a:pos x="162" y="182"/>
                  </a:cxn>
                  <a:cxn ang="0">
                    <a:pos x="143" y="185"/>
                  </a:cxn>
                  <a:cxn ang="0">
                    <a:pos x="65" y="259"/>
                  </a:cxn>
                  <a:cxn ang="0">
                    <a:pos x="54" y="278"/>
                  </a:cxn>
                  <a:cxn ang="0">
                    <a:pos x="54" y="295"/>
                  </a:cxn>
                  <a:cxn ang="0">
                    <a:pos x="59" y="304"/>
                  </a:cxn>
                  <a:cxn ang="0">
                    <a:pos x="67" y="310"/>
                  </a:cxn>
                  <a:cxn ang="0">
                    <a:pos x="114" y="315"/>
                  </a:cxn>
                  <a:cxn ang="0">
                    <a:pos x="101" y="334"/>
                  </a:cxn>
                  <a:cxn ang="0">
                    <a:pos x="69" y="324"/>
                  </a:cxn>
                  <a:cxn ang="0">
                    <a:pos x="41" y="306"/>
                  </a:cxn>
                  <a:cxn ang="0">
                    <a:pos x="20" y="284"/>
                  </a:cxn>
                  <a:cxn ang="0">
                    <a:pos x="5" y="257"/>
                  </a:cxn>
                  <a:cxn ang="0">
                    <a:pos x="0" y="227"/>
                  </a:cxn>
                  <a:cxn ang="0">
                    <a:pos x="1" y="219"/>
                  </a:cxn>
                  <a:cxn ang="0">
                    <a:pos x="7" y="191"/>
                  </a:cxn>
                  <a:cxn ang="0">
                    <a:pos x="22" y="167"/>
                  </a:cxn>
                  <a:cxn ang="0">
                    <a:pos x="43" y="147"/>
                  </a:cxn>
                  <a:cxn ang="0">
                    <a:pos x="69" y="132"/>
                  </a:cxn>
                  <a:cxn ang="0">
                    <a:pos x="99" y="122"/>
                  </a:cxn>
                  <a:cxn ang="0">
                    <a:pos x="99" y="118"/>
                  </a:cxn>
                  <a:cxn ang="0">
                    <a:pos x="105" y="84"/>
                  </a:cxn>
                  <a:cxn ang="0">
                    <a:pos x="123" y="53"/>
                  </a:cxn>
                  <a:cxn ang="0">
                    <a:pos x="151" y="27"/>
                  </a:cxn>
                  <a:cxn ang="0">
                    <a:pos x="185" y="10"/>
                  </a:cxn>
                  <a:cxn ang="0">
                    <a:pos x="226" y="1"/>
                  </a:cxn>
                  <a:cxn ang="0">
                    <a:pos x="255" y="1"/>
                  </a:cxn>
                  <a:cxn ang="0">
                    <a:pos x="295" y="10"/>
                  </a:cxn>
                  <a:cxn ang="0">
                    <a:pos x="330" y="27"/>
                  </a:cxn>
                  <a:cxn ang="0">
                    <a:pos x="357" y="53"/>
                  </a:cxn>
                  <a:cxn ang="0">
                    <a:pos x="374" y="84"/>
                  </a:cxn>
                  <a:cxn ang="0">
                    <a:pos x="381" y="118"/>
                  </a:cxn>
                  <a:cxn ang="0">
                    <a:pos x="381" y="122"/>
                  </a:cxn>
                </a:cxnLst>
                <a:rect l="0" t="0" r="r" b="b"/>
                <a:pathLst>
                  <a:path w="480" h="336">
                    <a:moveTo>
                      <a:pt x="381" y="122"/>
                    </a:moveTo>
                    <a:lnTo>
                      <a:pt x="381" y="122"/>
                    </a:lnTo>
                    <a:lnTo>
                      <a:pt x="392" y="125"/>
                    </a:lnTo>
                    <a:lnTo>
                      <a:pt x="402" y="127"/>
                    </a:lnTo>
                    <a:lnTo>
                      <a:pt x="412" y="132"/>
                    </a:lnTo>
                    <a:lnTo>
                      <a:pt x="420" y="136"/>
                    </a:lnTo>
                    <a:lnTo>
                      <a:pt x="429" y="141"/>
                    </a:lnTo>
                    <a:lnTo>
                      <a:pt x="438" y="147"/>
                    </a:lnTo>
                    <a:lnTo>
                      <a:pt x="445" y="153"/>
                    </a:lnTo>
                    <a:lnTo>
                      <a:pt x="451" y="161"/>
                    </a:lnTo>
                    <a:lnTo>
                      <a:pt x="457" y="167"/>
                    </a:lnTo>
                    <a:lnTo>
                      <a:pt x="463" y="175"/>
                    </a:lnTo>
                    <a:lnTo>
                      <a:pt x="468" y="183"/>
                    </a:lnTo>
                    <a:lnTo>
                      <a:pt x="472" y="191"/>
                    </a:lnTo>
                    <a:lnTo>
                      <a:pt x="476" y="200"/>
                    </a:lnTo>
                    <a:lnTo>
                      <a:pt x="478" y="209"/>
                    </a:lnTo>
                    <a:lnTo>
                      <a:pt x="480" y="219"/>
                    </a:lnTo>
                    <a:lnTo>
                      <a:pt x="480" y="227"/>
                    </a:lnTo>
                    <a:lnTo>
                      <a:pt x="480" y="227"/>
                    </a:lnTo>
                    <a:lnTo>
                      <a:pt x="480" y="227"/>
                    </a:lnTo>
                    <a:lnTo>
                      <a:pt x="480" y="237"/>
                    </a:lnTo>
                    <a:lnTo>
                      <a:pt x="478" y="247"/>
                    </a:lnTo>
                    <a:lnTo>
                      <a:pt x="476" y="256"/>
                    </a:lnTo>
                    <a:lnTo>
                      <a:pt x="472" y="264"/>
                    </a:lnTo>
                    <a:lnTo>
                      <a:pt x="467" y="273"/>
                    </a:lnTo>
                    <a:lnTo>
                      <a:pt x="462" y="282"/>
                    </a:lnTo>
                    <a:lnTo>
                      <a:pt x="457" y="289"/>
                    </a:lnTo>
                    <a:lnTo>
                      <a:pt x="450" y="297"/>
                    </a:lnTo>
                    <a:lnTo>
                      <a:pt x="442" y="304"/>
                    </a:lnTo>
                    <a:lnTo>
                      <a:pt x="435" y="310"/>
                    </a:lnTo>
                    <a:lnTo>
                      <a:pt x="426" y="315"/>
                    </a:lnTo>
                    <a:lnTo>
                      <a:pt x="418" y="320"/>
                    </a:lnTo>
                    <a:lnTo>
                      <a:pt x="408" y="325"/>
                    </a:lnTo>
                    <a:lnTo>
                      <a:pt x="398" y="329"/>
                    </a:lnTo>
                    <a:lnTo>
                      <a:pt x="387" y="331"/>
                    </a:lnTo>
                    <a:lnTo>
                      <a:pt x="376" y="334"/>
                    </a:lnTo>
                    <a:lnTo>
                      <a:pt x="376" y="230"/>
                    </a:lnTo>
                    <a:lnTo>
                      <a:pt x="376" y="230"/>
                    </a:lnTo>
                    <a:lnTo>
                      <a:pt x="376" y="220"/>
                    </a:lnTo>
                    <a:lnTo>
                      <a:pt x="372" y="211"/>
                    </a:lnTo>
                    <a:lnTo>
                      <a:pt x="368" y="203"/>
                    </a:lnTo>
                    <a:lnTo>
                      <a:pt x="362" y="195"/>
                    </a:lnTo>
                    <a:lnTo>
                      <a:pt x="362" y="195"/>
                    </a:lnTo>
                    <a:lnTo>
                      <a:pt x="355" y="190"/>
                    </a:lnTo>
                    <a:lnTo>
                      <a:pt x="347" y="185"/>
                    </a:lnTo>
                    <a:lnTo>
                      <a:pt x="337" y="183"/>
                    </a:lnTo>
                    <a:lnTo>
                      <a:pt x="329" y="182"/>
                    </a:lnTo>
                    <a:lnTo>
                      <a:pt x="329" y="182"/>
                    </a:lnTo>
                    <a:lnTo>
                      <a:pt x="319" y="183"/>
                    </a:lnTo>
                    <a:lnTo>
                      <a:pt x="309" y="185"/>
                    </a:lnTo>
                    <a:lnTo>
                      <a:pt x="301" y="190"/>
                    </a:lnTo>
                    <a:lnTo>
                      <a:pt x="294" y="195"/>
                    </a:lnTo>
                    <a:lnTo>
                      <a:pt x="294" y="195"/>
                    </a:lnTo>
                    <a:lnTo>
                      <a:pt x="288" y="203"/>
                    </a:lnTo>
                    <a:lnTo>
                      <a:pt x="284" y="211"/>
                    </a:lnTo>
                    <a:lnTo>
                      <a:pt x="280" y="220"/>
                    </a:lnTo>
                    <a:lnTo>
                      <a:pt x="280" y="230"/>
                    </a:lnTo>
                    <a:lnTo>
                      <a:pt x="280" y="336"/>
                    </a:lnTo>
                    <a:lnTo>
                      <a:pt x="210" y="336"/>
                    </a:lnTo>
                    <a:lnTo>
                      <a:pt x="210" y="315"/>
                    </a:lnTo>
                    <a:lnTo>
                      <a:pt x="235" y="315"/>
                    </a:lnTo>
                    <a:lnTo>
                      <a:pt x="235" y="315"/>
                    </a:lnTo>
                    <a:lnTo>
                      <a:pt x="246" y="313"/>
                    </a:lnTo>
                    <a:lnTo>
                      <a:pt x="255" y="310"/>
                    </a:lnTo>
                    <a:lnTo>
                      <a:pt x="255" y="310"/>
                    </a:lnTo>
                    <a:lnTo>
                      <a:pt x="259" y="306"/>
                    </a:lnTo>
                    <a:lnTo>
                      <a:pt x="263" y="303"/>
                    </a:lnTo>
                    <a:lnTo>
                      <a:pt x="266" y="299"/>
                    </a:lnTo>
                    <a:lnTo>
                      <a:pt x="268" y="295"/>
                    </a:lnTo>
                    <a:lnTo>
                      <a:pt x="268" y="295"/>
                    </a:lnTo>
                    <a:lnTo>
                      <a:pt x="269" y="285"/>
                    </a:lnTo>
                    <a:lnTo>
                      <a:pt x="268" y="277"/>
                    </a:lnTo>
                    <a:lnTo>
                      <a:pt x="268" y="277"/>
                    </a:lnTo>
                    <a:lnTo>
                      <a:pt x="264" y="268"/>
                    </a:lnTo>
                    <a:lnTo>
                      <a:pt x="258" y="259"/>
                    </a:lnTo>
                    <a:lnTo>
                      <a:pt x="195" y="198"/>
                    </a:lnTo>
                    <a:lnTo>
                      <a:pt x="195" y="198"/>
                    </a:lnTo>
                    <a:lnTo>
                      <a:pt x="188" y="190"/>
                    </a:lnTo>
                    <a:lnTo>
                      <a:pt x="179" y="185"/>
                    </a:lnTo>
                    <a:lnTo>
                      <a:pt x="170" y="183"/>
                    </a:lnTo>
                    <a:lnTo>
                      <a:pt x="162" y="182"/>
                    </a:lnTo>
                    <a:lnTo>
                      <a:pt x="162" y="182"/>
                    </a:lnTo>
                    <a:lnTo>
                      <a:pt x="152" y="183"/>
                    </a:lnTo>
                    <a:lnTo>
                      <a:pt x="143" y="185"/>
                    </a:lnTo>
                    <a:lnTo>
                      <a:pt x="136" y="190"/>
                    </a:lnTo>
                    <a:lnTo>
                      <a:pt x="127" y="198"/>
                    </a:lnTo>
                    <a:lnTo>
                      <a:pt x="65" y="259"/>
                    </a:lnTo>
                    <a:lnTo>
                      <a:pt x="65" y="259"/>
                    </a:lnTo>
                    <a:lnTo>
                      <a:pt x="58" y="268"/>
                    </a:lnTo>
                    <a:lnTo>
                      <a:pt x="54" y="278"/>
                    </a:lnTo>
                    <a:lnTo>
                      <a:pt x="54" y="278"/>
                    </a:lnTo>
                    <a:lnTo>
                      <a:pt x="53" y="287"/>
                    </a:lnTo>
                    <a:lnTo>
                      <a:pt x="54" y="295"/>
                    </a:lnTo>
                    <a:lnTo>
                      <a:pt x="54" y="295"/>
                    </a:lnTo>
                    <a:lnTo>
                      <a:pt x="57" y="300"/>
                    </a:lnTo>
                    <a:lnTo>
                      <a:pt x="59" y="304"/>
                    </a:lnTo>
                    <a:lnTo>
                      <a:pt x="63" y="306"/>
                    </a:lnTo>
                    <a:lnTo>
                      <a:pt x="67" y="310"/>
                    </a:lnTo>
                    <a:lnTo>
                      <a:pt x="67" y="310"/>
                    </a:lnTo>
                    <a:lnTo>
                      <a:pt x="75" y="314"/>
                    </a:lnTo>
                    <a:lnTo>
                      <a:pt x="85" y="315"/>
                    </a:lnTo>
                    <a:lnTo>
                      <a:pt x="114" y="315"/>
                    </a:lnTo>
                    <a:lnTo>
                      <a:pt x="114" y="335"/>
                    </a:lnTo>
                    <a:lnTo>
                      <a:pt x="114" y="335"/>
                    </a:lnTo>
                    <a:lnTo>
                      <a:pt x="101" y="334"/>
                    </a:lnTo>
                    <a:lnTo>
                      <a:pt x="90" y="331"/>
                    </a:lnTo>
                    <a:lnTo>
                      <a:pt x="79" y="327"/>
                    </a:lnTo>
                    <a:lnTo>
                      <a:pt x="69" y="324"/>
                    </a:lnTo>
                    <a:lnTo>
                      <a:pt x="59" y="319"/>
                    </a:lnTo>
                    <a:lnTo>
                      <a:pt x="49" y="313"/>
                    </a:lnTo>
                    <a:lnTo>
                      <a:pt x="41" y="306"/>
                    </a:lnTo>
                    <a:lnTo>
                      <a:pt x="33" y="300"/>
                    </a:lnTo>
                    <a:lnTo>
                      <a:pt x="26" y="292"/>
                    </a:lnTo>
                    <a:lnTo>
                      <a:pt x="20" y="284"/>
                    </a:lnTo>
                    <a:lnTo>
                      <a:pt x="13" y="275"/>
                    </a:lnTo>
                    <a:lnTo>
                      <a:pt x="8" y="267"/>
                    </a:lnTo>
                    <a:lnTo>
                      <a:pt x="5" y="257"/>
                    </a:lnTo>
                    <a:lnTo>
                      <a:pt x="2" y="248"/>
                    </a:lnTo>
                    <a:lnTo>
                      <a:pt x="1" y="237"/>
                    </a:lnTo>
                    <a:lnTo>
                      <a:pt x="0" y="227"/>
                    </a:lnTo>
                    <a:lnTo>
                      <a:pt x="0" y="227"/>
                    </a:lnTo>
                    <a:lnTo>
                      <a:pt x="0" y="227"/>
                    </a:lnTo>
                    <a:lnTo>
                      <a:pt x="1" y="219"/>
                    </a:lnTo>
                    <a:lnTo>
                      <a:pt x="2" y="209"/>
                    </a:lnTo>
                    <a:lnTo>
                      <a:pt x="5" y="200"/>
                    </a:lnTo>
                    <a:lnTo>
                      <a:pt x="7" y="191"/>
                    </a:lnTo>
                    <a:lnTo>
                      <a:pt x="12" y="183"/>
                    </a:lnTo>
                    <a:lnTo>
                      <a:pt x="16" y="175"/>
                    </a:lnTo>
                    <a:lnTo>
                      <a:pt x="22" y="167"/>
                    </a:lnTo>
                    <a:lnTo>
                      <a:pt x="28" y="161"/>
                    </a:lnTo>
                    <a:lnTo>
                      <a:pt x="36" y="153"/>
                    </a:lnTo>
                    <a:lnTo>
                      <a:pt x="43" y="147"/>
                    </a:lnTo>
                    <a:lnTo>
                      <a:pt x="50" y="141"/>
                    </a:lnTo>
                    <a:lnTo>
                      <a:pt x="59" y="136"/>
                    </a:lnTo>
                    <a:lnTo>
                      <a:pt x="69" y="132"/>
                    </a:lnTo>
                    <a:lnTo>
                      <a:pt x="79" y="127"/>
                    </a:lnTo>
                    <a:lnTo>
                      <a:pt x="89" y="125"/>
                    </a:lnTo>
                    <a:lnTo>
                      <a:pt x="99" y="122"/>
                    </a:lnTo>
                    <a:lnTo>
                      <a:pt x="99" y="122"/>
                    </a:lnTo>
                    <a:lnTo>
                      <a:pt x="99" y="118"/>
                    </a:lnTo>
                    <a:lnTo>
                      <a:pt x="99" y="118"/>
                    </a:lnTo>
                    <a:lnTo>
                      <a:pt x="100" y="107"/>
                    </a:lnTo>
                    <a:lnTo>
                      <a:pt x="101" y="95"/>
                    </a:lnTo>
                    <a:lnTo>
                      <a:pt x="105" y="84"/>
                    </a:lnTo>
                    <a:lnTo>
                      <a:pt x="110" y="73"/>
                    </a:lnTo>
                    <a:lnTo>
                      <a:pt x="116" y="63"/>
                    </a:lnTo>
                    <a:lnTo>
                      <a:pt x="123" y="53"/>
                    </a:lnTo>
                    <a:lnTo>
                      <a:pt x="131" y="43"/>
                    </a:lnTo>
                    <a:lnTo>
                      <a:pt x="141" y="36"/>
                    </a:lnTo>
                    <a:lnTo>
                      <a:pt x="151" y="27"/>
                    </a:lnTo>
                    <a:lnTo>
                      <a:pt x="161" y="21"/>
                    </a:lnTo>
                    <a:lnTo>
                      <a:pt x="173" y="15"/>
                    </a:lnTo>
                    <a:lnTo>
                      <a:pt x="185" y="10"/>
                    </a:lnTo>
                    <a:lnTo>
                      <a:pt x="198" y="6"/>
                    </a:lnTo>
                    <a:lnTo>
                      <a:pt x="211" y="2"/>
                    </a:lnTo>
                    <a:lnTo>
                      <a:pt x="226" y="1"/>
                    </a:lnTo>
                    <a:lnTo>
                      <a:pt x="240" y="0"/>
                    </a:lnTo>
                    <a:lnTo>
                      <a:pt x="240" y="0"/>
                    </a:lnTo>
                    <a:lnTo>
                      <a:pt x="255" y="1"/>
                    </a:lnTo>
                    <a:lnTo>
                      <a:pt x="268" y="2"/>
                    </a:lnTo>
                    <a:lnTo>
                      <a:pt x="282" y="6"/>
                    </a:lnTo>
                    <a:lnTo>
                      <a:pt x="295" y="10"/>
                    </a:lnTo>
                    <a:lnTo>
                      <a:pt x="308" y="15"/>
                    </a:lnTo>
                    <a:lnTo>
                      <a:pt x="319" y="21"/>
                    </a:lnTo>
                    <a:lnTo>
                      <a:pt x="330" y="27"/>
                    </a:lnTo>
                    <a:lnTo>
                      <a:pt x="340" y="36"/>
                    </a:lnTo>
                    <a:lnTo>
                      <a:pt x="348" y="43"/>
                    </a:lnTo>
                    <a:lnTo>
                      <a:pt x="357" y="53"/>
                    </a:lnTo>
                    <a:lnTo>
                      <a:pt x="365" y="63"/>
                    </a:lnTo>
                    <a:lnTo>
                      <a:pt x="369" y="73"/>
                    </a:lnTo>
                    <a:lnTo>
                      <a:pt x="374" y="84"/>
                    </a:lnTo>
                    <a:lnTo>
                      <a:pt x="378" y="95"/>
                    </a:lnTo>
                    <a:lnTo>
                      <a:pt x="381" y="107"/>
                    </a:lnTo>
                    <a:lnTo>
                      <a:pt x="381" y="118"/>
                    </a:lnTo>
                    <a:lnTo>
                      <a:pt x="381" y="118"/>
                    </a:lnTo>
                    <a:lnTo>
                      <a:pt x="381" y="122"/>
                    </a:lnTo>
                    <a:lnTo>
                      <a:pt x="381" y="122"/>
                    </a:lnTo>
                    <a:close/>
                  </a:path>
                </a:pathLst>
              </a:custGeom>
              <a:grpFill/>
              <a:ln w="9525">
                <a:noFill/>
                <a:round/>
              </a:ln>
            </p:spPr>
            <p:txBody>
              <a:bodyPr anchor="ctr"/>
              <a:lstStyle/>
              <a:p>
                <a:pPr algn="ctr"/>
                <a:endParaRPr>
                  <a:solidFill>
                    <a:schemeClr val="tx1"/>
                  </a:solidFill>
                </a:endParaRPr>
              </a:p>
            </p:txBody>
          </p:sp>
          <p:sp>
            <p:nvSpPr>
              <p:cNvPr id="52" name="Freeform: Shape 56"/>
              <p:cNvSpPr/>
              <p:nvPr/>
            </p:nvSpPr>
            <p:spPr bwMode="auto">
              <a:xfrm>
                <a:off x="1355705" y="3643325"/>
                <a:ext cx="147638" cy="207963"/>
              </a:xfrm>
              <a:custGeom>
                <a:avLst/>
                <a:gdLst/>
                <a:ahLst/>
                <a:cxnLst>
                  <a:cxn ang="0">
                    <a:pos x="126" y="162"/>
                  </a:cxn>
                  <a:cxn ang="0">
                    <a:pos x="126" y="32"/>
                  </a:cxn>
                  <a:cxn ang="0">
                    <a:pos x="126" y="32"/>
                  </a:cxn>
                  <a:cxn ang="0">
                    <a:pos x="125" y="26"/>
                  </a:cxn>
                  <a:cxn ang="0">
                    <a:pos x="123" y="19"/>
                  </a:cxn>
                  <a:cxn ang="0">
                    <a:pos x="120" y="13"/>
                  </a:cxn>
                  <a:cxn ang="0">
                    <a:pos x="116" y="8"/>
                  </a:cxn>
                  <a:cxn ang="0">
                    <a:pos x="111" y="5"/>
                  </a:cxn>
                  <a:cxn ang="0">
                    <a:pos x="106" y="2"/>
                  </a:cxn>
                  <a:cxn ang="0">
                    <a:pos x="100" y="0"/>
                  </a:cxn>
                  <a:cxn ang="0">
                    <a:pos x="94" y="0"/>
                  </a:cxn>
                  <a:cxn ang="0">
                    <a:pos x="94" y="0"/>
                  </a:cxn>
                  <a:cxn ang="0">
                    <a:pos x="94" y="0"/>
                  </a:cxn>
                  <a:cxn ang="0">
                    <a:pos x="86" y="0"/>
                  </a:cxn>
                  <a:cxn ang="0">
                    <a:pos x="80" y="2"/>
                  </a:cxn>
                  <a:cxn ang="0">
                    <a:pos x="75" y="5"/>
                  </a:cxn>
                  <a:cxn ang="0">
                    <a:pos x="70" y="8"/>
                  </a:cxn>
                  <a:cxn ang="0">
                    <a:pos x="66" y="13"/>
                  </a:cxn>
                  <a:cxn ang="0">
                    <a:pos x="64" y="19"/>
                  </a:cxn>
                  <a:cxn ang="0">
                    <a:pos x="62" y="26"/>
                  </a:cxn>
                  <a:cxn ang="0">
                    <a:pos x="62" y="32"/>
                  </a:cxn>
                  <a:cxn ang="0">
                    <a:pos x="62" y="162"/>
                  </a:cxn>
                  <a:cxn ang="0">
                    <a:pos x="17" y="162"/>
                  </a:cxn>
                  <a:cxn ang="0">
                    <a:pos x="17" y="162"/>
                  </a:cxn>
                  <a:cxn ang="0">
                    <a:pos x="11" y="162"/>
                  </a:cxn>
                  <a:cxn ang="0">
                    <a:pos x="6" y="164"/>
                  </a:cxn>
                  <a:cxn ang="0">
                    <a:pos x="2" y="167"/>
                  </a:cxn>
                  <a:cxn ang="0">
                    <a:pos x="1" y="170"/>
                  </a:cxn>
                  <a:cxn ang="0">
                    <a:pos x="0" y="175"/>
                  </a:cxn>
                  <a:cxn ang="0">
                    <a:pos x="1" y="179"/>
                  </a:cxn>
                  <a:cxn ang="0">
                    <a:pos x="3" y="184"/>
                  </a:cxn>
                  <a:cxn ang="0">
                    <a:pos x="7" y="189"/>
                  </a:cxn>
                  <a:cxn ang="0">
                    <a:pos x="70" y="251"/>
                  </a:cxn>
                  <a:cxn ang="0">
                    <a:pos x="70" y="251"/>
                  </a:cxn>
                  <a:cxn ang="0">
                    <a:pos x="76" y="256"/>
                  </a:cxn>
                  <a:cxn ang="0">
                    <a:pos x="81" y="259"/>
                  </a:cxn>
                  <a:cxn ang="0">
                    <a:pos x="88" y="262"/>
                  </a:cxn>
                  <a:cxn ang="0">
                    <a:pos x="92" y="263"/>
                  </a:cxn>
                  <a:cxn ang="0">
                    <a:pos x="99" y="262"/>
                  </a:cxn>
                  <a:cxn ang="0">
                    <a:pos x="105" y="259"/>
                  </a:cxn>
                  <a:cxn ang="0">
                    <a:pos x="110" y="256"/>
                  </a:cxn>
                  <a:cxn ang="0">
                    <a:pos x="116" y="251"/>
                  </a:cxn>
                  <a:cxn ang="0">
                    <a:pos x="179" y="189"/>
                  </a:cxn>
                  <a:cxn ang="0">
                    <a:pos x="179" y="189"/>
                  </a:cxn>
                  <a:cxn ang="0">
                    <a:pos x="183" y="185"/>
                  </a:cxn>
                  <a:cxn ang="0">
                    <a:pos x="184" y="180"/>
                  </a:cxn>
                  <a:cxn ang="0">
                    <a:pos x="185" y="175"/>
                  </a:cxn>
                  <a:cxn ang="0">
                    <a:pos x="185" y="171"/>
                  </a:cxn>
                  <a:cxn ang="0">
                    <a:pos x="183" y="168"/>
                  </a:cxn>
                  <a:cxn ang="0">
                    <a:pos x="179" y="164"/>
                  </a:cxn>
                  <a:cxn ang="0">
                    <a:pos x="173" y="162"/>
                  </a:cxn>
                  <a:cxn ang="0">
                    <a:pos x="165" y="162"/>
                  </a:cxn>
                  <a:cxn ang="0">
                    <a:pos x="126" y="162"/>
                  </a:cxn>
                </a:cxnLst>
                <a:rect l="0" t="0" r="r" b="b"/>
                <a:pathLst>
                  <a:path w="185" h="263">
                    <a:moveTo>
                      <a:pt x="126" y="162"/>
                    </a:moveTo>
                    <a:lnTo>
                      <a:pt x="126" y="32"/>
                    </a:lnTo>
                    <a:lnTo>
                      <a:pt x="126" y="32"/>
                    </a:lnTo>
                    <a:lnTo>
                      <a:pt x="125" y="26"/>
                    </a:lnTo>
                    <a:lnTo>
                      <a:pt x="123" y="19"/>
                    </a:lnTo>
                    <a:lnTo>
                      <a:pt x="120" y="13"/>
                    </a:lnTo>
                    <a:lnTo>
                      <a:pt x="116" y="8"/>
                    </a:lnTo>
                    <a:lnTo>
                      <a:pt x="111" y="5"/>
                    </a:lnTo>
                    <a:lnTo>
                      <a:pt x="106" y="2"/>
                    </a:lnTo>
                    <a:lnTo>
                      <a:pt x="100" y="0"/>
                    </a:lnTo>
                    <a:lnTo>
                      <a:pt x="94" y="0"/>
                    </a:lnTo>
                    <a:lnTo>
                      <a:pt x="94" y="0"/>
                    </a:lnTo>
                    <a:lnTo>
                      <a:pt x="94" y="0"/>
                    </a:lnTo>
                    <a:lnTo>
                      <a:pt x="86" y="0"/>
                    </a:lnTo>
                    <a:lnTo>
                      <a:pt x="80" y="2"/>
                    </a:lnTo>
                    <a:lnTo>
                      <a:pt x="75" y="5"/>
                    </a:lnTo>
                    <a:lnTo>
                      <a:pt x="70" y="8"/>
                    </a:lnTo>
                    <a:lnTo>
                      <a:pt x="66" y="13"/>
                    </a:lnTo>
                    <a:lnTo>
                      <a:pt x="64" y="19"/>
                    </a:lnTo>
                    <a:lnTo>
                      <a:pt x="62" y="26"/>
                    </a:lnTo>
                    <a:lnTo>
                      <a:pt x="62" y="32"/>
                    </a:lnTo>
                    <a:lnTo>
                      <a:pt x="62" y="162"/>
                    </a:lnTo>
                    <a:lnTo>
                      <a:pt x="17" y="162"/>
                    </a:lnTo>
                    <a:lnTo>
                      <a:pt x="17" y="162"/>
                    </a:lnTo>
                    <a:lnTo>
                      <a:pt x="11" y="162"/>
                    </a:lnTo>
                    <a:lnTo>
                      <a:pt x="6" y="164"/>
                    </a:lnTo>
                    <a:lnTo>
                      <a:pt x="2" y="167"/>
                    </a:lnTo>
                    <a:lnTo>
                      <a:pt x="1" y="170"/>
                    </a:lnTo>
                    <a:lnTo>
                      <a:pt x="0" y="175"/>
                    </a:lnTo>
                    <a:lnTo>
                      <a:pt x="1" y="179"/>
                    </a:lnTo>
                    <a:lnTo>
                      <a:pt x="3" y="184"/>
                    </a:lnTo>
                    <a:lnTo>
                      <a:pt x="7" y="189"/>
                    </a:lnTo>
                    <a:lnTo>
                      <a:pt x="70" y="251"/>
                    </a:lnTo>
                    <a:lnTo>
                      <a:pt x="70" y="251"/>
                    </a:lnTo>
                    <a:lnTo>
                      <a:pt x="76" y="256"/>
                    </a:lnTo>
                    <a:lnTo>
                      <a:pt x="81" y="259"/>
                    </a:lnTo>
                    <a:lnTo>
                      <a:pt x="88" y="262"/>
                    </a:lnTo>
                    <a:lnTo>
                      <a:pt x="92" y="263"/>
                    </a:lnTo>
                    <a:lnTo>
                      <a:pt x="99" y="262"/>
                    </a:lnTo>
                    <a:lnTo>
                      <a:pt x="105" y="259"/>
                    </a:lnTo>
                    <a:lnTo>
                      <a:pt x="110" y="256"/>
                    </a:lnTo>
                    <a:lnTo>
                      <a:pt x="116" y="251"/>
                    </a:lnTo>
                    <a:lnTo>
                      <a:pt x="179" y="189"/>
                    </a:lnTo>
                    <a:lnTo>
                      <a:pt x="179" y="189"/>
                    </a:lnTo>
                    <a:lnTo>
                      <a:pt x="183" y="185"/>
                    </a:lnTo>
                    <a:lnTo>
                      <a:pt x="184" y="180"/>
                    </a:lnTo>
                    <a:lnTo>
                      <a:pt x="185" y="175"/>
                    </a:lnTo>
                    <a:lnTo>
                      <a:pt x="185" y="171"/>
                    </a:lnTo>
                    <a:lnTo>
                      <a:pt x="183" y="168"/>
                    </a:lnTo>
                    <a:lnTo>
                      <a:pt x="179" y="164"/>
                    </a:lnTo>
                    <a:lnTo>
                      <a:pt x="173" y="162"/>
                    </a:lnTo>
                    <a:lnTo>
                      <a:pt x="165" y="162"/>
                    </a:lnTo>
                    <a:lnTo>
                      <a:pt x="126" y="162"/>
                    </a:lnTo>
                    <a:close/>
                  </a:path>
                </a:pathLst>
              </a:custGeom>
              <a:grpFill/>
              <a:ln w="9525">
                <a:noFill/>
                <a:round/>
              </a:ln>
            </p:spPr>
            <p:txBody>
              <a:bodyPr anchor="ctr"/>
              <a:lstStyle/>
              <a:p>
                <a:pPr algn="ctr"/>
                <a:endParaRPr>
                  <a:solidFill>
                    <a:schemeClr val="tx1"/>
                  </a:solidFill>
                </a:endParaRPr>
              </a:p>
            </p:txBody>
          </p:sp>
        </p:grpSp>
      </p:grpSp>
      <p:grpSp>
        <p:nvGrpSpPr>
          <p:cNvPr id="20" name="Group 84"/>
          <p:cNvGrpSpPr/>
          <p:nvPr/>
        </p:nvGrpSpPr>
        <p:grpSpPr>
          <a:xfrm>
            <a:off x="539354" y="2432658"/>
            <a:ext cx="1960104" cy="611484"/>
            <a:chOff x="719138" y="3243544"/>
            <a:chExt cx="2613471" cy="815312"/>
          </a:xfrm>
        </p:grpSpPr>
        <p:sp>
          <p:nvSpPr>
            <p:cNvPr id="46" name="Oval 44"/>
            <p:cNvSpPr/>
            <p:nvPr/>
          </p:nvSpPr>
          <p:spPr>
            <a:xfrm>
              <a:off x="3104009" y="3253738"/>
              <a:ext cx="228600" cy="228600"/>
            </a:xfrm>
            <a:prstGeom prst="ellipse">
              <a:avLst/>
            </a:prstGeom>
            <a:solidFill>
              <a:srgbClr val="0E1E3B"/>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a:solidFill>
                    <a:schemeClr val="accent4">
                      <a:lumMod val="10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endParaRPr>
            </a:p>
          </p:txBody>
        </p:sp>
        <p:grpSp>
          <p:nvGrpSpPr>
            <p:cNvPr id="47" name="Group 58"/>
            <p:cNvGrpSpPr/>
            <p:nvPr/>
          </p:nvGrpSpPr>
          <p:grpSpPr>
            <a:xfrm>
              <a:off x="719138" y="3243544"/>
              <a:ext cx="2384871" cy="815312"/>
              <a:chOff x="4410146" y="3865262"/>
              <a:chExt cx="2475841" cy="983470"/>
            </a:xfrm>
          </p:grpSpPr>
          <p:sp>
            <p:nvSpPr>
              <p:cNvPr id="48" name="TextBox 59"/>
              <p:cNvSpPr txBox="1"/>
              <p:nvPr/>
            </p:nvSpPr>
            <p:spPr bwMode="auto">
              <a:xfrm>
                <a:off x="4410146" y="3865262"/>
                <a:ext cx="2475841" cy="270493"/>
              </a:xfrm>
              <a:prstGeom prst="rect">
                <a:avLst/>
              </a:prstGeom>
              <a:noFill/>
            </p:spPr>
            <p:txBody>
              <a:bodyPr wrap="none" lIns="0" tIns="0" rIns="288000" bIns="0" anchor="b" anchorCtr="0">
                <a:normAutofit fontScale="92500" lnSpcReduction="20000"/>
              </a:bodyPr>
              <a:lstStyle/>
              <a:p>
                <a:pPr algn="r"/>
                <a:r>
                  <a:rPr lang="zh-CN" altLang="en-US" sz="1400">
                    <a:solidFill>
                      <a:schemeClr val="tx1"/>
                    </a:solidFill>
                    <a:effectLst/>
                  </a:rPr>
                  <a:t>标题文本预设</a:t>
                </a:r>
              </a:p>
            </p:txBody>
          </p:sp>
          <p:sp>
            <p:nvSpPr>
              <p:cNvPr id="49" name="TextBox 60"/>
              <p:cNvSpPr txBox="1"/>
              <p:nvPr/>
            </p:nvSpPr>
            <p:spPr bwMode="auto">
              <a:xfrm>
                <a:off x="4410146" y="4135753"/>
                <a:ext cx="2475841" cy="712979"/>
              </a:xfrm>
              <a:prstGeom prst="rect">
                <a:avLst/>
              </a:prstGeom>
              <a:noFill/>
            </p:spPr>
            <p:txBody>
              <a:bodyPr wrap="square" lIns="0" tIns="0" rIns="288000" bIns="0" anchor="t" anchorCtr="0">
                <a:normAutofit fontScale="92500" lnSpcReduction="10000"/>
              </a:bodyPr>
              <a:lstStyle/>
              <a:p>
                <a:pPr algn="r" latinLnBrk="0">
                  <a:lnSpc>
                    <a:spcPct val="120000"/>
                  </a:lnSpc>
                </a:pPr>
                <a:r>
                  <a:rPr lang="zh-CN" altLang="en-US" sz="1000" b="0">
                    <a:solidFill>
                      <a:schemeClr val="tx1"/>
                    </a:solidFill>
                    <a:effectLst/>
                  </a:rPr>
                  <a:t>此部分内容作为文字排版占位显示 </a:t>
                </a:r>
                <a:br>
                  <a:rPr lang="zh-CN" altLang="en-US" sz="1000" b="0">
                    <a:solidFill>
                      <a:schemeClr val="tx1"/>
                    </a:solidFill>
                    <a:effectLst/>
                  </a:rPr>
                </a:br>
                <a:r>
                  <a:rPr lang="zh-CN" altLang="en-US" sz="1000" b="0">
                    <a:solidFill>
                      <a:schemeClr val="tx1"/>
                    </a:solidFill>
                    <a:effectLst/>
                  </a:rPr>
                  <a:t>（建议使用主题字体）</a:t>
                </a:r>
              </a:p>
            </p:txBody>
          </p:sp>
        </p:grpSp>
      </p:grpSp>
      <p:grpSp>
        <p:nvGrpSpPr>
          <p:cNvPr id="21" name="Group 88"/>
          <p:cNvGrpSpPr/>
          <p:nvPr/>
        </p:nvGrpSpPr>
        <p:grpSpPr>
          <a:xfrm>
            <a:off x="6045961" y="1409950"/>
            <a:ext cx="2045063" cy="632428"/>
            <a:chOff x="8061282" y="1844824"/>
            <a:chExt cx="2726750" cy="843237"/>
          </a:xfrm>
        </p:grpSpPr>
        <p:sp>
          <p:nvSpPr>
            <p:cNvPr id="42" name="Oval 46"/>
            <p:cNvSpPr/>
            <p:nvPr/>
          </p:nvSpPr>
          <p:spPr>
            <a:xfrm>
              <a:off x="8061282" y="1871220"/>
              <a:ext cx="228600" cy="228600"/>
            </a:xfrm>
            <a:prstGeom prst="ellipse">
              <a:avLst/>
            </a:prstGeom>
            <a:solidFill>
              <a:srgbClr val="E6345E"/>
            </a:solidFill>
            <a:ln w="12700" cap="flat" cmpd="sng" algn="ctr">
              <a:solidFill>
                <a:schemeClr val="accent6">
                  <a:lumMod val="10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endParaRPr>
            </a:p>
          </p:txBody>
        </p:sp>
        <p:grpSp>
          <p:nvGrpSpPr>
            <p:cNvPr id="43" name="Group 61"/>
            <p:cNvGrpSpPr/>
            <p:nvPr/>
          </p:nvGrpSpPr>
          <p:grpSpPr>
            <a:xfrm>
              <a:off x="8289882" y="1844824"/>
              <a:ext cx="2498150" cy="843237"/>
              <a:chOff x="4410146" y="3865260"/>
              <a:chExt cx="2475841" cy="983472"/>
            </a:xfrm>
          </p:grpSpPr>
          <p:sp>
            <p:nvSpPr>
              <p:cNvPr id="44" name="TextBox 62"/>
              <p:cNvSpPr txBox="1"/>
              <p:nvPr/>
            </p:nvSpPr>
            <p:spPr bwMode="auto">
              <a:xfrm>
                <a:off x="4410146" y="3865260"/>
                <a:ext cx="2475841" cy="270493"/>
              </a:xfrm>
              <a:prstGeom prst="rect">
                <a:avLst/>
              </a:prstGeom>
              <a:noFill/>
              <a:extLst>
                <a:ext uri="{909E8E84-426E-40DD-AFC4-6F175D3DCCD1}">
                  <a14:hiddenFill xmlns:a14="http://schemas.microsoft.com/office/drawing/2010/main">
                    <a:solidFill>
                      <a:schemeClr val="accent6">
                        <a:lumMod val="100000"/>
                      </a:schemeClr>
                    </a:solidFill>
                  </a14:hiddenFill>
                </a:ext>
              </a:extLst>
            </p:spPr>
            <p:txBody>
              <a:bodyPr wrap="none" lIns="288000" tIns="0" rIns="288000" bIns="0" anchor="b" anchorCtr="0">
                <a:normAutofit fontScale="92500" lnSpcReduction="20000"/>
              </a:bodyPr>
              <a:lstStyle/>
              <a:p>
                <a:pPr algn="l"/>
                <a:r>
                  <a:rPr lang="zh-CN" altLang="en-US" sz="1400">
                    <a:solidFill>
                      <a:schemeClr val="tx1"/>
                    </a:solidFill>
                    <a:effectLst/>
                  </a:rPr>
                  <a:t>标题文本预设</a:t>
                </a:r>
              </a:p>
            </p:txBody>
          </p:sp>
          <p:sp>
            <p:nvSpPr>
              <p:cNvPr id="45" name="TextBox 63"/>
              <p:cNvSpPr txBox="1"/>
              <p:nvPr/>
            </p:nvSpPr>
            <p:spPr bwMode="auto">
              <a:xfrm>
                <a:off x="4410146" y="4135753"/>
                <a:ext cx="2475841" cy="712979"/>
              </a:xfrm>
              <a:prstGeom prst="rect">
                <a:avLst/>
              </a:prstGeom>
              <a:noFill/>
            </p:spPr>
            <p:txBody>
              <a:bodyPr wrap="square" lIns="288000" tIns="0" rIns="288000" bIns="0" anchor="t" anchorCtr="0">
                <a:normAutofit fontScale="92500" lnSpcReduction="10000"/>
              </a:bodyPr>
              <a:lstStyle/>
              <a:p>
                <a:pPr algn="l" latinLnBrk="0">
                  <a:lnSpc>
                    <a:spcPct val="120000"/>
                  </a:lnSpc>
                </a:pPr>
                <a:r>
                  <a:rPr lang="zh-CN" altLang="en-US" sz="1000" b="0">
                    <a:solidFill>
                      <a:schemeClr val="tx1"/>
                    </a:solidFill>
                    <a:effectLst/>
                  </a:rPr>
                  <a:t>此部分内容作为文字排版占位显示 </a:t>
                </a:r>
                <a:br>
                  <a:rPr lang="zh-CN" altLang="en-US" sz="1000" b="0">
                    <a:solidFill>
                      <a:schemeClr val="tx1"/>
                    </a:solidFill>
                    <a:effectLst/>
                  </a:rPr>
                </a:br>
                <a:r>
                  <a:rPr lang="zh-CN" altLang="en-US" sz="1000" b="0">
                    <a:solidFill>
                      <a:schemeClr val="tx1"/>
                    </a:solidFill>
                    <a:effectLst/>
                  </a:rPr>
                  <a:t>（建议使用主题字体）</a:t>
                </a:r>
              </a:p>
            </p:txBody>
          </p:sp>
        </p:grpSp>
      </p:grpSp>
      <p:grpSp>
        <p:nvGrpSpPr>
          <p:cNvPr id="22" name="Group 86"/>
          <p:cNvGrpSpPr/>
          <p:nvPr/>
        </p:nvGrpSpPr>
        <p:grpSpPr>
          <a:xfrm>
            <a:off x="6282631" y="3478494"/>
            <a:ext cx="2045063" cy="632428"/>
            <a:chOff x="8376842" y="4637991"/>
            <a:chExt cx="2726750" cy="843237"/>
          </a:xfrm>
        </p:grpSpPr>
        <p:sp>
          <p:nvSpPr>
            <p:cNvPr id="38" name="Oval 48"/>
            <p:cNvSpPr/>
            <p:nvPr/>
          </p:nvSpPr>
          <p:spPr>
            <a:xfrm>
              <a:off x="8376842" y="4661314"/>
              <a:ext cx="228600" cy="228600"/>
            </a:xfrm>
            <a:prstGeom prst="ellipse">
              <a:avLst/>
            </a:prstGeom>
            <a:solidFill>
              <a:srgbClr val="E634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endParaRPr>
            </a:p>
          </p:txBody>
        </p:sp>
        <p:grpSp>
          <p:nvGrpSpPr>
            <p:cNvPr id="39" name="Group 64"/>
            <p:cNvGrpSpPr/>
            <p:nvPr/>
          </p:nvGrpSpPr>
          <p:grpSpPr>
            <a:xfrm>
              <a:off x="8605442" y="4637991"/>
              <a:ext cx="2498150" cy="843237"/>
              <a:chOff x="4410146" y="3865260"/>
              <a:chExt cx="2475841" cy="983472"/>
            </a:xfrm>
          </p:grpSpPr>
          <p:sp>
            <p:nvSpPr>
              <p:cNvPr id="40" name="TextBox 65"/>
              <p:cNvSpPr txBox="1"/>
              <p:nvPr/>
            </p:nvSpPr>
            <p:spPr bwMode="auto">
              <a:xfrm>
                <a:off x="4410146" y="3865260"/>
                <a:ext cx="2475841" cy="270493"/>
              </a:xfrm>
              <a:prstGeom prst="rect">
                <a:avLst/>
              </a:prstGeom>
              <a:noFill/>
            </p:spPr>
            <p:txBody>
              <a:bodyPr wrap="none" lIns="288000" tIns="0" rIns="288000" bIns="0" anchor="b" anchorCtr="0">
                <a:normAutofit fontScale="92500" lnSpcReduction="20000"/>
              </a:bodyPr>
              <a:lstStyle/>
              <a:p>
                <a:pPr algn="l"/>
                <a:r>
                  <a:rPr lang="zh-CN" altLang="en-US" sz="1400">
                    <a:solidFill>
                      <a:schemeClr val="tx1"/>
                    </a:solidFill>
                    <a:effectLst/>
                  </a:rPr>
                  <a:t>标题文本预设</a:t>
                </a:r>
              </a:p>
            </p:txBody>
          </p:sp>
          <p:sp>
            <p:nvSpPr>
              <p:cNvPr id="41" name="TextBox 66"/>
              <p:cNvSpPr txBox="1"/>
              <p:nvPr/>
            </p:nvSpPr>
            <p:spPr bwMode="auto">
              <a:xfrm>
                <a:off x="4410146" y="4135753"/>
                <a:ext cx="2475841" cy="712979"/>
              </a:xfrm>
              <a:prstGeom prst="rect">
                <a:avLst/>
              </a:prstGeom>
              <a:noFill/>
            </p:spPr>
            <p:txBody>
              <a:bodyPr wrap="square" lIns="288000" tIns="0" rIns="288000" bIns="0" anchor="t" anchorCtr="0">
                <a:normAutofit fontScale="92500" lnSpcReduction="10000"/>
              </a:bodyPr>
              <a:lstStyle/>
              <a:p>
                <a:pPr algn="l" latinLnBrk="0">
                  <a:lnSpc>
                    <a:spcPct val="120000"/>
                  </a:lnSpc>
                </a:pPr>
                <a:r>
                  <a:rPr lang="zh-CN" altLang="en-US" sz="1000" b="0">
                    <a:solidFill>
                      <a:schemeClr val="tx1"/>
                    </a:solidFill>
                    <a:effectLst/>
                  </a:rPr>
                  <a:t>此部分内容作为文字排版占位显示 </a:t>
                </a:r>
                <a:br>
                  <a:rPr lang="zh-CN" altLang="en-US" sz="1000" b="0">
                    <a:solidFill>
                      <a:schemeClr val="tx1"/>
                    </a:solidFill>
                    <a:effectLst/>
                  </a:rPr>
                </a:br>
                <a:r>
                  <a:rPr lang="zh-CN" altLang="en-US" sz="1000" b="0">
                    <a:solidFill>
                      <a:schemeClr val="tx1"/>
                    </a:solidFill>
                    <a:effectLst/>
                  </a:rPr>
                  <a:t>（建议使用主题字体）</a:t>
                </a:r>
              </a:p>
            </p:txBody>
          </p:sp>
        </p:grpSp>
      </p:grpSp>
      <p:grpSp>
        <p:nvGrpSpPr>
          <p:cNvPr id="23" name="Group 85"/>
          <p:cNvGrpSpPr/>
          <p:nvPr/>
        </p:nvGrpSpPr>
        <p:grpSpPr>
          <a:xfrm>
            <a:off x="1009680" y="3469544"/>
            <a:ext cx="2084945" cy="611484"/>
            <a:chOff x="1346239" y="4626058"/>
            <a:chExt cx="2779925" cy="815312"/>
          </a:xfrm>
        </p:grpSpPr>
        <p:sp>
          <p:nvSpPr>
            <p:cNvPr id="34" name="Oval 45"/>
            <p:cNvSpPr/>
            <p:nvPr/>
          </p:nvSpPr>
          <p:spPr>
            <a:xfrm>
              <a:off x="3897564" y="4661314"/>
              <a:ext cx="228600" cy="228600"/>
            </a:xfrm>
            <a:prstGeom prst="ellipse">
              <a:avLst/>
            </a:prstGeom>
            <a:solidFill>
              <a:srgbClr val="0E1E3B"/>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a:solidFill>
                    <a:schemeClr val="accent3">
                      <a:lumMod val="10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endParaRPr>
            </a:p>
          </p:txBody>
        </p:sp>
        <p:grpSp>
          <p:nvGrpSpPr>
            <p:cNvPr id="35" name="Group 67"/>
            <p:cNvGrpSpPr/>
            <p:nvPr/>
          </p:nvGrpSpPr>
          <p:grpSpPr>
            <a:xfrm>
              <a:off x="1346239" y="4626058"/>
              <a:ext cx="2551325" cy="815312"/>
              <a:chOff x="4410146" y="3865262"/>
              <a:chExt cx="2475841" cy="983470"/>
            </a:xfrm>
          </p:grpSpPr>
          <p:sp>
            <p:nvSpPr>
              <p:cNvPr id="36" name="TextBox 68"/>
              <p:cNvSpPr txBox="1"/>
              <p:nvPr/>
            </p:nvSpPr>
            <p:spPr bwMode="auto">
              <a:xfrm>
                <a:off x="4410146" y="3865262"/>
                <a:ext cx="2475841" cy="270493"/>
              </a:xfrm>
              <a:prstGeom prst="rect">
                <a:avLst/>
              </a:prstGeom>
              <a:noFill/>
            </p:spPr>
            <p:txBody>
              <a:bodyPr wrap="none" lIns="0" tIns="0" rIns="288000" bIns="0" anchor="b" anchorCtr="0">
                <a:normAutofit fontScale="92500" lnSpcReduction="20000"/>
              </a:bodyPr>
              <a:lstStyle/>
              <a:p>
                <a:pPr algn="r"/>
                <a:r>
                  <a:rPr lang="zh-CN" altLang="en-US" sz="1400">
                    <a:solidFill>
                      <a:schemeClr val="tx1"/>
                    </a:solidFill>
                    <a:effectLst/>
                  </a:rPr>
                  <a:t>标题文本预设</a:t>
                </a:r>
              </a:p>
            </p:txBody>
          </p:sp>
          <p:sp>
            <p:nvSpPr>
              <p:cNvPr id="37" name="TextBox 69"/>
              <p:cNvSpPr txBox="1"/>
              <p:nvPr/>
            </p:nvSpPr>
            <p:spPr bwMode="auto">
              <a:xfrm>
                <a:off x="4410146" y="4135753"/>
                <a:ext cx="2475841" cy="712979"/>
              </a:xfrm>
              <a:prstGeom prst="rect">
                <a:avLst/>
              </a:prstGeom>
              <a:noFill/>
            </p:spPr>
            <p:txBody>
              <a:bodyPr wrap="square" lIns="0" tIns="0" rIns="288000" bIns="0" anchor="t" anchorCtr="0">
                <a:normAutofit fontScale="92500" lnSpcReduction="10000"/>
              </a:bodyPr>
              <a:lstStyle/>
              <a:p>
                <a:pPr algn="r" latinLnBrk="0">
                  <a:lnSpc>
                    <a:spcPct val="120000"/>
                  </a:lnSpc>
                </a:pPr>
                <a:r>
                  <a:rPr lang="zh-CN" altLang="en-US" sz="1000" b="0">
                    <a:solidFill>
                      <a:schemeClr val="tx1"/>
                    </a:solidFill>
                    <a:effectLst/>
                  </a:rPr>
                  <a:t>此部分内容作为文字排版占位显示 </a:t>
                </a:r>
                <a:br>
                  <a:rPr lang="zh-CN" altLang="en-US" sz="1000" b="0">
                    <a:solidFill>
                      <a:schemeClr val="tx1"/>
                    </a:solidFill>
                    <a:effectLst/>
                  </a:rPr>
                </a:br>
                <a:r>
                  <a:rPr lang="zh-CN" altLang="en-US" sz="1000" b="0">
                    <a:solidFill>
                      <a:schemeClr val="tx1"/>
                    </a:solidFill>
                    <a:effectLst/>
                  </a:rPr>
                  <a:t>（建议使用主题字体）</a:t>
                </a:r>
              </a:p>
            </p:txBody>
          </p:sp>
        </p:grpSp>
      </p:grpSp>
      <p:grpSp>
        <p:nvGrpSpPr>
          <p:cNvPr id="24" name="Group 87"/>
          <p:cNvGrpSpPr/>
          <p:nvPr/>
        </p:nvGrpSpPr>
        <p:grpSpPr>
          <a:xfrm>
            <a:off x="6657451" y="2422225"/>
            <a:ext cx="2045063" cy="632428"/>
            <a:chOff x="8876600" y="3229633"/>
            <a:chExt cx="2726750" cy="843237"/>
          </a:xfrm>
        </p:grpSpPr>
        <p:sp>
          <p:nvSpPr>
            <p:cNvPr id="30" name="Oval 47"/>
            <p:cNvSpPr/>
            <p:nvPr/>
          </p:nvSpPr>
          <p:spPr>
            <a:xfrm>
              <a:off x="8876600" y="3253738"/>
              <a:ext cx="228600" cy="228600"/>
            </a:xfrm>
            <a:prstGeom prst="ellipse">
              <a:avLst/>
            </a:prstGeom>
            <a:solidFill>
              <a:srgbClr val="E6345E"/>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a:solidFill>
                    <a:schemeClr val="accent1">
                      <a:lumMod val="10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endParaRPr>
            </a:p>
          </p:txBody>
        </p:sp>
        <p:grpSp>
          <p:nvGrpSpPr>
            <p:cNvPr id="31" name="Group 77"/>
            <p:cNvGrpSpPr/>
            <p:nvPr/>
          </p:nvGrpSpPr>
          <p:grpSpPr>
            <a:xfrm>
              <a:off x="9105200" y="3229633"/>
              <a:ext cx="2498150" cy="843237"/>
              <a:chOff x="4410146" y="3865260"/>
              <a:chExt cx="2475841" cy="983472"/>
            </a:xfrm>
          </p:grpSpPr>
          <p:sp>
            <p:nvSpPr>
              <p:cNvPr id="32" name="TextBox 78"/>
              <p:cNvSpPr txBox="1"/>
              <p:nvPr/>
            </p:nvSpPr>
            <p:spPr bwMode="auto">
              <a:xfrm>
                <a:off x="4410146" y="3865260"/>
                <a:ext cx="2475841" cy="270493"/>
              </a:xfrm>
              <a:prstGeom prst="rect">
                <a:avLst/>
              </a:prstGeom>
              <a:noFill/>
            </p:spPr>
            <p:txBody>
              <a:bodyPr wrap="none" lIns="288000" tIns="0" rIns="288000" bIns="0" anchor="b" anchorCtr="0">
                <a:normAutofit fontScale="92500" lnSpcReduction="20000"/>
              </a:bodyPr>
              <a:lstStyle/>
              <a:p>
                <a:pPr algn="l"/>
                <a:r>
                  <a:rPr lang="zh-CN" altLang="en-US" sz="1400">
                    <a:solidFill>
                      <a:schemeClr val="tx1"/>
                    </a:solidFill>
                    <a:effectLst/>
                  </a:rPr>
                  <a:t>标题文本预设</a:t>
                </a:r>
              </a:p>
            </p:txBody>
          </p:sp>
          <p:sp>
            <p:nvSpPr>
              <p:cNvPr id="33" name="TextBox 79"/>
              <p:cNvSpPr txBox="1"/>
              <p:nvPr/>
            </p:nvSpPr>
            <p:spPr bwMode="auto">
              <a:xfrm>
                <a:off x="4410146" y="4135753"/>
                <a:ext cx="2475841" cy="712979"/>
              </a:xfrm>
              <a:prstGeom prst="rect">
                <a:avLst/>
              </a:prstGeom>
              <a:noFill/>
            </p:spPr>
            <p:txBody>
              <a:bodyPr wrap="square" lIns="288000" tIns="0" rIns="288000" bIns="0" anchor="t" anchorCtr="0">
                <a:normAutofit fontScale="92500" lnSpcReduction="10000"/>
              </a:bodyPr>
              <a:lstStyle/>
              <a:p>
                <a:pPr algn="l" latinLnBrk="0">
                  <a:lnSpc>
                    <a:spcPct val="120000"/>
                  </a:lnSpc>
                </a:pPr>
                <a:r>
                  <a:rPr lang="zh-CN" altLang="en-US" sz="1000" b="0">
                    <a:solidFill>
                      <a:schemeClr val="tx1"/>
                    </a:solidFill>
                    <a:effectLst/>
                  </a:rPr>
                  <a:t>此部分内容作为文字排版占位显示 </a:t>
                </a:r>
                <a:br>
                  <a:rPr lang="zh-CN" altLang="en-US" sz="1000" b="0">
                    <a:solidFill>
                      <a:schemeClr val="tx1"/>
                    </a:solidFill>
                    <a:effectLst/>
                  </a:rPr>
                </a:br>
                <a:r>
                  <a:rPr lang="zh-CN" altLang="en-US" sz="1000" b="0">
                    <a:solidFill>
                      <a:schemeClr val="tx1"/>
                    </a:solidFill>
                    <a:effectLst/>
                  </a:rPr>
                  <a:t>（建议使用主题字体）</a:t>
                </a:r>
              </a:p>
            </p:txBody>
          </p:sp>
        </p:grpSp>
      </p:grpSp>
      <p:grpSp>
        <p:nvGrpSpPr>
          <p:cNvPr id="25" name="Group 83"/>
          <p:cNvGrpSpPr/>
          <p:nvPr/>
        </p:nvGrpSpPr>
        <p:grpSpPr>
          <a:xfrm>
            <a:off x="1182632" y="1403414"/>
            <a:ext cx="1960104" cy="611484"/>
            <a:chOff x="1576841" y="1871220"/>
            <a:chExt cx="2613471" cy="815312"/>
          </a:xfrm>
        </p:grpSpPr>
        <p:sp>
          <p:nvSpPr>
            <p:cNvPr id="26" name="Oval 43"/>
            <p:cNvSpPr/>
            <p:nvPr/>
          </p:nvSpPr>
          <p:spPr>
            <a:xfrm>
              <a:off x="3961712" y="1871220"/>
              <a:ext cx="228600" cy="228600"/>
            </a:xfrm>
            <a:prstGeom prst="ellipse">
              <a:avLst/>
            </a:prstGeom>
            <a:solidFill>
              <a:srgbClr val="0E1E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endParaRPr>
            </a:p>
          </p:txBody>
        </p:sp>
        <p:grpSp>
          <p:nvGrpSpPr>
            <p:cNvPr id="27" name="Group 80"/>
            <p:cNvGrpSpPr/>
            <p:nvPr/>
          </p:nvGrpSpPr>
          <p:grpSpPr>
            <a:xfrm>
              <a:off x="1576841" y="1871220"/>
              <a:ext cx="2384871" cy="815312"/>
              <a:chOff x="4410146" y="3865262"/>
              <a:chExt cx="2475841" cy="983470"/>
            </a:xfrm>
          </p:grpSpPr>
          <p:sp>
            <p:nvSpPr>
              <p:cNvPr id="28" name="TextBox 81"/>
              <p:cNvSpPr txBox="1"/>
              <p:nvPr/>
            </p:nvSpPr>
            <p:spPr bwMode="auto">
              <a:xfrm>
                <a:off x="4410146" y="3865262"/>
                <a:ext cx="2475841" cy="270493"/>
              </a:xfrm>
              <a:prstGeom prst="rect">
                <a:avLst/>
              </a:prstGeom>
              <a:noFill/>
            </p:spPr>
            <p:txBody>
              <a:bodyPr wrap="none" lIns="0" tIns="0" rIns="288000" bIns="0" anchor="b" anchorCtr="0">
                <a:normAutofit fontScale="92500" lnSpcReduction="20000"/>
              </a:bodyPr>
              <a:lstStyle/>
              <a:p>
                <a:pPr algn="r"/>
                <a:r>
                  <a:rPr lang="zh-CN" altLang="en-US" sz="1400">
                    <a:solidFill>
                      <a:schemeClr val="tx1"/>
                    </a:solidFill>
                    <a:effectLst/>
                  </a:rPr>
                  <a:t>标题文本预设</a:t>
                </a:r>
              </a:p>
            </p:txBody>
          </p:sp>
          <p:sp>
            <p:nvSpPr>
              <p:cNvPr id="29" name="TextBox 82"/>
              <p:cNvSpPr txBox="1"/>
              <p:nvPr/>
            </p:nvSpPr>
            <p:spPr bwMode="auto">
              <a:xfrm>
                <a:off x="4410146" y="4135753"/>
                <a:ext cx="2475841" cy="712979"/>
              </a:xfrm>
              <a:prstGeom prst="rect">
                <a:avLst/>
              </a:prstGeom>
              <a:noFill/>
            </p:spPr>
            <p:txBody>
              <a:bodyPr wrap="square" lIns="0" tIns="0" rIns="288000" bIns="0" anchor="t" anchorCtr="0">
                <a:normAutofit fontScale="92500" lnSpcReduction="10000"/>
              </a:bodyPr>
              <a:lstStyle/>
              <a:p>
                <a:pPr algn="r" latinLnBrk="0">
                  <a:lnSpc>
                    <a:spcPct val="120000"/>
                  </a:lnSpc>
                </a:pPr>
                <a:r>
                  <a:rPr lang="zh-CN" altLang="en-US" sz="1000" b="0" dirty="0">
                    <a:solidFill>
                      <a:schemeClr val="tx1"/>
                    </a:solidFill>
                    <a:effectLst/>
                  </a:rPr>
                  <a:t>此部分内容作为文字排版占位显示 </a:t>
                </a:r>
                <a:br>
                  <a:rPr lang="zh-CN" altLang="en-US" sz="1000" b="0" dirty="0">
                    <a:solidFill>
                      <a:schemeClr val="tx1"/>
                    </a:solidFill>
                    <a:effectLst/>
                  </a:rPr>
                </a:br>
                <a:r>
                  <a:rPr lang="zh-CN" altLang="en-US" sz="1000" b="0" dirty="0">
                    <a:solidFill>
                      <a:schemeClr val="tx1"/>
                    </a:solidFill>
                    <a:effectLst/>
                  </a:rPr>
                  <a:t>（建议使用主题字体）</a:t>
                </a:r>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1000" fill="hold"/>
                                        <p:tgtEl>
                                          <p:spTgt spid="69"/>
                                        </p:tgtEl>
                                        <p:attrNameLst>
                                          <p:attrName>ppt_w</p:attrName>
                                        </p:attrNameLst>
                                      </p:cBhvr>
                                      <p:tavLst>
                                        <p:tav tm="0">
                                          <p:val>
                                            <p:fltVal val="0"/>
                                          </p:val>
                                        </p:tav>
                                        <p:tav tm="100000">
                                          <p:val>
                                            <p:strVal val="#ppt_w"/>
                                          </p:val>
                                        </p:tav>
                                      </p:tavLst>
                                    </p:anim>
                                    <p:anim calcmode="lin" valueType="num">
                                      <p:cBhvr>
                                        <p:cTn id="8" dur="1000" fill="hold"/>
                                        <p:tgtEl>
                                          <p:spTgt spid="69"/>
                                        </p:tgtEl>
                                        <p:attrNameLst>
                                          <p:attrName>ppt_h</p:attrName>
                                        </p:attrNameLst>
                                      </p:cBhvr>
                                      <p:tavLst>
                                        <p:tav tm="0">
                                          <p:val>
                                            <p:fltVal val="0"/>
                                          </p:val>
                                        </p:tav>
                                        <p:tav tm="100000">
                                          <p:val>
                                            <p:strVal val="#ppt_h"/>
                                          </p:val>
                                        </p:tav>
                                      </p:tavLst>
                                    </p:anim>
                                    <p:anim calcmode="lin" valueType="num">
                                      <p:cBhvr>
                                        <p:cTn id="9" dur="1000" fill="hold"/>
                                        <p:tgtEl>
                                          <p:spTgt spid="69"/>
                                        </p:tgtEl>
                                        <p:attrNameLst>
                                          <p:attrName>style.rotation</p:attrName>
                                        </p:attrNameLst>
                                      </p:cBhvr>
                                      <p:tavLst>
                                        <p:tav tm="0">
                                          <p:val>
                                            <p:fltVal val="90"/>
                                          </p:val>
                                        </p:tav>
                                        <p:tav tm="100000">
                                          <p:val>
                                            <p:fltVal val="0"/>
                                          </p:val>
                                        </p:tav>
                                      </p:tavLst>
                                    </p:anim>
                                    <p:animEffect transition="in" filter="fade">
                                      <p:cBhvr>
                                        <p:cTn id="10" dur="1000"/>
                                        <p:tgtEl>
                                          <p:spTgt spid="69"/>
                                        </p:tgtEl>
                                      </p:cBhvr>
                                    </p:animEffect>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randombar(horizontal)">
                                      <p:cBhvr>
                                        <p:cTn id="14" dur="500"/>
                                        <p:tgtEl>
                                          <p:spTgt spid="25"/>
                                        </p:tgtEl>
                                      </p:cBhvr>
                                    </p:animEffect>
                                  </p:childTnLst>
                                </p:cTn>
                              </p:par>
                              <p:par>
                                <p:cTn id="15" presetID="14" presetClass="entr" presetSubtype="1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par>
                                <p:cTn id="18" presetID="14" presetClass="entr" presetSubtype="10"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randombar(horizontal)">
                                      <p:cBhvr>
                                        <p:cTn id="20" dur="500"/>
                                        <p:tgtEl>
                                          <p:spTgt spid="23"/>
                                        </p:tgtEl>
                                      </p:cBhvr>
                                    </p:animEffect>
                                  </p:childTnLst>
                                </p:cTn>
                              </p:par>
                              <p:par>
                                <p:cTn id="21" presetID="14" presetClass="entr" presetSubtype="1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randombar(horizontal)">
                                      <p:cBhvr>
                                        <p:cTn id="23" dur="500"/>
                                        <p:tgtEl>
                                          <p:spTgt spid="22"/>
                                        </p:tgtEl>
                                      </p:cBhvr>
                                    </p:animEffect>
                                  </p:childTnLst>
                                </p:cTn>
                              </p:par>
                              <p:par>
                                <p:cTn id="24" presetID="14" presetClass="entr" presetSubtype="10"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randombar(horizontal)">
                                      <p:cBhvr>
                                        <p:cTn id="26" dur="500"/>
                                        <p:tgtEl>
                                          <p:spTgt spid="24"/>
                                        </p:tgtEl>
                                      </p:cBhvr>
                                    </p:animEffect>
                                  </p:childTnLst>
                                </p:cTn>
                              </p:par>
                              <p:par>
                                <p:cTn id="27" presetID="14" presetClass="entr" presetSubtype="1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randombar(horizontal)">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9516" y="1189121"/>
            <a:ext cx="5427803" cy="314385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a:p>
        </p:txBody>
      </p:sp>
      <p:sp>
        <p:nvSpPr>
          <p:cNvPr id="9" name="矩形 8"/>
          <p:cNvSpPr/>
          <p:nvPr/>
        </p:nvSpPr>
        <p:spPr>
          <a:xfrm>
            <a:off x="4835611" y="1386012"/>
            <a:ext cx="3790128" cy="1039762"/>
          </a:xfrm>
          <a:prstGeom prst="rect">
            <a:avLst/>
          </a:prstGeom>
          <a:solidFill>
            <a:srgbClr val="0E1E3B"/>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sz="1400" dirty="0">
              <a:latin typeface="冬青黑体简体中文 W3" charset="-122"/>
              <a:ea typeface="冬青黑体简体中文 W3" charset="-122"/>
            </a:endParaRPr>
          </a:p>
        </p:txBody>
      </p:sp>
      <p:sp>
        <p:nvSpPr>
          <p:cNvPr id="13" name="矩形 12"/>
          <p:cNvSpPr/>
          <p:nvPr/>
        </p:nvSpPr>
        <p:spPr>
          <a:xfrm>
            <a:off x="6840580" y="3978308"/>
            <a:ext cx="1785159" cy="354666"/>
          </a:xfrm>
          <a:prstGeom prst="rect">
            <a:avLst/>
          </a:prstGeom>
          <a:solidFill>
            <a:srgbClr val="E6345E"/>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sz="1400" dirty="0">
              <a:latin typeface="冬青黑体简体中文 W3" charset="-122"/>
              <a:ea typeface="冬青黑体简体中文 W3" charset="-122"/>
            </a:endParaRPr>
          </a:p>
        </p:txBody>
      </p:sp>
      <p:sp>
        <p:nvSpPr>
          <p:cNvPr id="15" name="Content Placeholder 2"/>
          <p:cNvSpPr txBox="1"/>
          <p:nvPr/>
        </p:nvSpPr>
        <p:spPr>
          <a:xfrm>
            <a:off x="4922549" y="1551150"/>
            <a:ext cx="775977" cy="417773"/>
          </a:xfrm>
          <a:prstGeom prst="rect">
            <a:avLst/>
          </a:prstGeom>
        </p:spPr>
        <p:txBody>
          <a:bodyPr vert="horz" lIns="68575" tIns="34288" rIns="68575"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a:t>
            </a:r>
            <a:endParaRPr lang="en-US" altLang="zh-CN" sz="1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spcBef>
                <a:spcPts val="0"/>
              </a:spcBef>
              <a:spcAft>
                <a:spcPts val="0"/>
              </a:spcAft>
            </a:pPr>
            <a:r>
              <a:rPr lang="zh-CN" altLang="en-US" sz="1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文字内容</a:t>
            </a:r>
            <a:endParaRPr lang="en-US" sz="1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6" name="Content Placeholder 2"/>
          <p:cNvSpPr txBox="1"/>
          <p:nvPr/>
        </p:nvSpPr>
        <p:spPr>
          <a:xfrm>
            <a:off x="5872378" y="2689133"/>
            <a:ext cx="2753361" cy="837354"/>
          </a:xfrm>
          <a:prstGeom prst="rect">
            <a:avLst/>
          </a:prstGeom>
        </p:spPr>
        <p:txBody>
          <a:bodyPr vert="horz" lIns="68575" tIns="34288" rIns="68575"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6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 name="Content Placeholder 2"/>
          <p:cNvSpPr txBox="1"/>
          <p:nvPr/>
        </p:nvSpPr>
        <p:spPr>
          <a:xfrm>
            <a:off x="5872378" y="1551151"/>
            <a:ext cx="2753361" cy="837354"/>
          </a:xfrm>
          <a:prstGeom prst="rect">
            <a:avLst/>
          </a:prstGeom>
        </p:spPr>
        <p:txBody>
          <a:bodyPr vert="horz" lIns="68575" tIns="34288" rIns="68575"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6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6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Content Placeholder 2"/>
          <p:cNvSpPr txBox="1"/>
          <p:nvPr/>
        </p:nvSpPr>
        <p:spPr>
          <a:xfrm>
            <a:off x="6908607" y="4039161"/>
            <a:ext cx="1145380" cy="222470"/>
          </a:xfrm>
          <a:prstGeom prst="rect">
            <a:avLst/>
          </a:prstGeom>
        </p:spPr>
        <p:txBody>
          <a:bodyPr vert="horz" lIns="68575" tIns="34288" rIns="68575"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1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right)">
                                      <p:cBhvr>
                                        <p:cTn id="30" dur="500"/>
                                        <p:tgtEl>
                                          <p:spTgt spid="13"/>
                                        </p:tgtEl>
                                      </p:cBhvr>
                                    </p:animEffect>
                                  </p:childTnLst>
                                </p:cTn>
                              </p:par>
                            </p:childTnLst>
                          </p:cTn>
                        </p:par>
                        <p:par>
                          <p:cTn id="31" fill="hold">
                            <p:stCondLst>
                              <p:cond delay="3000"/>
                            </p:stCondLst>
                            <p:childTnLst>
                              <p:par>
                                <p:cTn id="32" presetID="2" presetClass="entr" presetSubtype="1"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9" grpId="0" bldLvl="0" animBg="1"/>
      <p:bldP spid="13" grpId="0" bldLvl="0" animBg="1"/>
      <p:bldP spid="15" grpId="0"/>
      <p:bldP spid="16" grpId="0"/>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a:off x="3257076" y="2193794"/>
            <a:ext cx="2416645" cy="2773432"/>
          </a:xfrm>
          <a:custGeom>
            <a:avLst/>
            <a:gdLst>
              <a:gd name="T0" fmla="*/ 2147483646 w 1045"/>
              <a:gd name="T1" fmla="*/ 2147483646 h 1279"/>
              <a:gd name="T2" fmla="*/ 2147483646 w 1045"/>
              <a:gd name="T3" fmla="*/ 2147483646 h 1279"/>
              <a:gd name="T4" fmla="*/ 2147483646 w 1045"/>
              <a:gd name="T5" fmla="*/ 2147483646 h 1279"/>
              <a:gd name="T6" fmla="*/ 2147483646 w 1045"/>
              <a:gd name="T7" fmla="*/ 2147483646 h 1279"/>
              <a:gd name="T8" fmla="*/ 2147483646 w 1045"/>
              <a:gd name="T9" fmla="*/ 2147483646 h 1279"/>
              <a:gd name="T10" fmla="*/ 0 w 1045"/>
              <a:gd name="T11" fmla="*/ 2147483646 h 1279"/>
              <a:gd name="T12" fmla="*/ 2147483646 w 1045"/>
              <a:gd name="T13" fmla="*/ 2147483646 h 1279"/>
              <a:gd name="T14" fmla="*/ 2147483646 w 1045"/>
              <a:gd name="T15" fmla="*/ 2147483646 h 1279"/>
              <a:gd name="T16" fmla="*/ 2147483646 w 1045"/>
              <a:gd name="T17" fmla="*/ 2147483646 h 1279"/>
              <a:gd name="T18" fmla="*/ 2147483646 w 1045"/>
              <a:gd name="T19" fmla="*/ 2147483646 h 1279"/>
              <a:gd name="T20" fmla="*/ 2147483646 w 1045"/>
              <a:gd name="T21" fmla="*/ 2147483646 h 1279"/>
              <a:gd name="T22" fmla="*/ 2147483646 w 1045"/>
              <a:gd name="T23" fmla="*/ 2147483646 h 1279"/>
              <a:gd name="T24" fmla="*/ 2147483646 w 1045"/>
              <a:gd name="T25" fmla="*/ 2147483646 h 1279"/>
              <a:gd name="T26" fmla="*/ 2147483646 w 1045"/>
              <a:gd name="T27" fmla="*/ 2147483646 h 1279"/>
              <a:gd name="T28" fmla="*/ 2147483646 w 1045"/>
              <a:gd name="T29" fmla="*/ 2147483646 h 1279"/>
              <a:gd name="T30" fmla="*/ 2147483646 w 1045"/>
              <a:gd name="T31" fmla="*/ 2147483646 h 1279"/>
              <a:gd name="T32" fmla="*/ 2147483646 w 1045"/>
              <a:gd name="T33" fmla="*/ 2147483646 h 1279"/>
              <a:gd name="T34" fmla="*/ 2147483646 w 1045"/>
              <a:gd name="T35" fmla="*/ 2147483646 h 1279"/>
              <a:gd name="T36" fmla="*/ 2147483646 w 1045"/>
              <a:gd name="T37" fmla="*/ 2147483646 h 1279"/>
              <a:gd name="T38" fmla="*/ 2147483646 w 1045"/>
              <a:gd name="T39" fmla="*/ 2147483646 h 1279"/>
              <a:gd name="T40" fmla="*/ 2147483646 w 1045"/>
              <a:gd name="T41" fmla="*/ 0 h 1279"/>
              <a:gd name="T42" fmla="*/ 2147483646 w 1045"/>
              <a:gd name="T43" fmla="*/ 2147483646 h 1279"/>
              <a:gd name="T44" fmla="*/ 2147483646 w 1045"/>
              <a:gd name="T45" fmla="*/ 2147483646 h 1279"/>
              <a:gd name="T46" fmla="*/ 2147483646 w 1045"/>
              <a:gd name="T47" fmla="*/ 2147483646 h 1279"/>
              <a:gd name="T48" fmla="*/ 2147483646 w 1045"/>
              <a:gd name="T49" fmla="*/ 2147483646 h 1279"/>
              <a:gd name="T50" fmla="*/ 2147483646 w 1045"/>
              <a:gd name="T51" fmla="*/ 2147483646 h 1279"/>
              <a:gd name="T52" fmla="*/ 2147483646 w 1045"/>
              <a:gd name="T53" fmla="*/ 2147483646 h 1279"/>
              <a:gd name="T54" fmla="*/ 2147483646 w 1045"/>
              <a:gd name="T55" fmla="*/ 2147483646 h 1279"/>
              <a:gd name="T56" fmla="*/ 2147483646 w 1045"/>
              <a:gd name="T57" fmla="*/ 2147483646 h 1279"/>
              <a:gd name="T58" fmla="*/ 2147483646 w 1045"/>
              <a:gd name="T59" fmla="*/ 2147483646 h 1279"/>
              <a:gd name="T60" fmla="*/ 2147483646 w 1045"/>
              <a:gd name="T61" fmla="*/ 2147483646 h 1279"/>
              <a:gd name="T62" fmla="*/ 2147483646 w 1045"/>
              <a:gd name="T63" fmla="*/ 2147483646 h 1279"/>
              <a:gd name="T64" fmla="*/ 2147483646 w 1045"/>
              <a:gd name="T65" fmla="*/ 2147483646 h 1279"/>
              <a:gd name="T66" fmla="*/ 2147483646 w 1045"/>
              <a:gd name="T67" fmla="*/ 2147483646 h 12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45" h="1279">
                <a:moveTo>
                  <a:pt x="621" y="1278"/>
                </a:moveTo>
                <a:cubicBezTo>
                  <a:pt x="493" y="1279"/>
                  <a:pt x="493" y="1279"/>
                  <a:pt x="493" y="1279"/>
                </a:cubicBezTo>
                <a:cubicBezTo>
                  <a:pt x="480" y="1238"/>
                  <a:pt x="485" y="1193"/>
                  <a:pt x="491" y="1068"/>
                </a:cubicBezTo>
                <a:cubicBezTo>
                  <a:pt x="453" y="1033"/>
                  <a:pt x="408" y="998"/>
                  <a:pt x="362" y="961"/>
                </a:cubicBezTo>
                <a:cubicBezTo>
                  <a:pt x="310" y="963"/>
                  <a:pt x="280" y="960"/>
                  <a:pt x="239" y="952"/>
                </a:cubicBezTo>
                <a:cubicBezTo>
                  <a:pt x="153" y="935"/>
                  <a:pt x="123" y="906"/>
                  <a:pt x="0" y="832"/>
                </a:cubicBezTo>
                <a:cubicBezTo>
                  <a:pt x="134" y="888"/>
                  <a:pt x="210" y="930"/>
                  <a:pt x="322" y="928"/>
                </a:cubicBezTo>
                <a:cubicBezTo>
                  <a:pt x="244" y="861"/>
                  <a:pt x="168" y="787"/>
                  <a:pt x="117" y="696"/>
                </a:cubicBezTo>
                <a:cubicBezTo>
                  <a:pt x="236" y="800"/>
                  <a:pt x="263" y="854"/>
                  <a:pt x="430" y="953"/>
                </a:cubicBezTo>
                <a:cubicBezTo>
                  <a:pt x="448" y="964"/>
                  <a:pt x="467" y="976"/>
                  <a:pt x="494" y="997"/>
                </a:cubicBezTo>
                <a:cubicBezTo>
                  <a:pt x="494" y="993"/>
                  <a:pt x="494" y="993"/>
                  <a:pt x="494" y="993"/>
                </a:cubicBezTo>
                <a:cubicBezTo>
                  <a:pt x="497" y="887"/>
                  <a:pt x="467" y="762"/>
                  <a:pt x="469" y="687"/>
                </a:cubicBezTo>
                <a:cubicBezTo>
                  <a:pt x="371" y="661"/>
                  <a:pt x="303" y="619"/>
                  <a:pt x="248" y="580"/>
                </a:cubicBezTo>
                <a:cubicBezTo>
                  <a:pt x="105" y="480"/>
                  <a:pt x="40" y="342"/>
                  <a:pt x="11" y="217"/>
                </a:cubicBezTo>
                <a:cubicBezTo>
                  <a:pt x="94" y="400"/>
                  <a:pt x="163" y="479"/>
                  <a:pt x="275" y="548"/>
                </a:cubicBezTo>
                <a:cubicBezTo>
                  <a:pt x="285" y="525"/>
                  <a:pt x="324" y="475"/>
                  <a:pt x="320" y="398"/>
                </a:cubicBezTo>
                <a:cubicBezTo>
                  <a:pt x="315" y="314"/>
                  <a:pt x="306" y="285"/>
                  <a:pt x="316" y="246"/>
                </a:cubicBezTo>
                <a:cubicBezTo>
                  <a:pt x="332" y="334"/>
                  <a:pt x="354" y="416"/>
                  <a:pt x="349" y="460"/>
                </a:cubicBezTo>
                <a:cubicBezTo>
                  <a:pt x="345" y="497"/>
                  <a:pt x="340" y="510"/>
                  <a:pt x="328" y="580"/>
                </a:cubicBezTo>
                <a:cubicBezTo>
                  <a:pt x="394" y="614"/>
                  <a:pt x="436" y="623"/>
                  <a:pt x="471" y="633"/>
                </a:cubicBezTo>
                <a:cubicBezTo>
                  <a:pt x="480" y="526"/>
                  <a:pt x="544" y="250"/>
                  <a:pt x="547" y="0"/>
                </a:cubicBezTo>
                <a:cubicBezTo>
                  <a:pt x="602" y="287"/>
                  <a:pt x="501" y="515"/>
                  <a:pt x="529" y="678"/>
                </a:cubicBezTo>
                <a:cubicBezTo>
                  <a:pt x="546" y="776"/>
                  <a:pt x="564" y="812"/>
                  <a:pt x="576" y="875"/>
                </a:cubicBezTo>
                <a:cubicBezTo>
                  <a:pt x="617" y="825"/>
                  <a:pt x="645" y="811"/>
                  <a:pt x="741" y="730"/>
                </a:cubicBezTo>
                <a:cubicBezTo>
                  <a:pt x="723" y="598"/>
                  <a:pt x="730" y="473"/>
                  <a:pt x="809" y="374"/>
                </a:cubicBezTo>
                <a:cubicBezTo>
                  <a:pt x="738" y="537"/>
                  <a:pt x="772" y="588"/>
                  <a:pt x="791" y="687"/>
                </a:cubicBezTo>
                <a:cubicBezTo>
                  <a:pt x="841" y="647"/>
                  <a:pt x="874" y="615"/>
                  <a:pt x="903" y="571"/>
                </a:cubicBezTo>
                <a:cubicBezTo>
                  <a:pt x="937" y="523"/>
                  <a:pt x="988" y="442"/>
                  <a:pt x="1045" y="321"/>
                </a:cubicBezTo>
                <a:cubicBezTo>
                  <a:pt x="1027" y="404"/>
                  <a:pt x="992" y="483"/>
                  <a:pt x="958" y="545"/>
                </a:cubicBezTo>
                <a:cubicBezTo>
                  <a:pt x="854" y="740"/>
                  <a:pt x="738" y="767"/>
                  <a:pt x="616" y="966"/>
                </a:cubicBezTo>
                <a:cubicBezTo>
                  <a:pt x="614" y="992"/>
                  <a:pt x="612" y="1040"/>
                  <a:pt x="610" y="1095"/>
                </a:cubicBezTo>
                <a:cubicBezTo>
                  <a:pt x="698" y="1054"/>
                  <a:pt x="845" y="1010"/>
                  <a:pt x="939" y="888"/>
                </a:cubicBezTo>
                <a:cubicBezTo>
                  <a:pt x="901" y="979"/>
                  <a:pt x="728" y="1086"/>
                  <a:pt x="610" y="1140"/>
                </a:cubicBezTo>
                <a:cubicBezTo>
                  <a:pt x="613" y="1200"/>
                  <a:pt x="625" y="1222"/>
                  <a:pt x="621" y="1278"/>
                </a:cubicBezTo>
                <a:close/>
              </a:path>
            </a:pathLst>
          </a:custGeom>
          <a:solidFill>
            <a:schemeClr val="accent4"/>
          </a:solidFill>
          <a:ln>
            <a:noFill/>
          </a:ln>
        </p:spPr>
        <p:txBody>
          <a:bodyPr lIns="68580" tIns="34290" rIns="68580" bIns="34290"/>
          <a:lstStyle/>
          <a:p>
            <a:endParaRPr lang="zh-CN" altLang="en-US">
              <a:latin typeface="+mn-ea"/>
            </a:endParaRPr>
          </a:p>
        </p:txBody>
      </p:sp>
      <p:sp>
        <p:nvSpPr>
          <p:cNvPr id="4" name="Freeform 7"/>
          <p:cNvSpPr/>
          <p:nvPr/>
        </p:nvSpPr>
        <p:spPr bwMode="auto">
          <a:xfrm>
            <a:off x="4275590" y="1750349"/>
            <a:ext cx="457190" cy="462504"/>
          </a:xfrm>
          <a:prstGeom prst="ellipse">
            <a:avLst/>
          </a:prstGeom>
          <a:solidFill>
            <a:srgbClr val="E6345E"/>
          </a:solidFill>
          <a:ln>
            <a:noFill/>
          </a:ln>
        </p:spPr>
        <p:txBody>
          <a:bodyPr lIns="68580" tIns="34290" rIns="68580" bIns="34290"/>
          <a:lstStyle/>
          <a:p>
            <a:endParaRPr lang="zh-CN" altLang="en-US">
              <a:latin typeface="+mn-ea"/>
            </a:endParaRPr>
          </a:p>
        </p:txBody>
      </p:sp>
      <p:sp>
        <p:nvSpPr>
          <p:cNvPr id="5" name="Freeform 8"/>
          <p:cNvSpPr/>
          <p:nvPr/>
        </p:nvSpPr>
        <p:spPr bwMode="auto">
          <a:xfrm>
            <a:off x="5457130" y="2439230"/>
            <a:ext cx="454409" cy="459906"/>
          </a:xfrm>
          <a:prstGeom prst="ellipse">
            <a:avLst/>
          </a:prstGeom>
          <a:solidFill>
            <a:srgbClr val="0E1E3B"/>
          </a:solidFill>
          <a:ln>
            <a:noFill/>
          </a:ln>
        </p:spPr>
        <p:txBody>
          <a:bodyPr lIns="68580" tIns="34290" rIns="68580" bIns="34290"/>
          <a:lstStyle/>
          <a:p>
            <a:endParaRPr lang="zh-CN" altLang="en-US">
              <a:latin typeface="+mn-ea"/>
            </a:endParaRPr>
          </a:p>
        </p:txBody>
      </p:sp>
      <p:sp>
        <p:nvSpPr>
          <p:cNvPr id="6" name="Freeform 9"/>
          <p:cNvSpPr/>
          <p:nvPr/>
        </p:nvSpPr>
        <p:spPr bwMode="auto">
          <a:xfrm>
            <a:off x="5250941" y="3668706"/>
            <a:ext cx="458579" cy="462504"/>
          </a:xfrm>
          <a:prstGeom prst="ellipse">
            <a:avLst/>
          </a:prstGeom>
          <a:solidFill>
            <a:srgbClr val="0E1E3B"/>
          </a:solidFill>
          <a:ln>
            <a:noFill/>
          </a:ln>
        </p:spPr>
        <p:txBody>
          <a:bodyPr lIns="68580" tIns="34290" rIns="68580" bIns="34290"/>
          <a:lstStyle/>
          <a:p>
            <a:endParaRPr lang="zh-CN" altLang="en-US">
              <a:latin typeface="+mn-ea"/>
            </a:endParaRPr>
          </a:p>
        </p:txBody>
      </p:sp>
      <p:sp>
        <p:nvSpPr>
          <p:cNvPr id="7" name="Freeform 10"/>
          <p:cNvSpPr/>
          <p:nvPr/>
        </p:nvSpPr>
        <p:spPr bwMode="auto">
          <a:xfrm>
            <a:off x="3744959" y="2311301"/>
            <a:ext cx="455799" cy="462504"/>
          </a:xfrm>
          <a:prstGeom prst="ellipse">
            <a:avLst/>
          </a:prstGeom>
          <a:solidFill>
            <a:srgbClr val="E6345E"/>
          </a:solidFill>
          <a:ln>
            <a:noFill/>
          </a:ln>
        </p:spPr>
        <p:txBody>
          <a:bodyPr lIns="68580" tIns="34290" rIns="68580" bIns="34290"/>
          <a:lstStyle/>
          <a:p>
            <a:endParaRPr lang="zh-CN" altLang="en-US">
              <a:latin typeface="+mn-ea"/>
            </a:endParaRPr>
          </a:p>
        </p:txBody>
      </p:sp>
      <p:sp>
        <p:nvSpPr>
          <p:cNvPr id="8" name="Freeform 11"/>
          <p:cNvSpPr/>
          <p:nvPr/>
        </p:nvSpPr>
        <p:spPr bwMode="auto">
          <a:xfrm>
            <a:off x="3011173" y="3574564"/>
            <a:ext cx="455799" cy="458606"/>
          </a:xfrm>
          <a:prstGeom prst="ellipse">
            <a:avLst/>
          </a:prstGeom>
          <a:solidFill>
            <a:srgbClr val="E6345E"/>
          </a:solidFill>
          <a:ln>
            <a:noFill/>
          </a:ln>
        </p:spPr>
        <p:txBody>
          <a:bodyPr lIns="68580" tIns="34290" rIns="68580" bIns="34290"/>
          <a:lstStyle/>
          <a:p>
            <a:endParaRPr lang="zh-CN" altLang="en-US">
              <a:latin typeface="+mn-ea"/>
            </a:endParaRPr>
          </a:p>
        </p:txBody>
      </p:sp>
      <p:sp>
        <p:nvSpPr>
          <p:cNvPr id="9" name="Freeform 13"/>
          <p:cNvSpPr/>
          <p:nvPr/>
        </p:nvSpPr>
        <p:spPr bwMode="auto">
          <a:xfrm>
            <a:off x="4813297" y="4193365"/>
            <a:ext cx="254303" cy="257236"/>
          </a:xfrm>
          <a:prstGeom prst="ellipse">
            <a:avLst/>
          </a:prstGeom>
          <a:solidFill>
            <a:srgbClr val="E6345E"/>
          </a:solidFill>
          <a:ln>
            <a:noFill/>
          </a:ln>
        </p:spPr>
        <p:txBody>
          <a:bodyPr lIns="68580" tIns="34290" rIns="68580" bIns="34290"/>
          <a:lstStyle/>
          <a:p>
            <a:endParaRPr lang="zh-CN" altLang="en-US">
              <a:latin typeface="+mn-ea"/>
            </a:endParaRPr>
          </a:p>
        </p:txBody>
      </p:sp>
      <p:sp>
        <p:nvSpPr>
          <p:cNvPr id="10" name="Freeform 14"/>
          <p:cNvSpPr/>
          <p:nvPr/>
        </p:nvSpPr>
        <p:spPr bwMode="auto">
          <a:xfrm>
            <a:off x="3193098" y="2521279"/>
            <a:ext cx="250133" cy="257236"/>
          </a:xfrm>
          <a:prstGeom prst="ellipse">
            <a:avLst/>
          </a:prstGeom>
          <a:solidFill>
            <a:srgbClr val="0E1E3B"/>
          </a:solidFill>
          <a:ln>
            <a:noFill/>
          </a:ln>
        </p:spPr>
        <p:txBody>
          <a:bodyPr lIns="68580" tIns="34290" rIns="68580" bIns="34290"/>
          <a:lstStyle/>
          <a:p>
            <a:endParaRPr lang="zh-CN" altLang="en-US">
              <a:latin typeface="+mn-ea"/>
            </a:endParaRPr>
          </a:p>
        </p:txBody>
      </p:sp>
      <p:sp>
        <p:nvSpPr>
          <p:cNvPr id="11" name="Freeform 15"/>
          <p:cNvSpPr/>
          <p:nvPr/>
        </p:nvSpPr>
        <p:spPr bwMode="auto">
          <a:xfrm>
            <a:off x="4186646" y="2679875"/>
            <a:ext cx="251523" cy="254637"/>
          </a:xfrm>
          <a:prstGeom prst="ellipse">
            <a:avLst/>
          </a:prstGeom>
          <a:solidFill>
            <a:srgbClr val="0E1E3B"/>
          </a:solidFill>
          <a:ln>
            <a:noFill/>
          </a:ln>
        </p:spPr>
        <p:txBody>
          <a:bodyPr lIns="68580" tIns="34290" rIns="68580" bIns="34290"/>
          <a:lstStyle/>
          <a:p>
            <a:endParaRPr lang="zh-CN" altLang="en-US">
              <a:latin typeface="+mn-ea"/>
            </a:endParaRPr>
          </a:p>
        </p:txBody>
      </p:sp>
      <p:sp>
        <p:nvSpPr>
          <p:cNvPr id="12" name="Freeform 16"/>
          <p:cNvSpPr/>
          <p:nvPr/>
        </p:nvSpPr>
        <p:spPr bwMode="auto">
          <a:xfrm>
            <a:off x="4561773" y="3698823"/>
            <a:ext cx="251523" cy="253337"/>
          </a:xfrm>
          <a:prstGeom prst="ellipse">
            <a:avLst/>
          </a:prstGeom>
          <a:solidFill>
            <a:srgbClr val="0E1E3B"/>
          </a:solidFill>
          <a:ln>
            <a:noFill/>
          </a:ln>
        </p:spPr>
        <p:txBody>
          <a:bodyPr lIns="68580" tIns="34290" rIns="68580" bIns="34290"/>
          <a:lstStyle/>
          <a:p>
            <a:endParaRPr lang="zh-CN" altLang="en-US">
              <a:latin typeface="+mn-ea"/>
            </a:endParaRPr>
          </a:p>
        </p:txBody>
      </p:sp>
      <p:sp>
        <p:nvSpPr>
          <p:cNvPr id="13" name="Freeform 17"/>
          <p:cNvSpPr/>
          <p:nvPr/>
        </p:nvSpPr>
        <p:spPr bwMode="auto">
          <a:xfrm>
            <a:off x="3464988" y="3521232"/>
            <a:ext cx="250133" cy="257236"/>
          </a:xfrm>
          <a:prstGeom prst="ellipse">
            <a:avLst/>
          </a:prstGeom>
          <a:solidFill>
            <a:srgbClr val="0E1E3B"/>
          </a:solidFill>
          <a:ln>
            <a:noFill/>
          </a:ln>
        </p:spPr>
        <p:txBody>
          <a:bodyPr lIns="68580" tIns="34290" rIns="68580" bIns="34290"/>
          <a:lstStyle/>
          <a:p>
            <a:endParaRPr lang="zh-CN" altLang="en-US">
              <a:latin typeface="+mn-ea"/>
            </a:endParaRPr>
          </a:p>
        </p:txBody>
      </p:sp>
      <p:sp>
        <p:nvSpPr>
          <p:cNvPr id="14" name="Freeform 18"/>
          <p:cNvSpPr/>
          <p:nvPr/>
        </p:nvSpPr>
        <p:spPr bwMode="auto">
          <a:xfrm>
            <a:off x="5203437" y="3061352"/>
            <a:ext cx="254303" cy="257236"/>
          </a:xfrm>
          <a:prstGeom prst="ellipse">
            <a:avLst/>
          </a:prstGeom>
          <a:solidFill>
            <a:srgbClr val="E6345E"/>
          </a:solidFill>
          <a:ln>
            <a:noFill/>
          </a:ln>
        </p:spPr>
        <p:txBody>
          <a:bodyPr lIns="68580" tIns="34290" rIns="68580" bIns="34290"/>
          <a:lstStyle/>
          <a:p>
            <a:endParaRPr lang="zh-CN" altLang="en-US">
              <a:latin typeface="+mn-ea"/>
            </a:endParaRPr>
          </a:p>
        </p:txBody>
      </p:sp>
      <p:sp>
        <p:nvSpPr>
          <p:cNvPr id="15" name="Freeform 19"/>
          <p:cNvSpPr/>
          <p:nvPr/>
        </p:nvSpPr>
        <p:spPr bwMode="auto">
          <a:xfrm>
            <a:off x="3965666" y="3853116"/>
            <a:ext cx="251523" cy="257235"/>
          </a:xfrm>
          <a:prstGeom prst="ellipse">
            <a:avLst/>
          </a:prstGeom>
          <a:solidFill>
            <a:srgbClr val="E6345E"/>
          </a:solidFill>
          <a:ln>
            <a:noFill/>
          </a:ln>
        </p:spPr>
        <p:txBody>
          <a:bodyPr lIns="68580" tIns="34290" rIns="68580" bIns="34290"/>
          <a:lstStyle/>
          <a:p>
            <a:endParaRPr lang="zh-CN" altLang="en-US" dirty="0">
              <a:latin typeface="+mn-ea"/>
            </a:endParaRPr>
          </a:p>
        </p:txBody>
      </p:sp>
      <p:sp>
        <p:nvSpPr>
          <p:cNvPr id="16" name="Freeform 20"/>
          <p:cNvSpPr/>
          <p:nvPr/>
        </p:nvSpPr>
        <p:spPr bwMode="auto">
          <a:xfrm>
            <a:off x="4504185" y="3050989"/>
            <a:ext cx="251523" cy="255935"/>
          </a:xfrm>
          <a:prstGeom prst="ellipse">
            <a:avLst/>
          </a:prstGeom>
          <a:solidFill>
            <a:srgbClr val="E6345E"/>
          </a:solidFill>
          <a:ln>
            <a:noFill/>
          </a:ln>
        </p:spPr>
        <p:txBody>
          <a:bodyPr lIns="68580" tIns="34290" rIns="68580" bIns="34290"/>
          <a:lstStyle/>
          <a:p>
            <a:endParaRPr lang="zh-CN" altLang="en-US">
              <a:latin typeface="+mn-ea"/>
            </a:endParaRPr>
          </a:p>
        </p:txBody>
      </p:sp>
      <p:sp>
        <p:nvSpPr>
          <p:cNvPr id="17" name="Freeform 6"/>
          <p:cNvSpPr/>
          <p:nvPr/>
        </p:nvSpPr>
        <p:spPr bwMode="auto">
          <a:xfrm>
            <a:off x="3720703" y="1801895"/>
            <a:ext cx="453020" cy="462504"/>
          </a:xfrm>
          <a:prstGeom prst="ellipse">
            <a:avLst/>
          </a:prstGeom>
          <a:solidFill>
            <a:srgbClr val="0E1E3B"/>
          </a:solidFill>
          <a:ln>
            <a:noFill/>
          </a:ln>
        </p:spPr>
        <p:txBody>
          <a:bodyPr lIns="68580" tIns="34290" rIns="68580" bIns="34290"/>
          <a:lstStyle/>
          <a:p>
            <a:endParaRPr lang="zh-CN" altLang="en-US">
              <a:latin typeface="+mn-ea"/>
            </a:endParaRPr>
          </a:p>
        </p:txBody>
      </p:sp>
      <p:sp>
        <p:nvSpPr>
          <p:cNvPr id="18" name="Freeform 12"/>
          <p:cNvSpPr/>
          <p:nvPr/>
        </p:nvSpPr>
        <p:spPr bwMode="auto">
          <a:xfrm>
            <a:off x="4883036" y="2578709"/>
            <a:ext cx="455799" cy="459906"/>
          </a:xfrm>
          <a:prstGeom prst="ellipse">
            <a:avLst/>
          </a:prstGeom>
          <a:solidFill>
            <a:srgbClr val="E6345E"/>
          </a:solidFill>
          <a:ln>
            <a:noFill/>
          </a:ln>
        </p:spPr>
        <p:txBody>
          <a:bodyPr lIns="68580" tIns="34290" rIns="68580" bIns="34290"/>
          <a:lstStyle/>
          <a:p>
            <a:endParaRPr lang="zh-CN" altLang="en-US">
              <a:latin typeface="+mn-ea"/>
            </a:endParaRPr>
          </a:p>
        </p:txBody>
      </p:sp>
      <p:sp>
        <p:nvSpPr>
          <p:cNvPr id="19" name="TextBox 8"/>
          <p:cNvSpPr txBox="1">
            <a:spLocks noChangeArrowheads="1"/>
          </p:cNvSpPr>
          <p:nvPr/>
        </p:nvSpPr>
        <p:spPr bwMode="auto">
          <a:xfrm>
            <a:off x="1743798" y="3702912"/>
            <a:ext cx="1153160"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scene3d>
              <a:camera prst="orthographicFront"/>
              <a:lightRig rig="threePt" dir="t"/>
            </a:scene3d>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dirty="0">
                <a:ln/>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添加标题</a:t>
            </a:r>
          </a:p>
        </p:txBody>
      </p:sp>
      <p:sp>
        <p:nvSpPr>
          <p:cNvPr id="20" name="TextBox 9"/>
          <p:cNvSpPr txBox="1">
            <a:spLocks noChangeArrowheads="1"/>
          </p:cNvSpPr>
          <p:nvPr/>
        </p:nvSpPr>
        <p:spPr bwMode="auto">
          <a:xfrm>
            <a:off x="6668055" y="2558255"/>
            <a:ext cx="1153160"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scene3d>
              <a:camera prst="orthographicFront"/>
              <a:lightRig rig="threePt" dir="t"/>
            </a:scene3d>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dirty="0">
                <a:ln/>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添加标题</a:t>
            </a:r>
          </a:p>
        </p:txBody>
      </p:sp>
      <p:sp>
        <p:nvSpPr>
          <p:cNvPr id="21" name="TextBox 10"/>
          <p:cNvSpPr txBox="1">
            <a:spLocks noChangeArrowheads="1"/>
          </p:cNvSpPr>
          <p:nvPr/>
        </p:nvSpPr>
        <p:spPr bwMode="auto">
          <a:xfrm>
            <a:off x="5899857" y="3803866"/>
            <a:ext cx="1153160"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scene3d>
              <a:camera prst="orthographicFront"/>
              <a:lightRig rig="threePt" dir="t"/>
            </a:scene3d>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dirty="0">
                <a:ln/>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添加标题</a:t>
            </a:r>
          </a:p>
        </p:txBody>
      </p:sp>
      <p:sp>
        <p:nvSpPr>
          <p:cNvPr id="22" name="TextBox 11"/>
          <p:cNvSpPr txBox="1">
            <a:spLocks noChangeArrowheads="1"/>
          </p:cNvSpPr>
          <p:nvPr/>
        </p:nvSpPr>
        <p:spPr bwMode="auto">
          <a:xfrm>
            <a:off x="1730241" y="2331454"/>
            <a:ext cx="1153160"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scene3d>
              <a:camera prst="orthographicFront"/>
              <a:lightRig rig="threePt" dir="t"/>
            </a:scene3d>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dirty="0">
                <a:ln/>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添加标题</a:t>
            </a:r>
          </a:p>
        </p:txBody>
      </p:sp>
      <p:sp>
        <p:nvSpPr>
          <p:cNvPr id="23" name="TextBox 12"/>
          <p:cNvSpPr txBox="1">
            <a:spLocks noChangeArrowheads="1"/>
          </p:cNvSpPr>
          <p:nvPr/>
        </p:nvSpPr>
        <p:spPr bwMode="auto">
          <a:xfrm>
            <a:off x="4615496" y="1935492"/>
            <a:ext cx="1153160"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scene3d>
              <a:camera prst="orthographicFront"/>
              <a:lightRig rig="threePt" dir="t"/>
            </a:scene3d>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dirty="0">
                <a:ln/>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添加标题</a:t>
            </a:r>
          </a:p>
        </p:txBody>
      </p:sp>
      <p:sp>
        <p:nvSpPr>
          <p:cNvPr id="24" name="任意多边形 31"/>
          <p:cNvSpPr/>
          <p:nvPr/>
        </p:nvSpPr>
        <p:spPr bwMode="auto">
          <a:xfrm flipV="1">
            <a:off x="2598758" y="3769333"/>
            <a:ext cx="386097" cy="35376"/>
          </a:xfrm>
          <a:custGeom>
            <a:avLst/>
            <a:gdLst>
              <a:gd name="T0" fmla="*/ 0 w 361950"/>
              <a:gd name="T1" fmla="*/ 0 h 54478"/>
              <a:gd name="T2" fmla="*/ 2852087 w 361950"/>
              <a:gd name="T3" fmla="*/ 0 h 54478"/>
              <a:gd name="T4" fmla="*/ 0 60000 65536"/>
              <a:gd name="T5" fmla="*/ 0 60000 65536"/>
            </a:gdLst>
            <a:ahLst/>
            <a:cxnLst>
              <a:cxn ang="T4">
                <a:pos x="T0" y="T1"/>
              </a:cxn>
              <a:cxn ang="T5">
                <a:pos x="T2" y="T3"/>
              </a:cxn>
            </a:cxnLst>
            <a:rect l="0" t="0" r="r" b="b"/>
            <a:pathLst>
              <a:path w="361950" h="54478">
                <a:moveTo>
                  <a:pt x="0" y="0"/>
                </a:moveTo>
                <a:lnTo>
                  <a:pt x="361950" y="0"/>
                </a:lnTo>
              </a:path>
            </a:pathLst>
          </a:custGeom>
          <a:noFill/>
          <a:ln w="6350" cap="flat" cmpd="sng">
            <a:solidFill>
              <a:schemeClr val="accent4"/>
            </a:solidFill>
            <a:prstDash val="dash"/>
            <a:rou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latin typeface="+mn-ea"/>
            </a:endParaRPr>
          </a:p>
        </p:txBody>
      </p:sp>
      <p:cxnSp>
        <p:nvCxnSpPr>
          <p:cNvPr id="25" name="直接连接符 24"/>
          <p:cNvCxnSpPr/>
          <p:nvPr/>
        </p:nvCxnSpPr>
        <p:spPr>
          <a:xfrm>
            <a:off x="2617317" y="2440091"/>
            <a:ext cx="1127644"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3" idx="2"/>
          </p:cNvCxnSpPr>
          <p:nvPr/>
        </p:nvCxnSpPr>
        <p:spPr>
          <a:xfrm>
            <a:off x="5192076" y="2311328"/>
            <a:ext cx="1620" cy="300022"/>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966163" y="2649896"/>
            <a:ext cx="903790"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756251" y="3899948"/>
            <a:ext cx="419822"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par>
                                <p:cTn id="34" presetID="53" presetClass="entr" presetSubtype="16" fill="hold" grpId="0" nodeType="withEffect">
                                  <p:stCondLst>
                                    <p:cond delay="25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par>
                                <p:cTn id="39" presetID="53" presetClass="entr" presetSubtype="16" fill="hold" grpId="0" nodeType="withEffect">
                                  <p:stCondLst>
                                    <p:cond delay="25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25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25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par>
                                <p:cTn id="54" presetID="53" presetClass="entr" presetSubtype="16" fill="hold" grpId="0" nodeType="withEffect">
                                  <p:stCondLst>
                                    <p:cond delay="25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par>
                                <p:cTn id="59" presetID="53" presetClass="entr" presetSubtype="16" fill="hold" grpId="0" nodeType="withEffect">
                                  <p:stCondLst>
                                    <p:cond delay="50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Effect transition="in" filter="fade">
                                      <p:cBhvr>
                                        <p:cTn id="73" dur="500"/>
                                        <p:tgtEl>
                                          <p:spTgt spid="9"/>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5"/>
                                        </p:tgtEl>
                                        <p:attrNameLst>
                                          <p:attrName>style.visibility</p:attrName>
                                        </p:attrNameLst>
                                      </p:cBhvr>
                                      <p:to>
                                        <p:strVal val="visible"/>
                                      </p:to>
                                    </p:set>
                                    <p:anim calcmode="lin" valueType="num">
                                      <p:cBhvr>
                                        <p:cTn id="76" dur="500" fill="hold"/>
                                        <p:tgtEl>
                                          <p:spTgt spid="5"/>
                                        </p:tgtEl>
                                        <p:attrNameLst>
                                          <p:attrName>ppt_w</p:attrName>
                                        </p:attrNameLst>
                                      </p:cBhvr>
                                      <p:tavLst>
                                        <p:tav tm="0">
                                          <p:val>
                                            <p:fltVal val="0"/>
                                          </p:val>
                                        </p:tav>
                                        <p:tav tm="100000">
                                          <p:val>
                                            <p:strVal val="#ppt_w"/>
                                          </p:val>
                                        </p:tav>
                                      </p:tavLst>
                                    </p:anim>
                                    <p:anim calcmode="lin" valueType="num">
                                      <p:cBhvr>
                                        <p:cTn id="77" dur="500" fill="hold"/>
                                        <p:tgtEl>
                                          <p:spTgt spid="5"/>
                                        </p:tgtEl>
                                        <p:attrNameLst>
                                          <p:attrName>ppt_h</p:attrName>
                                        </p:attrNameLst>
                                      </p:cBhvr>
                                      <p:tavLst>
                                        <p:tav tm="0">
                                          <p:val>
                                            <p:fltVal val="0"/>
                                          </p:val>
                                        </p:tav>
                                        <p:tav tm="100000">
                                          <p:val>
                                            <p:strVal val="#ppt_h"/>
                                          </p:val>
                                        </p:tav>
                                      </p:tavLst>
                                    </p:anim>
                                    <p:animEffect transition="in" filter="fade">
                                      <p:cBhvr>
                                        <p:cTn id="78" dur="500"/>
                                        <p:tgtEl>
                                          <p:spTgt spid="5"/>
                                        </p:tgtEl>
                                      </p:cBhvr>
                                    </p:animEffect>
                                  </p:childTnLst>
                                </p:cTn>
                              </p:par>
                              <p:par>
                                <p:cTn id="79" presetID="53" presetClass="entr" presetSubtype="16" fill="hold" grpId="0" nodeType="withEffect">
                                  <p:stCondLst>
                                    <p:cond delay="500"/>
                                  </p:stCondLst>
                                  <p:childTnLst>
                                    <p:set>
                                      <p:cBhvr>
                                        <p:cTn id="80" dur="1" fill="hold">
                                          <p:stCondLst>
                                            <p:cond delay="0"/>
                                          </p:stCondLst>
                                        </p:cTn>
                                        <p:tgtEl>
                                          <p:spTgt spid="18"/>
                                        </p:tgtEl>
                                        <p:attrNameLst>
                                          <p:attrName>style.visibility</p:attrName>
                                        </p:attrNameLst>
                                      </p:cBhvr>
                                      <p:to>
                                        <p:strVal val="visible"/>
                                      </p:to>
                                    </p:set>
                                    <p:anim calcmode="lin" valueType="num">
                                      <p:cBhvr>
                                        <p:cTn id="81" dur="500" fill="hold"/>
                                        <p:tgtEl>
                                          <p:spTgt spid="18"/>
                                        </p:tgtEl>
                                        <p:attrNameLst>
                                          <p:attrName>ppt_w</p:attrName>
                                        </p:attrNameLst>
                                      </p:cBhvr>
                                      <p:tavLst>
                                        <p:tav tm="0">
                                          <p:val>
                                            <p:fltVal val="0"/>
                                          </p:val>
                                        </p:tav>
                                        <p:tav tm="100000">
                                          <p:val>
                                            <p:strVal val="#ppt_w"/>
                                          </p:val>
                                        </p:tav>
                                      </p:tavLst>
                                    </p:anim>
                                    <p:anim calcmode="lin" valueType="num">
                                      <p:cBhvr>
                                        <p:cTn id="82" dur="500" fill="hold"/>
                                        <p:tgtEl>
                                          <p:spTgt spid="18"/>
                                        </p:tgtEl>
                                        <p:attrNameLst>
                                          <p:attrName>ppt_h</p:attrName>
                                        </p:attrNameLst>
                                      </p:cBhvr>
                                      <p:tavLst>
                                        <p:tav tm="0">
                                          <p:val>
                                            <p:fltVal val="0"/>
                                          </p:val>
                                        </p:tav>
                                        <p:tav tm="100000">
                                          <p:val>
                                            <p:strVal val="#ppt_h"/>
                                          </p:val>
                                        </p:tav>
                                      </p:tavLst>
                                    </p:anim>
                                    <p:animEffect transition="in" filter="fade">
                                      <p:cBhvr>
                                        <p:cTn id="83" dur="500"/>
                                        <p:tgtEl>
                                          <p:spTgt spid="18"/>
                                        </p:tgtEl>
                                      </p:cBhvr>
                                    </p:animEffect>
                                  </p:childTnLst>
                                </p:cTn>
                              </p:par>
                            </p:childTnLst>
                          </p:cTn>
                        </p:par>
                        <p:par>
                          <p:cTn id="84" fill="hold">
                            <p:stCondLst>
                              <p:cond delay="1000"/>
                            </p:stCondLst>
                            <p:childTnLst>
                              <p:par>
                                <p:cTn id="85" presetID="22" presetClass="entr" presetSubtype="4" fill="hold"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wipe(down)">
                                      <p:cBhvr>
                                        <p:cTn id="87" dur="500"/>
                                        <p:tgtEl>
                                          <p:spTgt spid="26"/>
                                        </p:tgtEl>
                                      </p:cBhvr>
                                    </p:animEffect>
                                  </p:childTnLst>
                                </p:cTn>
                              </p:par>
                              <p:par>
                                <p:cTn id="88" presetID="22" presetClass="entr" presetSubtype="8" fill="hold" nodeType="with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wipe(left)">
                                      <p:cBhvr>
                                        <p:cTn id="90" dur="500"/>
                                        <p:tgtEl>
                                          <p:spTgt spid="27"/>
                                        </p:tgtEl>
                                      </p:cBhvr>
                                    </p:animEffect>
                                  </p:childTnLst>
                                </p:cTn>
                              </p:par>
                              <p:par>
                                <p:cTn id="91" presetID="22" presetClass="entr" presetSubtype="8" fill="hold" nodeType="with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wipe(left)">
                                      <p:cBhvr>
                                        <p:cTn id="93" dur="500"/>
                                        <p:tgtEl>
                                          <p:spTgt spid="28"/>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wipe(right)">
                                      <p:cBhvr>
                                        <p:cTn id="96" dur="500"/>
                                        <p:tgtEl>
                                          <p:spTgt spid="24"/>
                                        </p:tgtEl>
                                      </p:cBhvr>
                                    </p:animEffect>
                                  </p:childTnLst>
                                </p:cTn>
                              </p:par>
                              <p:par>
                                <p:cTn id="97" presetID="22" presetClass="entr" presetSubtype="2" fill="hold" nodeType="with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wipe(right)">
                                      <p:cBhvr>
                                        <p:cTn id="99" dur="500"/>
                                        <p:tgtEl>
                                          <p:spTgt spid="25"/>
                                        </p:tgtEl>
                                      </p:cBhvr>
                                    </p:animEffect>
                                  </p:childTnLst>
                                </p:cTn>
                              </p:par>
                            </p:childTnLst>
                          </p:cTn>
                        </p:par>
                        <p:par>
                          <p:cTn id="100" fill="hold">
                            <p:stCondLst>
                              <p:cond delay="1500"/>
                            </p:stCondLst>
                            <p:childTnLst>
                              <p:par>
                                <p:cTn id="101" presetID="12" presetClass="entr" presetSubtype="4"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additive="base">
                                        <p:cTn id="103" dur="500"/>
                                        <p:tgtEl>
                                          <p:spTgt spid="23"/>
                                        </p:tgtEl>
                                        <p:attrNameLst>
                                          <p:attrName>ppt_y</p:attrName>
                                        </p:attrNameLst>
                                      </p:cBhvr>
                                      <p:tavLst>
                                        <p:tav tm="0">
                                          <p:val>
                                            <p:strVal val="#ppt_y+#ppt_h*1.125000"/>
                                          </p:val>
                                        </p:tav>
                                        <p:tav tm="100000">
                                          <p:val>
                                            <p:strVal val="#ppt_y"/>
                                          </p:val>
                                        </p:tav>
                                      </p:tavLst>
                                    </p:anim>
                                    <p:animEffect transition="in" filter="wipe(up)">
                                      <p:cBhvr>
                                        <p:cTn id="104" dur="500"/>
                                        <p:tgtEl>
                                          <p:spTgt spid="23"/>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additive="base">
                                        <p:cTn id="107" dur="500"/>
                                        <p:tgtEl>
                                          <p:spTgt spid="20"/>
                                        </p:tgtEl>
                                        <p:attrNameLst>
                                          <p:attrName>ppt_x</p:attrName>
                                        </p:attrNameLst>
                                      </p:cBhvr>
                                      <p:tavLst>
                                        <p:tav tm="0">
                                          <p:val>
                                            <p:strVal val="#ppt_x-#ppt_w*1.125000"/>
                                          </p:val>
                                        </p:tav>
                                        <p:tav tm="100000">
                                          <p:val>
                                            <p:strVal val="#ppt_x"/>
                                          </p:val>
                                        </p:tav>
                                      </p:tavLst>
                                    </p:anim>
                                    <p:animEffect transition="in" filter="wipe(right)">
                                      <p:cBhvr>
                                        <p:cTn id="108" dur="500"/>
                                        <p:tgtEl>
                                          <p:spTgt spid="20"/>
                                        </p:tgtEl>
                                      </p:cBhvr>
                                    </p:animEffect>
                                  </p:childTnLst>
                                </p:cTn>
                              </p:par>
                              <p:par>
                                <p:cTn id="109" presetID="12" presetClass="entr" presetSubtype="8" fill="hold" grpId="0" nodeType="withEffect">
                                  <p:stCondLst>
                                    <p:cond delay="0"/>
                                  </p:stCondLst>
                                  <p:childTnLst>
                                    <p:set>
                                      <p:cBhvr>
                                        <p:cTn id="110" dur="1" fill="hold">
                                          <p:stCondLst>
                                            <p:cond delay="0"/>
                                          </p:stCondLst>
                                        </p:cTn>
                                        <p:tgtEl>
                                          <p:spTgt spid="21"/>
                                        </p:tgtEl>
                                        <p:attrNameLst>
                                          <p:attrName>style.visibility</p:attrName>
                                        </p:attrNameLst>
                                      </p:cBhvr>
                                      <p:to>
                                        <p:strVal val="visible"/>
                                      </p:to>
                                    </p:set>
                                    <p:anim calcmode="lin" valueType="num">
                                      <p:cBhvr additive="base">
                                        <p:cTn id="111" dur="500"/>
                                        <p:tgtEl>
                                          <p:spTgt spid="21"/>
                                        </p:tgtEl>
                                        <p:attrNameLst>
                                          <p:attrName>ppt_x</p:attrName>
                                        </p:attrNameLst>
                                      </p:cBhvr>
                                      <p:tavLst>
                                        <p:tav tm="0">
                                          <p:val>
                                            <p:strVal val="#ppt_x-#ppt_w*1.125000"/>
                                          </p:val>
                                        </p:tav>
                                        <p:tav tm="100000">
                                          <p:val>
                                            <p:strVal val="#ppt_x"/>
                                          </p:val>
                                        </p:tav>
                                      </p:tavLst>
                                    </p:anim>
                                    <p:animEffect transition="in" filter="wipe(right)">
                                      <p:cBhvr>
                                        <p:cTn id="112" dur="500"/>
                                        <p:tgtEl>
                                          <p:spTgt spid="21"/>
                                        </p:tgtEl>
                                      </p:cBhvr>
                                    </p:animEffect>
                                  </p:childTnLst>
                                </p:cTn>
                              </p:par>
                              <p:par>
                                <p:cTn id="113" presetID="12" presetClass="entr" presetSubtype="2" fill="hold" grpId="0" nodeType="withEffect">
                                  <p:stCondLst>
                                    <p:cond delay="0"/>
                                  </p:stCondLst>
                                  <p:childTnLst>
                                    <p:set>
                                      <p:cBhvr>
                                        <p:cTn id="114" dur="1" fill="hold">
                                          <p:stCondLst>
                                            <p:cond delay="0"/>
                                          </p:stCondLst>
                                        </p:cTn>
                                        <p:tgtEl>
                                          <p:spTgt spid="19"/>
                                        </p:tgtEl>
                                        <p:attrNameLst>
                                          <p:attrName>style.visibility</p:attrName>
                                        </p:attrNameLst>
                                      </p:cBhvr>
                                      <p:to>
                                        <p:strVal val="visible"/>
                                      </p:to>
                                    </p:set>
                                    <p:anim calcmode="lin" valueType="num">
                                      <p:cBhvr additive="base">
                                        <p:cTn id="115" dur="500"/>
                                        <p:tgtEl>
                                          <p:spTgt spid="19"/>
                                        </p:tgtEl>
                                        <p:attrNameLst>
                                          <p:attrName>ppt_x</p:attrName>
                                        </p:attrNameLst>
                                      </p:cBhvr>
                                      <p:tavLst>
                                        <p:tav tm="0">
                                          <p:val>
                                            <p:strVal val="#ppt_x+#ppt_w*1.125000"/>
                                          </p:val>
                                        </p:tav>
                                        <p:tav tm="100000">
                                          <p:val>
                                            <p:strVal val="#ppt_x"/>
                                          </p:val>
                                        </p:tav>
                                      </p:tavLst>
                                    </p:anim>
                                    <p:animEffect transition="in" filter="wipe(left)">
                                      <p:cBhvr>
                                        <p:cTn id="116" dur="500"/>
                                        <p:tgtEl>
                                          <p:spTgt spid="19"/>
                                        </p:tgtEl>
                                      </p:cBhvr>
                                    </p:animEffect>
                                  </p:childTnLst>
                                </p:cTn>
                              </p:par>
                              <p:par>
                                <p:cTn id="117" presetID="12" presetClass="entr" presetSubtype="2" fill="hold" grpId="0" nodeType="withEffect">
                                  <p:stCondLst>
                                    <p:cond delay="0"/>
                                  </p:stCondLst>
                                  <p:childTnLst>
                                    <p:set>
                                      <p:cBhvr>
                                        <p:cTn id="118" dur="1" fill="hold">
                                          <p:stCondLst>
                                            <p:cond delay="0"/>
                                          </p:stCondLst>
                                        </p:cTn>
                                        <p:tgtEl>
                                          <p:spTgt spid="22"/>
                                        </p:tgtEl>
                                        <p:attrNameLst>
                                          <p:attrName>style.visibility</p:attrName>
                                        </p:attrNameLst>
                                      </p:cBhvr>
                                      <p:to>
                                        <p:strVal val="visible"/>
                                      </p:to>
                                    </p:set>
                                    <p:anim calcmode="lin" valueType="num">
                                      <p:cBhvr additive="base">
                                        <p:cTn id="119" dur="500"/>
                                        <p:tgtEl>
                                          <p:spTgt spid="22"/>
                                        </p:tgtEl>
                                        <p:attrNameLst>
                                          <p:attrName>ppt_x</p:attrName>
                                        </p:attrNameLst>
                                      </p:cBhvr>
                                      <p:tavLst>
                                        <p:tav tm="0">
                                          <p:val>
                                            <p:strVal val="#ppt_x+#ppt_w*1.125000"/>
                                          </p:val>
                                        </p:tav>
                                        <p:tav tm="100000">
                                          <p:val>
                                            <p:strVal val="#ppt_x"/>
                                          </p:val>
                                        </p:tav>
                                      </p:tavLst>
                                    </p:anim>
                                    <p:animEffect transition="in" filter="wipe(left)">
                                      <p:cBhvr>
                                        <p:cTn id="12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p:bldP spid="20" grpId="0"/>
      <p:bldP spid="21" grpId="0"/>
      <p:bldP spid="22" grpId="0"/>
      <p:bldP spid="23" grpId="0"/>
      <p:bldP spid="2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a:spLocks noChangeArrowheads="1"/>
          </p:cNvSpPr>
          <p:nvPr/>
        </p:nvSpPr>
        <p:spPr bwMode="auto">
          <a:xfrm>
            <a:off x="2623462" y="1958124"/>
            <a:ext cx="993344" cy="238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1100" b="1" dirty="0">
                <a:solidFill>
                  <a:schemeClr val="tx1"/>
                </a:solidFill>
                <a:latin typeface="+mn-ea"/>
                <a:ea typeface="+mn-ea"/>
              </a:rPr>
              <a:t>添加你内容</a:t>
            </a:r>
          </a:p>
        </p:txBody>
      </p:sp>
      <p:sp>
        <p:nvSpPr>
          <p:cNvPr id="17" name="文本框 18"/>
          <p:cNvSpPr txBox="1">
            <a:spLocks noChangeArrowheads="1"/>
          </p:cNvSpPr>
          <p:nvPr/>
        </p:nvSpPr>
        <p:spPr bwMode="auto">
          <a:xfrm>
            <a:off x="2532142" y="2171189"/>
            <a:ext cx="1524023"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900" dirty="0">
                <a:solidFill>
                  <a:schemeClr val="tx1"/>
                </a:solidFill>
                <a:latin typeface="+mn-ea"/>
                <a:ea typeface="+mn-ea"/>
              </a:rPr>
              <a:t>点击输入详细内容，添加你的论文内容。点击输入详细内容</a:t>
            </a:r>
          </a:p>
        </p:txBody>
      </p:sp>
      <p:sp>
        <p:nvSpPr>
          <p:cNvPr id="18" name="文本框 17"/>
          <p:cNvSpPr txBox="1">
            <a:spLocks noChangeArrowheads="1"/>
          </p:cNvSpPr>
          <p:nvPr/>
        </p:nvSpPr>
        <p:spPr bwMode="auto">
          <a:xfrm>
            <a:off x="3315887" y="3182988"/>
            <a:ext cx="993344" cy="238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1100" b="1" dirty="0">
                <a:solidFill>
                  <a:schemeClr val="tx1"/>
                </a:solidFill>
                <a:latin typeface="+mn-ea"/>
                <a:ea typeface="+mn-ea"/>
              </a:rPr>
              <a:t>添加你内容</a:t>
            </a:r>
          </a:p>
        </p:txBody>
      </p:sp>
      <p:sp>
        <p:nvSpPr>
          <p:cNvPr id="19" name="文本框 18"/>
          <p:cNvSpPr txBox="1">
            <a:spLocks noChangeArrowheads="1"/>
          </p:cNvSpPr>
          <p:nvPr/>
        </p:nvSpPr>
        <p:spPr bwMode="auto">
          <a:xfrm>
            <a:off x="3224568" y="3396053"/>
            <a:ext cx="1524023"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900" dirty="0">
                <a:solidFill>
                  <a:schemeClr val="tx1"/>
                </a:solidFill>
                <a:latin typeface="+mn-ea"/>
                <a:ea typeface="+mn-ea"/>
              </a:rPr>
              <a:t>点击输入详细内容，添加你的论文内容。点击输入详细内容</a:t>
            </a:r>
          </a:p>
        </p:txBody>
      </p:sp>
      <p:sp>
        <p:nvSpPr>
          <p:cNvPr id="20" name="文本框 19"/>
          <p:cNvSpPr txBox="1">
            <a:spLocks noChangeArrowheads="1"/>
          </p:cNvSpPr>
          <p:nvPr/>
        </p:nvSpPr>
        <p:spPr bwMode="auto">
          <a:xfrm>
            <a:off x="6177772" y="3163466"/>
            <a:ext cx="993344" cy="238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1100" b="1" dirty="0">
                <a:solidFill>
                  <a:schemeClr val="tx1"/>
                </a:solidFill>
                <a:latin typeface="+mn-ea"/>
                <a:ea typeface="+mn-ea"/>
              </a:rPr>
              <a:t>添加你内容</a:t>
            </a:r>
          </a:p>
        </p:txBody>
      </p:sp>
      <p:sp>
        <p:nvSpPr>
          <p:cNvPr id="21" name="文本框 18"/>
          <p:cNvSpPr txBox="1">
            <a:spLocks noChangeArrowheads="1"/>
          </p:cNvSpPr>
          <p:nvPr/>
        </p:nvSpPr>
        <p:spPr bwMode="auto">
          <a:xfrm>
            <a:off x="6086452" y="3376531"/>
            <a:ext cx="1524023"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900" dirty="0">
                <a:solidFill>
                  <a:schemeClr val="tx1"/>
                </a:solidFill>
                <a:latin typeface="+mn-ea"/>
                <a:ea typeface="+mn-ea"/>
              </a:rPr>
              <a:t>点击输入详细内容，添加你的论文内容。点击输入详细内容</a:t>
            </a:r>
          </a:p>
        </p:txBody>
      </p:sp>
      <p:sp>
        <p:nvSpPr>
          <p:cNvPr id="22" name="文本框 21"/>
          <p:cNvSpPr txBox="1">
            <a:spLocks noChangeArrowheads="1"/>
          </p:cNvSpPr>
          <p:nvPr/>
        </p:nvSpPr>
        <p:spPr bwMode="auto">
          <a:xfrm>
            <a:off x="5421633" y="1958124"/>
            <a:ext cx="993344" cy="238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1100" b="1" dirty="0">
                <a:solidFill>
                  <a:schemeClr val="tx1"/>
                </a:solidFill>
                <a:latin typeface="+mn-ea"/>
                <a:ea typeface="+mn-ea"/>
              </a:rPr>
              <a:t>添加你内容</a:t>
            </a:r>
          </a:p>
        </p:txBody>
      </p:sp>
      <p:sp>
        <p:nvSpPr>
          <p:cNvPr id="23" name="文本框 18"/>
          <p:cNvSpPr txBox="1">
            <a:spLocks noChangeArrowheads="1"/>
          </p:cNvSpPr>
          <p:nvPr/>
        </p:nvSpPr>
        <p:spPr bwMode="auto">
          <a:xfrm>
            <a:off x="5330313" y="2171189"/>
            <a:ext cx="1524023"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900" dirty="0">
                <a:solidFill>
                  <a:schemeClr val="tx1"/>
                </a:solidFill>
                <a:latin typeface="+mn-ea"/>
                <a:ea typeface="+mn-ea"/>
              </a:rPr>
              <a:t>点击输入详细内容，添加你的论文内容。点击输入详细内容</a:t>
            </a:r>
          </a:p>
        </p:txBody>
      </p:sp>
      <p:grpSp>
        <p:nvGrpSpPr>
          <p:cNvPr id="2" name="组合 28"/>
          <p:cNvGrpSpPr/>
          <p:nvPr/>
        </p:nvGrpSpPr>
        <p:grpSpPr>
          <a:xfrm>
            <a:off x="2272504" y="2961649"/>
            <a:ext cx="912343" cy="1996113"/>
            <a:chOff x="3030005" y="3948865"/>
            <a:chExt cx="1216457" cy="2661484"/>
          </a:xfrm>
        </p:grpSpPr>
        <p:grpSp>
          <p:nvGrpSpPr>
            <p:cNvPr id="3" name="组合 3"/>
            <p:cNvGrpSpPr/>
            <p:nvPr/>
          </p:nvGrpSpPr>
          <p:grpSpPr bwMode="auto">
            <a:xfrm>
              <a:off x="3030005" y="3948865"/>
              <a:ext cx="1216457" cy="2661484"/>
              <a:chOff x="0" y="0"/>
              <a:chExt cx="1494972" cy="3272061"/>
            </a:xfrm>
          </p:grpSpPr>
          <p:sp>
            <p:nvSpPr>
              <p:cNvPr id="5" name="六边形 20"/>
              <p:cNvSpPr>
                <a:spLocks noChangeArrowheads="1"/>
              </p:cNvSpPr>
              <p:nvPr/>
            </p:nvSpPr>
            <p:spPr bwMode="auto">
              <a:xfrm rot="5400000">
                <a:off x="-74314" y="74314"/>
                <a:ext cx="1643600" cy="1494972"/>
              </a:xfrm>
              <a:prstGeom prst="hexagon">
                <a:avLst>
                  <a:gd name="adj" fmla="val 26941"/>
                  <a:gd name="vf" fmla="val 115470"/>
                </a:avLst>
              </a:prstGeom>
              <a:solidFill>
                <a:srgbClr val="0E1E3B"/>
              </a:solidFill>
              <a:ln w="38100">
                <a:solidFill>
                  <a:schemeClr val="bg1"/>
                </a:solid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900" dirty="0">
                  <a:solidFill>
                    <a:srgbClr val="FFFFFF"/>
                  </a:solidFill>
                </a:endParaRPr>
              </a:p>
            </p:txBody>
          </p:sp>
          <p:cxnSp>
            <p:nvCxnSpPr>
              <p:cNvPr id="6" name="直接连接符 21"/>
              <p:cNvCxnSpPr>
                <a:cxnSpLocks noChangeShapeType="1"/>
              </p:cNvCxnSpPr>
              <p:nvPr/>
            </p:nvCxnSpPr>
            <p:spPr bwMode="auto">
              <a:xfrm>
                <a:off x="728436" y="1635475"/>
                <a:ext cx="0" cy="1636586"/>
              </a:xfrm>
              <a:prstGeom prst="line">
                <a:avLst/>
              </a:prstGeom>
              <a:noFill/>
              <a:ln w="6350">
                <a:solidFill>
                  <a:schemeClr val="bg2"/>
                </a:solidFill>
                <a:round/>
              </a:ln>
              <a:extLst>
                <a:ext uri="{909E8E84-426E-40DD-AFC4-6F175D3DCCD1}">
                  <a14:hiddenFill xmlns:a14="http://schemas.microsoft.com/office/drawing/2010/main">
                    <a:noFill/>
                  </a14:hiddenFill>
                </a:ext>
              </a:extLst>
            </p:spPr>
          </p:cxnSp>
        </p:grpSp>
        <p:sp>
          <p:nvSpPr>
            <p:cNvPr id="24" name="Freeform 17"/>
            <p:cNvSpPr>
              <a:spLocks noEditPoints="1"/>
            </p:cNvSpPr>
            <p:nvPr/>
          </p:nvSpPr>
          <p:spPr bwMode="auto">
            <a:xfrm>
              <a:off x="3341955" y="4234890"/>
              <a:ext cx="576032" cy="737305"/>
            </a:xfrm>
            <a:custGeom>
              <a:avLst/>
              <a:gdLst>
                <a:gd name="T0" fmla="*/ 2147483646 w 659"/>
                <a:gd name="T1" fmla="*/ 2147483646 h 962"/>
                <a:gd name="T2" fmla="*/ 2147483646 w 659"/>
                <a:gd name="T3" fmla="*/ 2147483646 h 962"/>
                <a:gd name="T4" fmla="*/ 2147483646 w 659"/>
                <a:gd name="T5" fmla="*/ 2147483646 h 962"/>
                <a:gd name="T6" fmla="*/ 2147483646 w 659"/>
                <a:gd name="T7" fmla="*/ 2147483646 h 962"/>
                <a:gd name="T8" fmla="*/ 2147483646 w 659"/>
                <a:gd name="T9" fmla="*/ 2147483646 h 962"/>
                <a:gd name="T10" fmla="*/ 2147483646 w 659"/>
                <a:gd name="T11" fmla="*/ 2147483646 h 962"/>
                <a:gd name="T12" fmla="*/ 2147483646 w 659"/>
                <a:gd name="T13" fmla="*/ 2147483646 h 962"/>
                <a:gd name="T14" fmla="*/ 2147483646 w 659"/>
                <a:gd name="T15" fmla="*/ 2147483646 h 962"/>
                <a:gd name="T16" fmla="*/ 2147483646 w 659"/>
                <a:gd name="T17" fmla="*/ 2147483646 h 962"/>
                <a:gd name="T18" fmla="*/ 2147483646 w 659"/>
                <a:gd name="T19" fmla="*/ 2147483646 h 962"/>
                <a:gd name="T20" fmla="*/ 2147483646 w 659"/>
                <a:gd name="T21" fmla="*/ 2147483646 h 962"/>
                <a:gd name="T22" fmla="*/ 2147483646 w 659"/>
                <a:gd name="T23" fmla="*/ 2147483646 h 962"/>
                <a:gd name="T24" fmla="*/ 2147483646 w 659"/>
                <a:gd name="T25" fmla="*/ 2147483646 h 962"/>
                <a:gd name="T26" fmla="*/ 2147483646 w 659"/>
                <a:gd name="T27" fmla="*/ 2147483646 h 962"/>
                <a:gd name="T28" fmla="*/ 2147483646 w 659"/>
                <a:gd name="T29" fmla="*/ 2147483646 h 962"/>
                <a:gd name="T30" fmla="*/ 2147483646 w 659"/>
                <a:gd name="T31" fmla="*/ 2147483646 h 962"/>
                <a:gd name="T32" fmla="*/ 2147483646 w 659"/>
                <a:gd name="T33" fmla="*/ 2147483646 h 962"/>
                <a:gd name="T34" fmla="*/ 2147483646 w 659"/>
                <a:gd name="T35" fmla="*/ 2147483646 h 962"/>
                <a:gd name="T36" fmla="*/ 2147483646 w 659"/>
                <a:gd name="T37" fmla="*/ 2147483646 h 962"/>
                <a:gd name="T38" fmla="*/ 2147483646 w 659"/>
                <a:gd name="T39" fmla="*/ 2147483646 h 962"/>
                <a:gd name="T40" fmla="*/ 2147483646 w 659"/>
                <a:gd name="T41" fmla="*/ 2147483646 h 962"/>
                <a:gd name="T42" fmla="*/ 2147483646 w 659"/>
                <a:gd name="T43" fmla="*/ 2147483646 h 962"/>
                <a:gd name="T44" fmla="*/ 2147483646 w 659"/>
                <a:gd name="T45" fmla="*/ 2147483646 h 962"/>
                <a:gd name="T46" fmla="*/ 2147483646 w 659"/>
                <a:gd name="T47" fmla="*/ 2147483646 h 962"/>
                <a:gd name="T48" fmla="*/ 2147483646 w 659"/>
                <a:gd name="T49" fmla="*/ 2147483646 h 962"/>
                <a:gd name="T50" fmla="*/ 2147483646 w 659"/>
                <a:gd name="T51" fmla="*/ 2147483646 h 962"/>
                <a:gd name="T52" fmla="*/ 2147483646 w 659"/>
                <a:gd name="T53" fmla="*/ 2147483646 h 962"/>
                <a:gd name="T54" fmla="*/ 2147483646 w 659"/>
                <a:gd name="T55" fmla="*/ 2147483646 h 962"/>
                <a:gd name="T56" fmla="*/ 2147483646 w 659"/>
                <a:gd name="T57" fmla="*/ 2147483646 h 962"/>
                <a:gd name="T58" fmla="*/ 2147483646 w 659"/>
                <a:gd name="T59" fmla="*/ 0 h 962"/>
                <a:gd name="T60" fmla="*/ 2147483646 w 659"/>
                <a:gd name="T61" fmla="*/ 2147483646 h 962"/>
                <a:gd name="T62" fmla="*/ 2147483646 w 659"/>
                <a:gd name="T63" fmla="*/ 2147483646 h 962"/>
                <a:gd name="T64" fmla="*/ 2147483646 w 659"/>
                <a:gd name="T65" fmla="*/ 2147483646 h 962"/>
                <a:gd name="T66" fmla="*/ 2147483646 w 659"/>
                <a:gd name="T67" fmla="*/ 2147483646 h 962"/>
                <a:gd name="T68" fmla="*/ 2147483646 w 659"/>
                <a:gd name="T69" fmla="*/ 2147483646 h 962"/>
                <a:gd name="T70" fmla="*/ 2147483646 w 659"/>
                <a:gd name="T71" fmla="*/ 2147483646 h 962"/>
                <a:gd name="T72" fmla="*/ 2147483646 w 659"/>
                <a:gd name="T73" fmla="*/ 2147483646 h 962"/>
                <a:gd name="T74" fmla="*/ 2147483646 w 659"/>
                <a:gd name="T75" fmla="*/ 2147483646 h 962"/>
                <a:gd name="T76" fmla="*/ 2147483646 w 659"/>
                <a:gd name="T77" fmla="*/ 2147483646 h 962"/>
                <a:gd name="T78" fmla="*/ 2147483646 w 659"/>
                <a:gd name="T79" fmla="*/ 2147483646 h 962"/>
                <a:gd name="T80" fmla="*/ 2147483646 w 659"/>
                <a:gd name="T81" fmla="*/ 2147483646 h 962"/>
                <a:gd name="T82" fmla="*/ 2147483646 w 659"/>
                <a:gd name="T83" fmla="*/ 2147483646 h 962"/>
                <a:gd name="T84" fmla="*/ 2147483646 w 659"/>
                <a:gd name="T85" fmla="*/ 2147483646 h 962"/>
                <a:gd name="T86" fmla="*/ 2147483646 w 659"/>
                <a:gd name="T87" fmla="*/ 2147483646 h 962"/>
                <a:gd name="T88" fmla="*/ 2147483646 w 659"/>
                <a:gd name="T89" fmla="*/ 2147483646 h 962"/>
                <a:gd name="T90" fmla="*/ 2147483646 w 659"/>
                <a:gd name="T91" fmla="*/ 2147483646 h 962"/>
                <a:gd name="T92" fmla="*/ 2147483646 w 659"/>
                <a:gd name="T93" fmla="*/ 2147483646 h 962"/>
                <a:gd name="T94" fmla="*/ 2147483646 w 659"/>
                <a:gd name="T95" fmla="*/ 2147483646 h 962"/>
                <a:gd name="T96" fmla="*/ 2147483646 w 659"/>
                <a:gd name="T97" fmla="*/ 2147483646 h 962"/>
                <a:gd name="T98" fmla="*/ 2147483646 w 659"/>
                <a:gd name="T99" fmla="*/ 2147483646 h 962"/>
                <a:gd name="T100" fmla="*/ 2147483646 w 659"/>
                <a:gd name="T101" fmla="*/ 2147483646 h 962"/>
                <a:gd name="T102" fmla="*/ 2147483646 w 659"/>
                <a:gd name="T103" fmla="*/ 2147483646 h 962"/>
                <a:gd name="T104" fmla="*/ 2147483646 w 659"/>
                <a:gd name="T105" fmla="*/ 2147483646 h 9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59" h="962">
                  <a:moveTo>
                    <a:pt x="230" y="555"/>
                  </a:moveTo>
                  <a:cubicBezTo>
                    <a:pt x="254" y="555"/>
                    <a:pt x="278" y="567"/>
                    <a:pt x="290" y="585"/>
                  </a:cubicBezTo>
                  <a:lnTo>
                    <a:pt x="313" y="619"/>
                  </a:lnTo>
                  <a:cubicBezTo>
                    <a:pt x="320" y="629"/>
                    <a:pt x="331" y="630"/>
                    <a:pt x="338" y="619"/>
                  </a:cubicBezTo>
                  <a:lnTo>
                    <a:pt x="362" y="586"/>
                  </a:lnTo>
                  <a:cubicBezTo>
                    <a:pt x="375" y="569"/>
                    <a:pt x="398" y="558"/>
                    <a:pt x="421" y="558"/>
                  </a:cubicBezTo>
                  <a:cubicBezTo>
                    <a:pt x="429" y="558"/>
                    <a:pt x="436" y="559"/>
                    <a:pt x="443" y="561"/>
                  </a:cubicBezTo>
                  <a:lnTo>
                    <a:pt x="481" y="575"/>
                  </a:lnTo>
                  <a:cubicBezTo>
                    <a:pt x="484" y="576"/>
                    <a:pt x="486" y="576"/>
                    <a:pt x="489" y="576"/>
                  </a:cubicBezTo>
                  <a:cubicBezTo>
                    <a:pt x="500" y="576"/>
                    <a:pt x="501" y="567"/>
                    <a:pt x="501" y="561"/>
                  </a:cubicBezTo>
                  <a:lnTo>
                    <a:pt x="501" y="520"/>
                  </a:lnTo>
                  <a:cubicBezTo>
                    <a:pt x="502" y="490"/>
                    <a:pt x="524" y="461"/>
                    <a:pt x="552" y="452"/>
                  </a:cubicBezTo>
                  <a:lnTo>
                    <a:pt x="591" y="441"/>
                  </a:lnTo>
                  <a:cubicBezTo>
                    <a:pt x="597" y="439"/>
                    <a:pt x="602" y="436"/>
                    <a:pt x="603" y="432"/>
                  </a:cubicBezTo>
                  <a:cubicBezTo>
                    <a:pt x="604" y="428"/>
                    <a:pt x="603" y="422"/>
                    <a:pt x="599" y="417"/>
                  </a:cubicBezTo>
                  <a:lnTo>
                    <a:pt x="575" y="384"/>
                  </a:lnTo>
                  <a:cubicBezTo>
                    <a:pt x="558" y="360"/>
                    <a:pt x="559" y="323"/>
                    <a:pt x="577" y="300"/>
                  </a:cubicBezTo>
                  <a:lnTo>
                    <a:pt x="601" y="268"/>
                  </a:lnTo>
                  <a:cubicBezTo>
                    <a:pt x="605" y="263"/>
                    <a:pt x="607" y="257"/>
                    <a:pt x="605" y="253"/>
                  </a:cubicBezTo>
                  <a:cubicBezTo>
                    <a:pt x="604" y="249"/>
                    <a:pt x="600" y="246"/>
                    <a:pt x="594" y="244"/>
                  </a:cubicBezTo>
                  <a:lnTo>
                    <a:pt x="555" y="231"/>
                  </a:lnTo>
                  <a:cubicBezTo>
                    <a:pt x="527" y="222"/>
                    <a:pt x="506" y="192"/>
                    <a:pt x="507" y="162"/>
                  </a:cubicBezTo>
                  <a:lnTo>
                    <a:pt x="508" y="121"/>
                  </a:lnTo>
                  <a:cubicBezTo>
                    <a:pt x="508" y="116"/>
                    <a:pt x="507" y="111"/>
                    <a:pt x="504" y="108"/>
                  </a:cubicBezTo>
                  <a:cubicBezTo>
                    <a:pt x="501" y="106"/>
                    <a:pt x="498" y="105"/>
                    <a:pt x="495" y="105"/>
                  </a:cubicBezTo>
                  <a:cubicBezTo>
                    <a:pt x="493" y="105"/>
                    <a:pt x="490" y="106"/>
                    <a:pt x="488" y="106"/>
                  </a:cubicBezTo>
                  <a:lnTo>
                    <a:pt x="449" y="119"/>
                  </a:lnTo>
                  <a:cubicBezTo>
                    <a:pt x="443" y="121"/>
                    <a:pt x="436" y="122"/>
                    <a:pt x="429" y="122"/>
                  </a:cubicBezTo>
                  <a:cubicBezTo>
                    <a:pt x="405" y="122"/>
                    <a:pt x="382" y="110"/>
                    <a:pt x="369" y="92"/>
                  </a:cubicBezTo>
                  <a:lnTo>
                    <a:pt x="346" y="58"/>
                  </a:lnTo>
                  <a:cubicBezTo>
                    <a:pt x="343" y="53"/>
                    <a:pt x="338" y="50"/>
                    <a:pt x="334" y="50"/>
                  </a:cubicBezTo>
                  <a:cubicBezTo>
                    <a:pt x="328" y="50"/>
                    <a:pt x="326" y="50"/>
                    <a:pt x="322" y="56"/>
                  </a:cubicBezTo>
                  <a:lnTo>
                    <a:pt x="321" y="58"/>
                  </a:lnTo>
                  <a:cubicBezTo>
                    <a:pt x="311" y="74"/>
                    <a:pt x="298" y="93"/>
                    <a:pt x="287" y="104"/>
                  </a:cubicBezTo>
                  <a:cubicBezTo>
                    <a:pt x="280" y="111"/>
                    <a:pt x="269" y="120"/>
                    <a:pt x="255" y="120"/>
                  </a:cubicBezTo>
                  <a:cubicBezTo>
                    <a:pt x="251" y="120"/>
                    <a:pt x="247" y="119"/>
                    <a:pt x="245" y="118"/>
                  </a:cubicBezTo>
                  <a:lnTo>
                    <a:pt x="241" y="118"/>
                  </a:lnTo>
                  <a:lnTo>
                    <a:pt x="238" y="116"/>
                  </a:lnTo>
                  <a:cubicBezTo>
                    <a:pt x="234" y="115"/>
                    <a:pt x="227" y="113"/>
                    <a:pt x="220" y="111"/>
                  </a:cubicBezTo>
                  <a:cubicBezTo>
                    <a:pt x="210" y="108"/>
                    <a:pt x="192" y="103"/>
                    <a:pt x="189" y="103"/>
                  </a:cubicBezTo>
                  <a:cubicBezTo>
                    <a:pt x="181" y="101"/>
                    <a:pt x="173" y="100"/>
                    <a:pt x="171" y="100"/>
                  </a:cubicBezTo>
                  <a:cubicBezTo>
                    <a:pt x="161" y="100"/>
                    <a:pt x="158" y="108"/>
                    <a:pt x="158" y="116"/>
                  </a:cubicBezTo>
                  <a:lnTo>
                    <a:pt x="158" y="157"/>
                  </a:lnTo>
                  <a:cubicBezTo>
                    <a:pt x="158" y="187"/>
                    <a:pt x="135" y="216"/>
                    <a:pt x="107" y="225"/>
                  </a:cubicBezTo>
                  <a:lnTo>
                    <a:pt x="68" y="236"/>
                  </a:lnTo>
                  <a:cubicBezTo>
                    <a:pt x="62" y="238"/>
                    <a:pt x="58" y="241"/>
                    <a:pt x="56" y="246"/>
                  </a:cubicBezTo>
                  <a:cubicBezTo>
                    <a:pt x="55" y="249"/>
                    <a:pt x="56" y="255"/>
                    <a:pt x="60" y="260"/>
                  </a:cubicBezTo>
                  <a:lnTo>
                    <a:pt x="84" y="293"/>
                  </a:lnTo>
                  <a:cubicBezTo>
                    <a:pt x="101" y="317"/>
                    <a:pt x="101" y="354"/>
                    <a:pt x="83" y="377"/>
                  </a:cubicBezTo>
                  <a:lnTo>
                    <a:pt x="58" y="410"/>
                  </a:lnTo>
                  <a:cubicBezTo>
                    <a:pt x="54" y="415"/>
                    <a:pt x="53" y="420"/>
                    <a:pt x="54" y="424"/>
                  </a:cubicBezTo>
                  <a:cubicBezTo>
                    <a:pt x="55" y="428"/>
                    <a:pt x="59" y="431"/>
                    <a:pt x="65" y="433"/>
                  </a:cubicBezTo>
                  <a:lnTo>
                    <a:pt x="104" y="446"/>
                  </a:lnTo>
                  <a:cubicBezTo>
                    <a:pt x="132" y="455"/>
                    <a:pt x="153" y="486"/>
                    <a:pt x="153" y="515"/>
                  </a:cubicBezTo>
                  <a:lnTo>
                    <a:pt x="152" y="556"/>
                  </a:lnTo>
                  <a:cubicBezTo>
                    <a:pt x="151" y="561"/>
                    <a:pt x="153" y="566"/>
                    <a:pt x="155" y="568"/>
                  </a:cubicBezTo>
                  <a:cubicBezTo>
                    <a:pt x="158" y="571"/>
                    <a:pt x="162" y="572"/>
                    <a:pt x="164" y="572"/>
                  </a:cubicBezTo>
                  <a:cubicBezTo>
                    <a:pt x="167" y="572"/>
                    <a:pt x="169" y="571"/>
                    <a:pt x="172" y="571"/>
                  </a:cubicBezTo>
                  <a:lnTo>
                    <a:pt x="210" y="558"/>
                  </a:lnTo>
                  <a:cubicBezTo>
                    <a:pt x="217" y="556"/>
                    <a:pt x="223" y="555"/>
                    <a:pt x="230" y="555"/>
                  </a:cubicBezTo>
                  <a:close/>
                  <a:moveTo>
                    <a:pt x="326" y="677"/>
                  </a:moveTo>
                  <a:cubicBezTo>
                    <a:pt x="305" y="677"/>
                    <a:pt x="285" y="666"/>
                    <a:pt x="272" y="647"/>
                  </a:cubicBezTo>
                  <a:lnTo>
                    <a:pt x="249" y="614"/>
                  </a:lnTo>
                  <a:cubicBezTo>
                    <a:pt x="246" y="609"/>
                    <a:pt x="238" y="605"/>
                    <a:pt x="230" y="605"/>
                  </a:cubicBezTo>
                  <a:cubicBezTo>
                    <a:pt x="228" y="605"/>
                    <a:pt x="227" y="605"/>
                    <a:pt x="225" y="606"/>
                  </a:cubicBezTo>
                  <a:lnTo>
                    <a:pt x="187" y="618"/>
                  </a:lnTo>
                  <a:cubicBezTo>
                    <a:pt x="162" y="626"/>
                    <a:pt x="136" y="620"/>
                    <a:pt x="120" y="603"/>
                  </a:cubicBezTo>
                  <a:cubicBezTo>
                    <a:pt x="107" y="591"/>
                    <a:pt x="101" y="573"/>
                    <a:pt x="102" y="554"/>
                  </a:cubicBezTo>
                  <a:lnTo>
                    <a:pt x="103" y="514"/>
                  </a:lnTo>
                  <a:cubicBezTo>
                    <a:pt x="103" y="506"/>
                    <a:pt x="96" y="496"/>
                    <a:pt x="88" y="493"/>
                  </a:cubicBezTo>
                  <a:lnTo>
                    <a:pt x="50" y="481"/>
                  </a:lnTo>
                  <a:cubicBezTo>
                    <a:pt x="28" y="474"/>
                    <a:pt x="12" y="458"/>
                    <a:pt x="6" y="439"/>
                  </a:cubicBezTo>
                  <a:cubicBezTo>
                    <a:pt x="0" y="419"/>
                    <a:pt x="4" y="397"/>
                    <a:pt x="18" y="379"/>
                  </a:cubicBezTo>
                  <a:lnTo>
                    <a:pt x="43" y="347"/>
                  </a:lnTo>
                  <a:cubicBezTo>
                    <a:pt x="48" y="341"/>
                    <a:pt x="48" y="328"/>
                    <a:pt x="43" y="322"/>
                  </a:cubicBezTo>
                  <a:lnTo>
                    <a:pt x="20" y="289"/>
                  </a:lnTo>
                  <a:cubicBezTo>
                    <a:pt x="6" y="271"/>
                    <a:pt x="2" y="249"/>
                    <a:pt x="9" y="229"/>
                  </a:cubicBezTo>
                  <a:cubicBezTo>
                    <a:pt x="16" y="210"/>
                    <a:pt x="32" y="195"/>
                    <a:pt x="54" y="188"/>
                  </a:cubicBezTo>
                  <a:lnTo>
                    <a:pt x="93" y="177"/>
                  </a:lnTo>
                  <a:cubicBezTo>
                    <a:pt x="100" y="175"/>
                    <a:pt x="108" y="164"/>
                    <a:pt x="108" y="157"/>
                  </a:cubicBezTo>
                  <a:lnTo>
                    <a:pt x="108" y="116"/>
                  </a:lnTo>
                  <a:cubicBezTo>
                    <a:pt x="108" y="79"/>
                    <a:pt x="135" y="50"/>
                    <a:pt x="171" y="50"/>
                  </a:cubicBezTo>
                  <a:cubicBezTo>
                    <a:pt x="180" y="50"/>
                    <a:pt x="193" y="52"/>
                    <a:pt x="200" y="54"/>
                  </a:cubicBezTo>
                  <a:cubicBezTo>
                    <a:pt x="203" y="55"/>
                    <a:pt x="213" y="57"/>
                    <a:pt x="234" y="63"/>
                  </a:cubicBezTo>
                  <a:cubicBezTo>
                    <a:pt x="241" y="65"/>
                    <a:pt x="247" y="67"/>
                    <a:pt x="251" y="68"/>
                  </a:cubicBezTo>
                  <a:lnTo>
                    <a:pt x="252" y="68"/>
                  </a:lnTo>
                  <a:cubicBezTo>
                    <a:pt x="252" y="68"/>
                    <a:pt x="252" y="68"/>
                    <a:pt x="252" y="68"/>
                  </a:cubicBezTo>
                  <a:cubicBezTo>
                    <a:pt x="258" y="63"/>
                    <a:pt x="267" y="50"/>
                    <a:pt x="279" y="31"/>
                  </a:cubicBezTo>
                  <a:lnTo>
                    <a:pt x="280" y="30"/>
                  </a:lnTo>
                  <a:cubicBezTo>
                    <a:pt x="293" y="10"/>
                    <a:pt x="310" y="0"/>
                    <a:pt x="334" y="0"/>
                  </a:cubicBezTo>
                  <a:cubicBezTo>
                    <a:pt x="355" y="0"/>
                    <a:pt x="374" y="11"/>
                    <a:pt x="387" y="30"/>
                  </a:cubicBezTo>
                  <a:lnTo>
                    <a:pt x="410" y="63"/>
                  </a:lnTo>
                  <a:cubicBezTo>
                    <a:pt x="413" y="68"/>
                    <a:pt x="421" y="72"/>
                    <a:pt x="429" y="72"/>
                  </a:cubicBezTo>
                  <a:cubicBezTo>
                    <a:pt x="432" y="72"/>
                    <a:pt x="433" y="72"/>
                    <a:pt x="434" y="71"/>
                  </a:cubicBezTo>
                  <a:lnTo>
                    <a:pt x="472" y="59"/>
                  </a:lnTo>
                  <a:cubicBezTo>
                    <a:pt x="497" y="51"/>
                    <a:pt x="523" y="57"/>
                    <a:pt x="540" y="74"/>
                  </a:cubicBezTo>
                  <a:cubicBezTo>
                    <a:pt x="552" y="86"/>
                    <a:pt x="558" y="104"/>
                    <a:pt x="558" y="123"/>
                  </a:cubicBezTo>
                  <a:lnTo>
                    <a:pt x="556" y="163"/>
                  </a:lnTo>
                  <a:cubicBezTo>
                    <a:pt x="556" y="171"/>
                    <a:pt x="564" y="181"/>
                    <a:pt x="571" y="184"/>
                  </a:cubicBezTo>
                  <a:lnTo>
                    <a:pt x="610" y="196"/>
                  </a:lnTo>
                  <a:cubicBezTo>
                    <a:pt x="631" y="203"/>
                    <a:pt x="647" y="219"/>
                    <a:pt x="653" y="238"/>
                  </a:cubicBezTo>
                  <a:cubicBezTo>
                    <a:pt x="659" y="258"/>
                    <a:pt x="655" y="280"/>
                    <a:pt x="641" y="298"/>
                  </a:cubicBezTo>
                  <a:lnTo>
                    <a:pt x="616" y="330"/>
                  </a:lnTo>
                  <a:cubicBezTo>
                    <a:pt x="612" y="336"/>
                    <a:pt x="611" y="349"/>
                    <a:pt x="616" y="355"/>
                  </a:cubicBezTo>
                  <a:lnTo>
                    <a:pt x="640" y="388"/>
                  </a:lnTo>
                  <a:cubicBezTo>
                    <a:pt x="653" y="406"/>
                    <a:pt x="657" y="428"/>
                    <a:pt x="650" y="448"/>
                  </a:cubicBezTo>
                  <a:cubicBezTo>
                    <a:pt x="644" y="467"/>
                    <a:pt x="627" y="482"/>
                    <a:pt x="605" y="489"/>
                  </a:cubicBezTo>
                  <a:lnTo>
                    <a:pt x="566" y="500"/>
                  </a:lnTo>
                  <a:cubicBezTo>
                    <a:pt x="559" y="502"/>
                    <a:pt x="551" y="513"/>
                    <a:pt x="551" y="520"/>
                  </a:cubicBezTo>
                  <a:lnTo>
                    <a:pt x="551" y="561"/>
                  </a:lnTo>
                  <a:cubicBezTo>
                    <a:pt x="551" y="599"/>
                    <a:pt x="525" y="626"/>
                    <a:pt x="489" y="626"/>
                  </a:cubicBezTo>
                  <a:cubicBezTo>
                    <a:pt x="481" y="626"/>
                    <a:pt x="472" y="625"/>
                    <a:pt x="464" y="622"/>
                  </a:cubicBezTo>
                  <a:lnTo>
                    <a:pt x="426" y="608"/>
                  </a:lnTo>
                  <a:cubicBezTo>
                    <a:pt x="425" y="608"/>
                    <a:pt x="423" y="608"/>
                    <a:pt x="421" y="608"/>
                  </a:cubicBezTo>
                  <a:cubicBezTo>
                    <a:pt x="413" y="608"/>
                    <a:pt x="405" y="612"/>
                    <a:pt x="402" y="616"/>
                  </a:cubicBezTo>
                  <a:lnTo>
                    <a:pt x="379" y="649"/>
                  </a:lnTo>
                  <a:cubicBezTo>
                    <a:pt x="365" y="667"/>
                    <a:pt x="346" y="677"/>
                    <a:pt x="326" y="677"/>
                  </a:cubicBezTo>
                  <a:close/>
                  <a:moveTo>
                    <a:pt x="328" y="178"/>
                  </a:moveTo>
                  <a:cubicBezTo>
                    <a:pt x="234" y="178"/>
                    <a:pt x="157" y="254"/>
                    <a:pt x="157" y="349"/>
                  </a:cubicBezTo>
                  <a:cubicBezTo>
                    <a:pt x="157" y="443"/>
                    <a:pt x="234" y="520"/>
                    <a:pt x="328" y="520"/>
                  </a:cubicBezTo>
                  <a:cubicBezTo>
                    <a:pt x="423" y="520"/>
                    <a:pt x="499" y="443"/>
                    <a:pt x="499" y="349"/>
                  </a:cubicBezTo>
                  <a:cubicBezTo>
                    <a:pt x="499" y="254"/>
                    <a:pt x="423" y="178"/>
                    <a:pt x="328" y="178"/>
                  </a:cubicBezTo>
                  <a:close/>
                  <a:moveTo>
                    <a:pt x="328" y="550"/>
                  </a:moveTo>
                  <a:cubicBezTo>
                    <a:pt x="217" y="550"/>
                    <a:pt x="127" y="460"/>
                    <a:pt x="127" y="349"/>
                  </a:cubicBezTo>
                  <a:cubicBezTo>
                    <a:pt x="127" y="238"/>
                    <a:pt x="217" y="148"/>
                    <a:pt x="328" y="148"/>
                  </a:cubicBezTo>
                  <a:cubicBezTo>
                    <a:pt x="439" y="148"/>
                    <a:pt x="529" y="238"/>
                    <a:pt x="529" y="349"/>
                  </a:cubicBezTo>
                  <a:cubicBezTo>
                    <a:pt x="529" y="460"/>
                    <a:pt x="439" y="550"/>
                    <a:pt x="328" y="550"/>
                  </a:cubicBezTo>
                  <a:close/>
                  <a:moveTo>
                    <a:pt x="472" y="349"/>
                  </a:moveTo>
                  <a:cubicBezTo>
                    <a:pt x="472" y="428"/>
                    <a:pt x="408" y="493"/>
                    <a:pt x="328" y="493"/>
                  </a:cubicBezTo>
                  <a:cubicBezTo>
                    <a:pt x="249" y="493"/>
                    <a:pt x="184" y="428"/>
                    <a:pt x="184" y="349"/>
                  </a:cubicBezTo>
                  <a:cubicBezTo>
                    <a:pt x="184" y="269"/>
                    <a:pt x="249" y="205"/>
                    <a:pt x="328" y="205"/>
                  </a:cubicBezTo>
                  <a:cubicBezTo>
                    <a:pt x="408" y="205"/>
                    <a:pt x="472" y="269"/>
                    <a:pt x="472" y="349"/>
                  </a:cubicBezTo>
                  <a:close/>
                  <a:moveTo>
                    <a:pt x="491" y="666"/>
                  </a:moveTo>
                  <a:cubicBezTo>
                    <a:pt x="491" y="666"/>
                    <a:pt x="490" y="666"/>
                    <a:pt x="489" y="666"/>
                  </a:cubicBezTo>
                  <a:cubicBezTo>
                    <a:pt x="476" y="666"/>
                    <a:pt x="463" y="664"/>
                    <a:pt x="451" y="660"/>
                  </a:cubicBezTo>
                  <a:lnTo>
                    <a:pt x="426" y="651"/>
                  </a:lnTo>
                  <a:lnTo>
                    <a:pt x="411" y="672"/>
                  </a:lnTo>
                  <a:cubicBezTo>
                    <a:pt x="399" y="689"/>
                    <a:pt x="383" y="701"/>
                    <a:pt x="366" y="709"/>
                  </a:cubicBezTo>
                  <a:lnTo>
                    <a:pt x="378" y="908"/>
                  </a:lnTo>
                  <a:cubicBezTo>
                    <a:pt x="379" y="925"/>
                    <a:pt x="387" y="926"/>
                    <a:pt x="395" y="913"/>
                  </a:cubicBezTo>
                  <a:lnTo>
                    <a:pt x="435" y="848"/>
                  </a:lnTo>
                  <a:cubicBezTo>
                    <a:pt x="444" y="834"/>
                    <a:pt x="460" y="832"/>
                    <a:pt x="471" y="844"/>
                  </a:cubicBezTo>
                  <a:lnTo>
                    <a:pt x="553" y="929"/>
                  </a:lnTo>
                  <a:cubicBezTo>
                    <a:pt x="564" y="941"/>
                    <a:pt x="570" y="938"/>
                    <a:pt x="566" y="922"/>
                  </a:cubicBezTo>
                  <a:cubicBezTo>
                    <a:pt x="566" y="922"/>
                    <a:pt x="514" y="744"/>
                    <a:pt x="491" y="666"/>
                  </a:cubicBezTo>
                  <a:close/>
                  <a:moveTo>
                    <a:pt x="326" y="717"/>
                  </a:moveTo>
                  <a:cubicBezTo>
                    <a:pt x="291" y="717"/>
                    <a:pt x="260" y="700"/>
                    <a:pt x="239" y="670"/>
                  </a:cubicBezTo>
                  <a:lnTo>
                    <a:pt x="224" y="648"/>
                  </a:lnTo>
                  <a:lnTo>
                    <a:pt x="199" y="656"/>
                  </a:lnTo>
                  <a:cubicBezTo>
                    <a:pt x="188" y="660"/>
                    <a:pt x="176" y="662"/>
                    <a:pt x="165" y="662"/>
                  </a:cubicBezTo>
                  <a:cubicBezTo>
                    <a:pt x="160" y="662"/>
                    <a:pt x="155" y="661"/>
                    <a:pt x="150" y="660"/>
                  </a:cubicBezTo>
                  <a:cubicBezTo>
                    <a:pt x="129" y="738"/>
                    <a:pt x="81" y="915"/>
                    <a:pt x="80" y="920"/>
                  </a:cubicBezTo>
                  <a:cubicBezTo>
                    <a:pt x="77" y="936"/>
                    <a:pt x="87" y="962"/>
                    <a:pt x="115" y="945"/>
                  </a:cubicBezTo>
                  <a:cubicBezTo>
                    <a:pt x="119" y="943"/>
                    <a:pt x="203" y="874"/>
                    <a:pt x="203" y="874"/>
                  </a:cubicBezTo>
                  <a:cubicBezTo>
                    <a:pt x="215" y="863"/>
                    <a:pt x="226" y="862"/>
                    <a:pt x="240" y="875"/>
                  </a:cubicBezTo>
                  <a:lnTo>
                    <a:pt x="305" y="932"/>
                  </a:lnTo>
                  <a:cubicBezTo>
                    <a:pt x="317" y="943"/>
                    <a:pt x="334" y="937"/>
                    <a:pt x="334" y="921"/>
                  </a:cubicBezTo>
                  <a:lnTo>
                    <a:pt x="328" y="717"/>
                  </a:lnTo>
                  <a:cubicBezTo>
                    <a:pt x="327" y="717"/>
                    <a:pt x="326" y="717"/>
                    <a:pt x="326" y="717"/>
                  </a:cubicBezTo>
                  <a:close/>
                </a:path>
              </a:pathLst>
            </a:custGeom>
            <a:solidFill>
              <a:schemeClr val="bg1"/>
            </a:solidFill>
            <a:ln>
              <a:noFill/>
            </a:ln>
          </p:spPr>
          <p:txBody>
            <a:bodyPr lIns="121917" tIns="60958" rIns="121917" bIns="60958"/>
            <a:lstStyle/>
            <a:p>
              <a:endParaRPr lang="zh-CN" altLang="en-US" sz="900" dirty="0"/>
            </a:p>
          </p:txBody>
        </p:sp>
      </p:grpSp>
      <p:grpSp>
        <p:nvGrpSpPr>
          <p:cNvPr id="4" name="组合 30"/>
          <p:cNvGrpSpPr/>
          <p:nvPr/>
        </p:nvGrpSpPr>
        <p:grpSpPr>
          <a:xfrm>
            <a:off x="5095731" y="2961649"/>
            <a:ext cx="911375" cy="1996113"/>
            <a:chOff x="6794308" y="3948865"/>
            <a:chExt cx="1215166" cy="2661484"/>
          </a:xfrm>
        </p:grpSpPr>
        <p:grpSp>
          <p:nvGrpSpPr>
            <p:cNvPr id="7" name="组合 74"/>
            <p:cNvGrpSpPr/>
            <p:nvPr/>
          </p:nvGrpSpPr>
          <p:grpSpPr bwMode="auto">
            <a:xfrm>
              <a:off x="6794308" y="3948865"/>
              <a:ext cx="1215166" cy="2661484"/>
              <a:chOff x="0" y="0"/>
              <a:chExt cx="1494972" cy="3272061"/>
            </a:xfrm>
          </p:grpSpPr>
          <p:sp>
            <p:nvSpPr>
              <p:cNvPr id="14" name="六边形 61"/>
              <p:cNvSpPr>
                <a:spLocks noChangeArrowheads="1"/>
              </p:cNvSpPr>
              <p:nvPr/>
            </p:nvSpPr>
            <p:spPr bwMode="auto">
              <a:xfrm rot="5400000">
                <a:off x="-74314" y="74314"/>
                <a:ext cx="1643600" cy="1494972"/>
              </a:xfrm>
              <a:prstGeom prst="hexagon">
                <a:avLst>
                  <a:gd name="adj" fmla="val 26941"/>
                  <a:gd name="vf" fmla="val 115470"/>
                </a:avLst>
              </a:prstGeom>
              <a:solidFill>
                <a:srgbClr val="0E1E3B"/>
              </a:solidFill>
              <a:ln w="38100">
                <a:solidFill>
                  <a:schemeClr val="bg1"/>
                </a:solid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900" dirty="0">
                  <a:solidFill>
                    <a:srgbClr val="FFFFFF"/>
                  </a:solidFill>
                </a:endParaRPr>
              </a:p>
            </p:txBody>
          </p:sp>
          <p:cxnSp>
            <p:nvCxnSpPr>
              <p:cNvPr id="15" name="直接连接符 62"/>
              <p:cNvCxnSpPr>
                <a:cxnSpLocks noChangeShapeType="1"/>
              </p:cNvCxnSpPr>
              <p:nvPr/>
            </p:nvCxnSpPr>
            <p:spPr bwMode="auto">
              <a:xfrm>
                <a:off x="741898" y="1635475"/>
                <a:ext cx="0" cy="1636586"/>
              </a:xfrm>
              <a:prstGeom prst="line">
                <a:avLst/>
              </a:prstGeom>
              <a:noFill/>
              <a:ln w="6350">
                <a:solidFill>
                  <a:schemeClr val="bg2"/>
                </a:solidFill>
                <a:round/>
              </a:ln>
              <a:extLst>
                <a:ext uri="{909E8E84-426E-40DD-AFC4-6F175D3DCCD1}">
                  <a14:hiddenFill xmlns:a14="http://schemas.microsoft.com/office/drawing/2010/main">
                    <a:noFill/>
                  </a14:hiddenFill>
                </a:ext>
              </a:extLst>
            </p:spPr>
          </p:cxnSp>
        </p:grpSp>
        <p:sp>
          <p:nvSpPr>
            <p:cNvPr id="25" name="Freeform 34"/>
            <p:cNvSpPr>
              <a:spLocks noEditPoints="1"/>
            </p:cNvSpPr>
            <p:nvPr/>
          </p:nvSpPr>
          <p:spPr bwMode="auto">
            <a:xfrm>
              <a:off x="6958248" y="4372894"/>
              <a:ext cx="932824" cy="568233"/>
            </a:xfrm>
            <a:custGeom>
              <a:avLst/>
              <a:gdLst>
                <a:gd name="T0" fmla="*/ 2147483646 w 363"/>
                <a:gd name="T1" fmla="*/ 2147483646 h 221"/>
                <a:gd name="T2" fmla="*/ 2147483646 w 363"/>
                <a:gd name="T3" fmla="*/ 2147483646 h 221"/>
                <a:gd name="T4" fmla="*/ 2147483646 w 363"/>
                <a:gd name="T5" fmla="*/ 2147483646 h 221"/>
                <a:gd name="T6" fmla="*/ 2147483646 w 363"/>
                <a:gd name="T7" fmla="*/ 2147483646 h 221"/>
                <a:gd name="T8" fmla="*/ 2147483646 w 363"/>
                <a:gd name="T9" fmla="*/ 2147483646 h 221"/>
                <a:gd name="T10" fmla="*/ 2147483646 w 363"/>
                <a:gd name="T11" fmla="*/ 2147483646 h 221"/>
                <a:gd name="T12" fmla="*/ 2147483646 w 363"/>
                <a:gd name="T13" fmla="*/ 2147483646 h 221"/>
                <a:gd name="T14" fmla="*/ 2147483646 w 363"/>
                <a:gd name="T15" fmla="*/ 2147483646 h 221"/>
                <a:gd name="T16" fmla="*/ 2147483646 w 363"/>
                <a:gd name="T17" fmla="*/ 2147483646 h 221"/>
                <a:gd name="T18" fmla="*/ 2147483646 w 363"/>
                <a:gd name="T19" fmla="*/ 2147483646 h 221"/>
                <a:gd name="T20" fmla="*/ 2147483646 w 363"/>
                <a:gd name="T21" fmla="*/ 2147483646 h 221"/>
                <a:gd name="T22" fmla="*/ 2147483646 w 363"/>
                <a:gd name="T23" fmla="*/ 2147483646 h 221"/>
                <a:gd name="T24" fmla="*/ 2147483646 w 363"/>
                <a:gd name="T25" fmla="*/ 2147483646 h 221"/>
                <a:gd name="T26" fmla="*/ 2147483646 w 363"/>
                <a:gd name="T27" fmla="*/ 2147483646 h 221"/>
                <a:gd name="T28" fmla="*/ 2147483646 w 363"/>
                <a:gd name="T29" fmla="*/ 2147483646 h 221"/>
                <a:gd name="T30" fmla="*/ 2147483646 w 363"/>
                <a:gd name="T31" fmla="*/ 0 h 221"/>
                <a:gd name="T32" fmla="*/ 2147483646 w 363"/>
                <a:gd name="T33" fmla="*/ 2147483646 h 221"/>
                <a:gd name="T34" fmla="*/ 2147483646 w 363"/>
                <a:gd name="T35" fmla="*/ 2147483646 h 221"/>
                <a:gd name="T36" fmla="*/ 2147483646 w 363"/>
                <a:gd name="T37" fmla="*/ 2147483646 h 221"/>
                <a:gd name="T38" fmla="*/ 2147483646 w 363"/>
                <a:gd name="T39" fmla="*/ 2147483646 h 221"/>
                <a:gd name="T40" fmla="*/ 2147483646 w 363"/>
                <a:gd name="T41" fmla="*/ 2147483646 h 221"/>
                <a:gd name="T42" fmla="*/ 2147483646 w 363"/>
                <a:gd name="T43" fmla="*/ 2147483646 h 221"/>
                <a:gd name="T44" fmla="*/ 2147483646 w 363"/>
                <a:gd name="T45" fmla="*/ 2147483646 h 221"/>
                <a:gd name="T46" fmla="*/ 2147483646 w 363"/>
                <a:gd name="T47" fmla="*/ 2147483646 h 221"/>
                <a:gd name="T48" fmla="*/ 2147483646 w 363"/>
                <a:gd name="T49" fmla="*/ 2147483646 h 221"/>
                <a:gd name="T50" fmla="*/ 2147483646 w 363"/>
                <a:gd name="T51" fmla="*/ 2147483646 h 221"/>
                <a:gd name="T52" fmla="*/ 2147483646 w 363"/>
                <a:gd name="T53" fmla="*/ 2147483646 h 221"/>
                <a:gd name="T54" fmla="*/ 2147483646 w 363"/>
                <a:gd name="T55" fmla="*/ 2147483646 h 221"/>
                <a:gd name="T56" fmla="*/ 2147483646 w 363"/>
                <a:gd name="T57" fmla="*/ 2147483646 h 221"/>
                <a:gd name="T58" fmla="*/ 2147483646 w 363"/>
                <a:gd name="T59" fmla="*/ 2147483646 h 221"/>
                <a:gd name="T60" fmla="*/ 2147483646 w 363"/>
                <a:gd name="T61" fmla="*/ 2147483646 h 221"/>
                <a:gd name="T62" fmla="*/ 2147483646 w 363"/>
                <a:gd name="T63" fmla="*/ 2147483646 h 221"/>
                <a:gd name="T64" fmla="*/ 2147483646 w 363"/>
                <a:gd name="T65" fmla="*/ 2147483646 h 221"/>
                <a:gd name="T66" fmla="*/ 2147483646 w 363"/>
                <a:gd name="T67" fmla="*/ 2147483646 h 221"/>
                <a:gd name="T68" fmla="*/ 2147483646 w 363"/>
                <a:gd name="T69" fmla="*/ 2147483646 h 221"/>
                <a:gd name="T70" fmla="*/ 2147483646 w 363"/>
                <a:gd name="T71" fmla="*/ 2147483646 h 221"/>
                <a:gd name="T72" fmla="*/ 2147483646 w 363"/>
                <a:gd name="T73" fmla="*/ 2147483646 h 221"/>
                <a:gd name="T74" fmla="*/ 2147483646 w 363"/>
                <a:gd name="T75" fmla="*/ 2147483646 h 221"/>
                <a:gd name="T76" fmla="*/ 2147483646 w 363"/>
                <a:gd name="T77" fmla="*/ 2147483646 h 221"/>
                <a:gd name="T78" fmla="*/ 2147483646 w 363"/>
                <a:gd name="T79" fmla="*/ 2147483646 h 221"/>
                <a:gd name="T80" fmla="*/ 2147483646 w 363"/>
                <a:gd name="T81" fmla="*/ 2147483646 h 221"/>
                <a:gd name="T82" fmla="*/ 2147483646 w 363"/>
                <a:gd name="T83" fmla="*/ 2147483646 h 22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63" h="221">
                  <a:moveTo>
                    <a:pt x="25" y="108"/>
                  </a:moveTo>
                  <a:cubicBezTo>
                    <a:pt x="43" y="115"/>
                    <a:pt x="43" y="115"/>
                    <a:pt x="43" y="115"/>
                  </a:cubicBezTo>
                  <a:cubicBezTo>
                    <a:pt x="26" y="128"/>
                    <a:pt x="26" y="128"/>
                    <a:pt x="26" y="128"/>
                  </a:cubicBezTo>
                  <a:cubicBezTo>
                    <a:pt x="13" y="128"/>
                    <a:pt x="13" y="128"/>
                    <a:pt x="13" y="128"/>
                  </a:cubicBezTo>
                  <a:lnTo>
                    <a:pt x="25" y="108"/>
                  </a:lnTo>
                  <a:close/>
                  <a:moveTo>
                    <a:pt x="238" y="58"/>
                  </a:moveTo>
                  <a:cubicBezTo>
                    <a:pt x="239" y="54"/>
                    <a:pt x="241" y="50"/>
                    <a:pt x="243" y="47"/>
                  </a:cubicBezTo>
                  <a:cubicBezTo>
                    <a:pt x="243" y="47"/>
                    <a:pt x="242" y="47"/>
                    <a:pt x="241" y="47"/>
                  </a:cubicBezTo>
                  <a:cubicBezTo>
                    <a:pt x="237" y="47"/>
                    <a:pt x="229" y="47"/>
                    <a:pt x="224" y="47"/>
                  </a:cubicBezTo>
                  <a:cubicBezTo>
                    <a:pt x="220" y="47"/>
                    <a:pt x="217" y="47"/>
                    <a:pt x="214" y="48"/>
                  </a:cubicBezTo>
                  <a:cubicBezTo>
                    <a:pt x="226" y="58"/>
                    <a:pt x="226" y="58"/>
                    <a:pt x="226" y="58"/>
                  </a:cubicBezTo>
                  <a:lnTo>
                    <a:pt x="238" y="58"/>
                  </a:lnTo>
                  <a:close/>
                  <a:moveTo>
                    <a:pt x="249" y="53"/>
                  </a:moveTo>
                  <a:cubicBezTo>
                    <a:pt x="248" y="53"/>
                    <a:pt x="247" y="55"/>
                    <a:pt x="246" y="58"/>
                  </a:cubicBezTo>
                  <a:cubicBezTo>
                    <a:pt x="252" y="58"/>
                    <a:pt x="252" y="58"/>
                    <a:pt x="252" y="58"/>
                  </a:cubicBezTo>
                  <a:cubicBezTo>
                    <a:pt x="251" y="55"/>
                    <a:pt x="250" y="53"/>
                    <a:pt x="249" y="53"/>
                  </a:cubicBezTo>
                  <a:close/>
                  <a:moveTo>
                    <a:pt x="250" y="150"/>
                  </a:moveTo>
                  <a:cubicBezTo>
                    <a:pt x="249" y="150"/>
                    <a:pt x="246" y="154"/>
                    <a:pt x="246" y="162"/>
                  </a:cubicBezTo>
                  <a:cubicBezTo>
                    <a:pt x="246" y="169"/>
                    <a:pt x="249" y="173"/>
                    <a:pt x="250" y="173"/>
                  </a:cubicBezTo>
                  <a:cubicBezTo>
                    <a:pt x="251" y="173"/>
                    <a:pt x="254" y="169"/>
                    <a:pt x="254" y="162"/>
                  </a:cubicBezTo>
                  <a:cubicBezTo>
                    <a:pt x="254" y="154"/>
                    <a:pt x="251" y="150"/>
                    <a:pt x="250" y="150"/>
                  </a:cubicBezTo>
                  <a:close/>
                  <a:moveTo>
                    <a:pt x="245" y="144"/>
                  </a:moveTo>
                  <a:cubicBezTo>
                    <a:pt x="244" y="144"/>
                    <a:pt x="243" y="144"/>
                    <a:pt x="243" y="144"/>
                  </a:cubicBezTo>
                  <a:cubicBezTo>
                    <a:pt x="242" y="144"/>
                    <a:pt x="242" y="144"/>
                    <a:pt x="241" y="144"/>
                  </a:cubicBezTo>
                  <a:cubicBezTo>
                    <a:pt x="200" y="171"/>
                    <a:pt x="200" y="171"/>
                    <a:pt x="200" y="171"/>
                  </a:cubicBezTo>
                  <a:cubicBezTo>
                    <a:pt x="205" y="176"/>
                    <a:pt x="214" y="179"/>
                    <a:pt x="225" y="179"/>
                  </a:cubicBezTo>
                  <a:cubicBezTo>
                    <a:pt x="231" y="179"/>
                    <a:pt x="238" y="179"/>
                    <a:pt x="243" y="179"/>
                  </a:cubicBezTo>
                  <a:cubicBezTo>
                    <a:pt x="243" y="179"/>
                    <a:pt x="244" y="179"/>
                    <a:pt x="245" y="179"/>
                  </a:cubicBezTo>
                  <a:cubicBezTo>
                    <a:pt x="241" y="175"/>
                    <a:pt x="238" y="169"/>
                    <a:pt x="238" y="162"/>
                  </a:cubicBezTo>
                  <a:cubicBezTo>
                    <a:pt x="238" y="154"/>
                    <a:pt x="241" y="148"/>
                    <a:pt x="245" y="144"/>
                  </a:cubicBezTo>
                  <a:close/>
                  <a:moveTo>
                    <a:pt x="208" y="58"/>
                  </a:moveTo>
                  <a:cubicBezTo>
                    <a:pt x="137" y="0"/>
                    <a:pt x="137" y="0"/>
                    <a:pt x="137" y="0"/>
                  </a:cubicBezTo>
                  <a:cubicBezTo>
                    <a:pt x="110" y="0"/>
                    <a:pt x="110" y="0"/>
                    <a:pt x="110" y="0"/>
                  </a:cubicBezTo>
                  <a:cubicBezTo>
                    <a:pt x="110" y="0"/>
                    <a:pt x="133" y="48"/>
                    <a:pt x="138" y="58"/>
                  </a:cubicBezTo>
                  <a:lnTo>
                    <a:pt x="208" y="58"/>
                  </a:lnTo>
                  <a:close/>
                  <a:moveTo>
                    <a:pt x="362" y="107"/>
                  </a:moveTo>
                  <a:cubicBezTo>
                    <a:pt x="361" y="119"/>
                    <a:pt x="332" y="125"/>
                    <a:pt x="316" y="125"/>
                  </a:cubicBezTo>
                  <a:cubicBezTo>
                    <a:pt x="248" y="125"/>
                    <a:pt x="248" y="125"/>
                    <a:pt x="248" y="125"/>
                  </a:cubicBezTo>
                  <a:cubicBezTo>
                    <a:pt x="102" y="221"/>
                    <a:pt x="102" y="221"/>
                    <a:pt x="102" y="221"/>
                  </a:cubicBezTo>
                  <a:cubicBezTo>
                    <a:pt x="75" y="221"/>
                    <a:pt x="75" y="221"/>
                    <a:pt x="75" y="221"/>
                  </a:cubicBezTo>
                  <a:cubicBezTo>
                    <a:pt x="75" y="221"/>
                    <a:pt x="113" y="172"/>
                    <a:pt x="121" y="162"/>
                  </a:cubicBezTo>
                  <a:cubicBezTo>
                    <a:pt x="127" y="153"/>
                    <a:pt x="138" y="141"/>
                    <a:pt x="138" y="125"/>
                  </a:cubicBezTo>
                  <a:cubicBezTo>
                    <a:pt x="126" y="125"/>
                    <a:pt x="126" y="125"/>
                    <a:pt x="126" y="125"/>
                  </a:cubicBezTo>
                  <a:cubicBezTo>
                    <a:pt x="92" y="125"/>
                    <a:pt x="46" y="103"/>
                    <a:pt x="19" y="93"/>
                  </a:cubicBezTo>
                  <a:cubicBezTo>
                    <a:pt x="2" y="87"/>
                    <a:pt x="5" y="70"/>
                    <a:pt x="19" y="70"/>
                  </a:cubicBezTo>
                  <a:cubicBezTo>
                    <a:pt x="19" y="70"/>
                    <a:pt x="19" y="70"/>
                    <a:pt x="19" y="70"/>
                  </a:cubicBezTo>
                  <a:cubicBezTo>
                    <a:pt x="0" y="4"/>
                    <a:pt x="0" y="4"/>
                    <a:pt x="0" y="4"/>
                  </a:cubicBezTo>
                  <a:cubicBezTo>
                    <a:pt x="21" y="4"/>
                    <a:pt x="21" y="4"/>
                    <a:pt x="21" y="4"/>
                  </a:cubicBezTo>
                  <a:cubicBezTo>
                    <a:pt x="21" y="4"/>
                    <a:pt x="46" y="37"/>
                    <a:pt x="54" y="47"/>
                  </a:cubicBezTo>
                  <a:cubicBezTo>
                    <a:pt x="66" y="61"/>
                    <a:pt x="81" y="69"/>
                    <a:pt x="102" y="70"/>
                  </a:cubicBezTo>
                  <a:cubicBezTo>
                    <a:pt x="280" y="70"/>
                    <a:pt x="280" y="70"/>
                    <a:pt x="280" y="70"/>
                  </a:cubicBezTo>
                  <a:cubicBezTo>
                    <a:pt x="293" y="70"/>
                    <a:pt x="305" y="72"/>
                    <a:pt x="316" y="76"/>
                  </a:cubicBezTo>
                  <a:cubicBezTo>
                    <a:pt x="337" y="83"/>
                    <a:pt x="350" y="91"/>
                    <a:pt x="358" y="99"/>
                  </a:cubicBezTo>
                  <a:cubicBezTo>
                    <a:pt x="362" y="102"/>
                    <a:pt x="363" y="105"/>
                    <a:pt x="362" y="107"/>
                  </a:cubicBezTo>
                  <a:close/>
                  <a:moveTo>
                    <a:pt x="147" y="96"/>
                  </a:moveTo>
                  <a:cubicBezTo>
                    <a:pt x="147" y="91"/>
                    <a:pt x="143" y="87"/>
                    <a:pt x="138" y="87"/>
                  </a:cubicBezTo>
                  <a:cubicBezTo>
                    <a:pt x="134" y="87"/>
                    <a:pt x="130" y="91"/>
                    <a:pt x="130" y="96"/>
                  </a:cubicBezTo>
                  <a:cubicBezTo>
                    <a:pt x="130" y="100"/>
                    <a:pt x="134" y="104"/>
                    <a:pt x="138" y="104"/>
                  </a:cubicBezTo>
                  <a:cubicBezTo>
                    <a:pt x="143" y="104"/>
                    <a:pt x="147" y="100"/>
                    <a:pt x="147" y="96"/>
                  </a:cubicBezTo>
                  <a:close/>
                  <a:moveTo>
                    <a:pt x="176" y="96"/>
                  </a:moveTo>
                  <a:cubicBezTo>
                    <a:pt x="176" y="91"/>
                    <a:pt x="172" y="87"/>
                    <a:pt x="167" y="87"/>
                  </a:cubicBezTo>
                  <a:cubicBezTo>
                    <a:pt x="162" y="87"/>
                    <a:pt x="159" y="91"/>
                    <a:pt x="159" y="96"/>
                  </a:cubicBezTo>
                  <a:cubicBezTo>
                    <a:pt x="159" y="100"/>
                    <a:pt x="162" y="104"/>
                    <a:pt x="167" y="104"/>
                  </a:cubicBezTo>
                  <a:cubicBezTo>
                    <a:pt x="172" y="104"/>
                    <a:pt x="176" y="100"/>
                    <a:pt x="176" y="96"/>
                  </a:cubicBezTo>
                  <a:close/>
                  <a:moveTo>
                    <a:pt x="205" y="96"/>
                  </a:moveTo>
                  <a:cubicBezTo>
                    <a:pt x="205" y="91"/>
                    <a:pt x="201" y="87"/>
                    <a:pt x="196" y="87"/>
                  </a:cubicBezTo>
                  <a:cubicBezTo>
                    <a:pt x="191" y="87"/>
                    <a:pt x="188" y="91"/>
                    <a:pt x="188" y="96"/>
                  </a:cubicBezTo>
                  <a:cubicBezTo>
                    <a:pt x="188" y="100"/>
                    <a:pt x="191" y="104"/>
                    <a:pt x="196" y="104"/>
                  </a:cubicBezTo>
                  <a:cubicBezTo>
                    <a:pt x="201" y="104"/>
                    <a:pt x="205" y="100"/>
                    <a:pt x="205" y="96"/>
                  </a:cubicBezTo>
                  <a:close/>
                  <a:moveTo>
                    <a:pt x="234" y="96"/>
                  </a:moveTo>
                  <a:cubicBezTo>
                    <a:pt x="234" y="91"/>
                    <a:pt x="230" y="87"/>
                    <a:pt x="225" y="87"/>
                  </a:cubicBezTo>
                  <a:cubicBezTo>
                    <a:pt x="220" y="87"/>
                    <a:pt x="217" y="91"/>
                    <a:pt x="217" y="96"/>
                  </a:cubicBezTo>
                  <a:cubicBezTo>
                    <a:pt x="217" y="100"/>
                    <a:pt x="220" y="104"/>
                    <a:pt x="225" y="104"/>
                  </a:cubicBezTo>
                  <a:cubicBezTo>
                    <a:pt x="230" y="104"/>
                    <a:pt x="234" y="100"/>
                    <a:pt x="234" y="96"/>
                  </a:cubicBezTo>
                  <a:close/>
                  <a:moveTo>
                    <a:pt x="262" y="96"/>
                  </a:moveTo>
                  <a:cubicBezTo>
                    <a:pt x="262" y="91"/>
                    <a:pt x="259" y="87"/>
                    <a:pt x="254" y="87"/>
                  </a:cubicBezTo>
                  <a:cubicBezTo>
                    <a:pt x="249" y="87"/>
                    <a:pt x="245" y="91"/>
                    <a:pt x="245" y="96"/>
                  </a:cubicBezTo>
                  <a:cubicBezTo>
                    <a:pt x="245" y="100"/>
                    <a:pt x="249" y="104"/>
                    <a:pt x="254" y="104"/>
                  </a:cubicBezTo>
                  <a:cubicBezTo>
                    <a:pt x="259" y="104"/>
                    <a:pt x="262" y="100"/>
                    <a:pt x="262" y="96"/>
                  </a:cubicBezTo>
                  <a:close/>
                  <a:moveTo>
                    <a:pt x="340" y="96"/>
                  </a:moveTo>
                  <a:cubicBezTo>
                    <a:pt x="336" y="94"/>
                    <a:pt x="331" y="91"/>
                    <a:pt x="325" y="89"/>
                  </a:cubicBezTo>
                  <a:cubicBezTo>
                    <a:pt x="322" y="90"/>
                    <a:pt x="316" y="91"/>
                    <a:pt x="309" y="91"/>
                  </a:cubicBezTo>
                  <a:cubicBezTo>
                    <a:pt x="300" y="91"/>
                    <a:pt x="300" y="104"/>
                    <a:pt x="310" y="105"/>
                  </a:cubicBezTo>
                  <a:cubicBezTo>
                    <a:pt x="322" y="105"/>
                    <a:pt x="335" y="101"/>
                    <a:pt x="340" y="96"/>
                  </a:cubicBezTo>
                  <a:close/>
                </a:path>
              </a:pathLst>
            </a:custGeom>
            <a:solidFill>
              <a:schemeClr val="bg1"/>
            </a:solidFill>
            <a:ln>
              <a:noFill/>
            </a:ln>
          </p:spPr>
          <p:txBody>
            <a:bodyPr lIns="121917" tIns="60958" rIns="121917" bIns="60958"/>
            <a:lstStyle/>
            <a:p>
              <a:endParaRPr lang="zh-CN" altLang="en-US" sz="900" dirty="0"/>
            </a:p>
          </p:txBody>
        </p:sp>
      </p:grpSp>
      <p:grpSp>
        <p:nvGrpSpPr>
          <p:cNvPr id="10" name="组合 27"/>
          <p:cNvGrpSpPr/>
          <p:nvPr/>
        </p:nvGrpSpPr>
        <p:grpSpPr>
          <a:xfrm>
            <a:off x="1533525" y="1959233"/>
            <a:ext cx="912343" cy="2998529"/>
            <a:chOff x="2044700" y="2612311"/>
            <a:chExt cx="1216457" cy="3998038"/>
          </a:xfrm>
        </p:grpSpPr>
        <p:grpSp>
          <p:nvGrpSpPr>
            <p:cNvPr id="13" name="组合 2"/>
            <p:cNvGrpSpPr/>
            <p:nvPr/>
          </p:nvGrpSpPr>
          <p:grpSpPr bwMode="auto">
            <a:xfrm>
              <a:off x="2044700" y="2612311"/>
              <a:ext cx="1216457" cy="3998038"/>
              <a:chOff x="0" y="0"/>
              <a:chExt cx="1494972" cy="4915661"/>
            </a:xfrm>
          </p:grpSpPr>
          <p:cxnSp>
            <p:nvCxnSpPr>
              <p:cNvPr id="11" name="直接连接符 48"/>
              <p:cNvCxnSpPr>
                <a:cxnSpLocks noChangeShapeType="1"/>
                <a:stCxn id="12" idx="2"/>
              </p:cNvCxnSpPr>
              <p:nvPr/>
            </p:nvCxnSpPr>
            <p:spPr bwMode="auto">
              <a:xfrm>
                <a:off x="747486" y="1643600"/>
                <a:ext cx="0" cy="3272061"/>
              </a:xfrm>
              <a:prstGeom prst="line">
                <a:avLst/>
              </a:prstGeom>
              <a:noFill/>
              <a:ln w="6350">
                <a:solidFill>
                  <a:schemeClr val="bg2"/>
                </a:solidFill>
                <a:round/>
              </a:ln>
              <a:extLst>
                <a:ext uri="{909E8E84-426E-40DD-AFC4-6F175D3DCCD1}">
                  <a14:hiddenFill xmlns:a14="http://schemas.microsoft.com/office/drawing/2010/main">
                    <a:noFill/>
                  </a14:hiddenFill>
                </a:ext>
              </a:extLst>
            </p:spPr>
          </p:cxnSp>
          <p:sp>
            <p:nvSpPr>
              <p:cNvPr id="12" name="六边形 49"/>
              <p:cNvSpPr>
                <a:spLocks noChangeArrowheads="1"/>
              </p:cNvSpPr>
              <p:nvPr/>
            </p:nvSpPr>
            <p:spPr bwMode="auto">
              <a:xfrm rot="5400000">
                <a:off x="-74314" y="74314"/>
                <a:ext cx="1643600" cy="1494972"/>
              </a:xfrm>
              <a:prstGeom prst="hexagon">
                <a:avLst>
                  <a:gd name="adj" fmla="val 26941"/>
                  <a:gd name="vf" fmla="val 115470"/>
                </a:avLst>
              </a:prstGeom>
              <a:solidFill>
                <a:srgbClr val="E6345E"/>
              </a:solidFill>
              <a:ln w="38100">
                <a:solidFill>
                  <a:schemeClr val="accent1"/>
                </a:solid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900" dirty="0">
                  <a:solidFill>
                    <a:srgbClr val="FFFFFF"/>
                  </a:solidFill>
                </a:endParaRPr>
              </a:p>
            </p:txBody>
          </p:sp>
        </p:grpSp>
        <p:sp>
          <p:nvSpPr>
            <p:cNvPr id="26" name="Freeform 158"/>
            <p:cNvSpPr>
              <a:spLocks noEditPoints="1"/>
            </p:cNvSpPr>
            <p:nvPr/>
          </p:nvSpPr>
          <p:spPr bwMode="auto">
            <a:xfrm>
              <a:off x="2338790" y="2946426"/>
              <a:ext cx="708455" cy="613625"/>
            </a:xfrm>
            <a:custGeom>
              <a:avLst/>
              <a:gdLst>
                <a:gd name="T0" fmla="*/ 2 w 63"/>
                <a:gd name="T1" fmla="*/ 13 h 55"/>
                <a:gd name="T2" fmla="*/ 2 w 63"/>
                <a:gd name="T3" fmla="*/ 13 h 55"/>
                <a:gd name="T4" fmla="*/ 35 w 63"/>
                <a:gd name="T5" fmla="*/ 13 h 55"/>
                <a:gd name="T6" fmla="*/ 37 w 63"/>
                <a:gd name="T7" fmla="*/ 15 h 55"/>
                <a:gd name="T8" fmla="*/ 35 w 63"/>
                <a:gd name="T9" fmla="*/ 17 h 55"/>
                <a:gd name="T10" fmla="*/ 4 w 63"/>
                <a:gd name="T11" fmla="*/ 17 h 55"/>
                <a:gd name="T12" fmla="*/ 4 w 63"/>
                <a:gd name="T13" fmla="*/ 46 h 55"/>
                <a:gd name="T14" fmla="*/ 46 w 63"/>
                <a:gd name="T15" fmla="*/ 46 h 55"/>
                <a:gd name="T16" fmla="*/ 46 w 63"/>
                <a:gd name="T17" fmla="*/ 26 h 55"/>
                <a:gd name="T18" fmla="*/ 48 w 63"/>
                <a:gd name="T19" fmla="*/ 24 h 55"/>
                <a:gd name="T20" fmla="*/ 50 w 63"/>
                <a:gd name="T21" fmla="*/ 26 h 55"/>
                <a:gd name="T22" fmla="*/ 50 w 63"/>
                <a:gd name="T23" fmla="*/ 48 h 55"/>
                <a:gd name="T24" fmla="*/ 48 w 63"/>
                <a:gd name="T25" fmla="*/ 50 h 55"/>
                <a:gd name="T26" fmla="*/ 48 w 63"/>
                <a:gd name="T27" fmla="*/ 50 h 55"/>
                <a:gd name="T28" fmla="*/ 27 w 63"/>
                <a:gd name="T29" fmla="*/ 50 h 55"/>
                <a:gd name="T30" fmla="*/ 27 w 63"/>
                <a:gd name="T31" fmla="*/ 52 h 55"/>
                <a:gd name="T32" fmla="*/ 27 w 63"/>
                <a:gd name="T33" fmla="*/ 52 h 55"/>
                <a:gd name="T34" fmla="*/ 37 w 63"/>
                <a:gd name="T35" fmla="*/ 52 h 55"/>
                <a:gd name="T36" fmla="*/ 39 w 63"/>
                <a:gd name="T37" fmla="*/ 54 h 55"/>
                <a:gd name="T38" fmla="*/ 37 w 63"/>
                <a:gd name="T39" fmla="*/ 55 h 55"/>
                <a:gd name="T40" fmla="*/ 12 w 63"/>
                <a:gd name="T41" fmla="*/ 55 h 55"/>
                <a:gd name="T42" fmla="*/ 11 w 63"/>
                <a:gd name="T43" fmla="*/ 54 h 55"/>
                <a:gd name="T44" fmla="*/ 12 w 63"/>
                <a:gd name="T45" fmla="*/ 52 h 55"/>
                <a:gd name="T46" fmla="*/ 23 w 63"/>
                <a:gd name="T47" fmla="*/ 52 h 55"/>
                <a:gd name="T48" fmla="*/ 23 w 63"/>
                <a:gd name="T49" fmla="*/ 52 h 55"/>
                <a:gd name="T50" fmla="*/ 23 w 63"/>
                <a:gd name="T51" fmla="*/ 50 h 55"/>
                <a:gd name="T52" fmla="*/ 2 w 63"/>
                <a:gd name="T53" fmla="*/ 50 h 55"/>
                <a:gd name="T54" fmla="*/ 0 w 63"/>
                <a:gd name="T55" fmla="*/ 48 h 55"/>
                <a:gd name="T56" fmla="*/ 0 w 63"/>
                <a:gd name="T57" fmla="*/ 48 h 55"/>
                <a:gd name="T58" fmla="*/ 0 w 63"/>
                <a:gd name="T59" fmla="*/ 15 h 55"/>
                <a:gd name="T60" fmla="*/ 2 w 63"/>
                <a:gd name="T61" fmla="*/ 13 h 55"/>
                <a:gd name="T62" fmla="*/ 45 w 63"/>
                <a:gd name="T63" fmla="*/ 5 h 55"/>
                <a:gd name="T64" fmla="*/ 45 w 63"/>
                <a:gd name="T65" fmla="*/ 5 h 55"/>
                <a:gd name="T66" fmla="*/ 42 w 63"/>
                <a:gd name="T67" fmla="*/ 11 h 55"/>
                <a:gd name="T68" fmla="*/ 44 w 63"/>
                <a:gd name="T69" fmla="*/ 15 h 55"/>
                <a:gd name="T70" fmla="*/ 44 w 63"/>
                <a:gd name="T71" fmla="*/ 16 h 55"/>
                <a:gd name="T72" fmla="*/ 44 w 63"/>
                <a:gd name="T73" fmla="*/ 20 h 55"/>
                <a:gd name="T74" fmla="*/ 48 w 63"/>
                <a:gd name="T75" fmla="*/ 18 h 55"/>
                <a:gd name="T76" fmla="*/ 49 w 63"/>
                <a:gd name="T77" fmla="*/ 18 h 55"/>
                <a:gd name="T78" fmla="*/ 51 w 63"/>
                <a:gd name="T79" fmla="*/ 18 h 55"/>
                <a:gd name="T80" fmla="*/ 61 w 63"/>
                <a:gd name="T81" fmla="*/ 11 h 55"/>
                <a:gd name="T82" fmla="*/ 58 w 63"/>
                <a:gd name="T83" fmla="*/ 5 h 55"/>
                <a:gd name="T84" fmla="*/ 45 w 63"/>
                <a:gd name="T85" fmla="*/ 5 h 55"/>
                <a:gd name="T86" fmla="*/ 43 w 63"/>
                <a:gd name="T87" fmla="*/ 3 h 55"/>
                <a:gd name="T88" fmla="*/ 43 w 63"/>
                <a:gd name="T89" fmla="*/ 3 h 55"/>
                <a:gd name="T90" fmla="*/ 60 w 63"/>
                <a:gd name="T91" fmla="*/ 3 h 55"/>
                <a:gd name="T92" fmla="*/ 63 w 63"/>
                <a:gd name="T93" fmla="*/ 11 h 55"/>
                <a:gd name="T94" fmla="*/ 51 w 63"/>
                <a:gd name="T95" fmla="*/ 21 h 55"/>
                <a:gd name="T96" fmla="*/ 49 w 63"/>
                <a:gd name="T97" fmla="*/ 20 h 55"/>
                <a:gd name="T98" fmla="*/ 44 w 63"/>
                <a:gd name="T99" fmla="*/ 22 h 55"/>
                <a:gd name="T100" fmla="*/ 43 w 63"/>
                <a:gd name="T101" fmla="*/ 23 h 55"/>
                <a:gd name="T102" fmla="*/ 42 w 63"/>
                <a:gd name="T103" fmla="*/ 21 h 55"/>
                <a:gd name="T104" fmla="*/ 42 w 63"/>
                <a:gd name="T105" fmla="*/ 16 h 55"/>
                <a:gd name="T106" fmla="*/ 40 w 63"/>
                <a:gd name="T107" fmla="*/ 11 h 55"/>
                <a:gd name="T108" fmla="*/ 43 w 63"/>
                <a:gd name="T109" fmla="*/ 3 h 55"/>
                <a:gd name="T110" fmla="*/ 43 w 63"/>
                <a:gd name="T111" fmla="*/ 41 h 55"/>
                <a:gd name="T112" fmla="*/ 43 w 63"/>
                <a:gd name="T113" fmla="*/ 41 h 55"/>
                <a:gd name="T114" fmla="*/ 45 w 63"/>
                <a:gd name="T115" fmla="*/ 43 h 55"/>
                <a:gd name="T116" fmla="*/ 43 w 63"/>
                <a:gd name="T117" fmla="*/ 45 h 55"/>
                <a:gd name="T118" fmla="*/ 41 w 63"/>
                <a:gd name="T119" fmla="*/ 43 h 55"/>
                <a:gd name="T120" fmla="*/ 43 w 63"/>
                <a:gd name="T121" fmla="*/ 4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 h="55">
                  <a:moveTo>
                    <a:pt x="2" y="13"/>
                  </a:moveTo>
                  <a:cubicBezTo>
                    <a:pt x="2" y="13"/>
                    <a:pt x="2" y="13"/>
                    <a:pt x="2" y="13"/>
                  </a:cubicBezTo>
                  <a:cubicBezTo>
                    <a:pt x="35" y="13"/>
                    <a:pt x="35" y="13"/>
                    <a:pt x="35" y="13"/>
                  </a:cubicBezTo>
                  <a:cubicBezTo>
                    <a:pt x="36" y="13"/>
                    <a:pt x="37" y="14"/>
                    <a:pt x="37" y="15"/>
                  </a:cubicBezTo>
                  <a:cubicBezTo>
                    <a:pt x="37" y="16"/>
                    <a:pt x="36" y="17"/>
                    <a:pt x="35" y="17"/>
                  </a:cubicBezTo>
                  <a:cubicBezTo>
                    <a:pt x="4" y="17"/>
                    <a:pt x="4" y="17"/>
                    <a:pt x="4" y="17"/>
                  </a:cubicBezTo>
                  <a:cubicBezTo>
                    <a:pt x="4" y="27"/>
                    <a:pt x="4" y="36"/>
                    <a:pt x="4" y="46"/>
                  </a:cubicBezTo>
                  <a:cubicBezTo>
                    <a:pt x="18" y="46"/>
                    <a:pt x="32" y="46"/>
                    <a:pt x="46" y="46"/>
                  </a:cubicBezTo>
                  <a:cubicBezTo>
                    <a:pt x="46" y="26"/>
                    <a:pt x="46" y="26"/>
                    <a:pt x="46" y="26"/>
                  </a:cubicBezTo>
                  <a:cubicBezTo>
                    <a:pt x="46" y="25"/>
                    <a:pt x="47" y="24"/>
                    <a:pt x="48" y="24"/>
                  </a:cubicBezTo>
                  <a:cubicBezTo>
                    <a:pt x="49" y="24"/>
                    <a:pt x="50" y="25"/>
                    <a:pt x="50" y="26"/>
                  </a:cubicBezTo>
                  <a:cubicBezTo>
                    <a:pt x="50" y="48"/>
                    <a:pt x="50" y="48"/>
                    <a:pt x="50" y="48"/>
                  </a:cubicBezTo>
                  <a:cubicBezTo>
                    <a:pt x="50" y="49"/>
                    <a:pt x="49" y="50"/>
                    <a:pt x="48" y="50"/>
                  </a:cubicBezTo>
                  <a:cubicBezTo>
                    <a:pt x="48" y="50"/>
                    <a:pt x="48" y="50"/>
                    <a:pt x="48" y="50"/>
                  </a:cubicBezTo>
                  <a:cubicBezTo>
                    <a:pt x="27" y="50"/>
                    <a:pt x="27" y="50"/>
                    <a:pt x="27" y="50"/>
                  </a:cubicBezTo>
                  <a:cubicBezTo>
                    <a:pt x="27" y="52"/>
                    <a:pt x="27" y="52"/>
                    <a:pt x="27" y="52"/>
                  </a:cubicBezTo>
                  <a:cubicBezTo>
                    <a:pt x="27" y="52"/>
                    <a:pt x="27" y="52"/>
                    <a:pt x="27" y="52"/>
                  </a:cubicBezTo>
                  <a:cubicBezTo>
                    <a:pt x="37" y="52"/>
                    <a:pt x="37" y="52"/>
                    <a:pt x="37" y="52"/>
                  </a:cubicBezTo>
                  <a:cubicBezTo>
                    <a:pt x="38" y="52"/>
                    <a:pt x="39" y="53"/>
                    <a:pt x="39" y="54"/>
                  </a:cubicBezTo>
                  <a:cubicBezTo>
                    <a:pt x="39" y="54"/>
                    <a:pt x="38" y="55"/>
                    <a:pt x="37" y="55"/>
                  </a:cubicBezTo>
                  <a:cubicBezTo>
                    <a:pt x="12" y="55"/>
                    <a:pt x="12" y="55"/>
                    <a:pt x="12" y="55"/>
                  </a:cubicBezTo>
                  <a:cubicBezTo>
                    <a:pt x="12" y="55"/>
                    <a:pt x="11" y="54"/>
                    <a:pt x="11" y="54"/>
                  </a:cubicBezTo>
                  <a:cubicBezTo>
                    <a:pt x="11" y="53"/>
                    <a:pt x="12" y="52"/>
                    <a:pt x="12" y="52"/>
                  </a:cubicBezTo>
                  <a:cubicBezTo>
                    <a:pt x="23" y="52"/>
                    <a:pt x="23" y="52"/>
                    <a:pt x="23" y="52"/>
                  </a:cubicBezTo>
                  <a:cubicBezTo>
                    <a:pt x="23" y="52"/>
                    <a:pt x="23" y="52"/>
                    <a:pt x="23" y="52"/>
                  </a:cubicBezTo>
                  <a:cubicBezTo>
                    <a:pt x="23" y="50"/>
                    <a:pt x="23" y="50"/>
                    <a:pt x="23" y="50"/>
                  </a:cubicBezTo>
                  <a:cubicBezTo>
                    <a:pt x="2" y="50"/>
                    <a:pt x="2" y="50"/>
                    <a:pt x="2" y="50"/>
                  </a:cubicBezTo>
                  <a:cubicBezTo>
                    <a:pt x="1" y="50"/>
                    <a:pt x="0" y="49"/>
                    <a:pt x="0" y="48"/>
                  </a:cubicBezTo>
                  <a:cubicBezTo>
                    <a:pt x="0" y="48"/>
                    <a:pt x="0" y="48"/>
                    <a:pt x="0" y="48"/>
                  </a:cubicBezTo>
                  <a:cubicBezTo>
                    <a:pt x="0" y="15"/>
                    <a:pt x="0" y="15"/>
                    <a:pt x="0" y="15"/>
                  </a:cubicBezTo>
                  <a:cubicBezTo>
                    <a:pt x="0" y="14"/>
                    <a:pt x="1" y="13"/>
                    <a:pt x="2" y="13"/>
                  </a:cubicBezTo>
                  <a:close/>
                  <a:moveTo>
                    <a:pt x="45" y="5"/>
                  </a:moveTo>
                  <a:cubicBezTo>
                    <a:pt x="45" y="5"/>
                    <a:pt x="45" y="5"/>
                    <a:pt x="45" y="5"/>
                  </a:cubicBezTo>
                  <a:cubicBezTo>
                    <a:pt x="43" y="7"/>
                    <a:pt x="42" y="8"/>
                    <a:pt x="42" y="11"/>
                  </a:cubicBezTo>
                  <a:cubicBezTo>
                    <a:pt x="42" y="12"/>
                    <a:pt x="43" y="14"/>
                    <a:pt x="44" y="15"/>
                  </a:cubicBezTo>
                  <a:cubicBezTo>
                    <a:pt x="44" y="16"/>
                    <a:pt x="44" y="16"/>
                    <a:pt x="44" y="16"/>
                  </a:cubicBezTo>
                  <a:cubicBezTo>
                    <a:pt x="44" y="20"/>
                    <a:pt x="44" y="20"/>
                    <a:pt x="44" y="20"/>
                  </a:cubicBezTo>
                  <a:cubicBezTo>
                    <a:pt x="48" y="18"/>
                    <a:pt x="48" y="18"/>
                    <a:pt x="48" y="18"/>
                  </a:cubicBezTo>
                  <a:cubicBezTo>
                    <a:pt x="49" y="18"/>
                    <a:pt x="49" y="18"/>
                    <a:pt x="49" y="18"/>
                  </a:cubicBezTo>
                  <a:cubicBezTo>
                    <a:pt x="50" y="18"/>
                    <a:pt x="51" y="18"/>
                    <a:pt x="51" y="18"/>
                  </a:cubicBezTo>
                  <a:cubicBezTo>
                    <a:pt x="56" y="18"/>
                    <a:pt x="61" y="15"/>
                    <a:pt x="61" y="11"/>
                  </a:cubicBezTo>
                  <a:cubicBezTo>
                    <a:pt x="61" y="8"/>
                    <a:pt x="60" y="7"/>
                    <a:pt x="58" y="5"/>
                  </a:cubicBezTo>
                  <a:cubicBezTo>
                    <a:pt x="54" y="2"/>
                    <a:pt x="48" y="2"/>
                    <a:pt x="45" y="5"/>
                  </a:cubicBezTo>
                  <a:close/>
                  <a:moveTo>
                    <a:pt x="43" y="3"/>
                  </a:moveTo>
                  <a:cubicBezTo>
                    <a:pt x="43" y="3"/>
                    <a:pt x="43" y="3"/>
                    <a:pt x="43" y="3"/>
                  </a:cubicBezTo>
                  <a:cubicBezTo>
                    <a:pt x="48" y="0"/>
                    <a:pt x="55" y="0"/>
                    <a:pt x="60" y="3"/>
                  </a:cubicBezTo>
                  <a:cubicBezTo>
                    <a:pt x="62" y="5"/>
                    <a:pt x="63" y="8"/>
                    <a:pt x="63" y="11"/>
                  </a:cubicBezTo>
                  <a:cubicBezTo>
                    <a:pt x="63" y="17"/>
                    <a:pt x="57" y="21"/>
                    <a:pt x="51" y="21"/>
                  </a:cubicBezTo>
                  <a:cubicBezTo>
                    <a:pt x="50" y="21"/>
                    <a:pt x="50" y="20"/>
                    <a:pt x="49" y="20"/>
                  </a:cubicBezTo>
                  <a:cubicBezTo>
                    <a:pt x="44" y="22"/>
                    <a:pt x="44" y="22"/>
                    <a:pt x="44" y="22"/>
                  </a:cubicBezTo>
                  <a:cubicBezTo>
                    <a:pt x="43" y="22"/>
                    <a:pt x="43" y="23"/>
                    <a:pt x="43" y="23"/>
                  </a:cubicBezTo>
                  <a:cubicBezTo>
                    <a:pt x="43" y="23"/>
                    <a:pt x="42" y="22"/>
                    <a:pt x="42" y="21"/>
                  </a:cubicBezTo>
                  <a:cubicBezTo>
                    <a:pt x="42" y="16"/>
                    <a:pt x="42" y="16"/>
                    <a:pt x="42" y="16"/>
                  </a:cubicBezTo>
                  <a:cubicBezTo>
                    <a:pt x="40" y="15"/>
                    <a:pt x="40" y="13"/>
                    <a:pt x="40" y="11"/>
                  </a:cubicBezTo>
                  <a:cubicBezTo>
                    <a:pt x="40" y="8"/>
                    <a:pt x="41" y="5"/>
                    <a:pt x="43" y="3"/>
                  </a:cubicBezTo>
                  <a:close/>
                  <a:moveTo>
                    <a:pt x="43" y="41"/>
                  </a:moveTo>
                  <a:cubicBezTo>
                    <a:pt x="43" y="41"/>
                    <a:pt x="43" y="41"/>
                    <a:pt x="43" y="41"/>
                  </a:cubicBezTo>
                  <a:cubicBezTo>
                    <a:pt x="44" y="41"/>
                    <a:pt x="45" y="42"/>
                    <a:pt x="45" y="43"/>
                  </a:cubicBezTo>
                  <a:cubicBezTo>
                    <a:pt x="45" y="44"/>
                    <a:pt x="44" y="45"/>
                    <a:pt x="43" y="45"/>
                  </a:cubicBezTo>
                  <a:cubicBezTo>
                    <a:pt x="41" y="45"/>
                    <a:pt x="41" y="44"/>
                    <a:pt x="41" y="43"/>
                  </a:cubicBezTo>
                  <a:cubicBezTo>
                    <a:pt x="41" y="42"/>
                    <a:pt x="41" y="41"/>
                    <a:pt x="43" y="41"/>
                  </a:cubicBezTo>
                  <a:close/>
                </a:path>
              </a:pathLst>
            </a:custGeom>
            <a:solidFill>
              <a:schemeClr val="bg1"/>
            </a:solidFill>
            <a:ln>
              <a:noFill/>
            </a:ln>
          </p:spPr>
          <p:txBody>
            <a:bodyPr/>
            <a:lstStyle/>
            <a:p>
              <a:endParaRPr lang="zh-CN" altLang="en-US" sz="900" dirty="0"/>
            </a:p>
          </p:txBody>
        </p:sp>
      </p:grpSp>
      <p:grpSp>
        <p:nvGrpSpPr>
          <p:cNvPr id="28" name="组合 29"/>
          <p:cNvGrpSpPr/>
          <p:nvPr/>
        </p:nvGrpSpPr>
        <p:grpSpPr>
          <a:xfrm>
            <a:off x="4355784" y="1959868"/>
            <a:ext cx="912343" cy="2998529"/>
            <a:chOff x="5807712" y="2612311"/>
            <a:chExt cx="1216457" cy="3998038"/>
          </a:xfrm>
        </p:grpSpPr>
        <p:grpSp>
          <p:nvGrpSpPr>
            <p:cNvPr id="29" name="组合 73"/>
            <p:cNvGrpSpPr/>
            <p:nvPr/>
          </p:nvGrpSpPr>
          <p:grpSpPr bwMode="auto">
            <a:xfrm>
              <a:off x="5807712" y="2612311"/>
              <a:ext cx="1216457" cy="3998038"/>
              <a:chOff x="0" y="0"/>
              <a:chExt cx="1494972" cy="4915669"/>
            </a:xfrm>
          </p:grpSpPr>
          <p:sp>
            <p:nvSpPr>
              <p:cNvPr id="8" name="六边形 40"/>
              <p:cNvSpPr>
                <a:spLocks noChangeArrowheads="1"/>
              </p:cNvSpPr>
              <p:nvPr/>
            </p:nvSpPr>
            <p:spPr bwMode="auto">
              <a:xfrm rot="5400000">
                <a:off x="-74314" y="74314"/>
                <a:ext cx="1643600" cy="1494972"/>
              </a:xfrm>
              <a:prstGeom prst="hexagon">
                <a:avLst>
                  <a:gd name="adj" fmla="val 26941"/>
                  <a:gd name="vf" fmla="val 115470"/>
                </a:avLst>
              </a:prstGeom>
              <a:solidFill>
                <a:srgbClr val="E6345E"/>
              </a:solidFill>
              <a:ln w="38100">
                <a:solidFill>
                  <a:schemeClr val="bg1"/>
                </a:solid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900" dirty="0">
                  <a:solidFill>
                    <a:srgbClr val="FFFFFF"/>
                  </a:solidFill>
                </a:endParaRPr>
              </a:p>
            </p:txBody>
          </p:sp>
          <p:cxnSp>
            <p:nvCxnSpPr>
              <p:cNvPr id="9" name="直接连接符 41"/>
              <p:cNvCxnSpPr>
                <a:cxnSpLocks noChangeShapeType="1"/>
              </p:cNvCxnSpPr>
              <p:nvPr/>
            </p:nvCxnSpPr>
            <p:spPr bwMode="auto">
              <a:xfrm>
                <a:off x="743712" y="1639206"/>
                <a:ext cx="0" cy="3276463"/>
              </a:xfrm>
              <a:prstGeom prst="line">
                <a:avLst/>
              </a:prstGeom>
              <a:noFill/>
              <a:ln w="6350">
                <a:solidFill>
                  <a:schemeClr val="bg2"/>
                </a:solidFill>
                <a:round/>
              </a:ln>
              <a:extLst>
                <a:ext uri="{909E8E84-426E-40DD-AFC4-6F175D3DCCD1}">
                  <a14:hiddenFill xmlns:a14="http://schemas.microsoft.com/office/drawing/2010/main">
                    <a:noFill/>
                  </a14:hiddenFill>
                </a:ext>
              </a:extLst>
            </p:spPr>
          </p:cxnSp>
        </p:grpSp>
        <p:sp>
          <p:nvSpPr>
            <p:cNvPr id="27" name="Freeform 190"/>
            <p:cNvSpPr>
              <a:spLocks noEditPoints="1"/>
            </p:cNvSpPr>
            <p:nvPr/>
          </p:nvSpPr>
          <p:spPr bwMode="auto">
            <a:xfrm>
              <a:off x="6102630" y="2975284"/>
              <a:ext cx="581789" cy="609819"/>
            </a:xfrm>
            <a:custGeom>
              <a:avLst/>
              <a:gdLst>
                <a:gd name="T0" fmla="*/ 43 w 51"/>
                <a:gd name="T1" fmla="*/ 7 h 50"/>
                <a:gd name="T2" fmla="*/ 51 w 51"/>
                <a:gd name="T3" fmla="*/ 25 h 50"/>
                <a:gd name="T4" fmla="*/ 43 w 51"/>
                <a:gd name="T5" fmla="*/ 43 h 50"/>
                <a:gd name="T6" fmla="*/ 8 w 51"/>
                <a:gd name="T7" fmla="*/ 43 h 50"/>
                <a:gd name="T8" fmla="*/ 0 w 51"/>
                <a:gd name="T9" fmla="*/ 25 h 50"/>
                <a:gd name="T10" fmla="*/ 8 w 51"/>
                <a:gd name="T11" fmla="*/ 7 h 50"/>
                <a:gd name="T12" fmla="*/ 22 w 51"/>
                <a:gd name="T13" fmla="*/ 4 h 50"/>
                <a:gd name="T14" fmla="*/ 22 w 51"/>
                <a:gd name="T15" fmla="*/ 5 h 50"/>
                <a:gd name="T16" fmla="*/ 16 w 51"/>
                <a:gd name="T17" fmla="*/ 15 h 50"/>
                <a:gd name="T18" fmla="*/ 19 w 51"/>
                <a:gd name="T19" fmla="*/ 16 h 50"/>
                <a:gd name="T20" fmla="*/ 27 w 51"/>
                <a:gd name="T21" fmla="*/ 19 h 50"/>
                <a:gd name="T22" fmla="*/ 26 w 51"/>
                <a:gd name="T23" fmla="*/ 26 h 50"/>
                <a:gd name="T24" fmla="*/ 24 w 51"/>
                <a:gd name="T25" fmla="*/ 34 h 50"/>
                <a:gd name="T26" fmla="*/ 24 w 51"/>
                <a:gd name="T27" fmla="*/ 39 h 50"/>
                <a:gd name="T28" fmla="*/ 16 w 51"/>
                <a:gd name="T29" fmla="*/ 39 h 50"/>
                <a:gd name="T30" fmla="*/ 10 w 51"/>
                <a:gd name="T31" fmla="*/ 32 h 50"/>
                <a:gd name="T32" fmla="*/ 7 w 51"/>
                <a:gd name="T33" fmla="*/ 22 h 50"/>
                <a:gd name="T34" fmla="*/ 6 w 51"/>
                <a:gd name="T35" fmla="*/ 21 h 50"/>
                <a:gd name="T36" fmla="*/ 4 w 51"/>
                <a:gd name="T37" fmla="*/ 25 h 50"/>
                <a:gd name="T38" fmla="*/ 19 w 51"/>
                <a:gd name="T39" fmla="*/ 45 h 50"/>
                <a:gd name="T40" fmla="*/ 36 w 51"/>
                <a:gd name="T41" fmla="*/ 43 h 50"/>
                <a:gd name="T42" fmla="*/ 41 w 51"/>
                <a:gd name="T43" fmla="*/ 40 h 50"/>
                <a:gd name="T44" fmla="*/ 41 w 51"/>
                <a:gd name="T45" fmla="*/ 38 h 50"/>
                <a:gd name="T46" fmla="*/ 38 w 51"/>
                <a:gd name="T47" fmla="*/ 38 h 50"/>
                <a:gd name="T48" fmla="*/ 38 w 51"/>
                <a:gd name="T49" fmla="*/ 30 h 50"/>
                <a:gd name="T50" fmla="*/ 34 w 51"/>
                <a:gd name="T51" fmla="*/ 22 h 50"/>
                <a:gd name="T52" fmla="*/ 32 w 51"/>
                <a:gd name="T53" fmla="*/ 13 h 50"/>
                <a:gd name="T54" fmla="*/ 29 w 51"/>
                <a:gd name="T55" fmla="*/ 9 h 50"/>
                <a:gd name="T56" fmla="*/ 29 w 51"/>
                <a:gd name="T57" fmla="*/ 8 h 50"/>
                <a:gd name="T58" fmla="*/ 26 w 51"/>
                <a:gd name="T59" fmla="*/ 4 h 50"/>
                <a:gd name="T60" fmla="*/ 5 w 51"/>
                <a:gd name="T61" fmla="*/ 19 h 50"/>
                <a:gd name="T62" fmla="*/ 5 w 51"/>
                <a:gd name="T63" fmla="*/ 19 h 50"/>
                <a:gd name="T64" fmla="*/ 9 w 51"/>
                <a:gd name="T65" fmla="*/ 23 h 50"/>
                <a:gd name="T66" fmla="*/ 11 w 51"/>
                <a:gd name="T67" fmla="*/ 30 h 50"/>
                <a:gd name="T68" fmla="*/ 18 w 51"/>
                <a:gd name="T69" fmla="*/ 37 h 50"/>
                <a:gd name="T70" fmla="*/ 21 w 51"/>
                <a:gd name="T71" fmla="*/ 36 h 50"/>
                <a:gd name="T72" fmla="*/ 21 w 51"/>
                <a:gd name="T73" fmla="*/ 31 h 50"/>
                <a:gd name="T74" fmla="*/ 25 w 51"/>
                <a:gd name="T75" fmla="*/ 23 h 50"/>
                <a:gd name="T76" fmla="*/ 23 w 51"/>
                <a:gd name="T77" fmla="*/ 19 h 50"/>
                <a:gd name="T78" fmla="*/ 19 w 51"/>
                <a:gd name="T79" fmla="*/ 18 h 50"/>
                <a:gd name="T80" fmla="*/ 18 w 51"/>
                <a:gd name="T81" fmla="*/ 10 h 50"/>
                <a:gd name="T82" fmla="*/ 20 w 51"/>
                <a:gd name="T83" fmla="*/ 4 h 50"/>
                <a:gd name="T84" fmla="*/ 10 w 51"/>
                <a:gd name="T85" fmla="*/ 10 h 50"/>
                <a:gd name="T86" fmla="*/ 32 w 51"/>
                <a:gd name="T87" fmla="*/ 45 h 50"/>
                <a:gd name="T88" fmla="*/ 24 w 51"/>
                <a:gd name="T89" fmla="*/ 46 h 50"/>
                <a:gd name="T90" fmla="*/ 26 w 51"/>
                <a:gd name="T91" fmla="*/ 46 h 50"/>
                <a:gd name="T92" fmla="*/ 46 w 51"/>
                <a:gd name="T93" fmla="*/ 29 h 50"/>
                <a:gd name="T94" fmla="*/ 46 w 51"/>
                <a:gd name="T95" fmla="*/ 29 h 50"/>
                <a:gd name="T96" fmla="*/ 41 w 51"/>
                <a:gd name="T97" fmla="*/ 10 h 50"/>
                <a:gd name="T98" fmla="*/ 41 w 51"/>
                <a:gd name="T99" fmla="*/ 10 h 50"/>
                <a:gd name="T100" fmla="*/ 31 w 51"/>
                <a:gd name="T101" fmla="*/ 8 h 50"/>
                <a:gd name="T102" fmla="*/ 31 w 51"/>
                <a:gd name="T103" fmla="*/ 9 h 50"/>
                <a:gd name="T104" fmla="*/ 33 w 51"/>
                <a:gd name="T105" fmla="*/ 9 h 50"/>
                <a:gd name="T106" fmla="*/ 34 w 51"/>
                <a:gd name="T107" fmla="*/ 14 h 50"/>
                <a:gd name="T108" fmla="*/ 35 w 51"/>
                <a:gd name="T109" fmla="*/ 20 h 50"/>
                <a:gd name="T110" fmla="*/ 40 w 51"/>
                <a:gd name="T111" fmla="*/ 31 h 50"/>
                <a:gd name="T112" fmla="*/ 40 w 51"/>
                <a:gd name="T113" fmla="*/ 36 h 50"/>
                <a:gd name="T114" fmla="*/ 46 w 51"/>
                <a:gd name="T115" fmla="*/ 29 h 50"/>
                <a:gd name="T116" fmla="*/ 33 w 51"/>
                <a:gd name="T117" fmla="*/ 12 h 50"/>
                <a:gd name="T118" fmla="*/ 33 w 51"/>
                <a:gd name="T119" fmla="*/ 1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 h="50">
                  <a:moveTo>
                    <a:pt x="26" y="0"/>
                  </a:moveTo>
                  <a:cubicBezTo>
                    <a:pt x="32" y="0"/>
                    <a:pt x="39" y="3"/>
                    <a:pt x="43" y="7"/>
                  </a:cubicBezTo>
                  <a:cubicBezTo>
                    <a:pt x="43" y="7"/>
                    <a:pt x="43" y="7"/>
                    <a:pt x="43" y="7"/>
                  </a:cubicBezTo>
                  <a:cubicBezTo>
                    <a:pt x="48" y="12"/>
                    <a:pt x="51" y="18"/>
                    <a:pt x="51" y="25"/>
                  </a:cubicBezTo>
                  <a:cubicBezTo>
                    <a:pt x="51" y="32"/>
                    <a:pt x="48" y="38"/>
                    <a:pt x="43" y="43"/>
                  </a:cubicBezTo>
                  <a:cubicBezTo>
                    <a:pt x="43" y="43"/>
                    <a:pt x="43" y="43"/>
                    <a:pt x="43" y="43"/>
                  </a:cubicBezTo>
                  <a:cubicBezTo>
                    <a:pt x="39" y="47"/>
                    <a:pt x="32" y="50"/>
                    <a:pt x="26" y="50"/>
                  </a:cubicBezTo>
                  <a:cubicBezTo>
                    <a:pt x="19" y="50"/>
                    <a:pt x="12" y="47"/>
                    <a:pt x="8" y="43"/>
                  </a:cubicBezTo>
                  <a:cubicBezTo>
                    <a:pt x="8" y="43"/>
                    <a:pt x="8" y="43"/>
                    <a:pt x="8" y="43"/>
                  </a:cubicBezTo>
                  <a:cubicBezTo>
                    <a:pt x="3" y="38"/>
                    <a:pt x="0" y="32"/>
                    <a:pt x="0" y="25"/>
                  </a:cubicBezTo>
                  <a:cubicBezTo>
                    <a:pt x="0" y="18"/>
                    <a:pt x="3" y="12"/>
                    <a:pt x="8" y="7"/>
                  </a:cubicBezTo>
                  <a:cubicBezTo>
                    <a:pt x="8" y="7"/>
                    <a:pt x="8" y="7"/>
                    <a:pt x="8" y="7"/>
                  </a:cubicBezTo>
                  <a:cubicBezTo>
                    <a:pt x="12" y="2"/>
                    <a:pt x="19" y="0"/>
                    <a:pt x="26" y="0"/>
                  </a:cubicBezTo>
                  <a:close/>
                  <a:moveTo>
                    <a:pt x="22" y="4"/>
                  </a:moveTo>
                  <a:cubicBezTo>
                    <a:pt x="22" y="4"/>
                    <a:pt x="22" y="4"/>
                    <a:pt x="22" y="4"/>
                  </a:cubicBezTo>
                  <a:cubicBezTo>
                    <a:pt x="22" y="4"/>
                    <a:pt x="22" y="5"/>
                    <a:pt x="22" y="5"/>
                  </a:cubicBezTo>
                  <a:cubicBezTo>
                    <a:pt x="21" y="8"/>
                    <a:pt x="21" y="10"/>
                    <a:pt x="19" y="12"/>
                  </a:cubicBezTo>
                  <a:cubicBezTo>
                    <a:pt x="19" y="12"/>
                    <a:pt x="16" y="15"/>
                    <a:pt x="16" y="15"/>
                  </a:cubicBezTo>
                  <a:cubicBezTo>
                    <a:pt x="16" y="16"/>
                    <a:pt x="16" y="16"/>
                    <a:pt x="19" y="16"/>
                  </a:cubicBezTo>
                  <a:cubicBezTo>
                    <a:pt x="19" y="16"/>
                    <a:pt x="19" y="16"/>
                    <a:pt x="19" y="16"/>
                  </a:cubicBezTo>
                  <a:cubicBezTo>
                    <a:pt x="21" y="16"/>
                    <a:pt x="22" y="16"/>
                    <a:pt x="24" y="17"/>
                  </a:cubicBezTo>
                  <a:cubicBezTo>
                    <a:pt x="25" y="17"/>
                    <a:pt x="26" y="18"/>
                    <a:pt x="27" y="19"/>
                  </a:cubicBezTo>
                  <a:cubicBezTo>
                    <a:pt x="27" y="20"/>
                    <a:pt x="28" y="22"/>
                    <a:pt x="27" y="23"/>
                  </a:cubicBezTo>
                  <a:cubicBezTo>
                    <a:pt x="27" y="24"/>
                    <a:pt x="27" y="25"/>
                    <a:pt x="26" y="26"/>
                  </a:cubicBezTo>
                  <a:cubicBezTo>
                    <a:pt x="23" y="29"/>
                    <a:pt x="23" y="29"/>
                    <a:pt x="23" y="31"/>
                  </a:cubicBezTo>
                  <a:cubicBezTo>
                    <a:pt x="23" y="32"/>
                    <a:pt x="24" y="32"/>
                    <a:pt x="24" y="34"/>
                  </a:cubicBezTo>
                  <a:cubicBezTo>
                    <a:pt x="24" y="34"/>
                    <a:pt x="24" y="35"/>
                    <a:pt x="24" y="36"/>
                  </a:cubicBezTo>
                  <a:cubicBezTo>
                    <a:pt x="24" y="37"/>
                    <a:pt x="24" y="38"/>
                    <a:pt x="24" y="39"/>
                  </a:cubicBezTo>
                  <a:cubicBezTo>
                    <a:pt x="24" y="39"/>
                    <a:pt x="24" y="39"/>
                    <a:pt x="24" y="39"/>
                  </a:cubicBezTo>
                  <a:cubicBezTo>
                    <a:pt x="23" y="45"/>
                    <a:pt x="18" y="41"/>
                    <a:pt x="16" y="39"/>
                  </a:cubicBezTo>
                  <a:cubicBezTo>
                    <a:pt x="14" y="37"/>
                    <a:pt x="13" y="34"/>
                    <a:pt x="12" y="33"/>
                  </a:cubicBezTo>
                  <a:cubicBezTo>
                    <a:pt x="12" y="33"/>
                    <a:pt x="11" y="32"/>
                    <a:pt x="10" y="32"/>
                  </a:cubicBezTo>
                  <a:cubicBezTo>
                    <a:pt x="9" y="31"/>
                    <a:pt x="7" y="30"/>
                    <a:pt x="6" y="27"/>
                  </a:cubicBezTo>
                  <a:cubicBezTo>
                    <a:pt x="6" y="25"/>
                    <a:pt x="7" y="23"/>
                    <a:pt x="7" y="22"/>
                  </a:cubicBezTo>
                  <a:cubicBezTo>
                    <a:pt x="7" y="21"/>
                    <a:pt x="8" y="21"/>
                    <a:pt x="8" y="21"/>
                  </a:cubicBezTo>
                  <a:cubicBezTo>
                    <a:pt x="7" y="21"/>
                    <a:pt x="6" y="21"/>
                    <a:pt x="6" y="21"/>
                  </a:cubicBezTo>
                  <a:cubicBezTo>
                    <a:pt x="5" y="21"/>
                    <a:pt x="5" y="21"/>
                    <a:pt x="5" y="22"/>
                  </a:cubicBezTo>
                  <a:cubicBezTo>
                    <a:pt x="4" y="23"/>
                    <a:pt x="4" y="24"/>
                    <a:pt x="4" y="25"/>
                  </a:cubicBezTo>
                  <a:cubicBezTo>
                    <a:pt x="4" y="31"/>
                    <a:pt x="7" y="36"/>
                    <a:pt x="10" y="40"/>
                  </a:cubicBezTo>
                  <a:cubicBezTo>
                    <a:pt x="13" y="42"/>
                    <a:pt x="15" y="44"/>
                    <a:pt x="19" y="45"/>
                  </a:cubicBezTo>
                  <a:cubicBezTo>
                    <a:pt x="20" y="45"/>
                    <a:pt x="22" y="44"/>
                    <a:pt x="24" y="43"/>
                  </a:cubicBezTo>
                  <a:cubicBezTo>
                    <a:pt x="28" y="43"/>
                    <a:pt x="32" y="42"/>
                    <a:pt x="36" y="43"/>
                  </a:cubicBezTo>
                  <a:cubicBezTo>
                    <a:pt x="38" y="42"/>
                    <a:pt x="39" y="41"/>
                    <a:pt x="40" y="40"/>
                  </a:cubicBezTo>
                  <a:cubicBezTo>
                    <a:pt x="41" y="40"/>
                    <a:pt x="41" y="40"/>
                    <a:pt x="41" y="40"/>
                  </a:cubicBezTo>
                  <a:cubicBezTo>
                    <a:pt x="42" y="39"/>
                    <a:pt x="43" y="38"/>
                    <a:pt x="43" y="36"/>
                  </a:cubicBezTo>
                  <a:cubicBezTo>
                    <a:pt x="42" y="37"/>
                    <a:pt x="42" y="38"/>
                    <a:pt x="41" y="38"/>
                  </a:cubicBezTo>
                  <a:cubicBezTo>
                    <a:pt x="40" y="38"/>
                    <a:pt x="39" y="38"/>
                    <a:pt x="38" y="38"/>
                  </a:cubicBezTo>
                  <a:cubicBezTo>
                    <a:pt x="38" y="38"/>
                    <a:pt x="38" y="38"/>
                    <a:pt x="38" y="38"/>
                  </a:cubicBezTo>
                  <a:cubicBezTo>
                    <a:pt x="38" y="38"/>
                    <a:pt x="38" y="38"/>
                    <a:pt x="38" y="38"/>
                  </a:cubicBezTo>
                  <a:cubicBezTo>
                    <a:pt x="36" y="36"/>
                    <a:pt x="37" y="33"/>
                    <a:pt x="38" y="30"/>
                  </a:cubicBezTo>
                  <a:cubicBezTo>
                    <a:pt x="39" y="27"/>
                    <a:pt x="40" y="24"/>
                    <a:pt x="36" y="23"/>
                  </a:cubicBezTo>
                  <a:cubicBezTo>
                    <a:pt x="36" y="23"/>
                    <a:pt x="35" y="23"/>
                    <a:pt x="34" y="22"/>
                  </a:cubicBezTo>
                  <a:cubicBezTo>
                    <a:pt x="33" y="22"/>
                    <a:pt x="32" y="21"/>
                    <a:pt x="31" y="19"/>
                  </a:cubicBezTo>
                  <a:cubicBezTo>
                    <a:pt x="29" y="16"/>
                    <a:pt x="30" y="15"/>
                    <a:pt x="32" y="13"/>
                  </a:cubicBezTo>
                  <a:cubicBezTo>
                    <a:pt x="33" y="12"/>
                    <a:pt x="33" y="12"/>
                    <a:pt x="33" y="12"/>
                  </a:cubicBezTo>
                  <a:cubicBezTo>
                    <a:pt x="32" y="12"/>
                    <a:pt x="30" y="12"/>
                    <a:pt x="29" y="9"/>
                  </a:cubicBezTo>
                  <a:cubicBezTo>
                    <a:pt x="29" y="9"/>
                    <a:pt x="29" y="9"/>
                    <a:pt x="29" y="8"/>
                  </a:cubicBezTo>
                  <a:cubicBezTo>
                    <a:pt x="29" y="8"/>
                    <a:pt x="29" y="8"/>
                    <a:pt x="29" y="8"/>
                  </a:cubicBezTo>
                  <a:cubicBezTo>
                    <a:pt x="28" y="6"/>
                    <a:pt x="27" y="5"/>
                    <a:pt x="26" y="4"/>
                  </a:cubicBezTo>
                  <a:cubicBezTo>
                    <a:pt x="26" y="4"/>
                    <a:pt x="26" y="4"/>
                    <a:pt x="26" y="4"/>
                  </a:cubicBezTo>
                  <a:cubicBezTo>
                    <a:pt x="24" y="4"/>
                    <a:pt x="23" y="4"/>
                    <a:pt x="22" y="4"/>
                  </a:cubicBezTo>
                  <a:close/>
                  <a:moveTo>
                    <a:pt x="5" y="19"/>
                  </a:moveTo>
                  <a:cubicBezTo>
                    <a:pt x="5" y="19"/>
                    <a:pt x="5" y="19"/>
                    <a:pt x="5" y="19"/>
                  </a:cubicBezTo>
                  <a:cubicBezTo>
                    <a:pt x="5" y="19"/>
                    <a:pt x="5" y="19"/>
                    <a:pt x="5" y="19"/>
                  </a:cubicBezTo>
                  <a:cubicBezTo>
                    <a:pt x="6" y="19"/>
                    <a:pt x="7" y="19"/>
                    <a:pt x="8" y="19"/>
                  </a:cubicBezTo>
                  <a:cubicBezTo>
                    <a:pt x="10" y="20"/>
                    <a:pt x="10" y="21"/>
                    <a:pt x="9" y="23"/>
                  </a:cubicBezTo>
                  <a:cubicBezTo>
                    <a:pt x="9" y="23"/>
                    <a:pt x="9" y="25"/>
                    <a:pt x="9" y="27"/>
                  </a:cubicBezTo>
                  <a:cubicBezTo>
                    <a:pt x="9" y="28"/>
                    <a:pt x="10" y="29"/>
                    <a:pt x="11" y="30"/>
                  </a:cubicBezTo>
                  <a:cubicBezTo>
                    <a:pt x="13" y="30"/>
                    <a:pt x="14" y="31"/>
                    <a:pt x="14" y="32"/>
                  </a:cubicBezTo>
                  <a:cubicBezTo>
                    <a:pt x="15" y="33"/>
                    <a:pt x="16" y="36"/>
                    <a:pt x="18" y="37"/>
                  </a:cubicBezTo>
                  <a:cubicBezTo>
                    <a:pt x="18" y="38"/>
                    <a:pt x="21" y="41"/>
                    <a:pt x="21" y="39"/>
                  </a:cubicBezTo>
                  <a:cubicBezTo>
                    <a:pt x="21" y="38"/>
                    <a:pt x="21" y="37"/>
                    <a:pt x="21" y="36"/>
                  </a:cubicBezTo>
                  <a:cubicBezTo>
                    <a:pt x="21" y="35"/>
                    <a:pt x="21" y="34"/>
                    <a:pt x="21" y="34"/>
                  </a:cubicBezTo>
                  <a:cubicBezTo>
                    <a:pt x="21" y="33"/>
                    <a:pt x="21" y="32"/>
                    <a:pt x="21" y="31"/>
                  </a:cubicBezTo>
                  <a:cubicBezTo>
                    <a:pt x="21" y="29"/>
                    <a:pt x="21" y="28"/>
                    <a:pt x="24" y="24"/>
                  </a:cubicBezTo>
                  <a:cubicBezTo>
                    <a:pt x="25" y="24"/>
                    <a:pt x="25" y="23"/>
                    <a:pt x="25" y="23"/>
                  </a:cubicBezTo>
                  <a:cubicBezTo>
                    <a:pt x="25" y="22"/>
                    <a:pt x="25" y="21"/>
                    <a:pt x="25" y="21"/>
                  </a:cubicBezTo>
                  <a:cubicBezTo>
                    <a:pt x="24" y="20"/>
                    <a:pt x="24" y="19"/>
                    <a:pt x="23" y="19"/>
                  </a:cubicBezTo>
                  <a:cubicBezTo>
                    <a:pt x="22" y="18"/>
                    <a:pt x="20" y="18"/>
                    <a:pt x="19" y="18"/>
                  </a:cubicBezTo>
                  <a:cubicBezTo>
                    <a:pt x="19" y="18"/>
                    <a:pt x="19" y="18"/>
                    <a:pt x="19" y="18"/>
                  </a:cubicBezTo>
                  <a:cubicBezTo>
                    <a:pt x="15" y="18"/>
                    <a:pt x="13" y="18"/>
                    <a:pt x="13" y="15"/>
                  </a:cubicBezTo>
                  <a:cubicBezTo>
                    <a:pt x="13" y="13"/>
                    <a:pt x="16" y="12"/>
                    <a:pt x="18" y="10"/>
                  </a:cubicBezTo>
                  <a:cubicBezTo>
                    <a:pt x="19" y="9"/>
                    <a:pt x="19" y="7"/>
                    <a:pt x="20" y="5"/>
                  </a:cubicBezTo>
                  <a:cubicBezTo>
                    <a:pt x="20" y="4"/>
                    <a:pt x="20" y="4"/>
                    <a:pt x="20" y="4"/>
                  </a:cubicBezTo>
                  <a:cubicBezTo>
                    <a:pt x="16" y="5"/>
                    <a:pt x="13" y="7"/>
                    <a:pt x="11" y="10"/>
                  </a:cubicBezTo>
                  <a:cubicBezTo>
                    <a:pt x="10" y="10"/>
                    <a:pt x="10" y="10"/>
                    <a:pt x="10" y="10"/>
                  </a:cubicBezTo>
                  <a:cubicBezTo>
                    <a:pt x="8" y="12"/>
                    <a:pt x="6" y="16"/>
                    <a:pt x="5" y="19"/>
                  </a:cubicBezTo>
                  <a:close/>
                  <a:moveTo>
                    <a:pt x="32" y="45"/>
                  </a:moveTo>
                  <a:cubicBezTo>
                    <a:pt x="32" y="45"/>
                    <a:pt x="32" y="45"/>
                    <a:pt x="32" y="45"/>
                  </a:cubicBezTo>
                  <a:cubicBezTo>
                    <a:pt x="30" y="45"/>
                    <a:pt x="27" y="45"/>
                    <a:pt x="24" y="46"/>
                  </a:cubicBezTo>
                  <a:cubicBezTo>
                    <a:pt x="24" y="46"/>
                    <a:pt x="24" y="46"/>
                    <a:pt x="23" y="46"/>
                  </a:cubicBezTo>
                  <a:cubicBezTo>
                    <a:pt x="24" y="46"/>
                    <a:pt x="25" y="46"/>
                    <a:pt x="26" y="46"/>
                  </a:cubicBezTo>
                  <a:cubicBezTo>
                    <a:pt x="28" y="46"/>
                    <a:pt x="30" y="46"/>
                    <a:pt x="32" y="45"/>
                  </a:cubicBezTo>
                  <a:close/>
                  <a:moveTo>
                    <a:pt x="46" y="29"/>
                  </a:moveTo>
                  <a:cubicBezTo>
                    <a:pt x="46" y="29"/>
                    <a:pt x="46" y="29"/>
                    <a:pt x="46" y="29"/>
                  </a:cubicBezTo>
                  <a:cubicBezTo>
                    <a:pt x="46" y="29"/>
                    <a:pt x="46" y="29"/>
                    <a:pt x="46" y="29"/>
                  </a:cubicBezTo>
                  <a:cubicBezTo>
                    <a:pt x="47" y="28"/>
                    <a:pt x="47" y="26"/>
                    <a:pt x="47" y="25"/>
                  </a:cubicBezTo>
                  <a:cubicBezTo>
                    <a:pt x="47" y="19"/>
                    <a:pt x="44" y="14"/>
                    <a:pt x="41" y="10"/>
                  </a:cubicBezTo>
                  <a:cubicBezTo>
                    <a:pt x="41" y="10"/>
                    <a:pt x="41" y="10"/>
                    <a:pt x="41" y="10"/>
                  </a:cubicBezTo>
                  <a:cubicBezTo>
                    <a:pt x="41" y="10"/>
                    <a:pt x="41" y="10"/>
                    <a:pt x="41" y="10"/>
                  </a:cubicBezTo>
                  <a:cubicBezTo>
                    <a:pt x="37" y="7"/>
                    <a:pt x="33" y="5"/>
                    <a:pt x="29" y="4"/>
                  </a:cubicBezTo>
                  <a:cubicBezTo>
                    <a:pt x="30" y="5"/>
                    <a:pt x="31" y="6"/>
                    <a:pt x="31" y="8"/>
                  </a:cubicBezTo>
                  <a:cubicBezTo>
                    <a:pt x="31" y="8"/>
                    <a:pt x="31" y="8"/>
                    <a:pt x="31" y="8"/>
                  </a:cubicBezTo>
                  <a:cubicBezTo>
                    <a:pt x="31" y="8"/>
                    <a:pt x="31" y="8"/>
                    <a:pt x="31" y="9"/>
                  </a:cubicBezTo>
                  <a:cubicBezTo>
                    <a:pt x="31" y="9"/>
                    <a:pt x="31" y="9"/>
                    <a:pt x="31" y="9"/>
                  </a:cubicBezTo>
                  <a:cubicBezTo>
                    <a:pt x="31" y="10"/>
                    <a:pt x="32" y="9"/>
                    <a:pt x="33" y="9"/>
                  </a:cubicBezTo>
                  <a:cubicBezTo>
                    <a:pt x="34" y="9"/>
                    <a:pt x="35" y="9"/>
                    <a:pt x="36" y="11"/>
                  </a:cubicBezTo>
                  <a:cubicBezTo>
                    <a:pt x="36" y="12"/>
                    <a:pt x="35" y="13"/>
                    <a:pt x="34" y="14"/>
                  </a:cubicBezTo>
                  <a:cubicBezTo>
                    <a:pt x="33" y="16"/>
                    <a:pt x="32" y="16"/>
                    <a:pt x="33" y="18"/>
                  </a:cubicBezTo>
                  <a:cubicBezTo>
                    <a:pt x="34" y="19"/>
                    <a:pt x="34" y="20"/>
                    <a:pt x="35" y="20"/>
                  </a:cubicBezTo>
                  <a:cubicBezTo>
                    <a:pt x="36" y="21"/>
                    <a:pt x="36" y="21"/>
                    <a:pt x="37" y="21"/>
                  </a:cubicBezTo>
                  <a:cubicBezTo>
                    <a:pt x="43" y="23"/>
                    <a:pt x="41" y="27"/>
                    <a:pt x="40" y="31"/>
                  </a:cubicBezTo>
                  <a:cubicBezTo>
                    <a:pt x="39" y="33"/>
                    <a:pt x="39" y="35"/>
                    <a:pt x="39" y="36"/>
                  </a:cubicBezTo>
                  <a:cubicBezTo>
                    <a:pt x="40" y="36"/>
                    <a:pt x="40" y="36"/>
                    <a:pt x="40" y="36"/>
                  </a:cubicBezTo>
                  <a:cubicBezTo>
                    <a:pt x="41" y="36"/>
                    <a:pt x="41" y="35"/>
                    <a:pt x="42" y="34"/>
                  </a:cubicBezTo>
                  <a:cubicBezTo>
                    <a:pt x="43" y="33"/>
                    <a:pt x="45" y="31"/>
                    <a:pt x="46" y="29"/>
                  </a:cubicBezTo>
                  <a:close/>
                  <a:moveTo>
                    <a:pt x="33" y="12"/>
                  </a:moveTo>
                  <a:cubicBezTo>
                    <a:pt x="33" y="12"/>
                    <a:pt x="33" y="12"/>
                    <a:pt x="33" y="12"/>
                  </a:cubicBezTo>
                  <a:cubicBezTo>
                    <a:pt x="34" y="11"/>
                    <a:pt x="34" y="11"/>
                    <a:pt x="34" y="11"/>
                  </a:cubicBezTo>
                  <a:cubicBezTo>
                    <a:pt x="33" y="11"/>
                    <a:pt x="33" y="11"/>
                    <a:pt x="33" y="12"/>
                  </a:cubicBezTo>
                  <a:close/>
                </a:path>
              </a:pathLst>
            </a:custGeom>
            <a:solidFill>
              <a:schemeClr val="bg1"/>
            </a:solidFill>
            <a:ln>
              <a:noFill/>
            </a:ln>
          </p:spPr>
          <p:txBody>
            <a:bodyPr/>
            <a:lstStyle/>
            <a:p>
              <a:endParaRPr lang="zh-CN" altLang="en-US" sz="900" dirty="0"/>
            </a:p>
          </p:txBody>
        </p:sp>
      </p:gr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2" presetClass="entr" presetSubtype="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anim calcmode="lin" valueType="num">
                                      <p:cBhvr>
                                        <p:cTn id="25" dur="500" fill="hold"/>
                                        <p:tgtEl>
                                          <p:spTgt spid="16"/>
                                        </p:tgtEl>
                                        <p:attrNameLst>
                                          <p:attrName>ppt_x</p:attrName>
                                        </p:attrNameLst>
                                      </p:cBhvr>
                                      <p:tavLst>
                                        <p:tav tm="0">
                                          <p:val>
                                            <p:strVal val="#ppt_x"/>
                                          </p:val>
                                        </p:tav>
                                        <p:tav tm="100000">
                                          <p:val>
                                            <p:strVal val="#ppt_x"/>
                                          </p:val>
                                        </p:tav>
                                      </p:tavLst>
                                    </p:anim>
                                    <p:anim calcmode="lin" valueType="num">
                                      <p:cBhvr>
                                        <p:cTn id="26" dur="500" fill="hold"/>
                                        <p:tgtEl>
                                          <p:spTgt spid="16"/>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anim calcmode="lin" valueType="num">
                                      <p:cBhvr>
                                        <p:cTn id="30" dur="500" fill="hold"/>
                                        <p:tgtEl>
                                          <p:spTgt spid="17"/>
                                        </p:tgtEl>
                                        <p:attrNameLst>
                                          <p:attrName>ppt_x</p:attrName>
                                        </p:attrNameLst>
                                      </p:cBhvr>
                                      <p:tavLst>
                                        <p:tav tm="0">
                                          <p:val>
                                            <p:strVal val="#ppt_x"/>
                                          </p:val>
                                        </p:tav>
                                        <p:tav tm="100000">
                                          <p:val>
                                            <p:strVal val="#ppt_x"/>
                                          </p:val>
                                        </p:tav>
                                      </p:tavLst>
                                    </p:anim>
                                    <p:anim calcmode="lin" valueType="num">
                                      <p:cBhvr>
                                        <p:cTn id="31" dur="500" fill="hold"/>
                                        <p:tgtEl>
                                          <p:spTgt spid="1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anim calcmode="lin" valueType="num">
                                      <p:cBhvr>
                                        <p:cTn id="35" dur="500" fill="hold"/>
                                        <p:tgtEl>
                                          <p:spTgt spid="22"/>
                                        </p:tgtEl>
                                        <p:attrNameLst>
                                          <p:attrName>ppt_x</p:attrName>
                                        </p:attrNameLst>
                                      </p:cBhvr>
                                      <p:tavLst>
                                        <p:tav tm="0">
                                          <p:val>
                                            <p:strVal val="#ppt_x"/>
                                          </p:val>
                                        </p:tav>
                                        <p:tav tm="100000">
                                          <p:val>
                                            <p:strVal val="#ppt_x"/>
                                          </p:val>
                                        </p:tav>
                                      </p:tavLst>
                                    </p:anim>
                                    <p:anim calcmode="lin" valueType="num">
                                      <p:cBhvr>
                                        <p:cTn id="36" dur="500" fill="hold"/>
                                        <p:tgtEl>
                                          <p:spTgt spid="22"/>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anim calcmode="lin" valueType="num">
                                      <p:cBhvr>
                                        <p:cTn id="40" dur="500" fill="hold"/>
                                        <p:tgtEl>
                                          <p:spTgt spid="23"/>
                                        </p:tgtEl>
                                        <p:attrNameLst>
                                          <p:attrName>ppt_x</p:attrName>
                                        </p:attrNameLst>
                                      </p:cBhvr>
                                      <p:tavLst>
                                        <p:tav tm="0">
                                          <p:val>
                                            <p:strVal val="#ppt_x"/>
                                          </p:val>
                                        </p:tav>
                                        <p:tav tm="100000">
                                          <p:val>
                                            <p:strVal val="#ppt_x"/>
                                          </p:val>
                                        </p:tav>
                                      </p:tavLst>
                                    </p:anim>
                                    <p:anim calcmode="lin" valueType="num">
                                      <p:cBhvr>
                                        <p:cTn id="41" dur="500" fill="hold"/>
                                        <p:tgtEl>
                                          <p:spTgt spid="23"/>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anim calcmode="lin" valueType="num">
                                      <p:cBhvr>
                                        <p:cTn id="45" dur="500" fill="hold"/>
                                        <p:tgtEl>
                                          <p:spTgt spid="18"/>
                                        </p:tgtEl>
                                        <p:attrNameLst>
                                          <p:attrName>ppt_x</p:attrName>
                                        </p:attrNameLst>
                                      </p:cBhvr>
                                      <p:tavLst>
                                        <p:tav tm="0">
                                          <p:val>
                                            <p:strVal val="#ppt_x"/>
                                          </p:val>
                                        </p:tav>
                                        <p:tav tm="100000">
                                          <p:val>
                                            <p:strVal val="#ppt_x"/>
                                          </p:val>
                                        </p:tav>
                                      </p:tavLst>
                                    </p:anim>
                                    <p:anim calcmode="lin" valueType="num">
                                      <p:cBhvr>
                                        <p:cTn id="46" dur="500" fill="hold"/>
                                        <p:tgtEl>
                                          <p:spTgt spid="18"/>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anim calcmode="lin" valueType="num">
                                      <p:cBhvr>
                                        <p:cTn id="50" dur="500" fill="hold"/>
                                        <p:tgtEl>
                                          <p:spTgt spid="19"/>
                                        </p:tgtEl>
                                        <p:attrNameLst>
                                          <p:attrName>ppt_x</p:attrName>
                                        </p:attrNameLst>
                                      </p:cBhvr>
                                      <p:tavLst>
                                        <p:tav tm="0">
                                          <p:val>
                                            <p:strVal val="#ppt_x"/>
                                          </p:val>
                                        </p:tav>
                                        <p:tav tm="100000">
                                          <p:val>
                                            <p:strVal val="#ppt_x"/>
                                          </p:val>
                                        </p:tav>
                                      </p:tavLst>
                                    </p:anim>
                                    <p:anim calcmode="lin" valueType="num">
                                      <p:cBhvr>
                                        <p:cTn id="51" dur="500" fill="hold"/>
                                        <p:tgtEl>
                                          <p:spTgt spid="19"/>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anim calcmode="lin" valueType="num">
                                      <p:cBhvr>
                                        <p:cTn id="55" dur="500" fill="hold"/>
                                        <p:tgtEl>
                                          <p:spTgt spid="20"/>
                                        </p:tgtEl>
                                        <p:attrNameLst>
                                          <p:attrName>ppt_x</p:attrName>
                                        </p:attrNameLst>
                                      </p:cBhvr>
                                      <p:tavLst>
                                        <p:tav tm="0">
                                          <p:val>
                                            <p:strVal val="#ppt_x"/>
                                          </p:val>
                                        </p:tav>
                                        <p:tav tm="100000">
                                          <p:val>
                                            <p:strVal val="#ppt_x"/>
                                          </p:val>
                                        </p:tav>
                                      </p:tavLst>
                                    </p:anim>
                                    <p:anim calcmode="lin" valueType="num">
                                      <p:cBhvr>
                                        <p:cTn id="56" dur="500" fill="hold"/>
                                        <p:tgtEl>
                                          <p:spTgt spid="20"/>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anim calcmode="lin" valueType="num">
                                      <p:cBhvr>
                                        <p:cTn id="60" dur="500" fill="hold"/>
                                        <p:tgtEl>
                                          <p:spTgt spid="21"/>
                                        </p:tgtEl>
                                        <p:attrNameLst>
                                          <p:attrName>ppt_x</p:attrName>
                                        </p:attrNameLst>
                                      </p:cBhvr>
                                      <p:tavLst>
                                        <p:tav tm="0">
                                          <p:val>
                                            <p:strVal val="#ppt_x"/>
                                          </p:val>
                                        </p:tav>
                                        <p:tav tm="100000">
                                          <p:val>
                                            <p:strVal val="#ppt_x"/>
                                          </p:val>
                                        </p:tav>
                                      </p:tavLst>
                                    </p:anim>
                                    <p:anim calcmode="lin" valueType="num">
                                      <p:cBhvr>
                                        <p:cTn id="61"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924817" y="924567"/>
            <a:ext cx="3294366" cy="3294366"/>
            <a:chOff x="3899756" y="1232756"/>
            <a:chExt cx="4392488" cy="4392488"/>
          </a:xfrm>
        </p:grpSpPr>
        <p:grpSp>
          <p:nvGrpSpPr>
            <p:cNvPr id="29" name="组合 28"/>
            <p:cNvGrpSpPr/>
            <p:nvPr/>
          </p:nvGrpSpPr>
          <p:grpSpPr>
            <a:xfrm>
              <a:off x="4631098" y="2243650"/>
              <a:ext cx="2929803" cy="2929803"/>
              <a:chOff x="3724300" y="1840235"/>
              <a:chExt cx="3847864" cy="3847864"/>
            </a:xfrm>
          </p:grpSpPr>
          <p:sp>
            <p:nvSpPr>
              <p:cNvPr id="54" name="任意多边形: 形状 53"/>
              <p:cNvSpPr/>
              <p:nvPr/>
            </p:nvSpPr>
            <p:spPr bwMode="auto">
              <a:xfrm>
                <a:off x="3724300" y="2003548"/>
                <a:ext cx="3847864" cy="1354983"/>
              </a:xfrm>
              <a:custGeom>
                <a:avLst/>
                <a:gdLst>
                  <a:gd name="connsiteX0" fmla="*/ 576064 w 3271800"/>
                  <a:gd name="connsiteY0" fmla="*/ 0 h 1152128"/>
                  <a:gd name="connsiteX1" fmla="*/ 983402 w 3271800"/>
                  <a:gd name="connsiteY1" fmla="*/ 168726 h 1152128"/>
                  <a:gd name="connsiteX2" fmla="*/ 990533 w 3271800"/>
                  <a:gd name="connsiteY2" fmla="*/ 177368 h 1152128"/>
                  <a:gd name="connsiteX3" fmla="*/ 1031995 w 3271800"/>
                  <a:gd name="connsiteY3" fmla="*/ 211577 h 1152128"/>
                  <a:gd name="connsiteX4" fmla="*/ 1635900 w 3271800"/>
                  <a:gd name="connsiteY4" fmla="*/ 396044 h 1152128"/>
                  <a:gd name="connsiteX5" fmla="*/ 2239806 w 3271800"/>
                  <a:gd name="connsiteY5" fmla="*/ 211577 h 1152128"/>
                  <a:gd name="connsiteX6" fmla="*/ 2281266 w 3271800"/>
                  <a:gd name="connsiteY6" fmla="*/ 177369 h 1152128"/>
                  <a:gd name="connsiteX7" fmla="*/ 2288398 w 3271800"/>
                  <a:gd name="connsiteY7" fmla="*/ 168726 h 1152128"/>
                  <a:gd name="connsiteX8" fmla="*/ 2695736 w 3271800"/>
                  <a:gd name="connsiteY8" fmla="*/ 0 h 1152128"/>
                  <a:gd name="connsiteX9" fmla="*/ 3271800 w 3271800"/>
                  <a:gd name="connsiteY9" fmla="*/ 576064 h 1152128"/>
                  <a:gd name="connsiteX10" fmla="*/ 2695736 w 3271800"/>
                  <a:gd name="connsiteY10" fmla="*/ 1152128 h 1152128"/>
                  <a:gd name="connsiteX11" fmla="*/ 2288398 w 3271800"/>
                  <a:gd name="connsiteY11" fmla="*/ 983403 h 1152128"/>
                  <a:gd name="connsiteX12" fmla="*/ 2281267 w 3271800"/>
                  <a:gd name="connsiteY12" fmla="*/ 974760 h 1152128"/>
                  <a:gd name="connsiteX13" fmla="*/ 2239806 w 3271800"/>
                  <a:gd name="connsiteY13" fmla="*/ 940552 h 1152128"/>
                  <a:gd name="connsiteX14" fmla="*/ 1635900 w 3271800"/>
                  <a:gd name="connsiteY14" fmla="*/ 756084 h 1152128"/>
                  <a:gd name="connsiteX15" fmla="*/ 1031995 w 3271800"/>
                  <a:gd name="connsiteY15" fmla="*/ 940552 h 1152128"/>
                  <a:gd name="connsiteX16" fmla="*/ 990533 w 3271800"/>
                  <a:gd name="connsiteY16" fmla="*/ 974761 h 1152128"/>
                  <a:gd name="connsiteX17" fmla="*/ 983402 w 3271800"/>
                  <a:gd name="connsiteY17" fmla="*/ 983403 h 1152128"/>
                  <a:gd name="connsiteX18" fmla="*/ 576064 w 3271800"/>
                  <a:gd name="connsiteY18" fmla="*/ 1152128 h 1152128"/>
                  <a:gd name="connsiteX19" fmla="*/ 0 w 3271800"/>
                  <a:gd name="connsiteY19" fmla="*/ 576064 h 1152128"/>
                  <a:gd name="connsiteX20" fmla="*/ 576064 w 3271800"/>
                  <a:gd name="connsiteY20"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271800" h="1152128">
                    <a:moveTo>
                      <a:pt x="576064" y="0"/>
                    </a:moveTo>
                    <a:cubicBezTo>
                      <a:pt x="735139" y="0"/>
                      <a:pt x="879155" y="64478"/>
                      <a:pt x="983402" y="168726"/>
                    </a:cubicBezTo>
                    <a:lnTo>
                      <a:pt x="990533" y="177368"/>
                    </a:lnTo>
                    <a:lnTo>
                      <a:pt x="1031995" y="211577"/>
                    </a:lnTo>
                    <a:cubicBezTo>
                      <a:pt x="1204383" y="328040"/>
                      <a:pt x="1412200" y="396044"/>
                      <a:pt x="1635900" y="396044"/>
                    </a:cubicBezTo>
                    <a:cubicBezTo>
                      <a:pt x="1859601" y="396044"/>
                      <a:pt x="2067417" y="328040"/>
                      <a:pt x="2239806" y="211577"/>
                    </a:cubicBezTo>
                    <a:lnTo>
                      <a:pt x="2281266" y="177369"/>
                    </a:lnTo>
                    <a:lnTo>
                      <a:pt x="2288398" y="168726"/>
                    </a:lnTo>
                    <a:cubicBezTo>
                      <a:pt x="2392645" y="64478"/>
                      <a:pt x="2536661" y="0"/>
                      <a:pt x="2695736" y="0"/>
                    </a:cubicBezTo>
                    <a:cubicBezTo>
                      <a:pt x="3013887" y="0"/>
                      <a:pt x="3271800" y="257913"/>
                      <a:pt x="3271800" y="576064"/>
                    </a:cubicBezTo>
                    <a:cubicBezTo>
                      <a:pt x="3271800" y="894215"/>
                      <a:pt x="3013887" y="1152128"/>
                      <a:pt x="2695736" y="1152128"/>
                    </a:cubicBezTo>
                    <a:cubicBezTo>
                      <a:pt x="2536661" y="1152128"/>
                      <a:pt x="2392645" y="1087650"/>
                      <a:pt x="2288398" y="983403"/>
                    </a:cubicBezTo>
                    <a:lnTo>
                      <a:pt x="2281267" y="974760"/>
                    </a:lnTo>
                    <a:lnTo>
                      <a:pt x="2239806" y="940552"/>
                    </a:lnTo>
                    <a:cubicBezTo>
                      <a:pt x="2067417" y="824088"/>
                      <a:pt x="1859601" y="756084"/>
                      <a:pt x="1635900" y="756084"/>
                    </a:cubicBezTo>
                    <a:cubicBezTo>
                      <a:pt x="1412200" y="756084"/>
                      <a:pt x="1204383" y="824088"/>
                      <a:pt x="1031995" y="940552"/>
                    </a:cubicBezTo>
                    <a:lnTo>
                      <a:pt x="990533" y="974761"/>
                    </a:lnTo>
                    <a:lnTo>
                      <a:pt x="983402" y="983403"/>
                    </a:lnTo>
                    <a:cubicBezTo>
                      <a:pt x="879155" y="1087650"/>
                      <a:pt x="735139" y="1152128"/>
                      <a:pt x="576064" y="1152128"/>
                    </a:cubicBezTo>
                    <a:cubicBezTo>
                      <a:pt x="257913" y="1152128"/>
                      <a:pt x="0" y="894215"/>
                      <a:pt x="0" y="576064"/>
                    </a:cubicBezTo>
                    <a:cubicBezTo>
                      <a:pt x="0" y="257913"/>
                      <a:pt x="257913" y="0"/>
                      <a:pt x="576064" y="0"/>
                    </a:cubicBezTo>
                    <a:close/>
                  </a:path>
                </a:pathLst>
              </a:custGeom>
              <a:solidFill>
                <a:srgbClr val="E6345E"/>
              </a:solidFill>
              <a:ln w="19050">
                <a:noFill/>
                <a:round/>
              </a:ln>
            </p:spPr>
            <p:txBody>
              <a:bodyPr anchor="ctr"/>
              <a:lstStyle/>
              <a:p>
                <a:pPr algn="ctr"/>
                <a:endParaRPr sz="1400">
                  <a:solidFill>
                    <a:schemeClr val="tx1"/>
                  </a:solidFill>
                  <a:latin typeface="微软雅黑" panose="020B0503020204020204" pitchFamily="34" charset="-122"/>
                  <a:ea typeface="微软雅黑" panose="020B0503020204020204" pitchFamily="34" charset="-122"/>
                </a:endParaRPr>
              </a:p>
            </p:txBody>
          </p:sp>
          <p:sp>
            <p:nvSpPr>
              <p:cNvPr id="55" name="任意多边形: 形状 54"/>
              <p:cNvSpPr/>
              <p:nvPr/>
            </p:nvSpPr>
            <p:spPr bwMode="auto">
              <a:xfrm rot="7200000">
                <a:off x="4340371" y="3086675"/>
                <a:ext cx="3847864" cy="1354983"/>
              </a:xfrm>
              <a:custGeom>
                <a:avLst/>
                <a:gdLst>
                  <a:gd name="connsiteX0" fmla="*/ 576064 w 3271800"/>
                  <a:gd name="connsiteY0" fmla="*/ 0 h 1152128"/>
                  <a:gd name="connsiteX1" fmla="*/ 983402 w 3271800"/>
                  <a:gd name="connsiteY1" fmla="*/ 168726 h 1152128"/>
                  <a:gd name="connsiteX2" fmla="*/ 990533 w 3271800"/>
                  <a:gd name="connsiteY2" fmla="*/ 177368 h 1152128"/>
                  <a:gd name="connsiteX3" fmla="*/ 1031995 w 3271800"/>
                  <a:gd name="connsiteY3" fmla="*/ 211577 h 1152128"/>
                  <a:gd name="connsiteX4" fmla="*/ 1635900 w 3271800"/>
                  <a:gd name="connsiteY4" fmla="*/ 396044 h 1152128"/>
                  <a:gd name="connsiteX5" fmla="*/ 2239806 w 3271800"/>
                  <a:gd name="connsiteY5" fmla="*/ 211577 h 1152128"/>
                  <a:gd name="connsiteX6" fmla="*/ 2281266 w 3271800"/>
                  <a:gd name="connsiteY6" fmla="*/ 177369 h 1152128"/>
                  <a:gd name="connsiteX7" fmla="*/ 2288398 w 3271800"/>
                  <a:gd name="connsiteY7" fmla="*/ 168726 h 1152128"/>
                  <a:gd name="connsiteX8" fmla="*/ 2695736 w 3271800"/>
                  <a:gd name="connsiteY8" fmla="*/ 0 h 1152128"/>
                  <a:gd name="connsiteX9" fmla="*/ 3271800 w 3271800"/>
                  <a:gd name="connsiteY9" fmla="*/ 576064 h 1152128"/>
                  <a:gd name="connsiteX10" fmla="*/ 2695736 w 3271800"/>
                  <a:gd name="connsiteY10" fmla="*/ 1152128 h 1152128"/>
                  <a:gd name="connsiteX11" fmla="*/ 2288398 w 3271800"/>
                  <a:gd name="connsiteY11" fmla="*/ 983403 h 1152128"/>
                  <a:gd name="connsiteX12" fmla="*/ 2281267 w 3271800"/>
                  <a:gd name="connsiteY12" fmla="*/ 974760 h 1152128"/>
                  <a:gd name="connsiteX13" fmla="*/ 2239806 w 3271800"/>
                  <a:gd name="connsiteY13" fmla="*/ 940552 h 1152128"/>
                  <a:gd name="connsiteX14" fmla="*/ 1635900 w 3271800"/>
                  <a:gd name="connsiteY14" fmla="*/ 756084 h 1152128"/>
                  <a:gd name="connsiteX15" fmla="*/ 1031995 w 3271800"/>
                  <a:gd name="connsiteY15" fmla="*/ 940552 h 1152128"/>
                  <a:gd name="connsiteX16" fmla="*/ 990533 w 3271800"/>
                  <a:gd name="connsiteY16" fmla="*/ 974761 h 1152128"/>
                  <a:gd name="connsiteX17" fmla="*/ 983402 w 3271800"/>
                  <a:gd name="connsiteY17" fmla="*/ 983403 h 1152128"/>
                  <a:gd name="connsiteX18" fmla="*/ 576064 w 3271800"/>
                  <a:gd name="connsiteY18" fmla="*/ 1152128 h 1152128"/>
                  <a:gd name="connsiteX19" fmla="*/ 0 w 3271800"/>
                  <a:gd name="connsiteY19" fmla="*/ 576064 h 1152128"/>
                  <a:gd name="connsiteX20" fmla="*/ 576064 w 3271800"/>
                  <a:gd name="connsiteY20"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271800" h="1152128">
                    <a:moveTo>
                      <a:pt x="576064" y="0"/>
                    </a:moveTo>
                    <a:cubicBezTo>
                      <a:pt x="735139" y="0"/>
                      <a:pt x="879155" y="64478"/>
                      <a:pt x="983402" y="168726"/>
                    </a:cubicBezTo>
                    <a:lnTo>
                      <a:pt x="990533" y="177368"/>
                    </a:lnTo>
                    <a:lnTo>
                      <a:pt x="1031995" y="211577"/>
                    </a:lnTo>
                    <a:cubicBezTo>
                      <a:pt x="1204383" y="328040"/>
                      <a:pt x="1412200" y="396044"/>
                      <a:pt x="1635900" y="396044"/>
                    </a:cubicBezTo>
                    <a:cubicBezTo>
                      <a:pt x="1859601" y="396044"/>
                      <a:pt x="2067417" y="328040"/>
                      <a:pt x="2239806" y="211577"/>
                    </a:cubicBezTo>
                    <a:lnTo>
                      <a:pt x="2281266" y="177369"/>
                    </a:lnTo>
                    <a:lnTo>
                      <a:pt x="2288398" y="168726"/>
                    </a:lnTo>
                    <a:cubicBezTo>
                      <a:pt x="2392645" y="64478"/>
                      <a:pt x="2536661" y="0"/>
                      <a:pt x="2695736" y="0"/>
                    </a:cubicBezTo>
                    <a:cubicBezTo>
                      <a:pt x="3013887" y="0"/>
                      <a:pt x="3271800" y="257913"/>
                      <a:pt x="3271800" y="576064"/>
                    </a:cubicBezTo>
                    <a:cubicBezTo>
                      <a:pt x="3271800" y="894215"/>
                      <a:pt x="3013887" y="1152128"/>
                      <a:pt x="2695736" y="1152128"/>
                    </a:cubicBezTo>
                    <a:cubicBezTo>
                      <a:pt x="2536661" y="1152128"/>
                      <a:pt x="2392645" y="1087650"/>
                      <a:pt x="2288398" y="983403"/>
                    </a:cubicBezTo>
                    <a:lnTo>
                      <a:pt x="2281267" y="974760"/>
                    </a:lnTo>
                    <a:lnTo>
                      <a:pt x="2239806" y="940552"/>
                    </a:lnTo>
                    <a:cubicBezTo>
                      <a:pt x="2067417" y="824088"/>
                      <a:pt x="1859601" y="756084"/>
                      <a:pt x="1635900" y="756084"/>
                    </a:cubicBezTo>
                    <a:cubicBezTo>
                      <a:pt x="1412200" y="756084"/>
                      <a:pt x="1204383" y="824088"/>
                      <a:pt x="1031995" y="940552"/>
                    </a:cubicBezTo>
                    <a:lnTo>
                      <a:pt x="990533" y="974761"/>
                    </a:lnTo>
                    <a:lnTo>
                      <a:pt x="983402" y="983403"/>
                    </a:lnTo>
                    <a:cubicBezTo>
                      <a:pt x="879155" y="1087650"/>
                      <a:pt x="735139" y="1152128"/>
                      <a:pt x="576064" y="1152128"/>
                    </a:cubicBezTo>
                    <a:cubicBezTo>
                      <a:pt x="257913" y="1152128"/>
                      <a:pt x="0" y="894215"/>
                      <a:pt x="0" y="576064"/>
                    </a:cubicBezTo>
                    <a:cubicBezTo>
                      <a:pt x="0" y="257913"/>
                      <a:pt x="257913" y="0"/>
                      <a:pt x="576064" y="0"/>
                    </a:cubicBezTo>
                    <a:close/>
                  </a:path>
                </a:pathLst>
              </a:custGeom>
              <a:solidFill>
                <a:srgbClr val="E6345E"/>
              </a:solidFill>
              <a:ln w="19050">
                <a:solidFill>
                  <a:schemeClr val="bg1"/>
                </a:solidFill>
                <a:round/>
              </a:ln>
            </p:spPr>
            <p:txBody>
              <a:bodyPr anchor="ctr"/>
              <a:lstStyle/>
              <a:p>
                <a:pPr algn="ctr"/>
                <a:endParaRPr sz="1400">
                  <a:solidFill>
                    <a:schemeClr val="tx1"/>
                  </a:solidFill>
                  <a:latin typeface="微软雅黑" panose="020B0503020204020204" pitchFamily="34" charset="-122"/>
                  <a:ea typeface="微软雅黑" panose="020B0503020204020204" pitchFamily="34" charset="-122"/>
                </a:endParaRPr>
              </a:p>
            </p:txBody>
          </p:sp>
          <p:sp>
            <p:nvSpPr>
              <p:cNvPr id="56" name="任意多边形: 形状 55"/>
              <p:cNvSpPr/>
              <p:nvPr/>
            </p:nvSpPr>
            <p:spPr bwMode="auto">
              <a:xfrm rot="14400000">
                <a:off x="3100894" y="3086675"/>
                <a:ext cx="3847864" cy="1354983"/>
              </a:xfrm>
              <a:custGeom>
                <a:avLst/>
                <a:gdLst>
                  <a:gd name="connsiteX0" fmla="*/ 576064 w 3271800"/>
                  <a:gd name="connsiteY0" fmla="*/ 0 h 1152128"/>
                  <a:gd name="connsiteX1" fmla="*/ 983402 w 3271800"/>
                  <a:gd name="connsiteY1" fmla="*/ 168726 h 1152128"/>
                  <a:gd name="connsiteX2" fmla="*/ 990533 w 3271800"/>
                  <a:gd name="connsiteY2" fmla="*/ 177368 h 1152128"/>
                  <a:gd name="connsiteX3" fmla="*/ 1031995 w 3271800"/>
                  <a:gd name="connsiteY3" fmla="*/ 211577 h 1152128"/>
                  <a:gd name="connsiteX4" fmla="*/ 1635900 w 3271800"/>
                  <a:gd name="connsiteY4" fmla="*/ 396044 h 1152128"/>
                  <a:gd name="connsiteX5" fmla="*/ 2239806 w 3271800"/>
                  <a:gd name="connsiteY5" fmla="*/ 211577 h 1152128"/>
                  <a:gd name="connsiteX6" fmla="*/ 2281266 w 3271800"/>
                  <a:gd name="connsiteY6" fmla="*/ 177369 h 1152128"/>
                  <a:gd name="connsiteX7" fmla="*/ 2288398 w 3271800"/>
                  <a:gd name="connsiteY7" fmla="*/ 168726 h 1152128"/>
                  <a:gd name="connsiteX8" fmla="*/ 2695736 w 3271800"/>
                  <a:gd name="connsiteY8" fmla="*/ 0 h 1152128"/>
                  <a:gd name="connsiteX9" fmla="*/ 3271800 w 3271800"/>
                  <a:gd name="connsiteY9" fmla="*/ 576064 h 1152128"/>
                  <a:gd name="connsiteX10" fmla="*/ 2695736 w 3271800"/>
                  <a:gd name="connsiteY10" fmla="*/ 1152128 h 1152128"/>
                  <a:gd name="connsiteX11" fmla="*/ 2288398 w 3271800"/>
                  <a:gd name="connsiteY11" fmla="*/ 983403 h 1152128"/>
                  <a:gd name="connsiteX12" fmla="*/ 2281267 w 3271800"/>
                  <a:gd name="connsiteY12" fmla="*/ 974760 h 1152128"/>
                  <a:gd name="connsiteX13" fmla="*/ 2239806 w 3271800"/>
                  <a:gd name="connsiteY13" fmla="*/ 940552 h 1152128"/>
                  <a:gd name="connsiteX14" fmla="*/ 1635900 w 3271800"/>
                  <a:gd name="connsiteY14" fmla="*/ 756084 h 1152128"/>
                  <a:gd name="connsiteX15" fmla="*/ 1031995 w 3271800"/>
                  <a:gd name="connsiteY15" fmla="*/ 940552 h 1152128"/>
                  <a:gd name="connsiteX16" fmla="*/ 990533 w 3271800"/>
                  <a:gd name="connsiteY16" fmla="*/ 974761 h 1152128"/>
                  <a:gd name="connsiteX17" fmla="*/ 983402 w 3271800"/>
                  <a:gd name="connsiteY17" fmla="*/ 983403 h 1152128"/>
                  <a:gd name="connsiteX18" fmla="*/ 576064 w 3271800"/>
                  <a:gd name="connsiteY18" fmla="*/ 1152128 h 1152128"/>
                  <a:gd name="connsiteX19" fmla="*/ 0 w 3271800"/>
                  <a:gd name="connsiteY19" fmla="*/ 576064 h 1152128"/>
                  <a:gd name="connsiteX20" fmla="*/ 576064 w 3271800"/>
                  <a:gd name="connsiteY20"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271800" h="1152128">
                    <a:moveTo>
                      <a:pt x="576064" y="0"/>
                    </a:moveTo>
                    <a:cubicBezTo>
                      <a:pt x="735139" y="0"/>
                      <a:pt x="879155" y="64478"/>
                      <a:pt x="983402" y="168726"/>
                    </a:cubicBezTo>
                    <a:lnTo>
                      <a:pt x="990533" y="177368"/>
                    </a:lnTo>
                    <a:lnTo>
                      <a:pt x="1031995" y="211577"/>
                    </a:lnTo>
                    <a:cubicBezTo>
                      <a:pt x="1204383" y="328040"/>
                      <a:pt x="1412200" y="396044"/>
                      <a:pt x="1635900" y="396044"/>
                    </a:cubicBezTo>
                    <a:cubicBezTo>
                      <a:pt x="1859601" y="396044"/>
                      <a:pt x="2067417" y="328040"/>
                      <a:pt x="2239806" y="211577"/>
                    </a:cubicBezTo>
                    <a:lnTo>
                      <a:pt x="2281266" y="177369"/>
                    </a:lnTo>
                    <a:lnTo>
                      <a:pt x="2288398" y="168726"/>
                    </a:lnTo>
                    <a:cubicBezTo>
                      <a:pt x="2392645" y="64478"/>
                      <a:pt x="2536661" y="0"/>
                      <a:pt x="2695736" y="0"/>
                    </a:cubicBezTo>
                    <a:cubicBezTo>
                      <a:pt x="3013887" y="0"/>
                      <a:pt x="3271800" y="257913"/>
                      <a:pt x="3271800" y="576064"/>
                    </a:cubicBezTo>
                    <a:cubicBezTo>
                      <a:pt x="3271800" y="894215"/>
                      <a:pt x="3013887" y="1152128"/>
                      <a:pt x="2695736" y="1152128"/>
                    </a:cubicBezTo>
                    <a:cubicBezTo>
                      <a:pt x="2536661" y="1152128"/>
                      <a:pt x="2392645" y="1087650"/>
                      <a:pt x="2288398" y="983403"/>
                    </a:cubicBezTo>
                    <a:lnTo>
                      <a:pt x="2281267" y="974760"/>
                    </a:lnTo>
                    <a:lnTo>
                      <a:pt x="2239806" y="940552"/>
                    </a:lnTo>
                    <a:cubicBezTo>
                      <a:pt x="2067417" y="824088"/>
                      <a:pt x="1859601" y="756084"/>
                      <a:pt x="1635900" y="756084"/>
                    </a:cubicBezTo>
                    <a:cubicBezTo>
                      <a:pt x="1412200" y="756084"/>
                      <a:pt x="1204383" y="824088"/>
                      <a:pt x="1031995" y="940552"/>
                    </a:cubicBezTo>
                    <a:lnTo>
                      <a:pt x="990533" y="974761"/>
                    </a:lnTo>
                    <a:lnTo>
                      <a:pt x="983402" y="983403"/>
                    </a:lnTo>
                    <a:cubicBezTo>
                      <a:pt x="879155" y="1087650"/>
                      <a:pt x="735139" y="1152128"/>
                      <a:pt x="576064" y="1152128"/>
                    </a:cubicBezTo>
                    <a:cubicBezTo>
                      <a:pt x="257913" y="1152128"/>
                      <a:pt x="0" y="894215"/>
                      <a:pt x="0" y="576064"/>
                    </a:cubicBezTo>
                    <a:cubicBezTo>
                      <a:pt x="0" y="257913"/>
                      <a:pt x="257913" y="0"/>
                      <a:pt x="576064" y="0"/>
                    </a:cubicBezTo>
                    <a:close/>
                  </a:path>
                </a:pathLst>
              </a:custGeom>
              <a:solidFill>
                <a:srgbClr val="E6345E"/>
              </a:solidFill>
              <a:ln w="19050">
                <a:solidFill>
                  <a:schemeClr val="bg1"/>
                </a:solidFill>
                <a:round/>
              </a:ln>
            </p:spPr>
            <p:txBody>
              <a:bodyPr anchor="ctr"/>
              <a:lstStyle/>
              <a:p>
                <a:pPr algn="ctr"/>
                <a:endParaRPr sz="1400">
                  <a:solidFill>
                    <a:schemeClr val="tx1"/>
                  </a:solidFill>
                  <a:latin typeface="微软雅黑" panose="020B0503020204020204" pitchFamily="34" charset="-122"/>
                  <a:ea typeface="微软雅黑" panose="020B0503020204020204" pitchFamily="34" charset="-122"/>
                </a:endParaRPr>
              </a:p>
            </p:txBody>
          </p:sp>
          <p:sp>
            <p:nvSpPr>
              <p:cNvPr id="57" name="任意多边形: 形状 56"/>
              <p:cNvSpPr/>
              <p:nvPr/>
            </p:nvSpPr>
            <p:spPr bwMode="auto">
              <a:xfrm>
                <a:off x="3724300" y="2003548"/>
                <a:ext cx="1911333" cy="1354983"/>
              </a:xfrm>
              <a:custGeom>
                <a:avLst/>
                <a:gdLst>
                  <a:gd name="connsiteX0" fmla="*/ 740195 w 2088232"/>
                  <a:gd name="connsiteY0" fmla="*/ 0 h 1480390"/>
                  <a:gd name="connsiteX1" fmla="*/ 1263591 w 2088232"/>
                  <a:gd name="connsiteY1" fmla="*/ 216799 h 1480390"/>
                  <a:gd name="connsiteX2" fmla="*/ 1272754 w 2088232"/>
                  <a:gd name="connsiteY2" fmla="*/ 227903 h 1480390"/>
                  <a:gd name="connsiteX3" fmla="*/ 1326029 w 2088232"/>
                  <a:gd name="connsiteY3" fmla="*/ 271859 h 1480390"/>
                  <a:gd name="connsiteX4" fmla="*/ 1995214 w 2088232"/>
                  <a:gd name="connsiteY4" fmla="*/ 504837 h 1480390"/>
                  <a:gd name="connsiteX5" fmla="*/ 2088232 w 2088232"/>
                  <a:gd name="connsiteY5" fmla="*/ 508362 h 1480390"/>
                  <a:gd name="connsiteX6" fmla="*/ 2088232 w 2088232"/>
                  <a:gd name="connsiteY6" fmla="*/ 972028 h 1480390"/>
                  <a:gd name="connsiteX7" fmla="*/ 1995214 w 2088232"/>
                  <a:gd name="connsiteY7" fmla="*/ 975553 h 1480390"/>
                  <a:gd name="connsiteX8" fmla="*/ 1326029 w 2088232"/>
                  <a:gd name="connsiteY8" fmla="*/ 1208532 h 1480390"/>
                  <a:gd name="connsiteX9" fmla="*/ 1272754 w 2088232"/>
                  <a:gd name="connsiteY9" fmla="*/ 1252488 h 1480390"/>
                  <a:gd name="connsiteX10" fmla="*/ 1263591 w 2088232"/>
                  <a:gd name="connsiteY10" fmla="*/ 1263592 h 1480390"/>
                  <a:gd name="connsiteX11" fmla="*/ 740195 w 2088232"/>
                  <a:gd name="connsiteY11" fmla="*/ 1480390 h 1480390"/>
                  <a:gd name="connsiteX12" fmla="*/ 0 w 2088232"/>
                  <a:gd name="connsiteY12" fmla="*/ 740195 h 1480390"/>
                  <a:gd name="connsiteX13" fmla="*/ 740195 w 2088232"/>
                  <a:gd name="connsiteY13" fmla="*/ 0 h 1480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8232" h="1480390">
                    <a:moveTo>
                      <a:pt x="740195" y="0"/>
                    </a:moveTo>
                    <a:cubicBezTo>
                      <a:pt x="944593" y="0"/>
                      <a:pt x="1129642" y="82849"/>
                      <a:pt x="1263591" y="216799"/>
                    </a:cubicBezTo>
                    <a:lnTo>
                      <a:pt x="1272754" y="227903"/>
                    </a:lnTo>
                    <a:lnTo>
                      <a:pt x="1326029" y="271859"/>
                    </a:lnTo>
                    <a:cubicBezTo>
                      <a:pt x="1519845" y="402799"/>
                      <a:pt x="1748515" y="486066"/>
                      <a:pt x="1995214" y="504837"/>
                    </a:cubicBezTo>
                    <a:lnTo>
                      <a:pt x="2088232" y="508362"/>
                    </a:lnTo>
                    <a:lnTo>
                      <a:pt x="2088232" y="972028"/>
                    </a:lnTo>
                    <a:lnTo>
                      <a:pt x="1995214" y="975553"/>
                    </a:lnTo>
                    <a:cubicBezTo>
                      <a:pt x="1748515" y="994324"/>
                      <a:pt x="1519845" y="1077592"/>
                      <a:pt x="1326029" y="1208532"/>
                    </a:cubicBezTo>
                    <a:lnTo>
                      <a:pt x="1272754" y="1252488"/>
                    </a:lnTo>
                    <a:lnTo>
                      <a:pt x="1263591" y="1263592"/>
                    </a:lnTo>
                    <a:cubicBezTo>
                      <a:pt x="1129642" y="1397541"/>
                      <a:pt x="944593" y="1480390"/>
                      <a:pt x="740195" y="1480390"/>
                    </a:cubicBezTo>
                    <a:cubicBezTo>
                      <a:pt x="331397" y="1480390"/>
                      <a:pt x="0" y="1148993"/>
                      <a:pt x="0" y="740195"/>
                    </a:cubicBezTo>
                    <a:cubicBezTo>
                      <a:pt x="0" y="331397"/>
                      <a:pt x="331397" y="0"/>
                      <a:pt x="740195" y="0"/>
                    </a:cubicBezTo>
                    <a:close/>
                  </a:path>
                </a:pathLst>
              </a:custGeom>
              <a:solidFill>
                <a:srgbClr val="E6345E"/>
              </a:solidFill>
              <a:ln w="19050">
                <a:solidFill>
                  <a:schemeClr val="bg1"/>
                </a:solidFill>
                <a:round/>
              </a:ln>
            </p:spPr>
            <p:txBody>
              <a:bodyPr anchor="ctr"/>
              <a:lstStyle/>
              <a:p>
                <a:pPr algn="ctr"/>
                <a:endParaRPr sz="1400">
                  <a:solidFill>
                    <a:schemeClr val="tx1"/>
                  </a:solidFill>
                  <a:latin typeface="微软雅黑" panose="020B0503020204020204" pitchFamily="34" charset="-122"/>
                  <a:ea typeface="微软雅黑" panose="020B0503020204020204" pitchFamily="34" charset="-122"/>
                </a:endParaRPr>
              </a:p>
            </p:txBody>
          </p:sp>
          <p:sp>
            <p:nvSpPr>
              <p:cNvPr id="58" name="椭圆 57"/>
              <p:cNvSpPr/>
              <p:nvPr/>
            </p:nvSpPr>
            <p:spPr bwMode="auto">
              <a:xfrm>
                <a:off x="3935760" y="2212987"/>
                <a:ext cx="936104" cy="936104"/>
              </a:xfrm>
              <a:prstGeom prst="ellipse">
                <a:avLst/>
              </a:prstGeom>
              <a:solidFill>
                <a:schemeClr val="bg1"/>
              </a:solidFill>
              <a:ln w="19050">
                <a:noFill/>
                <a:round/>
              </a:ln>
            </p:spPr>
            <p:txBody>
              <a:bodyPr vert="horz" wrap="none" lIns="91440" tIns="45720" rIns="91440" bIns="45720" anchor="ctr" anchorCtr="1" compatLnSpc="1">
                <a:normAutofit/>
              </a:bodyPr>
              <a:lstStyle/>
              <a:p>
                <a:pPr algn="ctr"/>
                <a:r>
                  <a:rPr lang="zh-CN" altLang="en-US" sz="1050" b="1">
                    <a:solidFill>
                      <a:schemeClr val="tx1"/>
                    </a:solidFill>
                    <a:latin typeface="微软雅黑" panose="020B0503020204020204" pitchFamily="34" charset="-122"/>
                    <a:ea typeface="微软雅黑" panose="020B0503020204020204" pitchFamily="34" charset="-122"/>
                  </a:rPr>
                  <a:t>关键词</a:t>
                </a:r>
              </a:p>
            </p:txBody>
          </p:sp>
          <p:sp>
            <p:nvSpPr>
              <p:cNvPr id="59" name="椭圆 58"/>
              <p:cNvSpPr/>
              <p:nvPr/>
            </p:nvSpPr>
            <p:spPr bwMode="auto">
              <a:xfrm>
                <a:off x="6417265" y="2212987"/>
                <a:ext cx="936104" cy="936104"/>
              </a:xfrm>
              <a:prstGeom prst="ellipse">
                <a:avLst/>
              </a:prstGeom>
              <a:solidFill>
                <a:schemeClr val="bg1"/>
              </a:solidFill>
              <a:ln w="19050">
                <a:noFill/>
                <a:round/>
              </a:ln>
            </p:spPr>
            <p:txBody>
              <a:bodyPr vert="horz" wrap="none" lIns="91440" tIns="45720" rIns="91440" bIns="45720" anchor="ctr" anchorCtr="1" compatLnSpc="1">
                <a:normAutofit/>
              </a:bodyPr>
              <a:lstStyle/>
              <a:p>
                <a:pPr algn="ctr"/>
                <a:r>
                  <a:rPr lang="zh-CN" altLang="en-US" sz="1050" b="1">
                    <a:solidFill>
                      <a:schemeClr val="tx1"/>
                    </a:solidFill>
                    <a:latin typeface="微软雅黑" panose="020B0503020204020204" pitchFamily="34" charset="-122"/>
                    <a:ea typeface="微软雅黑" panose="020B0503020204020204" pitchFamily="34" charset="-122"/>
                  </a:rPr>
                  <a:t>关键词</a:t>
                </a:r>
              </a:p>
            </p:txBody>
          </p:sp>
          <p:sp>
            <p:nvSpPr>
              <p:cNvPr id="60" name="椭圆 59"/>
              <p:cNvSpPr/>
              <p:nvPr/>
            </p:nvSpPr>
            <p:spPr bwMode="auto">
              <a:xfrm>
                <a:off x="5180180" y="4437112"/>
                <a:ext cx="936104" cy="936104"/>
              </a:xfrm>
              <a:prstGeom prst="ellipse">
                <a:avLst/>
              </a:prstGeom>
              <a:solidFill>
                <a:schemeClr val="bg1"/>
              </a:solidFill>
              <a:ln w="19050">
                <a:noFill/>
                <a:round/>
              </a:ln>
            </p:spPr>
            <p:txBody>
              <a:bodyPr vert="horz" wrap="none" lIns="91440" tIns="45720" rIns="91440" bIns="45720" anchor="ctr" anchorCtr="1" compatLnSpc="1">
                <a:normAutofit/>
              </a:bodyPr>
              <a:lstStyle/>
              <a:p>
                <a:pPr algn="ctr"/>
                <a:r>
                  <a:rPr lang="zh-CN" altLang="en-US" sz="1050" b="1" dirty="0">
                    <a:solidFill>
                      <a:schemeClr val="tx1"/>
                    </a:solidFill>
                    <a:latin typeface="微软雅黑" panose="020B0503020204020204" pitchFamily="34" charset="-122"/>
                    <a:ea typeface="微软雅黑" panose="020B0503020204020204" pitchFamily="34" charset="-122"/>
                  </a:rPr>
                  <a:t>关键词</a:t>
                </a:r>
              </a:p>
            </p:txBody>
          </p:sp>
        </p:grpSp>
        <p:sp>
          <p:nvSpPr>
            <p:cNvPr id="30" name="椭圆 29"/>
            <p:cNvSpPr/>
            <p:nvPr/>
          </p:nvSpPr>
          <p:spPr bwMode="auto">
            <a:xfrm>
              <a:off x="3899756" y="1232756"/>
              <a:ext cx="4392488" cy="4392488"/>
            </a:xfrm>
            <a:prstGeom prst="ellipse">
              <a:avLst/>
            </a:prstGeom>
            <a:noFill/>
            <a:ln w="12700">
              <a:solidFill>
                <a:schemeClr val="tx2"/>
              </a:solidFill>
              <a:round/>
            </a:ln>
          </p:spPr>
          <p:txBody>
            <a:bodyPr anchor="ctr"/>
            <a:lstStyle/>
            <a:p>
              <a:pPr algn="ctr"/>
              <a:endParaRPr sz="1400">
                <a:solidFill>
                  <a:schemeClr val="tx1"/>
                </a:solidFill>
                <a:latin typeface="微软雅黑" panose="020B0503020204020204" pitchFamily="34" charset="-122"/>
                <a:ea typeface="微软雅黑" panose="020B0503020204020204" pitchFamily="34" charset="-122"/>
              </a:endParaRPr>
            </a:p>
          </p:txBody>
        </p:sp>
        <p:sp>
          <p:nvSpPr>
            <p:cNvPr id="31" name="椭圆 30"/>
            <p:cNvSpPr/>
            <p:nvPr/>
          </p:nvSpPr>
          <p:spPr bwMode="auto">
            <a:xfrm>
              <a:off x="4116093" y="1527064"/>
              <a:ext cx="731930" cy="731930"/>
            </a:xfrm>
            <a:prstGeom prst="ellipse">
              <a:avLst/>
            </a:prstGeom>
            <a:solidFill>
              <a:srgbClr val="0E1E3B"/>
            </a:solidFill>
          </p:spPr>
          <p:style>
            <a:lnRef idx="1">
              <a:schemeClr val="accent1"/>
            </a:lnRef>
            <a:fillRef idx="2">
              <a:schemeClr val="accent1"/>
            </a:fillRef>
            <a:effectRef idx="1">
              <a:schemeClr val="accent1"/>
            </a:effectRef>
            <a:fontRef idx="minor">
              <a:schemeClr val="dk1"/>
            </a:fontRef>
          </p:style>
          <p:txBody>
            <a:bodyPr anchor="ctr"/>
            <a:lstStyle/>
            <a:p>
              <a:pPr algn="ctr"/>
              <a:endParaRPr sz="1400" dirty="0">
                <a:solidFill>
                  <a:schemeClr val="tx1"/>
                </a:solidFill>
                <a:latin typeface="微软雅黑" panose="020B0503020204020204" pitchFamily="34" charset="-122"/>
                <a:ea typeface="微软雅黑" panose="020B0503020204020204" pitchFamily="34" charset="-122"/>
              </a:endParaRPr>
            </a:p>
          </p:txBody>
        </p:sp>
        <p:sp>
          <p:nvSpPr>
            <p:cNvPr id="32" name="椭圆 31"/>
            <p:cNvSpPr/>
            <p:nvPr/>
          </p:nvSpPr>
          <p:spPr bwMode="auto">
            <a:xfrm>
              <a:off x="7337652" y="1527064"/>
              <a:ext cx="731930" cy="731930"/>
            </a:xfrm>
            <a:prstGeom prst="ellipse">
              <a:avLst/>
            </a:prstGeom>
            <a:solidFill>
              <a:srgbClr val="0E1E3B"/>
            </a:solidFill>
          </p:spPr>
          <p:style>
            <a:lnRef idx="1">
              <a:schemeClr val="accent1"/>
            </a:lnRef>
            <a:fillRef idx="2">
              <a:schemeClr val="accent1"/>
            </a:fillRef>
            <a:effectRef idx="1">
              <a:schemeClr val="accent1"/>
            </a:effectRef>
            <a:fontRef idx="minor">
              <a:schemeClr val="dk1"/>
            </a:fontRef>
          </p:style>
          <p:txBody>
            <a:bodyPr anchor="ctr"/>
            <a:lstStyle/>
            <a:p>
              <a:pPr algn="ctr"/>
              <a:endParaRPr sz="1400">
                <a:solidFill>
                  <a:schemeClr val="tx1"/>
                </a:solidFill>
                <a:latin typeface="微软雅黑" panose="020B0503020204020204" pitchFamily="34" charset="-122"/>
                <a:ea typeface="微软雅黑" panose="020B0503020204020204" pitchFamily="34" charset="-122"/>
              </a:endParaRPr>
            </a:p>
          </p:txBody>
        </p:sp>
        <p:sp>
          <p:nvSpPr>
            <p:cNvPr id="33" name="椭圆 32"/>
            <p:cNvSpPr/>
            <p:nvPr/>
          </p:nvSpPr>
          <p:spPr bwMode="auto">
            <a:xfrm>
              <a:off x="4116093" y="4579843"/>
              <a:ext cx="731930" cy="731930"/>
            </a:xfrm>
            <a:prstGeom prst="ellipse">
              <a:avLst/>
            </a:prstGeom>
            <a:solidFill>
              <a:srgbClr val="0E1E3B"/>
            </a:solidFill>
          </p:spPr>
          <p:style>
            <a:lnRef idx="1">
              <a:schemeClr val="accent1"/>
            </a:lnRef>
            <a:fillRef idx="2">
              <a:schemeClr val="accent1"/>
            </a:fillRef>
            <a:effectRef idx="1">
              <a:schemeClr val="accent1"/>
            </a:effectRef>
            <a:fontRef idx="minor">
              <a:schemeClr val="dk1"/>
            </a:fontRef>
          </p:style>
          <p:txBody>
            <a:bodyPr anchor="ctr"/>
            <a:lstStyle/>
            <a:p>
              <a:pPr algn="ctr"/>
              <a:endParaRPr sz="1400">
                <a:solidFill>
                  <a:schemeClr val="tx1"/>
                </a:solidFill>
                <a:latin typeface="微软雅黑" panose="020B0503020204020204" pitchFamily="34" charset="-122"/>
                <a:ea typeface="微软雅黑" panose="020B0503020204020204" pitchFamily="34" charset="-122"/>
              </a:endParaRPr>
            </a:p>
          </p:txBody>
        </p:sp>
        <p:sp>
          <p:nvSpPr>
            <p:cNvPr id="34" name="椭圆 33"/>
            <p:cNvSpPr/>
            <p:nvPr/>
          </p:nvSpPr>
          <p:spPr bwMode="auto">
            <a:xfrm>
              <a:off x="7337652" y="4579843"/>
              <a:ext cx="731930" cy="731930"/>
            </a:xfrm>
            <a:prstGeom prst="ellipse">
              <a:avLst/>
            </a:prstGeom>
            <a:solidFill>
              <a:srgbClr val="0E1E3B"/>
            </a:solidFill>
          </p:spPr>
          <p:style>
            <a:lnRef idx="1">
              <a:schemeClr val="accent1"/>
            </a:lnRef>
            <a:fillRef idx="2">
              <a:schemeClr val="accent1"/>
            </a:fillRef>
            <a:effectRef idx="1">
              <a:schemeClr val="accent1"/>
            </a:effectRef>
            <a:fontRef idx="minor">
              <a:schemeClr val="dk1"/>
            </a:fontRef>
          </p:style>
          <p:txBody>
            <a:bodyPr anchor="ctr"/>
            <a:lstStyle/>
            <a:p>
              <a:pPr algn="ctr"/>
              <a:endParaRPr sz="1400">
                <a:solidFill>
                  <a:schemeClr val="tx1"/>
                </a:solidFill>
                <a:latin typeface="微软雅黑" panose="020B0503020204020204" pitchFamily="34" charset="-122"/>
                <a:ea typeface="微软雅黑" panose="020B0503020204020204" pitchFamily="34" charset="-122"/>
              </a:endParaRPr>
            </a:p>
          </p:txBody>
        </p:sp>
        <p:sp>
          <p:nvSpPr>
            <p:cNvPr id="35" name="任意多边形: 形状 34"/>
            <p:cNvSpPr>
              <a:spLocks noChangeAspect="1"/>
            </p:cNvSpPr>
            <p:nvPr/>
          </p:nvSpPr>
          <p:spPr bwMode="auto">
            <a:xfrm>
              <a:off x="4291320" y="1671305"/>
              <a:ext cx="381476" cy="443446"/>
            </a:xfrm>
            <a:custGeom>
              <a:avLst/>
              <a:gdLst>
                <a:gd name="connsiteX0" fmla="*/ 144647 w 290884"/>
                <a:gd name="connsiteY0" fmla="*/ 246063 h 338138"/>
                <a:gd name="connsiteX1" fmla="*/ 110656 w 290884"/>
                <a:gd name="connsiteY1" fmla="*/ 261816 h 338138"/>
                <a:gd name="connsiteX2" fmla="*/ 144647 w 290884"/>
                <a:gd name="connsiteY2" fmla="*/ 314326 h 338138"/>
                <a:gd name="connsiteX3" fmla="*/ 177331 w 290884"/>
                <a:gd name="connsiteY3" fmla="*/ 261816 h 338138"/>
                <a:gd name="connsiteX4" fmla="*/ 144647 w 290884"/>
                <a:gd name="connsiteY4" fmla="*/ 246063 h 338138"/>
                <a:gd name="connsiteX5" fmla="*/ 186856 w 290884"/>
                <a:gd name="connsiteY5" fmla="*/ 222250 h 338138"/>
                <a:gd name="connsiteX6" fmla="*/ 181776 w 290884"/>
                <a:gd name="connsiteY6" fmla="*/ 224790 h 338138"/>
                <a:gd name="connsiteX7" fmla="*/ 167806 w 290884"/>
                <a:gd name="connsiteY7" fmla="*/ 233680 h 338138"/>
                <a:gd name="connsiteX8" fmla="*/ 183046 w 290884"/>
                <a:gd name="connsiteY8" fmla="*/ 241300 h 338138"/>
                <a:gd name="connsiteX9" fmla="*/ 186856 w 290884"/>
                <a:gd name="connsiteY9" fmla="*/ 222250 h 338138"/>
                <a:gd name="connsiteX10" fmla="*/ 102719 w 290884"/>
                <a:gd name="connsiteY10" fmla="*/ 222250 h 338138"/>
                <a:gd name="connsiteX11" fmla="*/ 105470 w 290884"/>
                <a:gd name="connsiteY11" fmla="*/ 241300 h 338138"/>
                <a:gd name="connsiteX12" fmla="*/ 123357 w 290884"/>
                <a:gd name="connsiteY12" fmla="*/ 233680 h 338138"/>
                <a:gd name="connsiteX13" fmla="*/ 106846 w 290884"/>
                <a:gd name="connsiteY13" fmla="*/ 224790 h 338138"/>
                <a:gd name="connsiteX14" fmla="*/ 102719 w 290884"/>
                <a:gd name="connsiteY14" fmla="*/ 222250 h 338138"/>
                <a:gd name="connsiteX15" fmla="*/ 233044 w 290884"/>
                <a:gd name="connsiteY15" fmla="*/ 184150 h 338138"/>
                <a:gd name="connsiteX16" fmla="*/ 209321 w 290884"/>
                <a:gd name="connsiteY16" fmla="*/ 203710 h 338138"/>
                <a:gd name="connsiteX17" fmla="*/ 202731 w 290884"/>
                <a:gd name="connsiteY17" fmla="*/ 249351 h 338138"/>
                <a:gd name="connsiteX18" fmla="*/ 246223 w 290884"/>
                <a:gd name="connsiteY18" fmla="*/ 257175 h 338138"/>
                <a:gd name="connsiteX19" fmla="*/ 265992 w 290884"/>
                <a:gd name="connsiteY19" fmla="*/ 250655 h 338138"/>
                <a:gd name="connsiteX20" fmla="*/ 233044 w 290884"/>
                <a:gd name="connsiteY20" fmla="*/ 184150 h 338138"/>
                <a:gd name="connsiteX21" fmla="*/ 56261 w 290884"/>
                <a:gd name="connsiteY21" fmla="*/ 184150 h 338138"/>
                <a:gd name="connsiteX22" fmla="*/ 21995 w 290884"/>
                <a:gd name="connsiteY22" fmla="*/ 250655 h 338138"/>
                <a:gd name="connsiteX23" fmla="*/ 43082 w 290884"/>
                <a:gd name="connsiteY23" fmla="*/ 257175 h 338138"/>
                <a:gd name="connsiteX24" fmla="*/ 85256 w 290884"/>
                <a:gd name="connsiteY24" fmla="*/ 249351 h 338138"/>
                <a:gd name="connsiteX25" fmla="*/ 78666 w 290884"/>
                <a:gd name="connsiteY25" fmla="*/ 203710 h 338138"/>
                <a:gd name="connsiteX26" fmla="*/ 56261 w 290884"/>
                <a:gd name="connsiteY26" fmla="*/ 184150 h 338138"/>
                <a:gd name="connsiteX27" fmla="*/ 210669 w 290884"/>
                <a:gd name="connsiteY27" fmla="*/ 163513 h 338138"/>
                <a:gd name="connsiteX28" fmla="*/ 210669 w 290884"/>
                <a:gd name="connsiteY28" fmla="*/ 169070 h 338138"/>
                <a:gd name="connsiteX29" fmla="*/ 210669 w 290884"/>
                <a:gd name="connsiteY29" fmla="*/ 174626 h 338138"/>
                <a:gd name="connsiteX30" fmla="*/ 217019 w 290884"/>
                <a:gd name="connsiteY30" fmla="*/ 169070 h 338138"/>
                <a:gd name="connsiteX31" fmla="*/ 210669 w 290884"/>
                <a:gd name="connsiteY31" fmla="*/ 163513 h 338138"/>
                <a:gd name="connsiteX32" fmla="*/ 77319 w 290884"/>
                <a:gd name="connsiteY32" fmla="*/ 163513 h 338138"/>
                <a:gd name="connsiteX33" fmla="*/ 70969 w 290884"/>
                <a:gd name="connsiteY33" fmla="*/ 169070 h 338138"/>
                <a:gd name="connsiteX34" fmla="*/ 77319 w 290884"/>
                <a:gd name="connsiteY34" fmla="*/ 174626 h 338138"/>
                <a:gd name="connsiteX35" fmla="*/ 77319 w 290884"/>
                <a:gd name="connsiteY35" fmla="*/ 169070 h 338138"/>
                <a:gd name="connsiteX36" fmla="*/ 77319 w 290884"/>
                <a:gd name="connsiteY36" fmla="*/ 163513 h 338138"/>
                <a:gd name="connsiteX37" fmla="*/ 144788 w 290884"/>
                <a:gd name="connsiteY37" fmla="*/ 150813 h 338138"/>
                <a:gd name="connsiteX38" fmla="*/ 163045 w 290884"/>
                <a:gd name="connsiteY38" fmla="*/ 169070 h 338138"/>
                <a:gd name="connsiteX39" fmla="*/ 144788 w 290884"/>
                <a:gd name="connsiteY39" fmla="*/ 187327 h 338138"/>
                <a:gd name="connsiteX40" fmla="*/ 126531 w 290884"/>
                <a:gd name="connsiteY40" fmla="*/ 169070 h 338138"/>
                <a:gd name="connsiteX41" fmla="*/ 144788 w 290884"/>
                <a:gd name="connsiteY41" fmla="*/ 150813 h 338138"/>
                <a:gd name="connsiteX42" fmla="*/ 145444 w 290884"/>
                <a:gd name="connsiteY42" fmla="*/ 114300 h 338138"/>
                <a:gd name="connsiteX43" fmla="*/ 119215 w 290884"/>
                <a:gd name="connsiteY43" fmla="*/ 130293 h 338138"/>
                <a:gd name="connsiteX44" fmla="*/ 100855 w 290884"/>
                <a:gd name="connsiteY44" fmla="*/ 144952 h 338138"/>
                <a:gd name="connsiteX45" fmla="*/ 99544 w 290884"/>
                <a:gd name="connsiteY45" fmla="*/ 168941 h 338138"/>
                <a:gd name="connsiteX46" fmla="*/ 100855 w 290884"/>
                <a:gd name="connsiteY46" fmla="*/ 192930 h 338138"/>
                <a:gd name="connsiteX47" fmla="*/ 119215 w 290884"/>
                <a:gd name="connsiteY47" fmla="*/ 206257 h 338138"/>
                <a:gd name="connsiteX48" fmla="*/ 145444 w 290884"/>
                <a:gd name="connsiteY48" fmla="*/ 222250 h 338138"/>
                <a:gd name="connsiteX49" fmla="*/ 170361 w 290884"/>
                <a:gd name="connsiteY49" fmla="*/ 206257 h 338138"/>
                <a:gd name="connsiteX50" fmla="*/ 190032 w 290884"/>
                <a:gd name="connsiteY50" fmla="*/ 192930 h 338138"/>
                <a:gd name="connsiteX51" fmla="*/ 190032 w 290884"/>
                <a:gd name="connsiteY51" fmla="*/ 168941 h 338138"/>
                <a:gd name="connsiteX52" fmla="*/ 190032 w 290884"/>
                <a:gd name="connsiteY52" fmla="*/ 144952 h 338138"/>
                <a:gd name="connsiteX53" fmla="*/ 170361 w 290884"/>
                <a:gd name="connsiteY53" fmla="*/ 130293 h 338138"/>
                <a:gd name="connsiteX54" fmla="*/ 145444 w 290884"/>
                <a:gd name="connsiteY54" fmla="*/ 114300 h 338138"/>
                <a:gd name="connsiteX55" fmla="*/ 183046 w 290884"/>
                <a:gd name="connsiteY55" fmla="*/ 96838 h 338138"/>
                <a:gd name="connsiteX56" fmla="*/ 167806 w 290884"/>
                <a:gd name="connsiteY56" fmla="*/ 103188 h 338138"/>
                <a:gd name="connsiteX57" fmla="*/ 181776 w 290884"/>
                <a:gd name="connsiteY57" fmla="*/ 113348 h 338138"/>
                <a:gd name="connsiteX58" fmla="*/ 186856 w 290884"/>
                <a:gd name="connsiteY58" fmla="*/ 115888 h 338138"/>
                <a:gd name="connsiteX59" fmla="*/ 183046 w 290884"/>
                <a:gd name="connsiteY59" fmla="*/ 96838 h 338138"/>
                <a:gd name="connsiteX60" fmla="*/ 105470 w 290884"/>
                <a:gd name="connsiteY60" fmla="*/ 96838 h 338138"/>
                <a:gd name="connsiteX61" fmla="*/ 102719 w 290884"/>
                <a:gd name="connsiteY61" fmla="*/ 115888 h 338138"/>
                <a:gd name="connsiteX62" fmla="*/ 106846 w 290884"/>
                <a:gd name="connsiteY62" fmla="*/ 113348 h 338138"/>
                <a:gd name="connsiteX63" fmla="*/ 123357 w 290884"/>
                <a:gd name="connsiteY63" fmla="*/ 103188 h 338138"/>
                <a:gd name="connsiteX64" fmla="*/ 105470 w 290884"/>
                <a:gd name="connsiteY64" fmla="*/ 96838 h 338138"/>
                <a:gd name="connsiteX65" fmla="*/ 246901 w 290884"/>
                <a:gd name="connsiteY65" fmla="*/ 79375 h 338138"/>
                <a:gd name="connsiteX66" fmla="*/ 202731 w 290884"/>
                <a:gd name="connsiteY66" fmla="*/ 88503 h 338138"/>
                <a:gd name="connsiteX67" fmla="*/ 209424 w 290884"/>
                <a:gd name="connsiteY67" fmla="*/ 134144 h 338138"/>
                <a:gd name="connsiteX68" fmla="*/ 233517 w 290884"/>
                <a:gd name="connsiteY68" fmla="*/ 152400 h 338138"/>
                <a:gd name="connsiteX69" fmla="*/ 250917 w 290884"/>
                <a:gd name="connsiteY69" fmla="*/ 132840 h 338138"/>
                <a:gd name="connsiteX70" fmla="*/ 266979 w 290884"/>
                <a:gd name="connsiteY70" fmla="*/ 85895 h 338138"/>
                <a:gd name="connsiteX71" fmla="*/ 246901 w 290884"/>
                <a:gd name="connsiteY71" fmla="*/ 79375 h 338138"/>
                <a:gd name="connsiteX72" fmla="*/ 43420 w 290884"/>
                <a:gd name="connsiteY72" fmla="*/ 79375 h 338138"/>
                <a:gd name="connsiteX73" fmla="*/ 22503 w 290884"/>
                <a:gd name="connsiteY73" fmla="*/ 85895 h 338138"/>
                <a:gd name="connsiteX74" fmla="*/ 38191 w 290884"/>
                <a:gd name="connsiteY74" fmla="*/ 132840 h 338138"/>
                <a:gd name="connsiteX75" fmla="*/ 56494 w 290884"/>
                <a:gd name="connsiteY75" fmla="*/ 152400 h 338138"/>
                <a:gd name="connsiteX76" fmla="*/ 78719 w 290884"/>
                <a:gd name="connsiteY76" fmla="*/ 134144 h 338138"/>
                <a:gd name="connsiteX77" fmla="*/ 85256 w 290884"/>
                <a:gd name="connsiteY77" fmla="*/ 88503 h 338138"/>
                <a:gd name="connsiteX78" fmla="*/ 43420 w 290884"/>
                <a:gd name="connsiteY78" fmla="*/ 79375 h 338138"/>
                <a:gd name="connsiteX79" fmla="*/ 144647 w 290884"/>
                <a:gd name="connsiteY79" fmla="*/ 22225 h 338138"/>
                <a:gd name="connsiteX80" fmla="*/ 110656 w 290884"/>
                <a:gd name="connsiteY80" fmla="*/ 74942 h 338138"/>
                <a:gd name="connsiteX81" fmla="*/ 144647 w 290884"/>
                <a:gd name="connsiteY81" fmla="*/ 92075 h 338138"/>
                <a:gd name="connsiteX82" fmla="*/ 177331 w 290884"/>
                <a:gd name="connsiteY82" fmla="*/ 74942 h 338138"/>
                <a:gd name="connsiteX83" fmla="*/ 144647 w 290884"/>
                <a:gd name="connsiteY83" fmla="*/ 22225 h 338138"/>
                <a:gd name="connsiteX84" fmla="*/ 145581 w 290884"/>
                <a:gd name="connsiteY84" fmla="*/ 0 h 338138"/>
                <a:gd name="connsiteX85" fmla="*/ 199637 w 290884"/>
                <a:gd name="connsiteY85" fmla="*/ 67363 h 338138"/>
                <a:gd name="connsiteX86" fmla="*/ 247101 w 290884"/>
                <a:gd name="connsiteY86" fmla="*/ 58117 h 338138"/>
                <a:gd name="connsiteX87" fmla="*/ 285335 w 290884"/>
                <a:gd name="connsiteY87" fmla="*/ 73968 h 338138"/>
                <a:gd name="connsiteX88" fmla="*/ 268195 w 290884"/>
                <a:gd name="connsiteY88" fmla="*/ 145294 h 338138"/>
                <a:gd name="connsiteX89" fmla="*/ 248419 w 290884"/>
                <a:gd name="connsiteY89" fmla="*/ 169069 h 338138"/>
                <a:gd name="connsiteX90" fmla="*/ 285335 w 290884"/>
                <a:gd name="connsiteY90" fmla="*/ 264170 h 338138"/>
                <a:gd name="connsiteX91" fmla="*/ 247101 w 290884"/>
                <a:gd name="connsiteY91" fmla="*/ 280021 h 338138"/>
                <a:gd name="connsiteX92" fmla="*/ 199637 w 290884"/>
                <a:gd name="connsiteY92" fmla="*/ 270775 h 338138"/>
                <a:gd name="connsiteX93" fmla="*/ 145581 w 290884"/>
                <a:gd name="connsiteY93" fmla="*/ 338138 h 338138"/>
                <a:gd name="connsiteX94" fmla="*/ 91525 w 290884"/>
                <a:gd name="connsiteY94" fmla="*/ 270775 h 338138"/>
                <a:gd name="connsiteX95" fmla="*/ 44061 w 290884"/>
                <a:gd name="connsiteY95" fmla="*/ 280021 h 338138"/>
                <a:gd name="connsiteX96" fmla="*/ 5827 w 290884"/>
                <a:gd name="connsiteY96" fmla="*/ 264170 h 338138"/>
                <a:gd name="connsiteX97" fmla="*/ 41425 w 290884"/>
                <a:gd name="connsiteY97" fmla="*/ 169069 h 338138"/>
                <a:gd name="connsiteX98" fmla="*/ 21648 w 290884"/>
                <a:gd name="connsiteY98" fmla="*/ 145294 h 338138"/>
                <a:gd name="connsiteX99" fmla="*/ 5827 w 290884"/>
                <a:gd name="connsiteY99" fmla="*/ 73968 h 338138"/>
                <a:gd name="connsiteX100" fmla="*/ 44061 w 290884"/>
                <a:gd name="connsiteY100" fmla="*/ 58117 h 338138"/>
                <a:gd name="connsiteX101" fmla="*/ 91525 w 290884"/>
                <a:gd name="connsiteY101" fmla="*/ 67363 h 338138"/>
                <a:gd name="connsiteX102" fmla="*/ 145581 w 290884"/>
                <a:gd name="connsiteY10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290884" h="338138">
                  <a:moveTo>
                    <a:pt x="144647" y="246063"/>
                  </a:moveTo>
                  <a:cubicBezTo>
                    <a:pt x="132881" y="252627"/>
                    <a:pt x="121115" y="257878"/>
                    <a:pt x="110656" y="261816"/>
                  </a:cubicBezTo>
                  <a:cubicBezTo>
                    <a:pt x="119807" y="295948"/>
                    <a:pt x="132881" y="314326"/>
                    <a:pt x="144647" y="314326"/>
                  </a:cubicBezTo>
                  <a:cubicBezTo>
                    <a:pt x="155106" y="314326"/>
                    <a:pt x="168180" y="295948"/>
                    <a:pt x="177331" y="261816"/>
                  </a:cubicBezTo>
                  <a:cubicBezTo>
                    <a:pt x="166872" y="257878"/>
                    <a:pt x="155106" y="252627"/>
                    <a:pt x="144647" y="246063"/>
                  </a:cubicBezTo>
                  <a:close/>
                  <a:moveTo>
                    <a:pt x="186856" y="222250"/>
                  </a:moveTo>
                  <a:cubicBezTo>
                    <a:pt x="184316" y="222250"/>
                    <a:pt x="183046" y="223520"/>
                    <a:pt x="181776" y="224790"/>
                  </a:cubicBezTo>
                  <a:cubicBezTo>
                    <a:pt x="176696" y="228600"/>
                    <a:pt x="171616" y="231140"/>
                    <a:pt x="167806" y="233680"/>
                  </a:cubicBezTo>
                  <a:cubicBezTo>
                    <a:pt x="172886" y="237490"/>
                    <a:pt x="177966" y="238760"/>
                    <a:pt x="183046" y="241300"/>
                  </a:cubicBezTo>
                  <a:cubicBezTo>
                    <a:pt x="184316" y="234950"/>
                    <a:pt x="185586" y="228600"/>
                    <a:pt x="186856" y="222250"/>
                  </a:cubicBezTo>
                  <a:close/>
                  <a:moveTo>
                    <a:pt x="102719" y="222250"/>
                  </a:moveTo>
                  <a:cubicBezTo>
                    <a:pt x="102719" y="228600"/>
                    <a:pt x="104095" y="234950"/>
                    <a:pt x="105470" y="241300"/>
                  </a:cubicBezTo>
                  <a:cubicBezTo>
                    <a:pt x="110974" y="238760"/>
                    <a:pt x="117853" y="237490"/>
                    <a:pt x="123357" y="233680"/>
                  </a:cubicBezTo>
                  <a:cubicBezTo>
                    <a:pt x="117853" y="231140"/>
                    <a:pt x="112350" y="228600"/>
                    <a:pt x="106846" y="224790"/>
                  </a:cubicBezTo>
                  <a:cubicBezTo>
                    <a:pt x="105470" y="223520"/>
                    <a:pt x="104095" y="222250"/>
                    <a:pt x="102719" y="222250"/>
                  </a:cubicBezTo>
                  <a:close/>
                  <a:moveTo>
                    <a:pt x="233044" y="184150"/>
                  </a:moveTo>
                  <a:cubicBezTo>
                    <a:pt x="225136" y="190670"/>
                    <a:pt x="218546" y="197190"/>
                    <a:pt x="209321" y="203710"/>
                  </a:cubicBezTo>
                  <a:cubicBezTo>
                    <a:pt x="208003" y="219359"/>
                    <a:pt x="206685" y="235007"/>
                    <a:pt x="202731" y="249351"/>
                  </a:cubicBezTo>
                  <a:cubicBezTo>
                    <a:pt x="219864" y="254567"/>
                    <a:pt x="234361" y="257175"/>
                    <a:pt x="246223" y="257175"/>
                  </a:cubicBezTo>
                  <a:cubicBezTo>
                    <a:pt x="251494" y="257175"/>
                    <a:pt x="262038" y="257175"/>
                    <a:pt x="265992" y="250655"/>
                  </a:cubicBezTo>
                  <a:cubicBezTo>
                    <a:pt x="272581" y="241527"/>
                    <a:pt x="262038" y="215446"/>
                    <a:pt x="233044" y="184150"/>
                  </a:cubicBezTo>
                  <a:close/>
                  <a:moveTo>
                    <a:pt x="56261" y="184150"/>
                  </a:moveTo>
                  <a:cubicBezTo>
                    <a:pt x="25949" y="215446"/>
                    <a:pt x="15406" y="241527"/>
                    <a:pt x="21995" y="250655"/>
                  </a:cubicBezTo>
                  <a:cubicBezTo>
                    <a:pt x="25949" y="257175"/>
                    <a:pt x="36493" y="257175"/>
                    <a:pt x="43082" y="257175"/>
                  </a:cubicBezTo>
                  <a:cubicBezTo>
                    <a:pt x="54943" y="257175"/>
                    <a:pt x="69441" y="254567"/>
                    <a:pt x="85256" y="249351"/>
                  </a:cubicBezTo>
                  <a:cubicBezTo>
                    <a:pt x="82620" y="235007"/>
                    <a:pt x="79984" y="219359"/>
                    <a:pt x="78666" y="203710"/>
                  </a:cubicBezTo>
                  <a:cubicBezTo>
                    <a:pt x="70759" y="197190"/>
                    <a:pt x="62851" y="190670"/>
                    <a:pt x="56261" y="184150"/>
                  </a:cubicBezTo>
                  <a:close/>
                  <a:moveTo>
                    <a:pt x="210669" y="163513"/>
                  </a:moveTo>
                  <a:cubicBezTo>
                    <a:pt x="210669" y="164902"/>
                    <a:pt x="210669" y="166291"/>
                    <a:pt x="210669" y="169070"/>
                  </a:cubicBezTo>
                  <a:cubicBezTo>
                    <a:pt x="210669" y="170459"/>
                    <a:pt x="210669" y="173237"/>
                    <a:pt x="210669" y="174626"/>
                  </a:cubicBezTo>
                  <a:cubicBezTo>
                    <a:pt x="213209" y="173237"/>
                    <a:pt x="215749" y="170459"/>
                    <a:pt x="217019" y="169070"/>
                  </a:cubicBezTo>
                  <a:cubicBezTo>
                    <a:pt x="215749" y="166291"/>
                    <a:pt x="213209" y="164902"/>
                    <a:pt x="210669" y="163513"/>
                  </a:cubicBezTo>
                  <a:close/>
                  <a:moveTo>
                    <a:pt x="77319" y="163513"/>
                  </a:moveTo>
                  <a:cubicBezTo>
                    <a:pt x="74779" y="164902"/>
                    <a:pt x="73509" y="166291"/>
                    <a:pt x="70969" y="169070"/>
                  </a:cubicBezTo>
                  <a:cubicBezTo>
                    <a:pt x="73509" y="170459"/>
                    <a:pt x="74779" y="173237"/>
                    <a:pt x="77319" y="174626"/>
                  </a:cubicBezTo>
                  <a:cubicBezTo>
                    <a:pt x="77319" y="173237"/>
                    <a:pt x="77319" y="170459"/>
                    <a:pt x="77319" y="169070"/>
                  </a:cubicBezTo>
                  <a:cubicBezTo>
                    <a:pt x="77319" y="166291"/>
                    <a:pt x="77319" y="164902"/>
                    <a:pt x="77319" y="163513"/>
                  </a:cubicBezTo>
                  <a:close/>
                  <a:moveTo>
                    <a:pt x="144788" y="150813"/>
                  </a:moveTo>
                  <a:cubicBezTo>
                    <a:pt x="154871" y="150813"/>
                    <a:pt x="163045" y="158987"/>
                    <a:pt x="163045" y="169070"/>
                  </a:cubicBezTo>
                  <a:cubicBezTo>
                    <a:pt x="163045" y="179153"/>
                    <a:pt x="154871" y="187327"/>
                    <a:pt x="144788" y="187327"/>
                  </a:cubicBezTo>
                  <a:cubicBezTo>
                    <a:pt x="134705" y="187327"/>
                    <a:pt x="126531" y="179153"/>
                    <a:pt x="126531" y="169070"/>
                  </a:cubicBezTo>
                  <a:cubicBezTo>
                    <a:pt x="126531" y="158987"/>
                    <a:pt x="134705" y="150813"/>
                    <a:pt x="144788" y="150813"/>
                  </a:cubicBezTo>
                  <a:close/>
                  <a:moveTo>
                    <a:pt x="145444" y="114300"/>
                  </a:moveTo>
                  <a:cubicBezTo>
                    <a:pt x="136264" y="119631"/>
                    <a:pt x="128395" y="124962"/>
                    <a:pt x="119215" y="130293"/>
                  </a:cubicBezTo>
                  <a:cubicBezTo>
                    <a:pt x="112658" y="135623"/>
                    <a:pt x="106101" y="139622"/>
                    <a:pt x="100855" y="144952"/>
                  </a:cubicBezTo>
                  <a:cubicBezTo>
                    <a:pt x="100855" y="152949"/>
                    <a:pt x="99544" y="160945"/>
                    <a:pt x="99544" y="168941"/>
                  </a:cubicBezTo>
                  <a:cubicBezTo>
                    <a:pt x="99544" y="176938"/>
                    <a:pt x="100855" y="184934"/>
                    <a:pt x="100855" y="192930"/>
                  </a:cubicBezTo>
                  <a:cubicBezTo>
                    <a:pt x="107412" y="196928"/>
                    <a:pt x="112658" y="202259"/>
                    <a:pt x="119215" y="206257"/>
                  </a:cubicBezTo>
                  <a:cubicBezTo>
                    <a:pt x="128395" y="212921"/>
                    <a:pt x="136264" y="218252"/>
                    <a:pt x="145444" y="222250"/>
                  </a:cubicBezTo>
                  <a:cubicBezTo>
                    <a:pt x="153312" y="218252"/>
                    <a:pt x="162492" y="212921"/>
                    <a:pt x="170361" y="206257"/>
                  </a:cubicBezTo>
                  <a:cubicBezTo>
                    <a:pt x="176918" y="202259"/>
                    <a:pt x="183475" y="196928"/>
                    <a:pt x="190032" y="192930"/>
                  </a:cubicBezTo>
                  <a:cubicBezTo>
                    <a:pt x="190032" y="184934"/>
                    <a:pt x="190032" y="176938"/>
                    <a:pt x="190032" y="168941"/>
                  </a:cubicBezTo>
                  <a:cubicBezTo>
                    <a:pt x="190032" y="160945"/>
                    <a:pt x="190032" y="152949"/>
                    <a:pt x="190032" y="144952"/>
                  </a:cubicBezTo>
                  <a:cubicBezTo>
                    <a:pt x="183475" y="139622"/>
                    <a:pt x="176918" y="135623"/>
                    <a:pt x="170361" y="130293"/>
                  </a:cubicBezTo>
                  <a:cubicBezTo>
                    <a:pt x="162492" y="124962"/>
                    <a:pt x="153312" y="119631"/>
                    <a:pt x="145444" y="114300"/>
                  </a:cubicBezTo>
                  <a:close/>
                  <a:moveTo>
                    <a:pt x="183046" y="96838"/>
                  </a:moveTo>
                  <a:cubicBezTo>
                    <a:pt x="177966" y="98108"/>
                    <a:pt x="172886" y="100648"/>
                    <a:pt x="167806" y="103188"/>
                  </a:cubicBezTo>
                  <a:cubicBezTo>
                    <a:pt x="171616" y="106998"/>
                    <a:pt x="176696" y="109538"/>
                    <a:pt x="181776" y="113348"/>
                  </a:cubicBezTo>
                  <a:cubicBezTo>
                    <a:pt x="183046" y="114618"/>
                    <a:pt x="184316" y="115888"/>
                    <a:pt x="186856" y="115888"/>
                  </a:cubicBezTo>
                  <a:cubicBezTo>
                    <a:pt x="185586" y="109538"/>
                    <a:pt x="184316" y="103188"/>
                    <a:pt x="183046" y="96838"/>
                  </a:cubicBezTo>
                  <a:close/>
                  <a:moveTo>
                    <a:pt x="105470" y="96838"/>
                  </a:moveTo>
                  <a:cubicBezTo>
                    <a:pt x="104095" y="103188"/>
                    <a:pt x="102719" y="109538"/>
                    <a:pt x="102719" y="115888"/>
                  </a:cubicBezTo>
                  <a:cubicBezTo>
                    <a:pt x="104095" y="115888"/>
                    <a:pt x="105470" y="114618"/>
                    <a:pt x="106846" y="113348"/>
                  </a:cubicBezTo>
                  <a:cubicBezTo>
                    <a:pt x="112350" y="109538"/>
                    <a:pt x="117853" y="106998"/>
                    <a:pt x="123357" y="103188"/>
                  </a:cubicBezTo>
                  <a:cubicBezTo>
                    <a:pt x="117853" y="100648"/>
                    <a:pt x="110974" y="98108"/>
                    <a:pt x="105470" y="96838"/>
                  </a:cubicBezTo>
                  <a:close/>
                  <a:moveTo>
                    <a:pt x="246901" y="79375"/>
                  </a:moveTo>
                  <a:cubicBezTo>
                    <a:pt x="234855" y="79375"/>
                    <a:pt x="220132" y="83287"/>
                    <a:pt x="202731" y="88503"/>
                  </a:cubicBezTo>
                  <a:cubicBezTo>
                    <a:pt x="206747" y="102847"/>
                    <a:pt x="208085" y="118496"/>
                    <a:pt x="209424" y="134144"/>
                  </a:cubicBezTo>
                  <a:cubicBezTo>
                    <a:pt x="217455" y="139360"/>
                    <a:pt x="225486" y="145880"/>
                    <a:pt x="233517" y="152400"/>
                  </a:cubicBezTo>
                  <a:cubicBezTo>
                    <a:pt x="240209" y="145880"/>
                    <a:pt x="245563" y="139360"/>
                    <a:pt x="250917" y="132840"/>
                  </a:cubicBezTo>
                  <a:cubicBezTo>
                    <a:pt x="269656" y="108063"/>
                    <a:pt x="270994" y="92415"/>
                    <a:pt x="266979" y="85895"/>
                  </a:cubicBezTo>
                  <a:cubicBezTo>
                    <a:pt x="262963" y="80679"/>
                    <a:pt x="252255" y="79375"/>
                    <a:pt x="246901" y="79375"/>
                  </a:cubicBezTo>
                  <a:close/>
                  <a:moveTo>
                    <a:pt x="43420" y="79375"/>
                  </a:moveTo>
                  <a:cubicBezTo>
                    <a:pt x="36884" y="79375"/>
                    <a:pt x="26425" y="80679"/>
                    <a:pt x="22503" y="85895"/>
                  </a:cubicBezTo>
                  <a:cubicBezTo>
                    <a:pt x="18581" y="92415"/>
                    <a:pt x="21195" y="108063"/>
                    <a:pt x="38191" y="132840"/>
                  </a:cubicBezTo>
                  <a:cubicBezTo>
                    <a:pt x="43420" y="139360"/>
                    <a:pt x="49957" y="145880"/>
                    <a:pt x="56494" y="152400"/>
                  </a:cubicBezTo>
                  <a:cubicBezTo>
                    <a:pt x="63031" y="145880"/>
                    <a:pt x="70875" y="139360"/>
                    <a:pt x="78719" y="134144"/>
                  </a:cubicBezTo>
                  <a:cubicBezTo>
                    <a:pt x="80026" y="118496"/>
                    <a:pt x="82641" y="102847"/>
                    <a:pt x="85256" y="88503"/>
                  </a:cubicBezTo>
                  <a:cubicBezTo>
                    <a:pt x="69568" y="83287"/>
                    <a:pt x="55187" y="79375"/>
                    <a:pt x="43420" y="79375"/>
                  </a:cubicBezTo>
                  <a:close/>
                  <a:moveTo>
                    <a:pt x="144647" y="22225"/>
                  </a:moveTo>
                  <a:cubicBezTo>
                    <a:pt x="132881" y="22225"/>
                    <a:pt x="119807" y="41994"/>
                    <a:pt x="110656" y="74942"/>
                  </a:cubicBezTo>
                  <a:cubicBezTo>
                    <a:pt x="121115" y="80214"/>
                    <a:pt x="132881" y="85485"/>
                    <a:pt x="144647" y="92075"/>
                  </a:cubicBezTo>
                  <a:cubicBezTo>
                    <a:pt x="155106" y="85485"/>
                    <a:pt x="166872" y="80214"/>
                    <a:pt x="177331" y="74942"/>
                  </a:cubicBezTo>
                  <a:cubicBezTo>
                    <a:pt x="168180" y="41994"/>
                    <a:pt x="155106" y="22225"/>
                    <a:pt x="144647" y="22225"/>
                  </a:cubicBezTo>
                  <a:close/>
                  <a:moveTo>
                    <a:pt x="145581" y="0"/>
                  </a:moveTo>
                  <a:cubicBezTo>
                    <a:pt x="169313" y="0"/>
                    <a:pt x="187771" y="27738"/>
                    <a:pt x="199637" y="67363"/>
                  </a:cubicBezTo>
                  <a:cubicBezTo>
                    <a:pt x="216777" y="60759"/>
                    <a:pt x="232598" y="58117"/>
                    <a:pt x="247101" y="58117"/>
                  </a:cubicBezTo>
                  <a:cubicBezTo>
                    <a:pt x="269514" y="58117"/>
                    <a:pt x="280061" y="67363"/>
                    <a:pt x="285335" y="73968"/>
                  </a:cubicBezTo>
                  <a:cubicBezTo>
                    <a:pt x="293246" y="85855"/>
                    <a:pt x="295883" y="108310"/>
                    <a:pt x="268195" y="145294"/>
                  </a:cubicBezTo>
                  <a:cubicBezTo>
                    <a:pt x="262922" y="153219"/>
                    <a:pt x="256330" y="161144"/>
                    <a:pt x="248419" y="169069"/>
                  </a:cubicBezTo>
                  <a:cubicBezTo>
                    <a:pt x="281380" y="204732"/>
                    <a:pt x="301156" y="240395"/>
                    <a:pt x="285335" y="264170"/>
                  </a:cubicBezTo>
                  <a:cubicBezTo>
                    <a:pt x="280061" y="270775"/>
                    <a:pt x="269514" y="280021"/>
                    <a:pt x="247101" y="280021"/>
                  </a:cubicBezTo>
                  <a:cubicBezTo>
                    <a:pt x="232598" y="280021"/>
                    <a:pt x="216777" y="276058"/>
                    <a:pt x="199637" y="270775"/>
                  </a:cubicBezTo>
                  <a:cubicBezTo>
                    <a:pt x="187771" y="310400"/>
                    <a:pt x="169313" y="338138"/>
                    <a:pt x="145581" y="338138"/>
                  </a:cubicBezTo>
                  <a:cubicBezTo>
                    <a:pt x="120531" y="338138"/>
                    <a:pt x="102072" y="310400"/>
                    <a:pt x="91525" y="270775"/>
                  </a:cubicBezTo>
                  <a:cubicBezTo>
                    <a:pt x="73067" y="276058"/>
                    <a:pt x="57246" y="280021"/>
                    <a:pt x="44061" y="280021"/>
                  </a:cubicBezTo>
                  <a:cubicBezTo>
                    <a:pt x="21648" y="280021"/>
                    <a:pt x="9782" y="270775"/>
                    <a:pt x="5827" y="264170"/>
                  </a:cubicBezTo>
                  <a:cubicBezTo>
                    <a:pt x="-9994" y="240395"/>
                    <a:pt x="8464" y="204732"/>
                    <a:pt x="41425" y="169069"/>
                  </a:cubicBezTo>
                  <a:cubicBezTo>
                    <a:pt x="33514" y="161144"/>
                    <a:pt x="26922" y="153219"/>
                    <a:pt x="21648" y="145294"/>
                  </a:cubicBezTo>
                  <a:cubicBezTo>
                    <a:pt x="-6039" y="108310"/>
                    <a:pt x="-2084" y="85855"/>
                    <a:pt x="5827" y="73968"/>
                  </a:cubicBezTo>
                  <a:cubicBezTo>
                    <a:pt x="9782" y="67363"/>
                    <a:pt x="21648" y="58117"/>
                    <a:pt x="44061" y="58117"/>
                  </a:cubicBezTo>
                  <a:cubicBezTo>
                    <a:pt x="57246" y="58117"/>
                    <a:pt x="73067" y="60759"/>
                    <a:pt x="91525" y="67363"/>
                  </a:cubicBezTo>
                  <a:cubicBezTo>
                    <a:pt x="102072" y="27738"/>
                    <a:pt x="120531" y="0"/>
                    <a:pt x="145581" y="0"/>
                  </a:cubicBezTo>
                  <a:close/>
                </a:path>
              </a:pathLst>
            </a:custGeom>
            <a:solidFill>
              <a:schemeClr val="accent1"/>
            </a:solidFill>
            <a:ln>
              <a:noFill/>
            </a:ln>
          </p:spPr>
          <p:txBody>
            <a:bodyPr anchor="ctr"/>
            <a:lstStyle/>
            <a:p>
              <a:pPr algn="ctr"/>
              <a:endParaRPr sz="1400">
                <a:solidFill>
                  <a:schemeClr val="tx1"/>
                </a:solidFill>
                <a:latin typeface="微软雅黑" panose="020B0503020204020204" pitchFamily="34" charset="-122"/>
                <a:ea typeface="微软雅黑" panose="020B0503020204020204" pitchFamily="34" charset="-122"/>
              </a:endParaRPr>
            </a:p>
          </p:txBody>
        </p:sp>
        <p:sp>
          <p:nvSpPr>
            <p:cNvPr id="36" name="任意多边形: 形状 35"/>
            <p:cNvSpPr>
              <a:spLocks noChangeAspect="1"/>
            </p:cNvSpPr>
            <p:nvPr/>
          </p:nvSpPr>
          <p:spPr bwMode="auto">
            <a:xfrm>
              <a:off x="7482013" y="1671305"/>
              <a:ext cx="443209" cy="443446"/>
            </a:xfrm>
            <a:custGeom>
              <a:avLst/>
              <a:gdLst>
                <a:gd name="connsiteX0" fmla="*/ 94638 w 328437"/>
                <a:gd name="connsiteY0" fmla="*/ 163513 h 328613"/>
                <a:gd name="connsiteX1" fmla="*/ 95937 w 328437"/>
                <a:gd name="connsiteY1" fmla="*/ 163513 h 328613"/>
                <a:gd name="connsiteX2" fmla="*/ 134903 w 328437"/>
                <a:gd name="connsiteY2" fmla="*/ 169971 h 328613"/>
                <a:gd name="connsiteX3" fmla="*/ 136202 w 328437"/>
                <a:gd name="connsiteY3" fmla="*/ 171262 h 328613"/>
                <a:gd name="connsiteX4" fmla="*/ 136202 w 328437"/>
                <a:gd name="connsiteY4" fmla="*/ 238422 h 328613"/>
                <a:gd name="connsiteX5" fmla="*/ 136202 w 328437"/>
                <a:gd name="connsiteY5" fmla="*/ 239713 h 328613"/>
                <a:gd name="connsiteX6" fmla="*/ 134903 w 328437"/>
                <a:gd name="connsiteY6" fmla="*/ 239713 h 328613"/>
                <a:gd name="connsiteX7" fmla="*/ 133604 w 328437"/>
                <a:gd name="connsiteY7" fmla="*/ 239713 h 328613"/>
                <a:gd name="connsiteX8" fmla="*/ 94638 w 328437"/>
                <a:gd name="connsiteY8" fmla="*/ 226798 h 328613"/>
                <a:gd name="connsiteX9" fmla="*/ 93339 w 328437"/>
                <a:gd name="connsiteY9" fmla="*/ 225506 h 328613"/>
                <a:gd name="connsiteX10" fmla="*/ 93339 w 328437"/>
                <a:gd name="connsiteY10" fmla="*/ 166096 h 328613"/>
                <a:gd name="connsiteX11" fmla="*/ 94638 w 328437"/>
                <a:gd name="connsiteY11" fmla="*/ 163513 h 328613"/>
                <a:gd name="connsiteX12" fmla="*/ 45714 w 328437"/>
                <a:gd name="connsiteY12" fmla="*/ 157163 h 328613"/>
                <a:gd name="connsiteX13" fmla="*/ 48227 w 328437"/>
                <a:gd name="connsiteY13" fmla="*/ 157163 h 328613"/>
                <a:gd name="connsiteX14" fmla="*/ 74620 w 328437"/>
                <a:gd name="connsiteY14" fmla="*/ 161051 h 328613"/>
                <a:gd name="connsiteX15" fmla="*/ 75877 w 328437"/>
                <a:gd name="connsiteY15" fmla="*/ 162347 h 328613"/>
                <a:gd name="connsiteX16" fmla="*/ 75877 w 328437"/>
                <a:gd name="connsiteY16" fmla="*/ 218071 h 328613"/>
                <a:gd name="connsiteX17" fmla="*/ 74620 w 328437"/>
                <a:gd name="connsiteY17" fmla="*/ 219367 h 328613"/>
                <a:gd name="connsiteX18" fmla="*/ 73363 w 328437"/>
                <a:gd name="connsiteY18" fmla="*/ 220663 h 328613"/>
                <a:gd name="connsiteX19" fmla="*/ 46971 w 328437"/>
                <a:gd name="connsiteY19" fmla="*/ 211592 h 328613"/>
                <a:gd name="connsiteX20" fmla="*/ 45714 w 328437"/>
                <a:gd name="connsiteY20" fmla="*/ 209000 h 328613"/>
                <a:gd name="connsiteX21" fmla="*/ 45714 w 328437"/>
                <a:gd name="connsiteY21" fmla="*/ 158459 h 328613"/>
                <a:gd name="connsiteX22" fmla="*/ 45714 w 328437"/>
                <a:gd name="connsiteY22" fmla="*/ 157163 h 328613"/>
                <a:gd name="connsiteX23" fmla="*/ 34601 w 328437"/>
                <a:gd name="connsiteY23" fmla="*/ 131763 h 328613"/>
                <a:gd name="connsiteX24" fmla="*/ 34601 w 328437"/>
                <a:gd name="connsiteY24" fmla="*/ 246063 h 328613"/>
                <a:gd name="connsiteX25" fmla="*/ 161601 w 328437"/>
                <a:gd name="connsiteY25" fmla="*/ 311151 h 328613"/>
                <a:gd name="connsiteX26" fmla="*/ 161601 w 328437"/>
                <a:gd name="connsiteY26" fmla="*/ 133351 h 328613"/>
                <a:gd name="connsiteX27" fmla="*/ 134613 w 328437"/>
                <a:gd name="connsiteY27" fmla="*/ 133351 h 328613"/>
                <a:gd name="connsiteX28" fmla="*/ 235241 w 328437"/>
                <a:gd name="connsiteY28" fmla="*/ 15875 h 328613"/>
                <a:gd name="connsiteX29" fmla="*/ 147314 w 328437"/>
                <a:gd name="connsiteY29" fmla="*/ 120775 h 328613"/>
                <a:gd name="connsiteX30" fmla="*/ 165417 w 328437"/>
                <a:gd name="connsiteY30" fmla="*/ 120775 h 328613"/>
                <a:gd name="connsiteX31" fmla="*/ 171882 w 328437"/>
                <a:gd name="connsiteY31" fmla="*/ 127251 h 328613"/>
                <a:gd name="connsiteX32" fmla="*/ 171882 w 328437"/>
                <a:gd name="connsiteY32" fmla="*/ 311150 h 328613"/>
                <a:gd name="connsiteX33" fmla="*/ 222311 w 328437"/>
                <a:gd name="connsiteY33" fmla="*/ 285249 h 328613"/>
                <a:gd name="connsiteX34" fmla="*/ 222311 w 328437"/>
                <a:gd name="connsiteY34" fmla="*/ 157037 h 328613"/>
                <a:gd name="connsiteX35" fmla="*/ 223604 w 328437"/>
                <a:gd name="connsiteY35" fmla="*/ 154447 h 328613"/>
                <a:gd name="connsiteX36" fmla="*/ 257223 w 328437"/>
                <a:gd name="connsiteY36" fmla="*/ 151857 h 328613"/>
                <a:gd name="connsiteX37" fmla="*/ 258516 w 328437"/>
                <a:gd name="connsiteY37" fmla="*/ 151857 h 328613"/>
                <a:gd name="connsiteX38" fmla="*/ 259809 w 328437"/>
                <a:gd name="connsiteY38" fmla="*/ 153152 h 328613"/>
                <a:gd name="connsiteX39" fmla="*/ 259809 w 328437"/>
                <a:gd name="connsiteY39" fmla="*/ 265823 h 328613"/>
                <a:gd name="connsiteX40" fmla="*/ 293429 w 328437"/>
                <a:gd name="connsiteY40" fmla="*/ 247692 h 328613"/>
                <a:gd name="connsiteX41" fmla="*/ 294722 w 328437"/>
                <a:gd name="connsiteY41" fmla="*/ 118185 h 328613"/>
                <a:gd name="connsiteX42" fmla="*/ 296015 w 328437"/>
                <a:gd name="connsiteY42" fmla="*/ 114300 h 328613"/>
                <a:gd name="connsiteX43" fmla="*/ 301187 w 328437"/>
                <a:gd name="connsiteY43" fmla="*/ 111710 h 328613"/>
                <a:gd name="connsiteX44" fmla="*/ 307652 w 328437"/>
                <a:gd name="connsiteY44" fmla="*/ 113005 h 328613"/>
                <a:gd name="connsiteX45" fmla="*/ 235241 w 328437"/>
                <a:gd name="connsiteY45" fmla="*/ 15875 h 328613"/>
                <a:gd name="connsiteX46" fmla="*/ 235348 w 328437"/>
                <a:gd name="connsiteY46" fmla="*/ 0 h 328613"/>
                <a:gd name="connsiteX47" fmla="*/ 239233 w 328437"/>
                <a:gd name="connsiteY47" fmla="*/ 0 h 328613"/>
                <a:gd name="connsiteX48" fmla="*/ 241823 w 328437"/>
                <a:gd name="connsiteY48" fmla="*/ 2598 h 328613"/>
                <a:gd name="connsiteX49" fmla="*/ 327286 w 328437"/>
                <a:gd name="connsiteY49" fmla="*/ 115599 h 328613"/>
                <a:gd name="connsiteX50" fmla="*/ 327286 w 328437"/>
                <a:gd name="connsiteY50" fmla="*/ 123392 h 328613"/>
                <a:gd name="connsiteX51" fmla="*/ 322107 w 328437"/>
                <a:gd name="connsiteY51" fmla="*/ 125990 h 328613"/>
                <a:gd name="connsiteX52" fmla="*/ 307863 w 328437"/>
                <a:gd name="connsiteY52" fmla="*/ 124691 h 328613"/>
                <a:gd name="connsiteX53" fmla="*/ 307863 w 328437"/>
                <a:gd name="connsiteY53" fmla="*/ 251980 h 328613"/>
                <a:gd name="connsiteX54" fmla="*/ 303978 w 328437"/>
                <a:gd name="connsiteY54" fmla="*/ 257175 h 328613"/>
                <a:gd name="connsiteX55" fmla="*/ 169308 w 328437"/>
                <a:gd name="connsiteY55" fmla="*/ 327314 h 328613"/>
                <a:gd name="connsiteX56" fmla="*/ 166718 w 328437"/>
                <a:gd name="connsiteY56" fmla="*/ 328613 h 328613"/>
                <a:gd name="connsiteX57" fmla="*/ 164129 w 328437"/>
                <a:gd name="connsiteY57" fmla="*/ 327314 h 328613"/>
                <a:gd name="connsiteX58" fmla="*/ 25574 w 328437"/>
                <a:gd name="connsiteY58" fmla="*/ 254578 h 328613"/>
                <a:gd name="connsiteX59" fmla="*/ 21689 w 328437"/>
                <a:gd name="connsiteY59" fmla="*/ 249382 h 328613"/>
                <a:gd name="connsiteX60" fmla="*/ 21689 w 328437"/>
                <a:gd name="connsiteY60" fmla="*/ 129887 h 328613"/>
                <a:gd name="connsiteX61" fmla="*/ 6150 w 328437"/>
                <a:gd name="connsiteY61" fmla="*/ 129887 h 328613"/>
                <a:gd name="connsiteX62" fmla="*/ 971 w 328437"/>
                <a:gd name="connsiteY62" fmla="*/ 127289 h 328613"/>
                <a:gd name="connsiteX63" fmla="*/ 971 w 328437"/>
                <a:gd name="connsiteY63" fmla="*/ 120795 h 328613"/>
                <a:gd name="connsiteX64" fmla="*/ 34638 w 328437"/>
                <a:gd name="connsiteY64" fmla="*/ 54552 h 328613"/>
                <a:gd name="connsiteX65" fmla="*/ 38523 w 328437"/>
                <a:gd name="connsiteY65" fmla="*/ 50656 h 328613"/>
                <a:gd name="connsiteX66" fmla="*/ 59241 w 328437"/>
                <a:gd name="connsiteY66" fmla="*/ 45460 h 328613"/>
                <a:gd name="connsiteX67" fmla="*/ 59241 w 328437"/>
                <a:gd name="connsiteY67" fmla="*/ 27276 h 328613"/>
                <a:gd name="connsiteX68" fmla="*/ 63126 w 328437"/>
                <a:gd name="connsiteY68" fmla="*/ 20782 h 328613"/>
                <a:gd name="connsiteX69" fmla="*/ 83844 w 328437"/>
                <a:gd name="connsiteY69" fmla="*/ 14287 h 328613"/>
                <a:gd name="connsiteX70" fmla="*/ 85139 w 328437"/>
                <a:gd name="connsiteY70" fmla="*/ 14287 h 328613"/>
                <a:gd name="connsiteX71" fmla="*/ 86434 w 328437"/>
                <a:gd name="connsiteY71" fmla="*/ 14287 h 328613"/>
                <a:gd name="connsiteX72" fmla="*/ 98088 w 328437"/>
                <a:gd name="connsiteY72" fmla="*/ 16885 h 328613"/>
                <a:gd name="connsiteX73" fmla="*/ 103268 w 328437"/>
                <a:gd name="connsiteY73" fmla="*/ 22081 h 328613"/>
                <a:gd name="connsiteX74" fmla="*/ 103268 w 328437"/>
                <a:gd name="connsiteY74" fmla="*/ 33771 h 328613"/>
                <a:gd name="connsiteX75" fmla="*/ 235348 w 328437"/>
                <a:gd name="connsiteY75"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28437" h="328613">
                  <a:moveTo>
                    <a:pt x="94638" y="163513"/>
                  </a:moveTo>
                  <a:cubicBezTo>
                    <a:pt x="94638" y="163513"/>
                    <a:pt x="95937" y="163513"/>
                    <a:pt x="95937" y="163513"/>
                  </a:cubicBezTo>
                  <a:cubicBezTo>
                    <a:pt x="95937" y="163513"/>
                    <a:pt x="95937" y="163513"/>
                    <a:pt x="134903" y="169971"/>
                  </a:cubicBezTo>
                  <a:cubicBezTo>
                    <a:pt x="136202" y="169971"/>
                    <a:pt x="136202" y="169971"/>
                    <a:pt x="136202" y="171262"/>
                  </a:cubicBezTo>
                  <a:cubicBezTo>
                    <a:pt x="136202" y="171262"/>
                    <a:pt x="136202" y="171262"/>
                    <a:pt x="136202" y="238422"/>
                  </a:cubicBezTo>
                  <a:cubicBezTo>
                    <a:pt x="136202" y="238422"/>
                    <a:pt x="136202" y="239713"/>
                    <a:pt x="136202" y="239713"/>
                  </a:cubicBezTo>
                  <a:cubicBezTo>
                    <a:pt x="134903" y="239713"/>
                    <a:pt x="134903" y="239713"/>
                    <a:pt x="134903" y="239713"/>
                  </a:cubicBezTo>
                  <a:cubicBezTo>
                    <a:pt x="134903" y="239713"/>
                    <a:pt x="134903" y="239713"/>
                    <a:pt x="133604" y="239713"/>
                  </a:cubicBezTo>
                  <a:cubicBezTo>
                    <a:pt x="133604" y="239713"/>
                    <a:pt x="133604" y="239713"/>
                    <a:pt x="94638" y="226798"/>
                  </a:cubicBezTo>
                  <a:cubicBezTo>
                    <a:pt x="94638" y="226798"/>
                    <a:pt x="93339" y="225506"/>
                    <a:pt x="93339" y="225506"/>
                  </a:cubicBezTo>
                  <a:cubicBezTo>
                    <a:pt x="93339" y="225506"/>
                    <a:pt x="93339" y="225506"/>
                    <a:pt x="93339" y="166096"/>
                  </a:cubicBezTo>
                  <a:cubicBezTo>
                    <a:pt x="93339" y="164805"/>
                    <a:pt x="94638" y="164805"/>
                    <a:pt x="94638" y="163513"/>
                  </a:cubicBezTo>
                  <a:close/>
                  <a:moveTo>
                    <a:pt x="45714" y="157163"/>
                  </a:moveTo>
                  <a:cubicBezTo>
                    <a:pt x="46971" y="157163"/>
                    <a:pt x="46971" y="157163"/>
                    <a:pt x="48227" y="157163"/>
                  </a:cubicBezTo>
                  <a:cubicBezTo>
                    <a:pt x="48227" y="157163"/>
                    <a:pt x="48227" y="157163"/>
                    <a:pt x="74620" y="161051"/>
                  </a:cubicBezTo>
                  <a:cubicBezTo>
                    <a:pt x="74620" y="161051"/>
                    <a:pt x="75877" y="161051"/>
                    <a:pt x="75877" y="162347"/>
                  </a:cubicBezTo>
                  <a:cubicBezTo>
                    <a:pt x="75877" y="162347"/>
                    <a:pt x="75877" y="162347"/>
                    <a:pt x="75877" y="218071"/>
                  </a:cubicBezTo>
                  <a:cubicBezTo>
                    <a:pt x="75877" y="219367"/>
                    <a:pt x="75877" y="219367"/>
                    <a:pt x="74620" y="219367"/>
                  </a:cubicBezTo>
                  <a:cubicBezTo>
                    <a:pt x="74620" y="220663"/>
                    <a:pt x="74620" y="220663"/>
                    <a:pt x="73363" y="220663"/>
                  </a:cubicBezTo>
                  <a:cubicBezTo>
                    <a:pt x="73363" y="220663"/>
                    <a:pt x="73363" y="220663"/>
                    <a:pt x="46971" y="211592"/>
                  </a:cubicBezTo>
                  <a:cubicBezTo>
                    <a:pt x="45714" y="210296"/>
                    <a:pt x="45714" y="210296"/>
                    <a:pt x="45714" y="209000"/>
                  </a:cubicBezTo>
                  <a:cubicBezTo>
                    <a:pt x="45714" y="209000"/>
                    <a:pt x="45714" y="209000"/>
                    <a:pt x="45714" y="158459"/>
                  </a:cubicBezTo>
                  <a:cubicBezTo>
                    <a:pt x="45714" y="158459"/>
                    <a:pt x="45714" y="157163"/>
                    <a:pt x="45714" y="157163"/>
                  </a:cubicBezTo>
                  <a:close/>
                  <a:moveTo>
                    <a:pt x="34601" y="131763"/>
                  </a:moveTo>
                  <a:lnTo>
                    <a:pt x="34601" y="246063"/>
                  </a:lnTo>
                  <a:lnTo>
                    <a:pt x="161601" y="311151"/>
                  </a:lnTo>
                  <a:lnTo>
                    <a:pt x="161601" y="133351"/>
                  </a:lnTo>
                  <a:lnTo>
                    <a:pt x="134613" y="133351"/>
                  </a:lnTo>
                  <a:close/>
                  <a:moveTo>
                    <a:pt x="235241" y="15875"/>
                  </a:moveTo>
                  <a:cubicBezTo>
                    <a:pt x="235241" y="15875"/>
                    <a:pt x="235241" y="15875"/>
                    <a:pt x="147314" y="120775"/>
                  </a:cubicBezTo>
                  <a:cubicBezTo>
                    <a:pt x="147314" y="120775"/>
                    <a:pt x="147314" y="120775"/>
                    <a:pt x="165417" y="120775"/>
                  </a:cubicBezTo>
                  <a:cubicBezTo>
                    <a:pt x="169296" y="120775"/>
                    <a:pt x="171882" y="123365"/>
                    <a:pt x="171882" y="127251"/>
                  </a:cubicBezTo>
                  <a:cubicBezTo>
                    <a:pt x="171882" y="127251"/>
                    <a:pt x="171882" y="127251"/>
                    <a:pt x="171882" y="311150"/>
                  </a:cubicBezTo>
                  <a:cubicBezTo>
                    <a:pt x="171882" y="311150"/>
                    <a:pt x="171882" y="311150"/>
                    <a:pt x="222311" y="285249"/>
                  </a:cubicBezTo>
                  <a:cubicBezTo>
                    <a:pt x="222311" y="285249"/>
                    <a:pt x="222311" y="285249"/>
                    <a:pt x="222311" y="157037"/>
                  </a:cubicBezTo>
                  <a:cubicBezTo>
                    <a:pt x="222311" y="155742"/>
                    <a:pt x="222311" y="154447"/>
                    <a:pt x="223604" y="154447"/>
                  </a:cubicBezTo>
                  <a:cubicBezTo>
                    <a:pt x="223604" y="154447"/>
                    <a:pt x="223604" y="154447"/>
                    <a:pt x="257223" y="151857"/>
                  </a:cubicBezTo>
                  <a:cubicBezTo>
                    <a:pt x="257223" y="151857"/>
                    <a:pt x="258516" y="151857"/>
                    <a:pt x="258516" y="151857"/>
                  </a:cubicBezTo>
                  <a:cubicBezTo>
                    <a:pt x="258516" y="153152"/>
                    <a:pt x="259809" y="153152"/>
                    <a:pt x="259809" y="153152"/>
                  </a:cubicBezTo>
                  <a:cubicBezTo>
                    <a:pt x="259809" y="153152"/>
                    <a:pt x="259809" y="153152"/>
                    <a:pt x="259809" y="265823"/>
                  </a:cubicBezTo>
                  <a:cubicBezTo>
                    <a:pt x="259809" y="265823"/>
                    <a:pt x="259809" y="265823"/>
                    <a:pt x="293429" y="247692"/>
                  </a:cubicBezTo>
                  <a:cubicBezTo>
                    <a:pt x="293429" y="247692"/>
                    <a:pt x="293429" y="247692"/>
                    <a:pt x="294722" y="118185"/>
                  </a:cubicBezTo>
                  <a:cubicBezTo>
                    <a:pt x="294722" y="116890"/>
                    <a:pt x="294722" y="115595"/>
                    <a:pt x="296015" y="114300"/>
                  </a:cubicBezTo>
                  <a:cubicBezTo>
                    <a:pt x="297308" y="113005"/>
                    <a:pt x="298601" y="111710"/>
                    <a:pt x="301187" y="111710"/>
                  </a:cubicBezTo>
                  <a:lnTo>
                    <a:pt x="307652" y="113005"/>
                  </a:lnTo>
                  <a:cubicBezTo>
                    <a:pt x="307652" y="113005"/>
                    <a:pt x="307652" y="113005"/>
                    <a:pt x="235241" y="15875"/>
                  </a:cubicBezTo>
                  <a:close/>
                  <a:moveTo>
                    <a:pt x="235348" y="0"/>
                  </a:moveTo>
                  <a:cubicBezTo>
                    <a:pt x="235348" y="0"/>
                    <a:pt x="237938" y="0"/>
                    <a:pt x="239233" y="0"/>
                  </a:cubicBezTo>
                  <a:cubicBezTo>
                    <a:pt x="241823" y="1299"/>
                    <a:pt x="241823" y="2598"/>
                    <a:pt x="241823" y="2598"/>
                  </a:cubicBezTo>
                  <a:cubicBezTo>
                    <a:pt x="241823" y="2598"/>
                    <a:pt x="241823" y="2598"/>
                    <a:pt x="327286" y="115599"/>
                  </a:cubicBezTo>
                  <a:cubicBezTo>
                    <a:pt x="327286" y="115599"/>
                    <a:pt x="329876" y="119496"/>
                    <a:pt x="327286" y="123392"/>
                  </a:cubicBezTo>
                  <a:cubicBezTo>
                    <a:pt x="324697" y="125990"/>
                    <a:pt x="322107" y="125990"/>
                    <a:pt x="322107" y="125990"/>
                  </a:cubicBezTo>
                  <a:cubicBezTo>
                    <a:pt x="322107" y="125990"/>
                    <a:pt x="322107" y="125990"/>
                    <a:pt x="307863" y="124691"/>
                  </a:cubicBezTo>
                  <a:cubicBezTo>
                    <a:pt x="307863" y="124691"/>
                    <a:pt x="307863" y="124691"/>
                    <a:pt x="307863" y="251980"/>
                  </a:cubicBezTo>
                  <a:cubicBezTo>
                    <a:pt x="307863" y="254578"/>
                    <a:pt x="306568" y="255877"/>
                    <a:pt x="303978" y="257175"/>
                  </a:cubicBezTo>
                  <a:cubicBezTo>
                    <a:pt x="303978" y="257175"/>
                    <a:pt x="303978" y="257175"/>
                    <a:pt x="169308" y="327314"/>
                  </a:cubicBezTo>
                  <a:cubicBezTo>
                    <a:pt x="169308" y="327314"/>
                    <a:pt x="168013" y="328613"/>
                    <a:pt x="166718" y="328613"/>
                  </a:cubicBezTo>
                  <a:cubicBezTo>
                    <a:pt x="165424" y="328613"/>
                    <a:pt x="164129" y="327314"/>
                    <a:pt x="164129" y="327314"/>
                  </a:cubicBezTo>
                  <a:cubicBezTo>
                    <a:pt x="164129" y="327314"/>
                    <a:pt x="164129" y="327314"/>
                    <a:pt x="25574" y="254578"/>
                  </a:cubicBezTo>
                  <a:cubicBezTo>
                    <a:pt x="22984" y="254578"/>
                    <a:pt x="21689" y="251980"/>
                    <a:pt x="21689" y="249382"/>
                  </a:cubicBezTo>
                  <a:cubicBezTo>
                    <a:pt x="21689" y="249382"/>
                    <a:pt x="21689" y="249382"/>
                    <a:pt x="21689" y="129887"/>
                  </a:cubicBezTo>
                  <a:cubicBezTo>
                    <a:pt x="21689" y="129887"/>
                    <a:pt x="21689" y="129887"/>
                    <a:pt x="6150" y="129887"/>
                  </a:cubicBezTo>
                  <a:cubicBezTo>
                    <a:pt x="3561" y="129887"/>
                    <a:pt x="2266" y="128588"/>
                    <a:pt x="971" y="127289"/>
                  </a:cubicBezTo>
                  <a:cubicBezTo>
                    <a:pt x="-324" y="125990"/>
                    <a:pt x="-324" y="123392"/>
                    <a:pt x="971" y="120795"/>
                  </a:cubicBezTo>
                  <a:cubicBezTo>
                    <a:pt x="971" y="120795"/>
                    <a:pt x="971" y="120795"/>
                    <a:pt x="34638" y="54552"/>
                  </a:cubicBezTo>
                  <a:cubicBezTo>
                    <a:pt x="35933" y="51955"/>
                    <a:pt x="37228" y="51955"/>
                    <a:pt x="38523" y="50656"/>
                  </a:cubicBezTo>
                  <a:cubicBezTo>
                    <a:pt x="38523" y="50656"/>
                    <a:pt x="38523" y="50656"/>
                    <a:pt x="59241" y="45460"/>
                  </a:cubicBezTo>
                  <a:cubicBezTo>
                    <a:pt x="59241" y="45460"/>
                    <a:pt x="59241" y="45460"/>
                    <a:pt x="59241" y="27276"/>
                  </a:cubicBezTo>
                  <a:cubicBezTo>
                    <a:pt x="59241" y="24678"/>
                    <a:pt x="60536" y="22081"/>
                    <a:pt x="63126" y="20782"/>
                  </a:cubicBezTo>
                  <a:cubicBezTo>
                    <a:pt x="63126" y="20782"/>
                    <a:pt x="63126" y="20782"/>
                    <a:pt x="83844" y="14287"/>
                  </a:cubicBezTo>
                  <a:cubicBezTo>
                    <a:pt x="83844" y="14287"/>
                    <a:pt x="83844" y="14287"/>
                    <a:pt x="85139" y="14287"/>
                  </a:cubicBezTo>
                  <a:cubicBezTo>
                    <a:pt x="86434" y="14287"/>
                    <a:pt x="86434" y="14287"/>
                    <a:pt x="86434" y="14287"/>
                  </a:cubicBezTo>
                  <a:cubicBezTo>
                    <a:pt x="86434" y="14287"/>
                    <a:pt x="86434" y="14287"/>
                    <a:pt x="98088" y="16885"/>
                  </a:cubicBezTo>
                  <a:cubicBezTo>
                    <a:pt x="100678" y="16885"/>
                    <a:pt x="103268" y="19483"/>
                    <a:pt x="103268" y="22081"/>
                  </a:cubicBezTo>
                  <a:cubicBezTo>
                    <a:pt x="103268" y="22081"/>
                    <a:pt x="103268" y="22081"/>
                    <a:pt x="103268" y="33771"/>
                  </a:cubicBezTo>
                  <a:cubicBezTo>
                    <a:pt x="103268" y="33771"/>
                    <a:pt x="103268" y="33771"/>
                    <a:pt x="235348" y="0"/>
                  </a:cubicBezTo>
                  <a:close/>
                </a:path>
              </a:pathLst>
            </a:custGeom>
            <a:solidFill>
              <a:schemeClr val="accent2"/>
            </a:solidFill>
            <a:ln>
              <a:noFill/>
            </a:ln>
          </p:spPr>
          <p:txBody>
            <a:bodyPr anchor="ctr"/>
            <a:lstStyle/>
            <a:p>
              <a:pPr algn="ctr"/>
              <a:endParaRPr sz="1400">
                <a:solidFill>
                  <a:schemeClr val="tx1"/>
                </a:solidFill>
                <a:latin typeface="微软雅黑" panose="020B0503020204020204" pitchFamily="34" charset="-122"/>
                <a:ea typeface="微软雅黑" panose="020B0503020204020204" pitchFamily="34" charset="-122"/>
              </a:endParaRPr>
            </a:p>
          </p:txBody>
        </p:sp>
        <p:sp>
          <p:nvSpPr>
            <p:cNvPr id="52" name="任意多边形: 形状 51"/>
            <p:cNvSpPr>
              <a:spLocks noChangeAspect="1"/>
            </p:cNvSpPr>
            <p:nvPr/>
          </p:nvSpPr>
          <p:spPr bwMode="auto">
            <a:xfrm>
              <a:off x="4259684" y="4724084"/>
              <a:ext cx="444749" cy="443446"/>
            </a:xfrm>
            <a:custGeom>
              <a:avLst/>
              <a:gdLst>
                <a:gd name="connsiteX0" fmla="*/ 101959 w 337539"/>
                <a:gd name="connsiteY0" fmla="*/ 249238 h 336550"/>
                <a:gd name="connsiteX1" fmla="*/ 78262 w 337539"/>
                <a:gd name="connsiteY1" fmla="*/ 259629 h 336550"/>
                <a:gd name="connsiteX2" fmla="*/ 74313 w 337539"/>
                <a:gd name="connsiteY2" fmla="*/ 276514 h 336550"/>
                <a:gd name="connsiteX3" fmla="*/ 111174 w 337539"/>
                <a:gd name="connsiteY3" fmla="*/ 299894 h 336550"/>
                <a:gd name="connsiteX4" fmla="*/ 128288 w 337539"/>
                <a:gd name="connsiteY4" fmla="*/ 306388 h 336550"/>
                <a:gd name="connsiteX5" fmla="*/ 101959 w 337539"/>
                <a:gd name="connsiteY5" fmla="*/ 249238 h 336550"/>
                <a:gd name="connsiteX6" fmla="*/ 126700 w 337539"/>
                <a:gd name="connsiteY6" fmla="*/ 247650 h 336550"/>
                <a:gd name="connsiteX7" fmla="*/ 163530 w 337539"/>
                <a:gd name="connsiteY7" fmla="*/ 311436 h 336550"/>
                <a:gd name="connsiteX8" fmla="*/ 264813 w 337539"/>
                <a:gd name="connsiteY8" fmla="*/ 274987 h 336550"/>
                <a:gd name="connsiteX9" fmla="*/ 251660 w 337539"/>
                <a:gd name="connsiteY9" fmla="*/ 274987 h 336550"/>
                <a:gd name="connsiteX10" fmla="*/ 179315 w 337539"/>
                <a:gd name="connsiteY10" fmla="*/ 260668 h 336550"/>
                <a:gd name="connsiteX11" fmla="*/ 126700 w 337539"/>
                <a:gd name="connsiteY11" fmla="*/ 247650 h 336550"/>
                <a:gd name="connsiteX12" fmla="*/ 29863 w 337539"/>
                <a:gd name="connsiteY12" fmla="*/ 209550 h 336550"/>
                <a:gd name="connsiteX13" fmla="*/ 52444 w 337539"/>
                <a:gd name="connsiteY13" fmla="*/ 252413 h 336550"/>
                <a:gd name="connsiteX14" fmla="*/ 59086 w 337539"/>
                <a:gd name="connsiteY14" fmla="*/ 243321 h 336550"/>
                <a:gd name="connsiteX15" fmla="*/ 94951 w 337539"/>
                <a:gd name="connsiteY15" fmla="*/ 223838 h 336550"/>
                <a:gd name="connsiteX16" fmla="*/ 93623 w 337539"/>
                <a:gd name="connsiteY16" fmla="*/ 214746 h 336550"/>
                <a:gd name="connsiteX17" fmla="*/ 29863 w 337539"/>
                <a:gd name="connsiteY17" fmla="*/ 209550 h 336550"/>
                <a:gd name="connsiteX18" fmla="*/ 312707 w 337539"/>
                <a:gd name="connsiteY18" fmla="*/ 161925 h 336550"/>
                <a:gd name="connsiteX19" fmla="*/ 245420 w 337539"/>
                <a:gd name="connsiteY19" fmla="*/ 189789 h 336550"/>
                <a:gd name="connsiteX20" fmla="*/ 118763 w 337539"/>
                <a:gd name="connsiteY20" fmla="*/ 213673 h 336550"/>
                <a:gd name="connsiteX21" fmla="*/ 120082 w 337539"/>
                <a:gd name="connsiteY21" fmla="*/ 222961 h 336550"/>
                <a:gd name="connsiteX22" fmla="*/ 121402 w 337539"/>
                <a:gd name="connsiteY22" fmla="*/ 222961 h 336550"/>
                <a:gd name="connsiteX23" fmla="*/ 188688 w 337539"/>
                <a:gd name="connsiteY23" fmla="*/ 237556 h 336550"/>
                <a:gd name="connsiteX24" fmla="*/ 253336 w 337539"/>
                <a:gd name="connsiteY24" fmla="*/ 250825 h 336550"/>
                <a:gd name="connsiteX25" fmla="*/ 290278 w 337539"/>
                <a:gd name="connsiteY25" fmla="*/ 246845 h 336550"/>
                <a:gd name="connsiteX26" fmla="*/ 300833 w 337539"/>
                <a:gd name="connsiteY26" fmla="*/ 226942 h 336550"/>
                <a:gd name="connsiteX27" fmla="*/ 312707 w 337539"/>
                <a:gd name="connsiteY27" fmla="*/ 161925 h 336550"/>
                <a:gd name="connsiteX28" fmla="*/ 41891 w 337539"/>
                <a:gd name="connsiteY28" fmla="*/ 101600 h 336550"/>
                <a:gd name="connsiteX29" fmla="*/ 36640 w 337539"/>
                <a:gd name="connsiteY29" fmla="*/ 110888 h 336550"/>
                <a:gd name="connsiteX30" fmla="*/ 26138 w 337539"/>
                <a:gd name="connsiteY30" fmla="*/ 183866 h 336550"/>
                <a:gd name="connsiteX31" fmla="*/ 90463 w 337539"/>
                <a:gd name="connsiteY31" fmla="*/ 190500 h 336550"/>
                <a:gd name="connsiteX32" fmla="*/ 91776 w 337539"/>
                <a:gd name="connsiteY32" fmla="*/ 165290 h 336550"/>
                <a:gd name="connsiteX33" fmla="*/ 44517 w 337539"/>
                <a:gd name="connsiteY33" fmla="*/ 113542 h 336550"/>
                <a:gd name="connsiteX34" fmla="*/ 41891 w 337539"/>
                <a:gd name="connsiteY34" fmla="*/ 101600 h 336550"/>
                <a:gd name="connsiteX35" fmla="*/ 258855 w 337539"/>
                <a:gd name="connsiteY35" fmla="*/ 57150 h 336550"/>
                <a:gd name="connsiteX36" fmla="*/ 204466 w 337539"/>
                <a:gd name="connsiteY36" fmla="*/ 115243 h 336550"/>
                <a:gd name="connsiteX37" fmla="*/ 123547 w 337539"/>
                <a:gd name="connsiteY37" fmla="*/ 173336 h 336550"/>
                <a:gd name="connsiteX38" fmla="*/ 115588 w 337539"/>
                <a:gd name="connsiteY38" fmla="*/ 173336 h 336550"/>
                <a:gd name="connsiteX39" fmla="*/ 115588 w 337539"/>
                <a:gd name="connsiteY39" fmla="*/ 190500 h 336550"/>
                <a:gd name="connsiteX40" fmla="*/ 309263 w 337539"/>
                <a:gd name="connsiteY40" fmla="*/ 136368 h 336550"/>
                <a:gd name="connsiteX41" fmla="*/ 258855 w 337539"/>
                <a:gd name="connsiteY41" fmla="*/ 57150 h 336550"/>
                <a:gd name="connsiteX42" fmla="*/ 136226 w 337539"/>
                <a:gd name="connsiteY42" fmla="*/ 28575 h 336550"/>
                <a:gd name="connsiteX43" fmla="*/ 69863 w 337539"/>
                <a:gd name="connsiteY43" fmla="*/ 62888 h 336550"/>
                <a:gd name="connsiteX44" fmla="*/ 95081 w 337539"/>
                <a:gd name="connsiteY44" fmla="*/ 138113 h 336550"/>
                <a:gd name="connsiteX45" fmla="*/ 136226 w 337539"/>
                <a:gd name="connsiteY45" fmla="*/ 28575 h 336550"/>
                <a:gd name="connsiteX46" fmla="*/ 167601 w 337539"/>
                <a:gd name="connsiteY46" fmla="*/ 25400 h 336550"/>
                <a:gd name="connsiteX47" fmla="*/ 118763 w 337539"/>
                <a:gd name="connsiteY47" fmla="*/ 147638 h 336550"/>
                <a:gd name="connsiteX48" fmla="*/ 124043 w 337539"/>
                <a:gd name="connsiteY48" fmla="*/ 147638 h 336550"/>
                <a:gd name="connsiteX49" fmla="*/ 184760 w 337539"/>
                <a:gd name="connsiteY49" fmla="*/ 101634 h 336550"/>
                <a:gd name="connsiteX50" fmla="*/ 236238 w 337539"/>
                <a:gd name="connsiteY50" fmla="*/ 42487 h 336550"/>
                <a:gd name="connsiteX51" fmla="*/ 226999 w 337539"/>
                <a:gd name="connsiteY51" fmla="*/ 37229 h 336550"/>
                <a:gd name="connsiteX52" fmla="*/ 168921 w 337539"/>
                <a:gd name="connsiteY52" fmla="*/ 25400 h 336550"/>
                <a:gd name="connsiteX53" fmla="*/ 167601 w 337539"/>
                <a:gd name="connsiteY53" fmla="*/ 25400 h 336550"/>
                <a:gd name="connsiteX54" fmla="*/ 168770 w 337539"/>
                <a:gd name="connsiteY54" fmla="*/ 0 h 336550"/>
                <a:gd name="connsiteX55" fmla="*/ 237249 w 337539"/>
                <a:gd name="connsiteY55" fmla="*/ 14461 h 336550"/>
                <a:gd name="connsiteX56" fmla="*/ 325481 w 337539"/>
                <a:gd name="connsiteY56" fmla="*/ 107801 h 336550"/>
                <a:gd name="connsiteX57" fmla="*/ 322848 w 337539"/>
                <a:gd name="connsiteY57" fmla="*/ 236637 h 336550"/>
                <a:gd name="connsiteX58" fmla="*/ 308362 w 337539"/>
                <a:gd name="connsiteY58" fmla="*/ 261615 h 336550"/>
                <a:gd name="connsiteX59" fmla="*/ 305728 w 337539"/>
                <a:gd name="connsiteY59" fmla="*/ 266874 h 336550"/>
                <a:gd name="connsiteX60" fmla="*/ 168770 w 337539"/>
                <a:gd name="connsiteY60" fmla="*/ 336550 h 336550"/>
                <a:gd name="connsiteX61" fmla="*/ 100290 w 337539"/>
                <a:gd name="connsiteY61" fmla="*/ 322089 h 336550"/>
                <a:gd name="connsiteX62" fmla="*/ 12058 w 337539"/>
                <a:gd name="connsiteY62" fmla="*/ 228749 h 336550"/>
                <a:gd name="connsiteX63" fmla="*/ 14691 w 337539"/>
                <a:gd name="connsiteY63" fmla="*/ 99913 h 336550"/>
                <a:gd name="connsiteX64" fmla="*/ 168770 w 337539"/>
                <a:gd name="connsiteY6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7539" h="336550">
                  <a:moveTo>
                    <a:pt x="101959" y="249238"/>
                  </a:moveTo>
                  <a:cubicBezTo>
                    <a:pt x="94060" y="250537"/>
                    <a:pt x="84845" y="253135"/>
                    <a:pt x="78262" y="259629"/>
                  </a:cubicBezTo>
                  <a:cubicBezTo>
                    <a:pt x="75629" y="263526"/>
                    <a:pt x="74313" y="270020"/>
                    <a:pt x="74313" y="276514"/>
                  </a:cubicBezTo>
                  <a:cubicBezTo>
                    <a:pt x="86161" y="285606"/>
                    <a:pt x="98009" y="293399"/>
                    <a:pt x="111174" y="299894"/>
                  </a:cubicBezTo>
                  <a:cubicBezTo>
                    <a:pt x="116440" y="302492"/>
                    <a:pt x="123022" y="303790"/>
                    <a:pt x="128288" y="306388"/>
                  </a:cubicBezTo>
                  <a:cubicBezTo>
                    <a:pt x="116440" y="288204"/>
                    <a:pt x="107224" y="268721"/>
                    <a:pt x="101959" y="249238"/>
                  </a:cubicBezTo>
                  <a:close/>
                  <a:moveTo>
                    <a:pt x="126700" y="247650"/>
                  </a:moveTo>
                  <a:cubicBezTo>
                    <a:pt x="134592" y="269780"/>
                    <a:pt x="147746" y="291910"/>
                    <a:pt x="163530" y="311436"/>
                  </a:cubicBezTo>
                  <a:cubicBezTo>
                    <a:pt x="201676" y="312738"/>
                    <a:pt x="237191" y="299721"/>
                    <a:pt x="264813" y="274987"/>
                  </a:cubicBezTo>
                  <a:cubicBezTo>
                    <a:pt x="260867" y="274987"/>
                    <a:pt x="256921" y="274987"/>
                    <a:pt x="251660" y="274987"/>
                  </a:cubicBezTo>
                  <a:cubicBezTo>
                    <a:pt x="224037" y="274987"/>
                    <a:pt x="201676" y="267177"/>
                    <a:pt x="179315" y="260668"/>
                  </a:cubicBezTo>
                  <a:cubicBezTo>
                    <a:pt x="162215" y="254159"/>
                    <a:pt x="146431" y="248952"/>
                    <a:pt x="126700" y="247650"/>
                  </a:cubicBezTo>
                  <a:close/>
                  <a:moveTo>
                    <a:pt x="29863" y="209550"/>
                  </a:moveTo>
                  <a:cubicBezTo>
                    <a:pt x="35176" y="225137"/>
                    <a:pt x="43146" y="239424"/>
                    <a:pt x="52444" y="252413"/>
                  </a:cubicBezTo>
                  <a:cubicBezTo>
                    <a:pt x="53773" y="249815"/>
                    <a:pt x="56429" y="245919"/>
                    <a:pt x="59086" y="243321"/>
                  </a:cubicBezTo>
                  <a:cubicBezTo>
                    <a:pt x="68384" y="231631"/>
                    <a:pt x="84324" y="226436"/>
                    <a:pt x="94951" y="223838"/>
                  </a:cubicBezTo>
                  <a:cubicBezTo>
                    <a:pt x="94951" y="221240"/>
                    <a:pt x="93623" y="217343"/>
                    <a:pt x="93623" y="214746"/>
                  </a:cubicBezTo>
                  <a:cubicBezTo>
                    <a:pt x="72369" y="214746"/>
                    <a:pt x="51116" y="212148"/>
                    <a:pt x="29863" y="209550"/>
                  </a:cubicBezTo>
                  <a:close/>
                  <a:moveTo>
                    <a:pt x="312707" y="161925"/>
                  </a:moveTo>
                  <a:cubicBezTo>
                    <a:pt x="298194" y="168559"/>
                    <a:pt x="274446" y="179174"/>
                    <a:pt x="245420" y="189789"/>
                  </a:cubicBezTo>
                  <a:cubicBezTo>
                    <a:pt x="203201" y="204385"/>
                    <a:pt x="159663" y="212346"/>
                    <a:pt x="118763" y="213673"/>
                  </a:cubicBezTo>
                  <a:cubicBezTo>
                    <a:pt x="118763" y="217653"/>
                    <a:pt x="120082" y="220307"/>
                    <a:pt x="120082" y="222961"/>
                  </a:cubicBezTo>
                  <a:cubicBezTo>
                    <a:pt x="120082" y="222961"/>
                    <a:pt x="121402" y="222961"/>
                    <a:pt x="121402" y="222961"/>
                  </a:cubicBezTo>
                  <a:cubicBezTo>
                    <a:pt x="146469" y="222961"/>
                    <a:pt x="167579" y="229595"/>
                    <a:pt x="188688" y="237556"/>
                  </a:cubicBezTo>
                  <a:cubicBezTo>
                    <a:pt x="207159" y="244191"/>
                    <a:pt x="228269" y="250825"/>
                    <a:pt x="253336" y="250825"/>
                  </a:cubicBezTo>
                  <a:cubicBezTo>
                    <a:pt x="265210" y="250825"/>
                    <a:pt x="277084" y="249498"/>
                    <a:pt x="290278" y="246845"/>
                  </a:cubicBezTo>
                  <a:cubicBezTo>
                    <a:pt x="294236" y="240210"/>
                    <a:pt x="296875" y="233576"/>
                    <a:pt x="300833" y="226942"/>
                  </a:cubicBezTo>
                  <a:cubicBezTo>
                    <a:pt x="310068" y="207039"/>
                    <a:pt x="314026" y="184482"/>
                    <a:pt x="312707" y="161925"/>
                  </a:cubicBezTo>
                  <a:close/>
                  <a:moveTo>
                    <a:pt x="41891" y="101600"/>
                  </a:moveTo>
                  <a:cubicBezTo>
                    <a:pt x="39266" y="104254"/>
                    <a:pt x="37953" y="108234"/>
                    <a:pt x="36640" y="110888"/>
                  </a:cubicBezTo>
                  <a:cubicBezTo>
                    <a:pt x="27451" y="133445"/>
                    <a:pt x="23513" y="158655"/>
                    <a:pt x="26138" y="183866"/>
                  </a:cubicBezTo>
                  <a:cubicBezTo>
                    <a:pt x="47142" y="187846"/>
                    <a:pt x="68146" y="190500"/>
                    <a:pt x="90463" y="190500"/>
                  </a:cubicBezTo>
                  <a:cubicBezTo>
                    <a:pt x="90463" y="182539"/>
                    <a:pt x="90463" y="174578"/>
                    <a:pt x="91776" y="165290"/>
                  </a:cubicBezTo>
                  <a:cubicBezTo>
                    <a:pt x="78648" y="158655"/>
                    <a:pt x="55019" y="141406"/>
                    <a:pt x="44517" y="113542"/>
                  </a:cubicBezTo>
                  <a:cubicBezTo>
                    <a:pt x="43204" y="109561"/>
                    <a:pt x="41891" y="105580"/>
                    <a:pt x="41891" y="101600"/>
                  </a:cubicBezTo>
                  <a:close/>
                  <a:moveTo>
                    <a:pt x="258855" y="57150"/>
                  </a:moveTo>
                  <a:cubicBezTo>
                    <a:pt x="234977" y="72993"/>
                    <a:pt x="219058" y="95438"/>
                    <a:pt x="204466" y="115243"/>
                  </a:cubicBezTo>
                  <a:cubicBezTo>
                    <a:pt x="184568" y="144289"/>
                    <a:pt x="164670" y="173336"/>
                    <a:pt x="123547" y="173336"/>
                  </a:cubicBezTo>
                  <a:cubicBezTo>
                    <a:pt x="120894" y="173336"/>
                    <a:pt x="118241" y="173336"/>
                    <a:pt x="115588" y="173336"/>
                  </a:cubicBezTo>
                  <a:cubicBezTo>
                    <a:pt x="115588" y="178617"/>
                    <a:pt x="115588" y="183899"/>
                    <a:pt x="115588" y="190500"/>
                  </a:cubicBezTo>
                  <a:cubicBezTo>
                    <a:pt x="211099" y="185219"/>
                    <a:pt x="286712" y="148250"/>
                    <a:pt x="309263" y="136368"/>
                  </a:cubicBezTo>
                  <a:cubicBezTo>
                    <a:pt x="301304" y="104681"/>
                    <a:pt x="284059" y="76954"/>
                    <a:pt x="258855" y="57150"/>
                  </a:cubicBezTo>
                  <a:close/>
                  <a:moveTo>
                    <a:pt x="136226" y="28575"/>
                  </a:moveTo>
                  <a:cubicBezTo>
                    <a:pt x="111008" y="35174"/>
                    <a:pt x="88444" y="47051"/>
                    <a:pt x="69863" y="62888"/>
                  </a:cubicBezTo>
                  <a:cubicBezTo>
                    <a:pt x="55263" y="99841"/>
                    <a:pt x="76499" y="123596"/>
                    <a:pt x="95081" y="138113"/>
                  </a:cubicBezTo>
                  <a:cubicBezTo>
                    <a:pt x="103044" y="91922"/>
                    <a:pt x="121626" y="52330"/>
                    <a:pt x="136226" y="28575"/>
                  </a:cubicBezTo>
                  <a:close/>
                  <a:moveTo>
                    <a:pt x="167601" y="25400"/>
                  </a:moveTo>
                  <a:cubicBezTo>
                    <a:pt x="158361" y="39858"/>
                    <a:pt x="128003" y="87176"/>
                    <a:pt x="118763" y="147638"/>
                  </a:cubicBezTo>
                  <a:cubicBezTo>
                    <a:pt x="120083" y="147638"/>
                    <a:pt x="122723" y="147638"/>
                    <a:pt x="124043" y="147638"/>
                  </a:cubicBezTo>
                  <a:cubicBezTo>
                    <a:pt x="151762" y="147638"/>
                    <a:pt x="164961" y="127922"/>
                    <a:pt x="184760" y="101634"/>
                  </a:cubicBezTo>
                  <a:cubicBezTo>
                    <a:pt x="197960" y="81919"/>
                    <a:pt x="212479" y="59574"/>
                    <a:pt x="236238" y="42487"/>
                  </a:cubicBezTo>
                  <a:cubicBezTo>
                    <a:pt x="233598" y="41173"/>
                    <a:pt x="230958" y="38544"/>
                    <a:pt x="226999" y="37229"/>
                  </a:cubicBezTo>
                  <a:cubicBezTo>
                    <a:pt x="208519" y="29343"/>
                    <a:pt x="188720" y="25400"/>
                    <a:pt x="168921" y="25400"/>
                  </a:cubicBezTo>
                  <a:cubicBezTo>
                    <a:pt x="168921" y="25400"/>
                    <a:pt x="167601" y="25400"/>
                    <a:pt x="167601" y="25400"/>
                  </a:cubicBezTo>
                  <a:close/>
                  <a:moveTo>
                    <a:pt x="168770" y="0"/>
                  </a:moveTo>
                  <a:cubicBezTo>
                    <a:pt x="192474" y="0"/>
                    <a:pt x="216178" y="5258"/>
                    <a:pt x="237249" y="14461"/>
                  </a:cubicBezTo>
                  <a:cubicBezTo>
                    <a:pt x="278073" y="32866"/>
                    <a:pt x="309679" y="65732"/>
                    <a:pt x="325481" y="107801"/>
                  </a:cubicBezTo>
                  <a:cubicBezTo>
                    <a:pt x="342601" y="149870"/>
                    <a:pt x="341284" y="195883"/>
                    <a:pt x="322848" y="236637"/>
                  </a:cubicBezTo>
                  <a:cubicBezTo>
                    <a:pt x="318897" y="245839"/>
                    <a:pt x="313629" y="253727"/>
                    <a:pt x="308362" y="261615"/>
                  </a:cubicBezTo>
                  <a:cubicBezTo>
                    <a:pt x="308362" y="261615"/>
                    <a:pt x="308362" y="261615"/>
                    <a:pt x="305728" y="266874"/>
                  </a:cubicBezTo>
                  <a:cubicBezTo>
                    <a:pt x="274122" y="310257"/>
                    <a:pt x="222763" y="336550"/>
                    <a:pt x="168770" y="336550"/>
                  </a:cubicBezTo>
                  <a:cubicBezTo>
                    <a:pt x="145065" y="336550"/>
                    <a:pt x="121361" y="331292"/>
                    <a:pt x="100290" y="322089"/>
                  </a:cubicBezTo>
                  <a:cubicBezTo>
                    <a:pt x="59466" y="303684"/>
                    <a:pt x="27861" y="270818"/>
                    <a:pt x="12058" y="228749"/>
                  </a:cubicBezTo>
                  <a:cubicBezTo>
                    <a:pt x="-5062" y="186680"/>
                    <a:pt x="-3745" y="140667"/>
                    <a:pt x="14691" y="99913"/>
                  </a:cubicBezTo>
                  <a:cubicBezTo>
                    <a:pt x="42346" y="39439"/>
                    <a:pt x="102924" y="0"/>
                    <a:pt x="168770" y="0"/>
                  </a:cubicBezTo>
                  <a:close/>
                </a:path>
              </a:pathLst>
            </a:custGeom>
            <a:solidFill>
              <a:schemeClr val="accent4"/>
            </a:solidFill>
            <a:ln>
              <a:noFill/>
            </a:ln>
          </p:spPr>
          <p:txBody>
            <a:bodyPr anchor="ctr"/>
            <a:lstStyle/>
            <a:p>
              <a:pPr algn="ctr"/>
              <a:endParaRPr sz="1400">
                <a:solidFill>
                  <a:schemeClr val="tx1"/>
                </a:solidFill>
                <a:latin typeface="微软雅黑" panose="020B0503020204020204" pitchFamily="34" charset="-122"/>
                <a:ea typeface="微软雅黑" panose="020B0503020204020204" pitchFamily="34" charset="-122"/>
              </a:endParaRPr>
            </a:p>
          </p:txBody>
        </p:sp>
        <p:sp>
          <p:nvSpPr>
            <p:cNvPr id="53" name="任意多边形: 形状 52"/>
            <p:cNvSpPr>
              <a:spLocks noChangeAspect="1"/>
            </p:cNvSpPr>
            <p:nvPr/>
          </p:nvSpPr>
          <p:spPr bwMode="auto">
            <a:xfrm>
              <a:off x="7473242" y="4716513"/>
              <a:ext cx="460752" cy="458588"/>
            </a:xfrm>
            <a:custGeom>
              <a:avLst/>
              <a:gdLst>
                <a:gd name="connsiteX0" fmla="*/ 241300 w 338138"/>
                <a:gd name="connsiteY0" fmla="*/ 103187 h 336550"/>
                <a:gd name="connsiteX1" fmla="*/ 152400 w 338138"/>
                <a:gd name="connsiteY1" fmla="*/ 193675 h 336550"/>
                <a:gd name="connsiteX2" fmla="*/ 96837 w 338138"/>
                <a:gd name="connsiteY2" fmla="*/ 136525 h 336550"/>
                <a:gd name="connsiteX3" fmla="*/ 77787 w 338138"/>
                <a:gd name="connsiteY3" fmla="*/ 157162 h 336550"/>
                <a:gd name="connsiteX4" fmla="*/ 152400 w 338138"/>
                <a:gd name="connsiteY4" fmla="*/ 233362 h 336550"/>
                <a:gd name="connsiteX5" fmla="*/ 261937 w 338138"/>
                <a:gd name="connsiteY5" fmla="*/ 123825 h 336550"/>
                <a:gd name="connsiteX6" fmla="*/ 241301 w 338138"/>
                <a:gd name="connsiteY6" fmla="*/ 77787 h 336550"/>
                <a:gd name="connsiteX7" fmla="*/ 287338 w 338138"/>
                <a:gd name="connsiteY7" fmla="*/ 123825 h 336550"/>
                <a:gd name="connsiteX8" fmla="*/ 152400 w 338138"/>
                <a:gd name="connsiteY8" fmla="*/ 258762 h 336550"/>
                <a:gd name="connsiteX9" fmla="*/ 50800 w 338138"/>
                <a:gd name="connsiteY9" fmla="*/ 157162 h 336550"/>
                <a:gd name="connsiteX10" fmla="*/ 96838 w 338138"/>
                <a:gd name="connsiteY10" fmla="*/ 111125 h 336550"/>
                <a:gd name="connsiteX11" fmla="*/ 152400 w 338138"/>
                <a:gd name="connsiteY11" fmla="*/ 165100 h 336550"/>
                <a:gd name="connsiteX12" fmla="*/ 169069 w 338138"/>
                <a:gd name="connsiteY12" fmla="*/ 19050 h 336550"/>
                <a:gd name="connsiteX13" fmla="*/ 19050 w 338138"/>
                <a:gd name="connsiteY13" fmla="*/ 169069 h 336550"/>
                <a:gd name="connsiteX14" fmla="*/ 169069 w 338138"/>
                <a:gd name="connsiteY14" fmla="*/ 319088 h 336550"/>
                <a:gd name="connsiteX15" fmla="*/ 319088 w 338138"/>
                <a:gd name="connsiteY15" fmla="*/ 169069 h 336550"/>
                <a:gd name="connsiteX16" fmla="*/ 169069 w 338138"/>
                <a:gd name="connsiteY16" fmla="*/ 19050 h 336550"/>
                <a:gd name="connsiteX17" fmla="*/ 169069 w 338138"/>
                <a:gd name="connsiteY17" fmla="*/ 0 h 336550"/>
                <a:gd name="connsiteX18" fmla="*/ 338138 w 338138"/>
                <a:gd name="connsiteY18" fmla="*/ 168275 h 336550"/>
                <a:gd name="connsiteX19" fmla="*/ 169069 w 338138"/>
                <a:gd name="connsiteY19" fmla="*/ 336550 h 336550"/>
                <a:gd name="connsiteX20" fmla="*/ 0 w 338138"/>
                <a:gd name="connsiteY20" fmla="*/ 168275 h 336550"/>
                <a:gd name="connsiteX21" fmla="*/ 169069 w 338138"/>
                <a:gd name="connsiteY21"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8138" h="336550">
                  <a:moveTo>
                    <a:pt x="241300" y="103187"/>
                  </a:moveTo>
                  <a:lnTo>
                    <a:pt x="152400" y="193675"/>
                  </a:lnTo>
                  <a:lnTo>
                    <a:pt x="96837" y="136525"/>
                  </a:lnTo>
                  <a:lnTo>
                    <a:pt x="77787" y="157162"/>
                  </a:lnTo>
                  <a:lnTo>
                    <a:pt x="152400" y="233362"/>
                  </a:lnTo>
                  <a:lnTo>
                    <a:pt x="261937" y="123825"/>
                  </a:lnTo>
                  <a:close/>
                  <a:moveTo>
                    <a:pt x="241301" y="77787"/>
                  </a:moveTo>
                  <a:lnTo>
                    <a:pt x="287338" y="123825"/>
                  </a:lnTo>
                  <a:lnTo>
                    <a:pt x="152400" y="258762"/>
                  </a:lnTo>
                  <a:lnTo>
                    <a:pt x="50800" y="157162"/>
                  </a:lnTo>
                  <a:lnTo>
                    <a:pt x="96838" y="111125"/>
                  </a:lnTo>
                  <a:lnTo>
                    <a:pt x="152400" y="165100"/>
                  </a:lnTo>
                  <a:close/>
                  <a:moveTo>
                    <a:pt x="169069" y="19050"/>
                  </a:moveTo>
                  <a:cubicBezTo>
                    <a:pt x="86216" y="19050"/>
                    <a:pt x="19050" y="86216"/>
                    <a:pt x="19050" y="169069"/>
                  </a:cubicBezTo>
                  <a:cubicBezTo>
                    <a:pt x="19050" y="251922"/>
                    <a:pt x="86216" y="319088"/>
                    <a:pt x="169069" y="319088"/>
                  </a:cubicBezTo>
                  <a:cubicBezTo>
                    <a:pt x="251922" y="319088"/>
                    <a:pt x="319088" y="251922"/>
                    <a:pt x="319088" y="169069"/>
                  </a:cubicBezTo>
                  <a:cubicBezTo>
                    <a:pt x="319088" y="86216"/>
                    <a:pt x="251922" y="19050"/>
                    <a:pt x="169069" y="19050"/>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accent3"/>
            </a:solidFill>
            <a:ln>
              <a:noFill/>
            </a:ln>
          </p:spPr>
          <p:txBody>
            <a:bodyPr anchor="ctr"/>
            <a:lstStyle/>
            <a:p>
              <a:pPr algn="ctr"/>
              <a:endParaRPr sz="1400">
                <a:solidFill>
                  <a:schemeClr val="tx1"/>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532714" y="1032992"/>
            <a:ext cx="8078573" cy="3020516"/>
            <a:chOff x="532714" y="1032992"/>
            <a:chExt cx="8078573" cy="3020516"/>
          </a:xfrm>
        </p:grpSpPr>
        <p:grpSp>
          <p:nvGrpSpPr>
            <p:cNvPr id="62" name="组合 61"/>
            <p:cNvGrpSpPr/>
            <p:nvPr/>
          </p:nvGrpSpPr>
          <p:grpSpPr>
            <a:xfrm>
              <a:off x="6412732" y="1032992"/>
              <a:ext cx="2173194" cy="661253"/>
              <a:chOff x="8550308" y="1903956"/>
              <a:chExt cx="2897592" cy="881671"/>
            </a:xfrm>
          </p:grpSpPr>
          <p:sp>
            <p:nvSpPr>
              <p:cNvPr id="72" name="文本框 60"/>
              <p:cNvSpPr txBox="1"/>
              <p:nvPr/>
            </p:nvSpPr>
            <p:spPr>
              <a:xfrm>
                <a:off x="8550308" y="1903956"/>
                <a:ext cx="2897592" cy="276999"/>
              </a:xfrm>
              <a:prstGeom prst="rect">
                <a:avLst/>
              </a:prstGeom>
              <a:noFill/>
            </p:spPr>
            <p:txBody>
              <a:bodyPr wrap="none" lIns="0" tIns="0" rIns="0" bIns="0">
                <a:normAutofit lnSpcReduction="10000"/>
              </a:bodyPr>
              <a:lstStyle/>
              <a:p>
                <a:r>
                  <a:rPr lang="zh-CN" altLang="en-US" sz="1400" b="1" dirty="0">
                    <a:solidFill>
                      <a:schemeClr val="tx1"/>
                    </a:solidFill>
                    <a:latin typeface="微软雅黑" panose="020B0503020204020204" pitchFamily="34" charset="-122"/>
                    <a:ea typeface="微软雅黑" panose="020B0503020204020204" pitchFamily="34" charset="-122"/>
                  </a:rPr>
                  <a:t>标题文本预设</a:t>
                </a:r>
              </a:p>
            </p:txBody>
          </p:sp>
          <p:sp>
            <p:nvSpPr>
              <p:cNvPr id="73" name="矩形 72"/>
              <p:cNvSpPr/>
              <p:nvPr/>
            </p:nvSpPr>
            <p:spPr>
              <a:xfrm>
                <a:off x="8550308" y="2180954"/>
                <a:ext cx="2897592" cy="604673"/>
              </a:xfrm>
              <a:prstGeom prst="rect">
                <a:avLst/>
              </a:prstGeom>
            </p:spPr>
            <p:txBody>
              <a:bodyPr wrap="square" lIns="0" tIns="0" rIns="0" bIns="0" anchor="ctr">
                <a:normAutofit/>
              </a:bodyPr>
              <a:lstStyle/>
              <a:p>
                <a:pPr>
                  <a:lnSpc>
                    <a:spcPct val="120000"/>
                  </a:lnSpc>
                </a:pPr>
                <a:r>
                  <a:rPr lang="zh-CN" altLang="en-US" sz="900">
                    <a:solidFill>
                      <a:schemeClr val="tx1"/>
                    </a:solidFill>
                    <a:latin typeface="微软雅黑" panose="020B0503020204020204" pitchFamily="34" charset="-122"/>
                    <a:ea typeface="微软雅黑" panose="020B0503020204020204" pitchFamily="34" charset="-122"/>
                  </a:rPr>
                  <a:t>此部分内容作为文字排版占位显示 </a:t>
                </a:r>
                <a:br>
                  <a:rPr lang="zh-CN" altLang="en-US" sz="900">
                    <a:solidFill>
                      <a:schemeClr val="tx1"/>
                    </a:solidFill>
                    <a:latin typeface="微软雅黑" panose="020B0503020204020204" pitchFamily="34" charset="-122"/>
                    <a:ea typeface="微软雅黑" panose="020B0503020204020204" pitchFamily="34" charset="-122"/>
                  </a:rPr>
                </a:br>
                <a:r>
                  <a:rPr lang="zh-CN" altLang="en-US" sz="900">
                    <a:solidFill>
                      <a:schemeClr val="tx1"/>
                    </a:solidFill>
                    <a:latin typeface="微软雅黑" panose="020B0503020204020204" pitchFamily="34" charset="-122"/>
                    <a:ea typeface="微软雅黑" panose="020B0503020204020204" pitchFamily="34" charset="-122"/>
                  </a:rPr>
                  <a:t>（建议使用主题字体）</a:t>
                </a:r>
              </a:p>
            </p:txBody>
          </p:sp>
        </p:grpSp>
        <p:grpSp>
          <p:nvGrpSpPr>
            <p:cNvPr id="63" name="组合 62"/>
            <p:cNvGrpSpPr/>
            <p:nvPr/>
          </p:nvGrpSpPr>
          <p:grpSpPr>
            <a:xfrm>
              <a:off x="6424624" y="3389694"/>
              <a:ext cx="2186663" cy="661253"/>
              <a:chOff x="8566165" y="4068958"/>
              <a:chExt cx="2915550" cy="881671"/>
            </a:xfrm>
          </p:grpSpPr>
          <p:sp>
            <p:nvSpPr>
              <p:cNvPr id="70" name="文本框 62"/>
              <p:cNvSpPr txBox="1"/>
              <p:nvPr/>
            </p:nvSpPr>
            <p:spPr>
              <a:xfrm>
                <a:off x="8566165" y="4068958"/>
                <a:ext cx="2915550" cy="276999"/>
              </a:xfrm>
              <a:prstGeom prst="rect">
                <a:avLst/>
              </a:prstGeom>
              <a:noFill/>
            </p:spPr>
            <p:txBody>
              <a:bodyPr wrap="none" lIns="0" tIns="0" rIns="0" bIns="0">
                <a:normAutofit lnSpcReduction="10000"/>
              </a:bodyPr>
              <a:lstStyle/>
              <a:p>
                <a:r>
                  <a:rPr lang="zh-CN" altLang="en-US" sz="1400" b="1">
                    <a:solidFill>
                      <a:schemeClr val="tx1"/>
                    </a:solidFill>
                    <a:latin typeface="微软雅黑" panose="020B0503020204020204" pitchFamily="34" charset="-122"/>
                    <a:ea typeface="微软雅黑" panose="020B0503020204020204" pitchFamily="34" charset="-122"/>
                  </a:rPr>
                  <a:t>标题文本预设</a:t>
                </a:r>
              </a:p>
            </p:txBody>
          </p:sp>
          <p:sp>
            <p:nvSpPr>
              <p:cNvPr id="71" name="矩形 70"/>
              <p:cNvSpPr/>
              <p:nvPr/>
            </p:nvSpPr>
            <p:spPr>
              <a:xfrm>
                <a:off x="8566165" y="4345956"/>
                <a:ext cx="2915550" cy="604673"/>
              </a:xfrm>
              <a:prstGeom prst="rect">
                <a:avLst/>
              </a:prstGeom>
            </p:spPr>
            <p:txBody>
              <a:bodyPr wrap="square" lIns="0" tIns="0" rIns="0" bIns="0" anchor="ctr">
                <a:normAutofit/>
              </a:bodyPr>
              <a:lstStyle/>
              <a:p>
                <a:pPr>
                  <a:lnSpc>
                    <a:spcPct val="120000"/>
                  </a:lnSpc>
                </a:pPr>
                <a:r>
                  <a:rPr lang="zh-CN" altLang="en-US" sz="900">
                    <a:solidFill>
                      <a:schemeClr val="tx1"/>
                    </a:solidFill>
                    <a:latin typeface="微软雅黑" panose="020B0503020204020204" pitchFamily="34" charset="-122"/>
                    <a:ea typeface="微软雅黑" panose="020B0503020204020204" pitchFamily="34" charset="-122"/>
                  </a:rPr>
                  <a:t>此部分内容作为文字排版占位显示 </a:t>
                </a:r>
                <a:br>
                  <a:rPr lang="zh-CN" altLang="en-US" sz="900">
                    <a:solidFill>
                      <a:schemeClr val="tx1"/>
                    </a:solidFill>
                    <a:latin typeface="微软雅黑" panose="020B0503020204020204" pitchFamily="34" charset="-122"/>
                    <a:ea typeface="微软雅黑" panose="020B0503020204020204" pitchFamily="34" charset="-122"/>
                  </a:rPr>
                </a:br>
                <a:r>
                  <a:rPr lang="zh-CN" altLang="en-US" sz="900">
                    <a:solidFill>
                      <a:schemeClr val="tx1"/>
                    </a:solidFill>
                    <a:latin typeface="微软雅黑" panose="020B0503020204020204" pitchFamily="34" charset="-122"/>
                    <a:ea typeface="微软雅黑" panose="020B0503020204020204" pitchFamily="34" charset="-122"/>
                  </a:rPr>
                  <a:t>（建议使用主题字体）</a:t>
                </a:r>
              </a:p>
            </p:txBody>
          </p:sp>
        </p:grpSp>
        <p:grpSp>
          <p:nvGrpSpPr>
            <p:cNvPr id="64" name="组合 63"/>
            <p:cNvGrpSpPr/>
            <p:nvPr/>
          </p:nvGrpSpPr>
          <p:grpSpPr>
            <a:xfrm>
              <a:off x="532714" y="1089682"/>
              <a:ext cx="2176511" cy="661253"/>
              <a:chOff x="710285" y="1979542"/>
              <a:chExt cx="2902014" cy="881671"/>
            </a:xfrm>
          </p:grpSpPr>
          <p:sp>
            <p:nvSpPr>
              <p:cNvPr id="68" name="文本框 56"/>
              <p:cNvSpPr txBox="1"/>
              <p:nvPr/>
            </p:nvSpPr>
            <p:spPr>
              <a:xfrm>
                <a:off x="710285" y="1979542"/>
                <a:ext cx="2902014" cy="276999"/>
              </a:xfrm>
              <a:prstGeom prst="rect">
                <a:avLst/>
              </a:prstGeom>
              <a:noFill/>
            </p:spPr>
            <p:txBody>
              <a:bodyPr wrap="none" lIns="0" tIns="0" rIns="0" bIns="0">
                <a:normAutofit lnSpcReduction="10000"/>
              </a:bodyPr>
              <a:lstStyle/>
              <a:p>
                <a:pPr algn="r"/>
                <a:r>
                  <a:rPr lang="zh-CN" altLang="en-US" sz="1400" b="1">
                    <a:solidFill>
                      <a:schemeClr val="tx1"/>
                    </a:solidFill>
                    <a:latin typeface="微软雅黑" panose="020B0503020204020204" pitchFamily="34" charset="-122"/>
                    <a:ea typeface="微软雅黑" panose="020B0503020204020204" pitchFamily="34" charset="-122"/>
                  </a:rPr>
                  <a:t>标题文本预设</a:t>
                </a:r>
              </a:p>
            </p:txBody>
          </p:sp>
          <p:sp>
            <p:nvSpPr>
              <p:cNvPr id="69" name="矩形 68"/>
              <p:cNvSpPr/>
              <p:nvPr/>
            </p:nvSpPr>
            <p:spPr>
              <a:xfrm>
                <a:off x="710285" y="2256540"/>
                <a:ext cx="2902014" cy="604673"/>
              </a:xfrm>
              <a:prstGeom prst="rect">
                <a:avLst/>
              </a:prstGeom>
            </p:spPr>
            <p:txBody>
              <a:bodyPr wrap="square" lIns="0" tIns="0" rIns="0" bIns="0" anchor="ctr">
                <a:normAutofit/>
              </a:bodyPr>
              <a:lstStyle/>
              <a:p>
                <a:pPr algn="r">
                  <a:lnSpc>
                    <a:spcPct val="120000"/>
                  </a:lnSpc>
                </a:pPr>
                <a:r>
                  <a:rPr lang="zh-CN" altLang="en-US" sz="900" dirty="0">
                    <a:solidFill>
                      <a:schemeClr val="tx1"/>
                    </a:solidFill>
                    <a:latin typeface="微软雅黑" panose="020B0503020204020204" pitchFamily="34" charset="-122"/>
                    <a:ea typeface="微软雅黑" panose="020B0503020204020204" pitchFamily="34" charset="-122"/>
                  </a:rPr>
                  <a:t>此部分内容作为文字排版占位显示 </a:t>
                </a:r>
                <a:br>
                  <a:rPr lang="zh-CN" altLang="en-US" sz="900" dirty="0">
                    <a:solidFill>
                      <a:schemeClr val="tx1"/>
                    </a:solidFill>
                    <a:latin typeface="微软雅黑" panose="020B0503020204020204" pitchFamily="34" charset="-122"/>
                    <a:ea typeface="微软雅黑" panose="020B0503020204020204" pitchFamily="34" charset="-122"/>
                  </a:rPr>
                </a:br>
                <a:r>
                  <a:rPr lang="zh-CN" altLang="en-US" sz="900" dirty="0">
                    <a:solidFill>
                      <a:schemeClr val="tx1"/>
                    </a:solidFill>
                    <a:latin typeface="微软雅黑" panose="020B0503020204020204" pitchFamily="34" charset="-122"/>
                    <a:ea typeface="微软雅黑" panose="020B0503020204020204" pitchFamily="34" charset="-122"/>
                  </a:rPr>
                  <a:t>（建议使用主题字体）</a:t>
                </a:r>
              </a:p>
            </p:txBody>
          </p:sp>
        </p:grpSp>
        <p:grpSp>
          <p:nvGrpSpPr>
            <p:cNvPr id="65" name="组合 64"/>
            <p:cNvGrpSpPr/>
            <p:nvPr/>
          </p:nvGrpSpPr>
          <p:grpSpPr>
            <a:xfrm>
              <a:off x="532714" y="3392255"/>
              <a:ext cx="2141672" cy="661253"/>
              <a:chOff x="710285" y="4072373"/>
              <a:chExt cx="2855562" cy="881671"/>
            </a:xfrm>
          </p:grpSpPr>
          <p:sp>
            <p:nvSpPr>
              <p:cNvPr id="66" name="文本框 58"/>
              <p:cNvSpPr txBox="1"/>
              <p:nvPr/>
            </p:nvSpPr>
            <p:spPr>
              <a:xfrm>
                <a:off x="710285" y="4072373"/>
                <a:ext cx="2855562" cy="276999"/>
              </a:xfrm>
              <a:prstGeom prst="rect">
                <a:avLst/>
              </a:prstGeom>
              <a:noFill/>
            </p:spPr>
            <p:txBody>
              <a:bodyPr wrap="none" lIns="0" tIns="0" rIns="0" bIns="0">
                <a:normAutofit lnSpcReduction="10000"/>
              </a:bodyPr>
              <a:lstStyle/>
              <a:p>
                <a:pPr algn="r"/>
                <a:r>
                  <a:rPr lang="zh-CN" altLang="en-US" sz="1400" b="1">
                    <a:solidFill>
                      <a:schemeClr val="tx1"/>
                    </a:solidFill>
                    <a:latin typeface="微软雅黑" panose="020B0503020204020204" pitchFamily="34" charset="-122"/>
                    <a:ea typeface="微软雅黑" panose="020B0503020204020204" pitchFamily="34" charset="-122"/>
                  </a:rPr>
                  <a:t>标题文本预设</a:t>
                </a:r>
              </a:p>
            </p:txBody>
          </p:sp>
          <p:sp>
            <p:nvSpPr>
              <p:cNvPr id="67" name="矩形 66"/>
              <p:cNvSpPr/>
              <p:nvPr/>
            </p:nvSpPr>
            <p:spPr>
              <a:xfrm>
                <a:off x="710285" y="4349371"/>
                <a:ext cx="2855562" cy="604673"/>
              </a:xfrm>
              <a:prstGeom prst="rect">
                <a:avLst/>
              </a:prstGeom>
            </p:spPr>
            <p:txBody>
              <a:bodyPr wrap="square" lIns="0" tIns="0" rIns="0" bIns="0" anchor="ctr">
                <a:normAutofit/>
              </a:bodyPr>
              <a:lstStyle/>
              <a:p>
                <a:pPr algn="r">
                  <a:lnSpc>
                    <a:spcPct val="120000"/>
                  </a:lnSpc>
                </a:pPr>
                <a:r>
                  <a:rPr lang="zh-CN" altLang="en-US" sz="900">
                    <a:solidFill>
                      <a:schemeClr val="tx1"/>
                    </a:solidFill>
                    <a:latin typeface="微软雅黑" panose="020B0503020204020204" pitchFamily="34" charset="-122"/>
                    <a:ea typeface="微软雅黑" panose="020B0503020204020204" pitchFamily="34" charset="-122"/>
                  </a:rPr>
                  <a:t>此部分内容作为文字排版占位显示 </a:t>
                </a:r>
                <a:br>
                  <a:rPr lang="zh-CN" altLang="en-US" sz="900">
                    <a:solidFill>
                      <a:schemeClr val="tx1"/>
                    </a:solidFill>
                    <a:latin typeface="微软雅黑" panose="020B0503020204020204" pitchFamily="34" charset="-122"/>
                    <a:ea typeface="微软雅黑" panose="020B0503020204020204" pitchFamily="34" charset="-122"/>
                  </a:rPr>
                </a:br>
                <a:r>
                  <a:rPr lang="zh-CN" altLang="en-US" sz="900">
                    <a:solidFill>
                      <a:schemeClr val="tx1"/>
                    </a:solidFill>
                    <a:latin typeface="微软雅黑" panose="020B0503020204020204" pitchFamily="34" charset="-122"/>
                    <a:ea typeface="微软雅黑" panose="020B0503020204020204" pitchFamily="34" charset="-122"/>
                  </a:rPr>
                  <a:t>（建议使用主题字体）</a:t>
                </a:r>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fltVal val="0"/>
                                          </p:val>
                                        </p:tav>
                                        <p:tav tm="100000">
                                          <p:val>
                                            <p:strVal val="#ppt_w"/>
                                          </p:val>
                                        </p:tav>
                                      </p:tavLst>
                                    </p:anim>
                                    <p:anim calcmode="lin" valueType="num">
                                      <p:cBhvr>
                                        <p:cTn id="8" dur="1000" fill="hold"/>
                                        <p:tgtEl>
                                          <p:spTgt spid="28"/>
                                        </p:tgtEl>
                                        <p:attrNameLst>
                                          <p:attrName>ppt_h</p:attrName>
                                        </p:attrNameLst>
                                      </p:cBhvr>
                                      <p:tavLst>
                                        <p:tav tm="0">
                                          <p:val>
                                            <p:fltVal val="0"/>
                                          </p:val>
                                        </p:tav>
                                        <p:tav tm="100000">
                                          <p:val>
                                            <p:strVal val="#ppt_h"/>
                                          </p:val>
                                        </p:tav>
                                      </p:tavLst>
                                    </p:anim>
                                    <p:anim calcmode="lin" valueType="num">
                                      <p:cBhvr>
                                        <p:cTn id="9" dur="1000" fill="hold"/>
                                        <p:tgtEl>
                                          <p:spTgt spid="28"/>
                                        </p:tgtEl>
                                        <p:attrNameLst>
                                          <p:attrName>style.rotation</p:attrName>
                                        </p:attrNameLst>
                                      </p:cBhvr>
                                      <p:tavLst>
                                        <p:tav tm="0">
                                          <p:val>
                                            <p:fltVal val="90"/>
                                          </p:val>
                                        </p:tav>
                                        <p:tav tm="100000">
                                          <p:val>
                                            <p:fltVal val="0"/>
                                          </p:val>
                                        </p:tav>
                                      </p:tavLst>
                                    </p:anim>
                                    <p:animEffect transition="in" filter="fade">
                                      <p:cBhvr>
                                        <p:cTn id="10" dur="1000"/>
                                        <p:tgtEl>
                                          <p:spTgt spid="28"/>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ppt_w</p:attrName>
                                        </p:attrNameLst>
                                      </p:cBhvr>
                                      <p:tavLst>
                                        <p:tav tm="0">
                                          <p:val>
                                            <p:fltVal val="0"/>
                                          </p:val>
                                        </p:tav>
                                        <p:tav tm="100000">
                                          <p:val>
                                            <p:strVal val="#ppt_w"/>
                                          </p:val>
                                        </p:tav>
                                      </p:tavLst>
                                    </p:anim>
                                    <p:anim calcmode="lin" valueType="num">
                                      <p:cBhvr>
                                        <p:cTn id="15" dur="500" fill="hold"/>
                                        <p:tgtEl>
                                          <p:spTgt spid="61"/>
                                        </p:tgtEl>
                                        <p:attrNameLst>
                                          <p:attrName>ppt_h</p:attrName>
                                        </p:attrNameLst>
                                      </p:cBhvr>
                                      <p:tavLst>
                                        <p:tav tm="0">
                                          <p:val>
                                            <p:fltVal val="0"/>
                                          </p:val>
                                        </p:tav>
                                        <p:tav tm="100000">
                                          <p:val>
                                            <p:strVal val="#ppt_h"/>
                                          </p:val>
                                        </p:tav>
                                      </p:tavLst>
                                    </p:anim>
                                    <p:animEffect transition="in" filter="fade">
                                      <p:cBhvr>
                                        <p:cTn id="16"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9f0a242dffe5"/>
          <p:cNvPicPr>
            <a:picLocks noChangeAspect="1"/>
          </p:cNvPicPr>
          <p:nvPr/>
        </p:nvPicPr>
        <p:blipFill>
          <a:blip r:embed="rId3"/>
          <a:stretch>
            <a:fillRect/>
          </a:stretch>
        </p:blipFill>
        <p:spPr>
          <a:xfrm rot="16200000">
            <a:off x="1483995" y="-2410460"/>
            <a:ext cx="6119495" cy="9181465"/>
          </a:xfrm>
          <a:prstGeom prst="rect">
            <a:avLst/>
          </a:prstGeom>
        </p:spPr>
      </p:pic>
      <p:sp>
        <p:nvSpPr>
          <p:cNvPr id="9" name="矩形 8"/>
          <p:cNvSpPr/>
          <p:nvPr/>
        </p:nvSpPr>
        <p:spPr>
          <a:xfrm>
            <a:off x="2810329" y="1033139"/>
            <a:ext cx="4487285" cy="3093554"/>
          </a:xfrm>
          <a:prstGeom prst="rect">
            <a:avLst/>
          </a:prstGeom>
          <a:solidFill>
            <a:srgbClr val="0E1E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endParaRPr>
          </a:p>
        </p:txBody>
      </p:sp>
      <p:sp>
        <p:nvSpPr>
          <p:cNvPr id="10" name="矩形 9"/>
          <p:cNvSpPr/>
          <p:nvPr/>
        </p:nvSpPr>
        <p:spPr>
          <a:xfrm>
            <a:off x="2779203" y="1847526"/>
            <a:ext cx="1927881" cy="1352964"/>
          </a:xfrm>
          <a:prstGeom prst="rect">
            <a:avLst/>
          </a:prstGeom>
          <a:noFill/>
          <a:ln>
            <a:noFill/>
          </a:ln>
          <a:extLst>
            <a:ext uri="{909E8E84-426E-40DD-AFC4-6F175D3DCCD1}">
              <a14:hiddenFill xmlns:a14="http://schemas.microsoft.com/office/drawing/2010/main">
                <a:solidFill>
                  <a:schemeClr val="bg1">
                    <a:lumMod val="95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450" dirty="0">
                <a:solidFill>
                  <a:schemeClr val="bg1"/>
                </a:solidFill>
              </a:rPr>
              <a:t>04</a:t>
            </a:r>
          </a:p>
        </p:txBody>
      </p:sp>
      <p:grpSp>
        <p:nvGrpSpPr>
          <p:cNvPr id="11" name="组合 10"/>
          <p:cNvGrpSpPr/>
          <p:nvPr/>
        </p:nvGrpSpPr>
        <p:grpSpPr>
          <a:xfrm>
            <a:off x="3906235" y="1883406"/>
            <a:ext cx="3259412" cy="1317032"/>
            <a:chOff x="5528642" y="2610264"/>
            <a:chExt cx="4345883" cy="1756043"/>
          </a:xfrm>
          <a:solidFill>
            <a:schemeClr val="bg1">
              <a:lumMod val="95000"/>
            </a:schemeClr>
          </a:solidFill>
        </p:grpSpPr>
        <p:sp>
          <p:nvSpPr>
            <p:cNvPr id="12" name="矩形 11"/>
            <p:cNvSpPr/>
            <p:nvPr/>
          </p:nvSpPr>
          <p:spPr>
            <a:xfrm>
              <a:off x="6180067" y="2610264"/>
              <a:ext cx="3694458" cy="663436"/>
            </a:xfrm>
            <a:prstGeom prst="rect">
              <a:avLst/>
            </a:prstGeom>
            <a:noFill/>
            <a:ln>
              <a:no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3300" b="1" dirty="0">
                  <a:solidFill>
                    <a:schemeClr val="bg1"/>
                  </a:solidFill>
                  <a:latin typeface="方正兰亭超细黑简体" panose="02000000000000000000" pitchFamily="2" charset="-122"/>
                  <a:ea typeface="方正兰亭超细黑简体" panose="02000000000000000000" pitchFamily="2" charset="-122"/>
                  <a:sym typeface="+mn-ea"/>
                </a:rPr>
                <a:t>输入标题</a:t>
              </a:r>
            </a:p>
          </p:txBody>
        </p:sp>
        <p:sp>
          <p:nvSpPr>
            <p:cNvPr id="13" name="文本框 12"/>
            <p:cNvSpPr txBox="1"/>
            <p:nvPr/>
          </p:nvSpPr>
          <p:spPr>
            <a:xfrm>
              <a:off x="5528642" y="3273700"/>
              <a:ext cx="4345883" cy="1092607"/>
            </a:xfrm>
            <a:prstGeom prst="rect">
              <a:avLst/>
            </a:prstGeom>
            <a:noFill/>
            <a:extLst>
              <a:ext uri="{909E8E84-426E-40DD-AFC4-6F175D3DCCD1}">
                <a14:hiddenFill xmlns:a14="http://schemas.microsoft.com/office/drawing/2010/main">
                  <a:grpFill/>
                </a14:hiddenFill>
              </a:ext>
            </a:extLst>
          </p:spPr>
          <p:txBody>
            <a:bodyPr wrap="square" rtlCol="0">
              <a:spAutoFit/>
            </a:bodyPr>
            <a:lstStyle/>
            <a:p>
              <a:pPr marL="214630" indent="-214630" algn="r">
                <a:lnSpc>
                  <a:spcPct val="150000"/>
                </a:lnSpc>
                <a:buFont typeface="Wingdings" panose="05000000000000000000" pitchFamily="2" charset="2"/>
                <a:buChar char="Ø"/>
              </a:pPr>
              <a:r>
                <a:rPr lang="zh-CN" altLang="en-US" sz="1050" dirty="0">
                  <a:solidFill>
                    <a:schemeClr val="bg1"/>
                  </a:solidFill>
                </a:rPr>
                <a:t>点击此处更换文本</a:t>
              </a:r>
            </a:p>
            <a:p>
              <a:pPr marL="214630" indent="-214630" algn="r">
                <a:lnSpc>
                  <a:spcPct val="150000"/>
                </a:lnSpc>
                <a:buFont typeface="Wingdings" panose="05000000000000000000" pitchFamily="2" charset="2"/>
                <a:buChar char="Ø"/>
              </a:pPr>
              <a:r>
                <a:rPr lang="zh-CN" altLang="en-US" sz="1050" dirty="0">
                  <a:solidFill>
                    <a:schemeClr val="bg1"/>
                  </a:solidFill>
                </a:rPr>
                <a:t>点击此处更换文本</a:t>
              </a:r>
            </a:p>
            <a:p>
              <a:pPr marL="214630" indent="-214630" algn="r">
                <a:lnSpc>
                  <a:spcPct val="150000"/>
                </a:lnSpc>
                <a:buFont typeface="Wingdings" panose="05000000000000000000" pitchFamily="2" charset="2"/>
                <a:buChar char="Ø"/>
              </a:pPr>
              <a:r>
                <a:rPr lang="zh-CN" altLang="en-US" sz="1050" dirty="0">
                  <a:solidFill>
                    <a:schemeClr val="bg1"/>
                  </a:solidFill>
                </a:rPr>
                <a:t>点击此处更换文本</a:t>
              </a:r>
            </a:p>
          </p:txBody>
        </p:sp>
      </p:gr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E1E3B"/>
        </a:solidFill>
        <a:effectLst/>
      </p:bgPr>
    </p:bg>
    <p:spTree>
      <p:nvGrpSpPr>
        <p:cNvPr id="1" name=""/>
        <p:cNvGrpSpPr/>
        <p:nvPr/>
      </p:nvGrpSpPr>
      <p:grpSpPr>
        <a:xfrm>
          <a:off x="0" y="0"/>
          <a:ext cx="0" cy="0"/>
          <a:chOff x="0" y="0"/>
          <a:chExt cx="0" cy="0"/>
        </a:xfrm>
      </p:grpSpPr>
      <p:pic>
        <p:nvPicPr>
          <p:cNvPr id="18" name="图片 17" descr="59f0a242dffe5"/>
          <p:cNvPicPr>
            <a:picLocks noChangeAspect="1"/>
          </p:cNvPicPr>
          <p:nvPr/>
        </p:nvPicPr>
        <p:blipFill>
          <a:blip r:embed="rId19"/>
          <a:srcRect l="7017" r="7722"/>
          <a:stretch>
            <a:fillRect/>
          </a:stretch>
        </p:blipFill>
        <p:spPr>
          <a:xfrm rot="16200000">
            <a:off x="1980009" y="-1976755"/>
            <a:ext cx="5191681" cy="9135745"/>
          </a:xfrm>
          <a:prstGeom prst="rect">
            <a:avLst/>
          </a:prstGeom>
        </p:spPr>
      </p:pic>
      <p:sp>
        <p:nvSpPr>
          <p:cNvPr id="19" name="矩形 18"/>
          <p:cNvSpPr/>
          <p:nvPr/>
        </p:nvSpPr>
        <p:spPr>
          <a:xfrm>
            <a:off x="2632075" y="1558925"/>
            <a:ext cx="5386070" cy="3206750"/>
          </a:xfrm>
          <a:prstGeom prst="rect">
            <a:avLst/>
          </a:prstGeom>
          <a:solidFill>
            <a:srgbClr val="0D1D3A">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 name="PA_直接连接符 1"/>
          <p:cNvCxnSpPr/>
          <p:nvPr>
            <p:custDataLst>
              <p:tags r:id="rId1"/>
            </p:custDataLst>
          </p:nvPr>
        </p:nvCxnSpPr>
        <p:spPr>
          <a:xfrm>
            <a:off x="3222635" y="467975"/>
            <a:ext cx="0" cy="467506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PA_椭圆 2"/>
          <p:cNvSpPr/>
          <p:nvPr>
            <p:custDataLst>
              <p:tags r:id="rId2"/>
            </p:custDataLst>
          </p:nvPr>
        </p:nvSpPr>
        <p:spPr>
          <a:xfrm>
            <a:off x="3163039" y="2439025"/>
            <a:ext cx="119194" cy="119194"/>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705" b="1" i="0" u="none" strike="noStrike" kern="120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 name="PA_文本框 25"/>
          <p:cNvSpPr txBox="1">
            <a:spLocks noChangeArrowheads="1"/>
          </p:cNvSpPr>
          <p:nvPr>
            <p:custDataLst>
              <p:tags r:id="rId3"/>
            </p:custDataLst>
          </p:nvPr>
        </p:nvSpPr>
        <p:spPr bwMode="auto">
          <a:xfrm>
            <a:off x="2648089" y="2389204"/>
            <a:ext cx="385940" cy="217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142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01</a:t>
            </a:r>
          </a:p>
        </p:txBody>
      </p:sp>
      <p:sp>
        <p:nvSpPr>
          <p:cNvPr id="5" name="PA_文本框 4"/>
          <p:cNvSpPr txBox="1"/>
          <p:nvPr>
            <p:custDataLst>
              <p:tags r:id="rId4"/>
            </p:custDataLst>
          </p:nvPr>
        </p:nvSpPr>
        <p:spPr>
          <a:xfrm>
            <a:off x="3370502" y="2331725"/>
            <a:ext cx="2193022" cy="346075"/>
          </a:xfrm>
          <a:prstGeom prst="rect">
            <a:avLst/>
          </a:prstGeom>
          <a:noFill/>
        </p:spPr>
        <p:txBody>
          <a:bodyPr lIns="0" tIns="0" rIns="0" bIns="0">
            <a:spAutoFit/>
          </a:bodyPr>
          <a:lstStyle/>
          <a:p>
            <a:pPr>
              <a:lnSpc>
                <a:spcPct val="150000"/>
              </a:lnSpc>
            </a:pPr>
            <a:r>
              <a:rPr lang="zh-CN" altLang="en-US" sz="1500" b="1" dirty="0">
                <a:solidFill>
                  <a:schemeClr val="bg1"/>
                </a:solidFill>
                <a:latin typeface="微软雅黑" panose="020B0503020204020204" pitchFamily="34" charset="-122"/>
                <a:ea typeface="微软雅黑" panose="020B0503020204020204" pitchFamily="34" charset="-122"/>
              </a:rPr>
              <a:t>请输入您的标题</a:t>
            </a:r>
          </a:p>
        </p:txBody>
      </p:sp>
      <p:sp>
        <p:nvSpPr>
          <p:cNvPr id="6" name="PA_椭圆 5"/>
          <p:cNvSpPr/>
          <p:nvPr>
            <p:custDataLst>
              <p:tags r:id="rId5"/>
            </p:custDataLst>
          </p:nvPr>
        </p:nvSpPr>
        <p:spPr>
          <a:xfrm>
            <a:off x="3163039" y="3071318"/>
            <a:ext cx="119194" cy="119194"/>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705" b="1" i="0" u="none" strike="noStrike" kern="120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 name="PA_文本框 28"/>
          <p:cNvSpPr txBox="1">
            <a:spLocks noChangeArrowheads="1"/>
          </p:cNvSpPr>
          <p:nvPr>
            <p:custDataLst>
              <p:tags r:id="rId6"/>
            </p:custDataLst>
          </p:nvPr>
        </p:nvSpPr>
        <p:spPr bwMode="auto">
          <a:xfrm>
            <a:off x="2648089" y="3006909"/>
            <a:ext cx="385940" cy="217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142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02</a:t>
            </a:r>
          </a:p>
        </p:txBody>
      </p:sp>
      <p:sp>
        <p:nvSpPr>
          <p:cNvPr id="8" name="PA_文本框 7"/>
          <p:cNvSpPr txBox="1"/>
          <p:nvPr>
            <p:custDataLst>
              <p:tags r:id="rId7"/>
            </p:custDataLst>
          </p:nvPr>
        </p:nvSpPr>
        <p:spPr>
          <a:xfrm>
            <a:off x="3340079" y="3021498"/>
            <a:ext cx="2193022" cy="217805"/>
          </a:xfrm>
          <a:prstGeom prst="rect">
            <a:avLst/>
          </a:prstGeom>
          <a:noFill/>
        </p:spPr>
        <p:txBody>
          <a:bodyPr lIns="0" tIns="0" rIns="0" bIns="0">
            <a:spAutoFit/>
          </a:bodyPr>
          <a:lstStyle/>
          <a:p>
            <a:pPr lvl="0">
              <a:defRPr/>
            </a:pPr>
            <a:r>
              <a:rPr lang="zh-CN" altLang="en-US" sz="142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请输入您的标题</a:t>
            </a:r>
          </a:p>
        </p:txBody>
      </p:sp>
      <p:sp>
        <p:nvSpPr>
          <p:cNvPr id="9" name="PA_椭圆 8"/>
          <p:cNvSpPr/>
          <p:nvPr>
            <p:custDataLst>
              <p:tags r:id="rId8"/>
            </p:custDataLst>
          </p:nvPr>
        </p:nvSpPr>
        <p:spPr>
          <a:xfrm>
            <a:off x="3163039" y="3703612"/>
            <a:ext cx="119194" cy="119194"/>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705" b="1" i="0" u="none" strike="noStrike" kern="120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 name="PA_文本框 30"/>
          <p:cNvSpPr txBox="1">
            <a:spLocks noChangeArrowheads="1"/>
          </p:cNvSpPr>
          <p:nvPr>
            <p:custDataLst>
              <p:tags r:id="rId9"/>
            </p:custDataLst>
          </p:nvPr>
        </p:nvSpPr>
        <p:spPr bwMode="auto">
          <a:xfrm>
            <a:off x="2648089" y="3624614"/>
            <a:ext cx="385940" cy="217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142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03</a:t>
            </a:r>
          </a:p>
        </p:txBody>
      </p:sp>
      <p:sp>
        <p:nvSpPr>
          <p:cNvPr id="11" name="PA_文本框 10"/>
          <p:cNvSpPr txBox="1"/>
          <p:nvPr>
            <p:custDataLst>
              <p:tags r:id="rId10"/>
            </p:custDataLst>
          </p:nvPr>
        </p:nvSpPr>
        <p:spPr>
          <a:xfrm>
            <a:off x="3340078" y="3624614"/>
            <a:ext cx="2193022" cy="217805"/>
          </a:xfrm>
          <a:prstGeom prst="rect">
            <a:avLst/>
          </a:prstGeom>
          <a:noFill/>
        </p:spPr>
        <p:txBody>
          <a:bodyPr lIns="0" tIns="0" rIns="0" bIns="0">
            <a:spAutoFit/>
          </a:bodyPr>
          <a:lstStyle/>
          <a:p>
            <a:pPr lvl="0">
              <a:defRPr/>
            </a:pPr>
            <a:r>
              <a:rPr lang="zh-CN" altLang="en-US" sz="142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请输入您的标题</a:t>
            </a:r>
          </a:p>
        </p:txBody>
      </p:sp>
      <p:sp>
        <p:nvSpPr>
          <p:cNvPr id="12" name="PA_椭圆 11"/>
          <p:cNvSpPr/>
          <p:nvPr>
            <p:custDataLst>
              <p:tags r:id="rId11"/>
            </p:custDataLst>
          </p:nvPr>
        </p:nvSpPr>
        <p:spPr>
          <a:xfrm>
            <a:off x="3163039" y="4335906"/>
            <a:ext cx="119194" cy="119194"/>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705" b="1" i="0" u="none" strike="noStrike" kern="120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 name="PA_文本框 32"/>
          <p:cNvSpPr txBox="1">
            <a:spLocks noChangeArrowheads="1"/>
          </p:cNvSpPr>
          <p:nvPr>
            <p:custDataLst>
              <p:tags r:id="rId12"/>
            </p:custDataLst>
          </p:nvPr>
        </p:nvSpPr>
        <p:spPr bwMode="auto">
          <a:xfrm>
            <a:off x="2648089" y="4286086"/>
            <a:ext cx="385940" cy="217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142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04</a:t>
            </a:r>
          </a:p>
        </p:txBody>
      </p:sp>
      <p:sp>
        <p:nvSpPr>
          <p:cNvPr id="14" name="PA_文本框 13"/>
          <p:cNvSpPr txBox="1"/>
          <p:nvPr>
            <p:custDataLst>
              <p:tags r:id="rId13"/>
            </p:custDataLst>
          </p:nvPr>
        </p:nvSpPr>
        <p:spPr>
          <a:xfrm>
            <a:off x="3340079" y="4286086"/>
            <a:ext cx="2193022" cy="217805"/>
          </a:xfrm>
          <a:prstGeom prst="rect">
            <a:avLst/>
          </a:prstGeom>
          <a:noFill/>
        </p:spPr>
        <p:txBody>
          <a:bodyPr lIns="0" tIns="0" rIns="0" bIns="0">
            <a:spAutoFit/>
          </a:bodyPr>
          <a:lstStyle/>
          <a:p>
            <a:pPr lvl="0">
              <a:defRPr/>
            </a:pPr>
            <a:r>
              <a:rPr lang="zh-CN" altLang="en-US" sz="142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请输入您的标题</a:t>
            </a:r>
          </a:p>
        </p:txBody>
      </p:sp>
      <p:sp>
        <p:nvSpPr>
          <p:cNvPr id="15" name="PA_椭圆 14"/>
          <p:cNvSpPr/>
          <p:nvPr>
            <p:custDataLst>
              <p:tags r:id="rId14"/>
            </p:custDataLst>
          </p:nvPr>
        </p:nvSpPr>
        <p:spPr>
          <a:xfrm>
            <a:off x="2430584" y="407389"/>
            <a:ext cx="1666219" cy="1666219"/>
          </a:xfrm>
          <a:prstGeom prst="ellipse">
            <a:avLst/>
          </a:prstGeom>
          <a:solidFill>
            <a:srgbClr val="E3325C"/>
          </a:solidFill>
          <a:ln>
            <a:noFill/>
          </a:ln>
          <a:effectLst>
            <a:outerShdw blurRad="355600" dist="1905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80" b="0" i="0" u="none" strike="noStrike" kern="120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 name="PA_MH_Others_1"/>
          <p:cNvSpPr txBox="1"/>
          <p:nvPr>
            <p:custDataLst>
              <p:tags r:id="rId15"/>
            </p:custDataLst>
          </p:nvPr>
        </p:nvSpPr>
        <p:spPr>
          <a:xfrm>
            <a:off x="2842750" y="467973"/>
            <a:ext cx="1076133" cy="1545050"/>
          </a:xfrm>
          <a:prstGeom prst="rect">
            <a:avLst/>
          </a:prstGeom>
          <a:noFill/>
        </p:spPr>
        <p:txBody>
          <a:bodyPr wrap="squar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69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目</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69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录</a:t>
            </a:r>
          </a:p>
        </p:txBody>
      </p:sp>
      <p:sp>
        <p:nvSpPr>
          <p:cNvPr id="17" name="PA_MH_Others_2"/>
          <p:cNvSpPr txBox="1"/>
          <p:nvPr>
            <p:custDataLst>
              <p:tags r:id="rId16"/>
            </p:custDataLst>
          </p:nvPr>
        </p:nvSpPr>
        <p:spPr>
          <a:xfrm rot="5400000">
            <a:off x="2138163" y="1074587"/>
            <a:ext cx="1616278" cy="35433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705" b="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CONTENTS</a:t>
            </a:r>
          </a:p>
        </p:txBody>
      </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6" presetClass="entr" presetSubtype="0" fill="hold" grpId="0" nodeType="withEffect">
                                  <p:stCondLst>
                                    <p:cond delay="500"/>
                                  </p:stCondLst>
                                  <p:iterate type="lt">
                                    <p:tmPct val="10000"/>
                                  </p:iterate>
                                  <p:childTnLst>
                                    <p:set>
                                      <p:cBhvr>
                                        <p:cTn id="11" dur="1" fill="hold">
                                          <p:stCondLst>
                                            <p:cond delay="0"/>
                                          </p:stCondLst>
                                        </p:cTn>
                                        <p:tgtEl>
                                          <p:spTgt spid="16"/>
                                        </p:tgtEl>
                                        <p:attrNameLst>
                                          <p:attrName>style.visibility</p:attrName>
                                        </p:attrNameLst>
                                      </p:cBhvr>
                                      <p:to>
                                        <p:strVal val="visible"/>
                                      </p:to>
                                    </p:set>
                                    <p:anim by="(-#ppt_w*2)" calcmode="lin" valueType="num">
                                      <p:cBhvr rctx="PPT">
                                        <p:cTn id="12" dur="500" autoRev="1" fill="hold">
                                          <p:stCondLst>
                                            <p:cond delay="0"/>
                                          </p:stCondLst>
                                        </p:cTn>
                                        <p:tgtEl>
                                          <p:spTgt spid="16"/>
                                        </p:tgtEl>
                                        <p:attrNameLst>
                                          <p:attrName>ppt_w</p:attrName>
                                        </p:attrNameLst>
                                      </p:cBhvr>
                                    </p:anim>
                                    <p:anim by="(#ppt_w*0.50)" calcmode="lin" valueType="num">
                                      <p:cBhvr>
                                        <p:cTn id="13" dur="500" decel="50000" autoRev="1" fill="hold">
                                          <p:stCondLst>
                                            <p:cond delay="0"/>
                                          </p:stCondLst>
                                        </p:cTn>
                                        <p:tgtEl>
                                          <p:spTgt spid="16"/>
                                        </p:tgtEl>
                                        <p:attrNameLst>
                                          <p:attrName>ppt_x</p:attrName>
                                        </p:attrNameLst>
                                      </p:cBhvr>
                                    </p:anim>
                                    <p:anim from="(-#ppt_h/2)" to="(#ppt_y)" calcmode="lin" valueType="num">
                                      <p:cBhvr>
                                        <p:cTn id="14" dur="1000" fill="hold">
                                          <p:stCondLst>
                                            <p:cond delay="0"/>
                                          </p:stCondLst>
                                        </p:cTn>
                                        <p:tgtEl>
                                          <p:spTgt spid="16"/>
                                        </p:tgtEl>
                                        <p:attrNameLst>
                                          <p:attrName>ppt_y</p:attrName>
                                        </p:attrNameLst>
                                      </p:cBhvr>
                                    </p:anim>
                                    <p:animRot by="21600000">
                                      <p:cBhvr>
                                        <p:cTn id="15" dur="1000" fill="hold">
                                          <p:stCondLst>
                                            <p:cond delay="0"/>
                                          </p:stCondLst>
                                        </p:cTn>
                                        <p:tgtEl>
                                          <p:spTgt spid="16"/>
                                        </p:tgtEl>
                                        <p:attrNameLst>
                                          <p:attrName>r</p:attrName>
                                        </p:attrNameLst>
                                      </p:cBhvr>
                                    </p:animRot>
                                  </p:childTnLst>
                                </p:cTn>
                              </p:par>
                              <p:par>
                                <p:cTn id="16" presetID="56" presetClass="entr" presetSubtype="0" fill="hold" grpId="0" nodeType="withEffect">
                                  <p:stCondLst>
                                    <p:cond delay="500"/>
                                  </p:stCondLst>
                                  <p:iterate type="lt">
                                    <p:tmPct val="10000"/>
                                  </p:iterate>
                                  <p:childTnLst>
                                    <p:set>
                                      <p:cBhvr>
                                        <p:cTn id="17" dur="1" fill="hold">
                                          <p:stCondLst>
                                            <p:cond delay="0"/>
                                          </p:stCondLst>
                                        </p:cTn>
                                        <p:tgtEl>
                                          <p:spTgt spid="17"/>
                                        </p:tgtEl>
                                        <p:attrNameLst>
                                          <p:attrName>style.visibility</p:attrName>
                                        </p:attrNameLst>
                                      </p:cBhvr>
                                      <p:to>
                                        <p:strVal val="visible"/>
                                      </p:to>
                                    </p:set>
                                    <p:anim by="(-#ppt_w*2)" calcmode="lin" valueType="num">
                                      <p:cBhvr rctx="PPT">
                                        <p:cTn id="18" dur="500" autoRev="1" fill="hold">
                                          <p:stCondLst>
                                            <p:cond delay="0"/>
                                          </p:stCondLst>
                                        </p:cTn>
                                        <p:tgtEl>
                                          <p:spTgt spid="17"/>
                                        </p:tgtEl>
                                        <p:attrNameLst>
                                          <p:attrName>ppt_w</p:attrName>
                                        </p:attrNameLst>
                                      </p:cBhvr>
                                    </p:anim>
                                    <p:anim by="(#ppt_w*0.50)" calcmode="lin" valueType="num">
                                      <p:cBhvr>
                                        <p:cTn id="19" dur="500" decel="50000" autoRev="1" fill="hold">
                                          <p:stCondLst>
                                            <p:cond delay="0"/>
                                          </p:stCondLst>
                                        </p:cTn>
                                        <p:tgtEl>
                                          <p:spTgt spid="17"/>
                                        </p:tgtEl>
                                        <p:attrNameLst>
                                          <p:attrName>ppt_x</p:attrName>
                                        </p:attrNameLst>
                                      </p:cBhvr>
                                    </p:anim>
                                    <p:anim from="(-#ppt_h/2)" to="(#ppt_y)" calcmode="lin" valueType="num">
                                      <p:cBhvr>
                                        <p:cTn id="20" dur="1000" fill="hold">
                                          <p:stCondLst>
                                            <p:cond delay="0"/>
                                          </p:stCondLst>
                                        </p:cTn>
                                        <p:tgtEl>
                                          <p:spTgt spid="17"/>
                                        </p:tgtEl>
                                        <p:attrNameLst>
                                          <p:attrName>ppt_y</p:attrName>
                                        </p:attrNameLst>
                                      </p:cBhvr>
                                    </p:anim>
                                    <p:animRot by="21600000">
                                      <p:cBhvr>
                                        <p:cTn id="21" dur="1000" fill="hold">
                                          <p:stCondLst>
                                            <p:cond delay="0"/>
                                          </p:stCondLst>
                                        </p:cTn>
                                        <p:tgtEl>
                                          <p:spTgt spid="17"/>
                                        </p:tgtEl>
                                        <p:attrNameLst>
                                          <p:attrName>r</p:attrName>
                                        </p:attrNameLst>
                                      </p:cBhvr>
                                    </p:animRot>
                                  </p:childTnLst>
                                </p:cTn>
                              </p:par>
                              <p:par>
                                <p:cTn id="22" presetID="53" presetClass="entr" presetSubtype="16" fill="hold" nodeType="withEffect">
                                  <p:stCondLst>
                                    <p:cond delay="150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par>
                                <p:cTn id="27" presetID="53" presetClass="entr" presetSubtype="16" fill="hold" grpId="0" nodeType="withEffect">
                                  <p:stCondLst>
                                    <p:cond delay="150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par>
                                <p:cTn id="32" presetID="53" presetClass="entr" presetSubtype="16" fill="hold" grpId="0" nodeType="withEffect">
                                  <p:stCondLst>
                                    <p:cond delay="150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par>
                                <p:cTn id="42" presetID="53" presetClass="entr" presetSubtype="16" fill="hold" grpId="0" nodeType="withEffect">
                                  <p:stCondLst>
                                    <p:cond delay="150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fltVal val="0"/>
                                          </p:val>
                                        </p:tav>
                                        <p:tav tm="100000">
                                          <p:val>
                                            <p:strVal val="#ppt_w"/>
                                          </p:val>
                                        </p:tav>
                                      </p:tavLst>
                                    </p:anim>
                                    <p:anim calcmode="lin" valueType="num">
                                      <p:cBhvr>
                                        <p:cTn id="45" dur="500" fill="hold"/>
                                        <p:tgtEl>
                                          <p:spTgt spid="12"/>
                                        </p:tgtEl>
                                        <p:attrNameLst>
                                          <p:attrName>ppt_h</p:attrName>
                                        </p:attrNameLst>
                                      </p:cBhvr>
                                      <p:tavLst>
                                        <p:tav tm="0">
                                          <p:val>
                                            <p:fltVal val="0"/>
                                          </p:val>
                                        </p:tav>
                                        <p:tav tm="100000">
                                          <p:val>
                                            <p:strVal val="#ppt_h"/>
                                          </p:val>
                                        </p:tav>
                                      </p:tavLst>
                                    </p:anim>
                                    <p:animEffect transition="in" filter="fade">
                                      <p:cBhvr>
                                        <p:cTn id="46" dur="500"/>
                                        <p:tgtEl>
                                          <p:spTgt spid="12"/>
                                        </p:tgtEl>
                                      </p:cBhvr>
                                    </p:animEffect>
                                  </p:childTnLst>
                                </p:cTn>
                              </p:par>
                              <p:par>
                                <p:cTn id="47" presetID="2" presetClass="entr" presetSubtype="8" fill="hold" grpId="0" nodeType="withEffect">
                                  <p:stCondLst>
                                    <p:cond delay="200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0-#ppt_w/2"/>
                                          </p:val>
                                        </p:tav>
                                        <p:tav tm="100000">
                                          <p:val>
                                            <p:strVal val="#ppt_x"/>
                                          </p:val>
                                        </p:tav>
                                      </p:tavLst>
                                    </p:anim>
                                    <p:anim calcmode="lin" valueType="num">
                                      <p:cBhvr additive="base">
                                        <p:cTn id="50" dur="500" fill="hold"/>
                                        <p:tgtEl>
                                          <p:spTgt spid="4"/>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200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250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500" fill="hold"/>
                                        <p:tgtEl>
                                          <p:spTgt spid="7"/>
                                        </p:tgtEl>
                                        <p:attrNameLst>
                                          <p:attrName>ppt_x</p:attrName>
                                        </p:attrNameLst>
                                      </p:cBhvr>
                                      <p:tavLst>
                                        <p:tav tm="0">
                                          <p:val>
                                            <p:strVal val="0-#ppt_w/2"/>
                                          </p:val>
                                        </p:tav>
                                        <p:tav tm="100000">
                                          <p:val>
                                            <p:strVal val="#ppt_x"/>
                                          </p:val>
                                        </p:tav>
                                      </p:tavLst>
                                    </p:anim>
                                    <p:anim calcmode="lin" valueType="num">
                                      <p:cBhvr additive="base">
                                        <p:cTn id="58" dur="500" fill="hold"/>
                                        <p:tgtEl>
                                          <p:spTgt spid="7"/>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250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1+#ppt_w/2"/>
                                          </p:val>
                                        </p:tav>
                                        <p:tav tm="100000">
                                          <p:val>
                                            <p:strVal val="#ppt_x"/>
                                          </p:val>
                                        </p:tav>
                                      </p:tavLst>
                                    </p:anim>
                                    <p:anim calcmode="lin" valueType="num">
                                      <p:cBhvr additive="base">
                                        <p:cTn id="62" dur="500" fill="hold"/>
                                        <p:tgtEl>
                                          <p:spTgt spid="8"/>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3000"/>
                                  </p:stCondLst>
                                  <p:childTnLst>
                                    <p:set>
                                      <p:cBhvr>
                                        <p:cTn id="64" dur="1" fill="hold">
                                          <p:stCondLst>
                                            <p:cond delay="0"/>
                                          </p:stCondLst>
                                        </p:cTn>
                                        <p:tgtEl>
                                          <p:spTgt spid="10"/>
                                        </p:tgtEl>
                                        <p:attrNameLst>
                                          <p:attrName>style.visibility</p:attrName>
                                        </p:attrNameLst>
                                      </p:cBhvr>
                                      <p:to>
                                        <p:strVal val="visible"/>
                                      </p:to>
                                    </p:set>
                                    <p:anim calcmode="lin" valueType="num">
                                      <p:cBhvr additive="base">
                                        <p:cTn id="65" dur="500" fill="hold"/>
                                        <p:tgtEl>
                                          <p:spTgt spid="10"/>
                                        </p:tgtEl>
                                        <p:attrNameLst>
                                          <p:attrName>ppt_x</p:attrName>
                                        </p:attrNameLst>
                                      </p:cBhvr>
                                      <p:tavLst>
                                        <p:tav tm="0">
                                          <p:val>
                                            <p:strVal val="0-#ppt_w/2"/>
                                          </p:val>
                                        </p:tav>
                                        <p:tav tm="100000">
                                          <p:val>
                                            <p:strVal val="#ppt_x"/>
                                          </p:val>
                                        </p:tav>
                                      </p:tavLst>
                                    </p:anim>
                                    <p:anim calcmode="lin" valueType="num">
                                      <p:cBhvr additive="base">
                                        <p:cTn id="66" dur="500" fill="hold"/>
                                        <p:tgtEl>
                                          <p:spTgt spid="10"/>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3000"/>
                                  </p:stCondLst>
                                  <p:childTnLst>
                                    <p:set>
                                      <p:cBhvr>
                                        <p:cTn id="68" dur="1" fill="hold">
                                          <p:stCondLst>
                                            <p:cond delay="0"/>
                                          </p:stCondLst>
                                        </p:cTn>
                                        <p:tgtEl>
                                          <p:spTgt spid="11"/>
                                        </p:tgtEl>
                                        <p:attrNameLst>
                                          <p:attrName>style.visibility</p:attrName>
                                        </p:attrNameLst>
                                      </p:cBhvr>
                                      <p:to>
                                        <p:strVal val="visible"/>
                                      </p:to>
                                    </p:set>
                                    <p:anim calcmode="lin" valueType="num">
                                      <p:cBhvr additive="base">
                                        <p:cTn id="69" dur="500" fill="hold"/>
                                        <p:tgtEl>
                                          <p:spTgt spid="11"/>
                                        </p:tgtEl>
                                        <p:attrNameLst>
                                          <p:attrName>ppt_x</p:attrName>
                                        </p:attrNameLst>
                                      </p:cBhvr>
                                      <p:tavLst>
                                        <p:tav tm="0">
                                          <p:val>
                                            <p:strVal val="1+#ppt_w/2"/>
                                          </p:val>
                                        </p:tav>
                                        <p:tav tm="100000">
                                          <p:val>
                                            <p:strVal val="#ppt_x"/>
                                          </p:val>
                                        </p:tav>
                                      </p:tavLst>
                                    </p:anim>
                                    <p:anim calcmode="lin" valueType="num">
                                      <p:cBhvr additive="base">
                                        <p:cTn id="70" dur="500" fill="hold"/>
                                        <p:tgtEl>
                                          <p:spTgt spid="11"/>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350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0-#ppt_w/2"/>
                                          </p:val>
                                        </p:tav>
                                        <p:tav tm="100000">
                                          <p:val>
                                            <p:strVal val="#ppt_x"/>
                                          </p:val>
                                        </p:tav>
                                      </p:tavLst>
                                    </p:anim>
                                    <p:anim calcmode="lin" valueType="num">
                                      <p:cBhvr additive="base">
                                        <p:cTn id="74" dur="500" fill="hold"/>
                                        <p:tgtEl>
                                          <p:spTgt spid="13"/>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3500"/>
                                  </p:stCondLst>
                                  <p:childTnLst>
                                    <p:set>
                                      <p:cBhvr>
                                        <p:cTn id="76" dur="1" fill="hold">
                                          <p:stCondLst>
                                            <p:cond delay="0"/>
                                          </p:stCondLst>
                                        </p:cTn>
                                        <p:tgtEl>
                                          <p:spTgt spid="14"/>
                                        </p:tgtEl>
                                        <p:attrNameLst>
                                          <p:attrName>style.visibility</p:attrName>
                                        </p:attrNameLst>
                                      </p:cBhvr>
                                      <p:to>
                                        <p:strVal val="visible"/>
                                      </p:to>
                                    </p:set>
                                    <p:anim calcmode="lin" valueType="num">
                                      <p:cBhvr additive="base">
                                        <p:cTn id="77" dur="500" fill="hold"/>
                                        <p:tgtEl>
                                          <p:spTgt spid="14"/>
                                        </p:tgtEl>
                                        <p:attrNameLst>
                                          <p:attrName>ppt_x</p:attrName>
                                        </p:attrNameLst>
                                      </p:cBhvr>
                                      <p:tavLst>
                                        <p:tav tm="0">
                                          <p:val>
                                            <p:strVal val="1+#ppt_w/2"/>
                                          </p:val>
                                        </p:tav>
                                        <p:tav tm="100000">
                                          <p:val>
                                            <p:strVal val="#ppt_x"/>
                                          </p:val>
                                        </p:tav>
                                      </p:tavLst>
                                    </p:anim>
                                    <p:anim calcmode="lin" valueType="num">
                                      <p:cBhvr additive="base">
                                        <p:cTn id="7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P spid="6" grpId="0" bldLvl="0" animBg="1"/>
      <p:bldP spid="7" grpId="0"/>
      <p:bldP spid="8" grpId="0"/>
      <p:bldP spid="9" grpId="0" bldLvl="0" animBg="1"/>
      <p:bldP spid="10" grpId="0"/>
      <p:bldP spid="11" grpId="0"/>
      <p:bldP spid="12" grpId="0" bldLvl="0" animBg="1"/>
      <p:bldP spid="13" grpId="0"/>
      <p:bldP spid="14" grpId="0"/>
      <p:bldP spid="15" grpId="0" bldLvl="0" animBg="1"/>
      <p:bldP spid="1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直接连接符 29"/>
          <p:cNvCxnSpPr/>
          <p:nvPr/>
        </p:nvCxnSpPr>
        <p:spPr>
          <a:xfrm>
            <a:off x="618" y="1456257"/>
            <a:ext cx="4662190"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094919" y="2210223"/>
            <a:ext cx="356788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094921" y="4472117"/>
            <a:ext cx="8050052"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094919" y="2964188"/>
            <a:ext cx="356788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107276" y="3718153"/>
            <a:ext cx="356788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4219141" y="1372633"/>
            <a:ext cx="938742" cy="938869"/>
            <a:chOff x="4218359" y="1372047"/>
            <a:chExt cx="938706" cy="938706"/>
          </a:xfrm>
          <a:solidFill>
            <a:srgbClr val="E6345E"/>
          </a:solidFill>
          <a:scene3d>
            <a:camera prst="orthographicFront">
              <a:rot lat="0" lon="0" rev="0"/>
            </a:camera>
            <a:lightRig rig="glow" dir="t">
              <a:rot lat="0" lon="0" rev="4800000"/>
            </a:lightRig>
          </a:scene3d>
        </p:grpSpPr>
        <p:sp>
          <p:nvSpPr>
            <p:cNvPr id="35" name="椭圆 34"/>
            <p:cNvSpPr/>
            <p:nvPr/>
          </p:nvSpPr>
          <p:spPr>
            <a:xfrm>
              <a:off x="4218359" y="1372047"/>
              <a:ext cx="938706" cy="938706"/>
            </a:xfrm>
            <a:prstGeom prst="ellipse">
              <a:avLst/>
            </a:prstGeom>
            <a:grpFill/>
            <a:ln w="28575">
              <a:no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400" b="1" dirty="0">
                <a:solidFill>
                  <a:srgbClr val="FFFFFF"/>
                </a:solidFill>
                <a:latin typeface="微软雅黑" panose="020B0503020204020204" pitchFamily="34" charset="-122"/>
              </a:endParaRPr>
            </a:p>
          </p:txBody>
        </p:sp>
        <p:sp>
          <p:nvSpPr>
            <p:cNvPr id="36" name="矩形 35"/>
            <p:cNvSpPr/>
            <p:nvPr/>
          </p:nvSpPr>
          <p:spPr>
            <a:xfrm>
              <a:off x="4415844" y="1610567"/>
              <a:ext cx="543739" cy="523220"/>
            </a:xfrm>
            <a:prstGeom prst="rect">
              <a:avLst/>
            </a:prstGeom>
            <a:grpFill/>
            <a:ln>
              <a:noFill/>
            </a:ln>
            <a:effectLst>
              <a:outerShdw blurRad="190500" dist="228600" dir="2700000" algn="ctr">
                <a:srgbClr val="000000">
                  <a:alpha val="30000"/>
                </a:srgbClr>
              </a:outerShdw>
            </a:effectLst>
            <a:sp3d prstMaterial="matte">
              <a:bevelT w="127000" h="63500"/>
            </a:sp3d>
          </p:spPr>
          <p:txBody>
            <a:bodyPr wrap="none">
              <a:spAutoFit/>
            </a:bodyPr>
            <a:lstStyle/>
            <a:p>
              <a:pPr lvl="0" algn="ctr"/>
              <a:r>
                <a:rPr lang="zh-CN" altLang="en-US" sz="1400" b="1" dirty="0">
                  <a:solidFill>
                    <a:srgbClr val="FFFFFF"/>
                  </a:solidFill>
                  <a:latin typeface="微软雅黑" panose="020B0503020204020204" pitchFamily="34" charset="-122"/>
                  <a:ea typeface="微软雅黑" panose="020B0503020204020204" pitchFamily="34" charset="-122"/>
                </a:rPr>
                <a:t>添加</a:t>
              </a:r>
              <a:endParaRPr lang="en-US" altLang="zh-CN" sz="1400" b="1" dirty="0">
                <a:solidFill>
                  <a:srgbClr val="FFFFFF"/>
                </a:solidFill>
                <a:latin typeface="微软雅黑" panose="020B0503020204020204" pitchFamily="34" charset="-122"/>
                <a:ea typeface="微软雅黑" panose="020B0503020204020204" pitchFamily="34" charset="-122"/>
              </a:endParaRPr>
            </a:p>
            <a:p>
              <a:pPr lvl="0" algn="ctr"/>
              <a:r>
                <a:rPr lang="zh-CN" altLang="en-US" sz="1400" b="1" dirty="0">
                  <a:solidFill>
                    <a:srgbClr val="FFFFFF"/>
                  </a:solidFill>
                  <a:latin typeface="微软雅黑" panose="020B0503020204020204" pitchFamily="34" charset="-122"/>
                  <a:ea typeface="微软雅黑" panose="020B0503020204020204" pitchFamily="34" charset="-122"/>
                </a:rPr>
                <a:t>文本</a:t>
              </a:r>
            </a:p>
          </p:txBody>
        </p:sp>
      </p:grpSp>
      <p:grpSp>
        <p:nvGrpSpPr>
          <p:cNvPr id="4" name="组合 3"/>
          <p:cNvGrpSpPr/>
          <p:nvPr/>
        </p:nvGrpSpPr>
        <p:grpSpPr>
          <a:xfrm>
            <a:off x="618601" y="2126214"/>
            <a:ext cx="938742" cy="938869"/>
            <a:chOff x="617959" y="2125497"/>
            <a:chExt cx="938706" cy="938706"/>
          </a:xfrm>
          <a:solidFill>
            <a:srgbClr val="0E1E3B"/>
          </a:solidFill>
          <a:scene3d>
            <a:camera prst="orthographicFront">
              <a:rot lat="0" lon="0" rev="0"/>
            </a:camera>
            <a:lightRig rig="glow" dir="t">
              <a:rot lat="0" lon="0" rev="4800000"/>
            </a:lightRig>
          </a:scene3d>
        </p:grpSpPr>
        <p:sp>
          <p:nvSpPr>
            <p:cNvPr id="37" name="椭圆 36"/>
            <p:cNvSpPr/>
            <p:nvPr/>
          </p:nvSpPr>
          <p:spPr>
            <a:xfrm>
              <a:off x="617959" y="2125497"/>
              <a:ext cx="938706" cy="938706"/>
            </a:xfrm>
            <a:prstGeom prst="ellipse">
              <a:avLst/>
            </a:prstGeom>
            <a:grpFill/>
            <a:ln w="28575">
              <a:no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400" b="1" dirty="0">
                <a:solidFill>
                  <a:srgbClr val="FFFFFF"/>
                </a:solidFill>
                <a:latin typeface="微软雅黑" panose="020B0503020204020204" pitchFamily="34" charset="-122"/>
              </a:endParaRPr>
            </a:p>
          </p:txBody>
        </p:sp>
        <p:sp>
          <p:nvSpPr>
            <p:cNvPr id="38" name="矩形 37"/>
            <p:cNvSpPr/>
            <p:nvPr/>
          </p:nvSpPr>
          <p:spPr>
            <a:xfrm>
              <a:off x="815443" y="2364017"/>
              <a:ext cx="543739" cy="523220"/>
            </a:xfrm>
            <a:prstGeom prst="rect">
              <a:avLst/>
            </a:prstGeom>
            <a:grpFill/>
            <a:ln>
              <a:noFill/>
            </a:ln>
            <a:effectLst>
              <a:outerShdw blurRad="190500" dist="228600" dir="2700000" algn="ctr">
                <a:srgbClr val="000000">
                  <a:alpha val="30000"/>
                </a:srgbClr>
              </a:outerShdw>
            </a:effectLst>
            <a:sp3d prstMaterial="matte">
              <a:bevelT w="127000" h="63500"/>
            </a:sp3d>
          </p:spPr>
          <p:txBody>
            <a:bodyPr wrap="none">
              <a:spAutoFit/>
            </a:bodyPr>
            <a:lstStyle/>
            <a:p>
              <a:pPr lvl="0" algn="ctr"/>
              <a:r>
                <a:rPr lang="zh-CN" altLang="en-US" sz="1400" b="1" dirty="0">
                  <a:solidFill>
                    <a:srgbClr val="FFFFFF"/>
                  </a:solidFill>
                  <a:latin typeface="微软雅黑" panose="020B0503020204020204" pitchFamily="34" charset="-122"/>
                  <a:ea typeface="微软雅黑" panose="020B0503020204020204" pitchFamily="34" charset="-122"/>
                </a:rPr>
                <a:t>添加</a:t>
              </a:r>
              <a:endParaRPr lang="en-US" altLang="zh-CN" sz="1400" b="1" dirty="0">
                <a:solidFill>
                  <a:srgbClr val="FFFFFF"/>
                </a:solidFill>
                <a:latin typeface="微软雅黑" panose="020B0503020204020204" pitchFamily="34" charset="-122"/>
                <a:ea typeface="微软雅黑" panose="020B0503020204020204" pitchFamily="34" charset="-122"/>
              </a:endParaRPr>
            </a:p>
            <a:p>
              <a:pPr lvl="0" algn="ctr"/>
              <a:r>
                <a:rPr lang="zh-CN" altLang="en-US" sz="1400" b="1" dirty="0">
                  <a:solidFill>
                    <a:srgbClr val="FFFFFF"/>
                  </a:solidFill>
                  <a:latin typeface="微软雅黑" panose="020B0503020204020204" pitchFamily="34" charset="-122"/>
                  <a:ea typeface="微软雅黑" panose="020B0503020204020204" pitchFamily="34" charset="-122"/>
                </a:rPr>
                <a:t>文本</a:t>
              </a:r>
            </a:p>
          </p:txBody>
        </p:sp>
      </p:grpSp>
      <p:grpSp>
        <p:nvGrpSpPr>
          <p:cNvPr id="5" name="组合 4"/>
          <p:cNvGrpSpPr/>
          <p:nvPr/>
        </p:nvGrpSpPr>
        <p:grpSpPr>
          <a:xfrm>
            <a:off x="4219141" y="2896668"/>
            <a:ext cx="938742" cy="938869"/>
            <a:chOff x="4218359" y="2895818"/>
            <a:chExt cx="938706" cy="938706"/>
          </a:xfrm>
          <a:solidFill>
            <a:srgbClr val="35BCD9"/>
          </a:solidFill>
          <a:scene3d>
            <a:camera prst="orthographicFront">
              <a:rot lat="0" lon="0" rev="0"/>
            </a:camera>
            <a:lightRig rig="glow" dir="t">
              <a:rot lat="0" lon="0" rev="4800000"/>
            </a:lightRig>
          </a:scene3d>
        </p:grpSpPr>
        <p:sp>
          <p:nvSpPr>
            <p:cNvPr id="39" name="椭圆 38"/>
            <p:cNvSpPr/>
            <p:nvPr/>
          </p:nvSpPr>
          <p:spPr>
            <a:xfrm>
              <a:off x="4218359" y="2895818"/>
              <a:ext cx="938706" cy="938706"/>
            </a:xfrm>
            <a:prstGeom prst="ellipse">
              <a:avLst/>
            </a:prstGeom>
            <a:solidFill>
              <a:srgbClr val="E6345E"/>
            </a:solidFill>
            <a:ln w="28575">
              <a:no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400" b="1" dirty="0">
                <a:solidFill>
                  <a:srgbClr val="FFFFFF"/>
                </a:solidFill>
                <a:latin typeface="微软雅黑" panose="020B0503020204020204" pitchFamily="34" charset="-122"/>
              </a:endParaRPr>
            </a:p>
          </p:txBody>
        </p:sp>
        <p:sp>
          <p:nvSpPr>
            <p:cNvPr id="40" name="矩形 39"/>
            <p:cNvSpPr/>
            <p:nvPr/>
          </p:nvSpPr>
          <p:spPr>
            <a:xfrm>
              <a:off x="4415843" y="3134338"/>
              <a:ext cx="543739" cy="52322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a:spAutoFit/>
            </a:bodyPr>
            <a:lstStyle/>
            <a:p>
              <a:pPr lvl="0" algn="ctr"/>
              <a:r>
                <a:rPr lang="zh-CN" altLang="en-US" sz="1400" b="1" dirty="0">
                  <a:solidFill>
                    <a:srgbClr val="FFFFFF"/>
                  </a:solidFill>
                  <a:latin typeface="微软雅黑" panose="020B0503020204020204" pitchFamily="34" charset="-122"/>
                  <a:ea typeface="微软雅黑" panose="020B0503020204020204" pitchFamily="34" charset="-122"/>
                </a:rPr>
                <a:t>添加</a:t>
              </a:r>
              <a:endParaRPr lang="en-US" altLang="zh-CN" sz="1400" b="1" dirty="0">
                <a:solidFill>
                  <a:srgbClr val="FFFFFF"/>
                </a:solidFill>
                <a:latin typeface="微软雅黑" panose="020B0503020204020204" pitchFamily="34" charset="-122"/>
                <a:ea typeface="微软雅黑" panose="020B0503020204020204" pitchFamily="34" charset="-122"/>
              </a:endParaRPr>
            </a:p>
            <a:p>
              <a:pPr lvl="0" algn="ctr"/>
              <a:r>
                <a:rPr lang="zh-CN" altLang="en-US" sz="1400" b="1" dirty="0">
                  <a:solidFill>
                    <a:srgbClr val="FFFFFF"/>
                  </a:solidFill>
                  <a:latin typeface="微软雅黑" panose="020B0503020204020204" pitchFamily="34" charset="-122"/>
                  <a:ea typeface="微软雅黑" panose="020B0503020204020204" pitchFamily="34" charset="-122"/>
                </a:rPr>
                <a:t>文本</a:t>
              </a:r>
            </a:p>
          </p:txBody>
        </p:sp>
      </p:grpSp>
      <p:grpSp>
        <p:nvGrpSpPr>
          <p:cNvPr id="6" name="组合 5"/>
          <p:cNvGrpSpPr/>
          <p:nvPr/>
        </p:nvGrpSpPr>
        <p:grpSpPr>
          <a:xfrm>
            <a:off x="618601" y="3650250"/>
            <a:ext cx="938742" cy="938869"/>
            <a:chOff x="617959" y="3649268"/>
            <a:chExt cx="938706" cy="938706"/>
          </a:xfrm>
          <a:solidFill>
            <a:srgbClr val="0E1E3B"/>
          </a:solidFill>
          <a:scene3d>
            <a:camera prst="orthographicFront">
              <a:rot lat="0" lon="0" rev="0"/>
            </a:camera>
            <a:lightRig rig="glow" dir="t">
              <a:rot lat="0" lon="0" rev="4800000"/>
            </a:lightRig>
          </a:scene3d>
        </p:grpSpPr>
        <p:sp>
          <p:nvSpPr>
            <p:cNvPr id="41" name="椭圆 40"/>
            <p:cNvSpPr/>
            <p:nvPr/>
          </p:nvSpPr>
          <p:spPr>
            <a:xfrm>
              <a:off x="617959" y="3649268"/>
              <a:ext cx="938706" cy="938706"/>
            </a:xfrm>
            <a:prstGeom prst="ellipse">
              <a:avLst/>
            </a:prstGeom>
            <a:grpFill/>
            <a:ln w="28575">
              <a:no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400" b="1" dirty="0">
                <a:solidFill>
                  <a:srgbClr val="FFFFFF"/>
                </a:solidFill>
                <a:latin typeface="微软雅黑" panose="020B0503020204020204" pitchFamily="34" charset="-122"/>
              </a:endParaRPr>
            </a:p>
          </p:txBody>
        </p:sp>
        <p:sp>
          <p:nvSpPr>
            <p:cNvPr id="42" name="矩形 41"/>
            <p:cNvSpPr/>
            <p:nvPr/>
          </p:nvSpPr>
          <p:spPr>
            <a:xfrm>
              <a:off x="815443" y="3887788"/>
              <a:ext cx="543739" cy="523220"/>
            </a:xfrm>
            <a:prstGeom prst="rect">
              <a:avLst/>
            </a:prstGeom>
            <a:grpFill/>
            <a:ln>
              <a:noFill/>
            </a:ln>
            <a:effectLst>
              <a:outerShdw blurRad="190500" dist="228600" dir="2700000" algn="ctr">
                <a:srgbClr val="000000">
                  <a:alpha val="30000"/>
                </a:srgbClr>
              </a:outerShdw>
            </a:effectLst>
            <a:sp3d prstMaterial="matte">
              <a:bevelT w="127000" h="63500"/>
            </a:sp3d>
          </p:spPr>
          <p:txBody>
            <a:bodyPr wrap="none">
              <a:spAutoFit/>
            </a:bodyPr>
            <a:lstStyle/>
            <a:p>
              <a:pPr lvl="0" algn="ctr"/>
              <a:r>
                <a:rPr lang="zh-CN" altLang="en-US" sz="1400" b="1" dirty="0">
                  <a:solidFill>
                    <a:srgbClr val="FFFFFF"/>
                  </a:solidFill>
                  <a:latin typeface="微软雅黑" panose="020B0503020204020204" pitchFamily="34" charset="-122"/>
                  <a:ea typeface="微软雅黑" panose="020B0503020204020204" pitchFamily="34" charset="-122"/>
                </a:rPr>
                <a:t>添加</a:t>
              </a:r>
              <a:endParaRPr lang="en-US" altLang="zh-CN" sz="1400" b="1" dirty="0">
                <a:solidFill>
                  <a:srgbClr val="FFFFFF"/>
                </a:solidFill>
                <a:latin typeface="微软雅黑" panose="020B0503020204020204" pitchFamily="34" charset="-122"/>
                <a:ea typeface="微软雅黑" panose="020B0503020204020204" pitchFamily="34" charset="-122"/>
              </a:endParaRPr>
            </a:p>
            <a:p>
              <a:pPr lvl="0" algn="ctr"/>
              <a:r>
                <a:rPr lang="zh-CN" altLang="en-US" sz="1400" b="1" dirty="0">
                  <a:solidFill>
                    <a:srgbClr val="FFFFFF"/>
                  </a:solidFill>
                  <a:latin typeface="微软雅黑" panose="020B0503020204020204" pitchFamily="34" charset="-122"/>
                  <a:ea typeface="微软雅黑" panose="020B0503020204020204" pitchFamily="34" charset="-122"/>
                </a:rPr>
                <a:t>文本</a:t>
              </a:r>
            </a:p>
          </p:txBody>
        </p:sp>
      </p:grpSp>
      <p:sp>
        <p:nvSpPr>
          <p:cNvPr id="43" name="矩形 42"/>
          <p:cNvSpPr/>
          <p:nvPr/>
        </p:nvSpPr>
        <p:spPr>
          <a:xfrm>
            <a:off x="1602349" y="2295515"/>
            <a:ext cx="2193103" cy="492394"/>
          </a:xfrm>
          <a:prstGeom prst="rect">
            <a:avLst/>
          </a:prstGeom>
        </p:spPr>
        <p:txBody>
          <a:bodyPr wrap="square" lIns="91446" tIns="45723" rIns="91446" bIns="45723">
            <a:spAutoFit/>
          </a:bodyPr>
          <a:lstStyle/>
          <a:p>
            <a:pPr>
              <a:lnSpc>
                <a:spcPct val="130000"/>
              </a:lnSpc>
              <a:spcBef>
                <a:spcPts val="600"/>
              </a:spcBef>
            </a:pPr>
            <a:r>
              <a:rPr lang="zh-CN" altLang="en-US" sz="1000" dirty="0">
                <a:solidFill>
                  <a:schemeClr val="tx1"/>
                </a:solidFill>
                <a:latin typeface="微软雅黑" panose="020B0503020204020204" pitchFamily="34" charset="-122"/>
                <a:ea typeface="微软雅黑" panose="020B0503020204020204" pitchFamily="34" charset="-122"/>
              </a:rPr>
              <a:t>点击此处添加文本内容点击此处添加文本内容点击此处添加</a:t>
            </a:r>
          </a:p>
        </p:txBody>
      </p:sp>
      <p:sp>
        <p:nvSpPr>
          <p:cNvPr id="44" name="矩形 43"/>
          <p:cNvSpPr/>
          <p:nvPr/>
        </p:nvSpPr>
        <p:spPr>
          <a:xfrm>
            <a:off x="1602349" y="3819550"/>
            <a:ext cx="2193103" cy="492394"/>
          </a:xfrm>
          <a:prstGeom prst="rect">
            <a:avLst/>
          </a:prstGeom>
        </p:spPr>
        <p:txBody>
          <a:bodyPr wrap="square" lIns="91446" tIns="45723" rIns="91446" bIns="45723">
            <a:spAutoFit/>
          </a:bodyPr>
          <a:lstStyle/>
          <a:p>
            <a:pPr>
              <a:lnSpc>
                <a:spcPct val="130000"/>
              </a:lnSpc>
              <a:spcBef>
                <a:spcPts val="600"/>
              </a:spcBef>
            </a:pPr>
            <a:r>
              <a:rPr lang="zh-CN" altLang="en-US" sz="1000" dirty="0">
                <a:solidFill>
                  <a:schemeClr val="tx1"/>
                </a:solidFill>
                <a:latin typeface="微软雅黑" panose="020B0503020204020204" pitchFamily="34" charset="-122"/>
                <a:ea typeface="微软雅黑" panose="020B0503020204020204" pitchFamily="34" charset="-122"/>
              </a:rPr>
              <a:t>点击此处添加文本内容点击此处添加文本内容点击此处添加</a:t>
            </a:r>
          </a:p>
        </p:txBody>
      </p:sp>
      <p:sp>
        <p:nvSpPr>
          <p:cNvPr id="45" name="矩形 44"/>
          <p:cNvSpPr/>
          <p:nvPr/>
        </p:nvSpPr>
        <p:spPr>
          <a:xfrm>
            <a:off x="1974631" y="3046492"/>
            <a:ext cx="2193103" cy="492394"/>
          </a:xfrm>
          <a:prstGeom prst="rect">
            <a:avLst/>
          </a:prstGeom>
        </p:spPr>
        <p:txBody>
          <a:bodyPr wrap="square" lIns="91446" tIns="45723" rIns="91446" bIns="45723">
            <a:spAutoFit/>
          </a:bodyPr>
          <a:lstStyle/>
          <a:p>
            <a:pPr algn="r">
              <a:lnSpc>
                <a:spcPct val="130000"/>
              </a:lnSpc>
              <a:spcBef>
                <a:spcPts val="600"/>
              </a:spcBef>
            </a:pPr>
            <a:r>
              <a:rPr lang="zh-CN" altLang="en-US" sz="1000" dirty="0">
                <a:solidFill>
                  <a:schemeClr val="tx1"/>
                </a:solidFill>
                <a:latin typeface="微软雅黑" panose="020B0503020204020204" pitchFamily="34" charset="-122"/>
                <a:ea typeface="微软雅黑" panose="020B0503020204020204" pitchFamily="34" charset="-122"/>
              </a:rPr>
              <a:t>点击此处添加文本内容点击此处添加文本内容点击此处添加</a:t>
            </a:r>
          </a:p>
        </p:txBody>
      </p:sp>
      <p:sp>
        <p:nvSpPr>
          <p:cNvPr id="46" name="矩形 45"/>
          <p:cNvSpPr/>
          <p:nvPr/>
        </p:nvSpPr>
        <p:spPr>
          <a:xfrm>
            <a:off x="1974631" y="1556877"/>
            <a:ext cx="2193103" cy="492394"/>
          </a:xfrm>
          <a:prstGeom prst="rect">
            <a:avLst/>
          </a:prstGeom>
        </p:spPr>
        <p:txBody>
          <a:bodyPr wrap="square" lIns="91446" tIns="45723" rIns="91446" bIns="45723">
            <a:spAutoFit/>
          </a:bodyPr>
          <a:lstStyle/>
          <a:p>
            <a:pPr algn="r">
              <a:lnSpc>
                <a:spcPct val="130000"/>
              </a:lnSpc>
              <a:spcBef>
                <a:spcPts val="600"/>
              </a:spcBef>
            </a:pPr>
            <a:r>
              <a:rPr lang="zh-CN" altLang="en-US" sz="1000" dirty="0">
                <a:solidFill>
                  <a:schemeClr val="tx1"/>
                </a:solidFill>
                <a:latin typeface="微软雅黑" panose="020B0503020204020204" pitchFamily="34" charset="-122"/>
                <a:ea typeface="微软雅黑" panose="020B0503020204020204" pitchFamily="34" charset="-122"/>
              </a:rPr>
              <a:t>点击此处添加文本内容点击此处添加文本内容点击此处添加</a:t>
            </a:r>
          </a:p>
        </p:txBody>
      </p:sp>
      <p:sp>
        <p:nvSpPr>
          <p:cNvPr id="7" name="TextBox 6"/>
          <p:cNvSpPr txBox="1"/>
          <p:nvPr/>
        </p:nvSpPr>
        <p:spPr>
          <a:xfrm>
            <a:off x="5652957" y="3366103"/>
            <a:ext cx="2056985" cy="1200206"/>
          </a:xfrm>
          <a:prstGeom prst="rect">
            <a:avLst/>
          </a:prstGeom>
          <a:noFill/>
        </p:spPr>
        <p:txBody>
          <a:bodyPr wrap="none" lIns="91446" tIns="45723" rIns="91446" bIns="45723" rtlCol="0">
            <a:spAutoFit/>
          </a:bodyPr>
          <a:lstStyle/>
          <a:p>
            <a:r>
              <a:rPr lang="en-US" altLang="zh-CN" sz="7200" b="1" dirty="0">
                <a:solidFill>
                  <a:schemeClr val="accent1"/>
                </a:solidFill>
              </a:rPr>
              <a:t>2019</a:t>
            </a:r>
            <a:endParaRPr lang="zh-CN" altLang="en-US" sz="7200" b="1" dirty="0">
              <a:solidFill>
                <a:schemeClr val="accent1"/>
              </a:solidFill>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3" presetClass="entr" presetSubtype="28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4/3*#ppt_w"/>
                                          </p:val>
                                        </p:tav>
                                        <p:tav tm="100000">
                                          <p:val>
                                            <p:strVal val="#ppt_w"/>
                                          </p:val>
                                        </p:tav>
                                      </p:tavLst>
                                    </p:anim>
                                    <p:anim calcmode="lin" valueType="num">
                                      <p:cBhvr>
                                        <p:cTn id="12" dur="500" fill="hold"/>
                                        <p:tgtEl>
                                          <p:spTgt spid="3"/>
                                        </p:tgtEl>
                                        <p:attrNameLst>
                                          <p:attrName>ppt_h</p:attrName>
                                        </p:attrNameLst>
                                      </p:cBhvr>
                                      <p:tavLst>
                                        <p:tav tm="0">
                                          <p:val>
                                            <p:strVal val="4/3*#ppt_h"/>
                                          </p:val>
                                        </p:tav>
                                        <p:tav tm="100000">
                                          <p:val>
                                            <p:strVal val="#ppt_h"/>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right)">
                                      <p:cBhvr>
                                        <p:cTn id="16" dur="500"/>
                                        <p:tgtEl>
                                          <p:spTgt spid="3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down)">
                                      <p:cBhvr>
                                        <p:cTn id="19" dur="500"/>
                                        <p:tgtEl>
                                          <p:spTgt spid="46"/>
                                        </p:tgtEl>
                                      </p:cBhvr>
                                    </p:animEffect>
                                  </p:childTnLst>
                                </p:cTn>
                              </p:par>
                            </p:childTnLst>
                          </p:cTn>
                        </p:par>
                        <p:par>
                          <p:cTn id="20" fill="hold">
                            <p:stCondLst>
                              <p:cond delay="1500"/>
                            </p:stCondLst>
                            <p:childTnLst>
                              <p:par>
                                <p:cTn id="21" presetID="23" presetClass="entr" presetSubtype="28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3*#ppt_w"/>
                                          </p:val>
                                        </p:tav>
                                        <p:tav tm="100000">
                                          <p:val>
                                            <p:strVal val="#ppt_w"/>
                                          </p:val>
                                        </p:tav>
                                      </p:tavLst>
                                    </p:anim>
                                    <p:anim calcmode="lin" valueType="num">
                                      <p:cBhvr>
                                        <p:cTn id="24" dur="500" fill="hold"/>
                                        <p:tgtEl>
                                          <p:spTgt spid="4"/>
                                        </p:tgtEl>
                                        <p:attrNameLst>
                                          <p:attrName>ppt_h</p:attrName>
                                        </p:attrNameLst>
                                      </p:cBhvr>
                                      <p:tavLst>
                                        <p:tav tm="0">
                                          <p:val>
                                            <p:strVal val="4/3*#ppt_h"/>
                                          </p:val>
                                        </p:tav>
                                        <p:tav tm="100000">
                                          <p:val>
                                            <p:strVal val="#ppt_h"/>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left)">
                                      <p:cBhvr>
                                        <p:cTn id="28" dur="500"/>
                                        <p:tgtEl>
                                          <p:spTgt spid="3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barn(inVertical)">
                                      <p:cBhvr>
                                        <p:cTn id="31" dur="500"/>
                                        <p:tgtEl>
                                          <p:spTgt spid="43"/>
                                        </p:tgtEl>
                                      </p:cBhvr>
                                    </p:animEffect>
                                  </p:childTnLst>
                                </p:cTn>
                              </p:par>
                            </p:childTnLst>
                          </p:cTn>
                        </p:par>
                        <p:par>
                          <p:cTn id="32" fill="hold">
                            <p:stCondLst>
                              <p:cond delay="2500"/>
                            </p:stCondLst>
                            <p:childTnLst>
                              <p:par>
                                <p:cTn id="33" presetID="23" presetClass="entr" presetSubtype="288"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strVal val="4/3*#ppt_w"/>
                                          </p:val>
                                        </p:tav>
                                        <p:tav tm="100000">
                                          <p:val>
                                            <p:strVal val="#ppt_w"/>
                                          </p:val>
                                        </p:tav>
                                      </p:tavLst>
                                    </p:anim>
                                    <p:anim calcmode="lin" valueType="num">
                                      <p:cBhvr>
                                        <p:cTn id="36" dur="500" fill="hold"/>
                                        <p:tgtEl>
                                          <p:spTgt spid="5"/>
                                        </p:tgtEl>
                                        <p:attrNameLst>
                                          <p:attrName>ppt_h</p:attrName>
                                        </p:attrNameLst>
                                      </p:cBhvr>
                                      <p:tavLst>
                                        <p:tav tm="0">
                                          <p:val>
                                            <p:strVal val="4/3*#ppt_h"/>
                                          </p:val>
                                        </p:tav>
                                        <p:tav tm="100000">
                                          <p:val>
                                            <p:strVal val="#ppt_h"/>
                                          </p:val>
                                        </p:tav>
                                      </p:tavLst>
                                    </p:anim>
                                  </p:childTnLst>
                                </p:cTn>
                              </p:par>
                            </p:childTnLst>
                          </p:cTn>
                        </p:par>
                        <p:par>
                          <p:cTn id="37" fill="hold">
                            <p:stCondLst>
                              <p:cond delay="3000"/>
                            </p:stCondLst>
                            <p:childTnLst>
                              <p:par>
                                <p:cTn id="38" presetID="22" presetClass="entr" presetSubtype="2"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right)">
                                      <p:cBhvr>
                                        <p:cTn id="40" dur="500"/>
                                        <p:tgtEl>
                                          <p:spTgt spid="34"/>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down)">
                                      <p:cBhvr>
                                        <p:cTn id="43" dur="500"/>
                                        <p:tgtEl>
                                          <p:spTgt spid="45"/>
                                        </p:tgtEl>
                                      </p:cBhvr>
                                    </p:animEffect>
                                  </p:childTnLst>
                                </p:cTn>
                              </p:par>
                            </p:childTnLst>
                          </p:cTn>
                        </p:par>
                        <p:par>
                          <p:cTn id="44" fill="hold">
                            <p:stCondLst>
                              <p:cond delay="3500"/>
                            </p:stCondLst>
                            <p:childTnLst>
                              <p:par>
                                <p:cTn id="45" presetID="23" presetClass="entr" presetSubtype="288"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strVal val="4/3*#ppt_w"/>
                                          </p:val>
                                        </p:tav>
                                        <p:tav tm="100000">
                                          <p:val>
                                            <p:strVal val="#ppt_w"/>
                                          </p:val>
                                        </p:tav>
                                      </p:tavLst>
                                    </p:anim>
                                    <p:anim calcmode="lin" valueType="num">
                                      <p:cBhvr>
                                        <p:cTn id="48" dur="500" fill="hold"/>
                                        <p:tgtEl>
                                          <p:spTgt spid="6"/>
                                        </p:tgtEl>
                                        <p:attrNameLst>
                                          <p:attrName>ppt_h</p:attrName>
                                        </p:attrNameLst>
                                      </p:cBhvr>
                                      <p:tavLst>
                                        <p:tav tm="0">
                                          <p:val>
                                            <p:strVal val="4/3*#ppt_h"/>
                                          </p:val>
                                        </p:tav>
                                        <p:tav tm="100000">
                                          <p:val>
                                            <p:strVal val="#ppt_h"/>
                                          </p:val>
                                        </p:tav>
                                      </p:tavLst>
                                    </p:anim>
                                  </p:childTnLst>
                                </p:cTn>
                              </p:par>
                            </p:childTnLst>
                          </p:cTn>
                        </p:par>
                        <p:par>
                          <p:cTn id="49" fill="hold">
                            <p:stCondLst>
                              <p:cond delay="4000"/>
                            </p:stCondLst>
                            <p:childTnLst>
                              <p:par>
                                <p:cTn id="50" presetID="22" presetClass="entr" presetSubtype="8"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barn(inVertical)">
                                      <p:cBhvr>
                                        <p:cTn id="55" dur="500"/>
                                        <p:tgtEl>
                                          <p:spTgt spid="44"/>
                                        </p:tgtEl>
                                      </p:cBhvr>
                                    </p:animEffect>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1000"/>
                                        <p:tgtEl>
                                          <p:spTgt spid="7"/>
                                        </p:tgtEl>
                                      </p:cBhvr>
                                    </p:animEffect>
                                    <p:anim calcmode="lin" valueType="num">
                                      <p:cBhvr>
                                        <p:cTn id="60" dur="1000" fill="hold"/>
                                        <p:tgtEl>
                                          <p:spTgt spid="7"/>
                                        </p:tgtEl>
                                        <p:attrNameLst>
                                          <p:attrName>ppt_x</p:attrName>
                                        </p:attrNameLst>
                                      </p:cBhvr>
                                      <p:tavLst>
                                        <p:tav tm="0">
                                          <p:val>
                                            <p:strVal val="#ppt_x"/>
                                          </p:val>
                                        </p:tav>
                                        <p:tav tm="100000">
                                          <p:val>
                                            <p:strVal val="#ppt_x"/>
                                          </p:val>
                                        </p:tav>
                                      </p:tavLst>
                                    </p:anim>
                                    <p:anim calcmode="lin" valueType="num">
                                      <p:cBhvr>
                                        <p:cTn id="6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13"/>
          <p:cNvCxnSpPr>
            <a:cxnSpLocks noChangeShapeType="1"/>
            <a:stCxn id="22" idx="7"/>
            <a:endCxn id="20" idx="3"/>
          </p:cNvCxnSpPr>
          <p:nvPr/>
        </p:nvCxnSpPr>
        <p:spPr bwMode="auto">
          <a:xfrm flipV="1">
            <a:off x="2279405" y="2950734"/>
            <a:ext cx="322068" cy="261482"/>
          </a:xfrm>
          <a:prstGeom prst="line">
            <a:avLst/>
          </a:prstGeom>
          <a:noFill/>
          <a:ln w="28575">
            <a:solidFill>
              <a:schemeClr val="bg1">
                <a:lumMod val="65000"/>
              </a:schemeClr>
            </a:solidFill>
            <a:round/>
          </a:ln>
          <a:extLst>
            <a:ext uri="{909E8E84-426E-40DD-AFC4-6F175D3DCCD1}">
              <a14:hiddenFill xmlns:a14="http://schemas.microsoft.com/office/drawing/2010/main">
                <a:noFill/>
              </a14:hiddenFill>
            </a:ext>
          </a:extLst>
        </p:spPr>
      </p:cxnSp>
      <p:sp>
        <p:nvSpPr>
          <p:cNvPr id="8" name="直接连接符 17"/>
          <p:cNvSpPr>
            <a:spLocks noChangeShapeType="1"/>
          </p:cNvSpPr>
          <p:nvPr/>
        </p:nvSpPr>
        <p:spPr bwMode="auto">
          <a:xfrm>
            <a:off x="3519847" y="2802987"/>
            <a:ext cx="607997" cy="437928"/>
          </a:xfrm>
          <a:prstGeom prst="line">
            <a:avLst/>
          </a:prstGeom>
          <a:noFill/>
          <a:ln w="28575">
            <a:solidFill>
              <a:schemeClr val="bg1">
                <a:lumMod val="65000"/>
              </a:schemeClr>
            </a:solidFill>
            <a:round/>
          </a:ln>
          <a:extLst>
            <a:ext uri="{909E8E84-426E-40DD-AFC4-6F175D3DCCD1}">
              <a14:hiddenFill xmlns:a14="http://schemas.microsoft.com/office/drawing/2010/main">
                <a:noFill/>
              </a14:hiddenFill>
            </a:ext>
          </a:extLst>
        </p:spPr>
        <p:txBody>
          <a:bodyPr lIns="68580" tIns="34290" rIns="68580" bIns="34290"/>
          <a:lstStyle/>
          <a:p>
            <a:pPr fontAlgn="base">
              <a:spcBef>
                <a:spcPct val="0"/>
              </a:spcBef>
              <a:spcAft>
                <a:spcPct val="0"/>
              </a:spcAft>
              <a:buFont typeface="Arial" panose="020B0604020202020204" pitchFamily="34" charset="0"/>
              <a:buNone/>
            </a:pPr>
            <a:endParaRPr lang="zh-CN" altLang="en-US" sz="900" dirty="0">
              <a:solidFill>
                <a:prstClr val="black"/>
              </a:solidFill>
              <a:latin typeface="+mn-ea"/>
            </a:endParaRPr>
          </a:p>
        </p:txBody>
      </p:sp>
      <p:cxnSp>
        <p:nvCxnSpPr>
          <p:cNvPr id="9" name="直接连接符 20"/>
          <p:cNvCxnSpPr>
            <a:cxnSpLocks noChangeShapeType="1"/>
            <a:stCxn id="18" idx="7"/>
            <a:endCxn id="16" idx="3"/>
          </p:cNvCxnSpPr>
          <p:nvPr/>
        </p:nvCxnSpPr>
        <p:spPr bwMode="auto">
          <a:xfrm flipV="1">
            <a:off x="4865518" y="2751966"/>
            <a:ext cx="556976" cy="490012"/>
          </a:xfrm>
          <a:prstGeom prst="line">
            <a:avLst/>
          </a:prstGeom>
          <a:noFill/>
          <a:ln w="28575">
            <a:solidFill>
              <a:schemeClr val="bg1">
                <a:lumMod val="65000"/>
              </a:schemeClr>
            </a:solidFill>
            <a:round/>
          </a:ln>
          <a:extLst>
            <a:ext uri="{909E8E84-426E-40DD-AFC4-6F175D3DCCD1}">
              <a14:hiddenFill xmlns:a14="http://schemas.microsoft.com/office/drawing/2010/main">
                <a:noFill/>
              </a14:hiddenFill>
            </a:ext>
          </a:extLst>
        </p:spPr>
      </p:cxnSp>
      <p:cxnSp>
        <p:nvCxnSpPr>
          <p:cNvPr id="10" name="直接连接符 23"/>
          <p:cNvCxnSpPr>
            <a:cxnSpLocks noChangeShapeType="1"/>
            <a:stCxn id="13" idx="5"/>
            <a:endCxn id="22" idx="1"/>
          </p:cNvCxnSpPr>
          <p:nvPr/>
        </p:nvCxnSpPr>
        <p:spPr bwMode="auto">
          <a:xfrm>
            <a:off x="1410989" y="3021951"/>
            <a:ext cx="266796" cy="190265"/>
          </a:xfrm>
          <a:prstGeom prst="line">
            <a:avLst/>
          </a:prstGeom>
          <a:noFill/>
          <a:ln w="28575">
            <a:solidFill>
              <a:schemeClr val="bg1">
                <a:lumMod val="65000"/>
              </a:schemeClr>
            </a:solidFill>
            <a:round/>
          </a:ln>
          <a:extLst>
            <a:ext uri="{909E8E84-426E-40DD-AFC4-6F175D3DCCD1}">
              <a14:hiddenFill xmlns:a14="http://schemas.microsoft.com/office/drawing/2010/main">
                <a:noFill/>
              </a14:hiddenFill>
            </a:ext>
          </a:extLst>
        </p:spPr>
      </p:cxnSp>
      <p:cxnSp>
        <p:nvCxnSpPr>
          <p:cNvPr id="11" name="直接连接符 43"/>
          <p:cNvCxnSpPr>
            <a:cxnSpLocks noChangeShapeType="1"/>
            <a:stCxn id="14" idx="7"/>
            <a:endCxn id="18" idx="3"/>
          </p:cNvCxnSpPr>
          <p:nvPr/>
        </p:nvCxnSpPr>
        <p:spPr bwMode="auto">
          <a:xfrm flipV="1">
            <a:off x="3858922" y="3979653"/>
            <a:ext cx="268922" cy="248726"/>
          </a:xfrm>
          <a:prstGeom prst="line">
            <a:avLst/>
          </a:prstGeom>
          <a:noFill/>
          <a:ln w="28575">
            <a:solidFill>
              <a:schemeClr val="bg1">
                <a:lumMod val="65000"/>
              </a:schemeClr>
            </a:solidFill>
            <a:round/>
          </a:ln>
          <a:extLst>
            <a:ext uri="{909E8E84-426E-40DD-AFC4-6F175D3DCCD1}">
              <a14:hiddenFill xmlns:a14="http://schemas.microsoft.com/office/drawing/2010/main">
                <a:noFill/>
              </a14:hiddenFill>
            </a:ext>
          </a:extLst>
        </p:spPr>
      </p:cxnSp>
      <p:cxnSp>
        <p:nvCxnSpPr>
          <p:cNvPr id="12" name="直接连接符 72"/>
          <p:cNvCxnSpPr>
            <a:cxnSpLocks noChangeShapeType="1"/>
            <a:stCxn id="16" idx="6"/>
            <a:endCxn id="15" idx="1"/>
          </p:cNvCxnSpPr>
          <p:nvPr/>
        </p:nvCxnSpPr>
        <p:spPr bwMode="auto">
          <a:xfrm>
            <a:off x="6729901" y="2210934"/>
            <a:ext cx="373090" cy="250852"/>
          </a:xfrm>
          <a:prstGeom prst="line">
            <a:avLst/>
          </a:prstGeom>
          <a:noFill/>
          <a:ln w="28575">
            <a:solidFill>
              <a:schemeClr val="bg1">
                <a:lumMod val="65000"/>
              </a:schemeClr>
            </a:solidFill>
            <a:round/>
          </a:ln>
          <a:extLst>
            <a:ext uri="{909E8E84-426E-40DD-AFC4-6F175D3DCCD1}">
              <a14:hiddenFill xmlns:a14="http://schemas.microsoft.com/office/drawing/2010/main">
                <a:noFill/>
              </a14:hiddenFill>
            </a:ext>
          </a:extLst>
        </p:spPr>
      </p:cxnSp>
      <p:sp>
        <p:nvSpPr>
          <p:cNvPr id="13" name="椭圆 56"/>
          <p:cNvSpPr>
            <a:spLocks noChangeArrowheads="1"/>
          </p:cNvSpPr>
          <p:nvPr/>
        </p:nvSpPr>
        <p:spPr bwMode="auto">
          <a:xfrm rot="21019160">
            <a:off x="1099550" y="2751966"/>
            <a:ext cx="343327" cy="342264"/>
          </a:xfrm>
          <a:prstGeom prst="ellipse">
            <a:avLst/>
          </a:prstGeom>
          <a:solidFill>
            <a:srgbClr val="0E1E3B"/>
          </a:solidFill>
          <a:ln>
            <a:noFill/>
          </a:ln>
        </p:spPr>
        <p:txBody>
          <a:bodyPr lIns="80645" tIns="40323" rIns="80645" bIns="40323"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rgbClr val="FFFFFF"/>
              </a:solidFill>
              <a:latin typeface="+mn-ea"/>
              <a:ea typeface="+mn-ea"/>
              <a:sym typeface="方正兰亭黑_GBK" panose="02000000000000000000" pitchFamily="2" charset="-122"/>
            </a:endParaRPr>
          </a:p>
        </p:txBody>
      </p:sp>
      <p:sp>
        <p:nvSpPr>
          <p:cNvPr id="14" name="椭圆 58"/>
          <p:cNvSpPr>
            <a:spLocks noChangeArrowheads="1"/>
          </p:cNvSpPr>
          <p:nvPr/>
        </p:nvSpPr>
        <p:spPr bwMode="auto">
          <a:xfrm>
            <a:off x="3482644" y="4163541"/>
            <a:ext cx="440054" cy="441116"/>
          </a:xfrm>
          <a:prstGeom prst="ellipse">
            <a:avLst/>
          </a:prstGeom>
          <a:solidFill>
            <a:srgbClr val="0E1E3B"/>
          </a:solidFill>
          <a:ln>
            <a:noFill/>
          </a:ln>
        </p:spPr>
        <p:txBody>
          <a:bodyPr lIns="80645" tIns="40323" rIns="80645" bIns="40323"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rgbClr val="FFFFFF"/>
              </a:solidFill>
              <a:latin typeface="+mn-ea"/>
              <a:ea typeface="+mn-ea"/>
              <a:sym typeface="方正兰亭黑_GBK" panose="02000000000000000000" pitchFamily="2" charset="-122"/>
            </a:endParaRPr>
          </a:p>
        </p:txBody>
      </p:sp>
      <p:sp>
        <p:nvSpPr>
          <p:cNvPr id="15" name="椭圆 70"/>
          <p:cNvSpPr>
            <a:spLocks noChangeArrowheads="1"/>
          </p:cNvSpPr>
          <p:nvPr/>
        </p:nvSpPr>
        <p:spPr bwMode="auto">
          <a:xfrm>
            <a:off x="7028586" y="2387380"/>
            <a:ext cx="509144" cy="509145"/>
          </a:xfrm>
          <a:prstGeom prst="ellipse">
            <a:avLst/>
          </a:prstGeom>
          <a:solidFill>
            <a:srgbClr val="E6345E"/>
          </a:solidFill>
          <a:ln>
            <a:noFill/>
          </a:ln>
        </p:spPr>
        <p:txBody>
          <a:bodyPr lIns="80645" tIns="40323" rIns="80645" bIns="40323"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rgbClr val="FFFFFF"/>
              </a:solidFill>
              <a:latin typeface="+mn-ea"/>
              <a:ea typeface="+mn-ea"/>
              <a:sym typeface="方正兰亭黑_GBK" panose="02000000000000000000" pitchFamily="2" charset="-122"/>
            </a:endParaRPr>
          </a:p>
        </p:txBody>
      </p:sp>
      <p:grpSp>
        <p:nvGrpSpPr>
          <p:cNvPr id="2" name="组合 23"/>
          <p:cNvGrpSpPr/>
          <p:nvPr/>
        </p:nvGrpSpPr>
        <p:grpSpPr>
          <a:xfrm>
            <a:off x="5300330" y="3294271"/>
            <a:ext cx="3027243" cy="933066"/>
            <a:chOff x="7440093" y="3942239"/>
            <a:chExt cx="4521218" cy="1393544"/>
          </a:xfrm>
        </p:grpSpPr>
        <p:sp>
          <p:nvSpPr>
            <p:cNvPr id="25" name="Freeform 5"/>
            <p:cNvSpPr/>
            <p:nvPr/>
          </p:nvSpPr>
          <p:spPr bwMode="auto">
            <a:xfrm>
              <a:off x="7452465" y="3942239"/>
              <a:ext cx="2525342" cy="550615"/>
            </a:xfrm>
            <a:custGeom>
              <a:avLst/>
              <a:gdLst>
                <a:gd name="T0" fmla="*/ 0 w 4466"/>
                <a:gd name="T1" fmla="*/ 0 h 1312"/>
                <a:gd name="T2" fmla="*/ 4466 w 4466"/>
                <a:gd name="T3" fmla="*/ 0 h 1312"/>
                <a:gd name="T4" fmla="*/ 4185 w 4466"/>
                <a:gd name="T5" fmla="*/ 656 h 1312"/>
                <a:gd name="T6" fmla="*/ 4466 w 4466"/>
                <a:gd name="T7" fmla="*/ 1312 h 1312"/>
                <a:gd name="T8" fmla="*/ 0 w 4466"/>
                <a:gd name="T9" fmla="*/ 1312 h 1312"/>
                <a:gd name="T10" fmla="*/ 282 w 4466"/>
                <a:gd name="T11" fmla="*/ 656 h 1312"/>
                <a:gd name="T12" fmla="*/ 0 w 4466"/>
                <a:gd name="T13" fmla="*/ 0 h 1312"/>
              </a:gdLst>
              <a:ahLst/>
              <a:cxnLst>
                <a:cxn ang="0">
                  <a:pos x="T0" y="T1"/>
                </a:cxn>
                <a:cxn ang="0">
                  <a:pos x="T2" y="T3"/>
                </a:cxn>
                <a:cxn ang="0">
                  <a:pos x="T4" y="T5"/>
                </a:cxn>
                <a:cxn ang="0">
                  <a:pos x="T6" y="T7"/>
                </a:cxn>
                <a:cxn ang="0">
                  <a:pos x="T8" y="T9"/>
                </a:cxn>
                <a:cxn ang="0">
                  <a:pos x="T10" y="T11"/>
                </a:cxn>
                <a:cxn ang="0">
                  <a:pos x="T12" y="T13"/>
                </a:cxn>
              </a:cxnLst>
              <a:rect l="0" t="0" r="r" b="b"/>
              <a:pathLst>
                <a:path w="4466" h="1312">
                  <a:moveTo>
                    <a:pt x="0" y="0"/>
                  </a:moveTo>
                  <a:lnTo>
                    <a:pt x="4466" y="0"/>
                  </a:lnTo>
                  <a:lnTo>
                    <a:pt x="4185" y="656"/>
                  </a:lnTo>
                  <a:lnTo>
                    <a:pt x="4466" y="1312"/>
                  </a:lnTo>
                  <a:lnTo>
                    <a:pt x="0" y="1312"/>
                  </a:lnTo>
                  <a:lnTo>
                    <a:pt x="282" y="656"/>
                  </a:lnTo>
                  <a:lnTo>
                    <a:pt x="0" y="0"/>
                  </a:lnTo>
                  <a:close/>
                </a:path>
              </a:pathLst>
            </a:custGeom>
            <a:solidFill>
              <a:srgbClr val="0E1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900" dirty="0">
                <a:latin typeface="+mn-ea"/>
              </a:endParaRPr>
            </a:p>
          </p:txBody>
        </p:sp>
        <p:sp>
          <p:nvSpPr>
            <p:cNvPr id="26" name="矩形 19"/>
            <p:cNvSpPr>
              <a:spLocks noChangeArrowheads="1"/>
            </p:cNvSpPr>
            <p:nvPr/>
          </p:nvSpPr>
          <p:spPr bwMode="auto">
            <a:xfrm>
              <a:off x="7854072" y="3970020"/>
              <a:ext cx="1654803" cy="448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900" dirty="0">
                  <a:solidFill>
                    <a:schemeClr val="bg1"/>
                  </a:solidFill>
                  <a:latin typeface="+mn-ea"/>
                  <a:sym typeface="微软雅黑" panose="020B0503020204020204" pitchFamily="34" charset="-122"/>
                </a:rPr>
                <a:t>单击此处添加标题</a:t>
              </a:r>
              <a:endParaRPr lang="zh-CN" altLang="en-US" dirty="0">
                <a:solidFill>
                  <a:schemeClr val="bg1"/>
                </a:solidFill>
                <a:latin typeface="+mn-ea"/>
              </a:endParaRPr>
            </a:p>
          </p:txBody>
        </p:sp>
        <p:sp>
          <p:nvSpPr>
            <p:cNvPr id="27" name="文本框 18"/>
            <p:cNvSpPr txBox="1">
              <a:spLocks noChangeArrowheads="1"/>
            </p:cNvSpPr>
            <p:nvPr/>
          </p:nvSpPr>
          <p:spPr bwMode="auto">
            <a:xfrm>
              <a:off x="7440093" y="4646281"/>
              <a:ext cx="4521218" cy="689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sz="800" dirty="0">
                  <a:solidFill>
                    <a:schemeClr val="tx1"/>
                  </a:solidFill>
                  <a:latin typeface="+mn-ea"/>
                  <a:ea typeface="+mn-ea"/>
                </a:rPr>
                <a:t>点击输入详细内容，添加你的具体内容。点击输入详细内容，添加你的具体内容。点击输入详细内容，添加你的具体内容。点击输入详细内容，添加你的具体内容。</a:t>
              </a:r>
            </a:p>
          </p:txBody>
        </p:sp>
      </p:grpSp>
      <p:grpSp>
        <p:nvGrpSpPr>
          <p:cNvPr id="3" name="组合 35"/>
          <p:cNvGrpSpPr/>
          <p:nvPr/>
        </p:nvGrpSpPr>
        <p:grpSpPr>
          <a:xfrm>
            <a:off x="5198217" y="1445622"/>
            <a:ext cx="1531685" cy="1530623"/>
            <a:chOff x="6930955" y="1927496"/>
            <a:chExt cx="2042247" cy="2040830"/>
          </a:xfrm>
          <a:solidFill>
            <a:srgbClr val="0E1E3B"/>
          </a:solidFill>
        </p:grpSpPr>
        <p:grpSp>
          <p:nvGrpSpPr>
            <p:cNvPr id="4" name="Group 21"/>
            <p:cNvGrpSpPr/>
            <p:nvPr/>
          </p:nvGrpSpPr>
          <p:grpSpPr bwMode="auto">
            <a:xfrm>
              <a:off x="6930955" y="1927496"/>
              <a:ext cx="2042247" cy="2040830"/>
              <a:chOff x="0" y="0"/>
              <a:chExt cx="1080120" cy="1080120"/>
            </a:xfrm>
            <a:grpFill/>
          </p:grpSpPr>
          <p:sp>
            <p:nvSpPr>
              <p:cNvPr id="16" name="椭圆 38"/>
              <p:cNvSpPr>
                <a:spLocks noChangeArrowheads="1"/>
              </p:cNvSpPr>
              <p:nvPr/>
            </p:nvSpPr>
            <p:spPr bwMode="auto">
              <a:xfrm>
                <a:off x="0" y="0"/>
                <a:ext cx="1080120" cy="1080120"/>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rgbClr val="FFFFFF"/>
                  </a:solidFill>
                  <a:latin typeface="+mn-ea"/>
                  <a:ea typeface="+mn-ea"/>
                  <a:sym typeface="方正兰亭黑_GBK" panose="02000000000000000000" pitchFamily="2" charset="-122"/>
                </a:endParaRPr>
              </a:p>
            </p:txBody>
          </p:sp>
          <p:sp>
            <p:nvSpPr>
              <p:cNvPr id="17" name="椭圆 39"/>
              <p:cNvSpPr>
                <a:spLocks noChangeArrowheads="1"/>
              </p:cNvSpPr>
              <p:nvPr/>
            </p:nvSpPr>
            <p:spPr bwMode="auto">
              <a:xfrm>
                <a:off x="72008" y="72008"/>
                <a:ext cx="936104" cy="936104"/>
              </a:xfrm>
              <a:prstGeom prst="ellipse">
                <a:avLst/>
              </a:prstGeom>
              <a:grpFill/>
              <a:ln w="19050">
                <a:noFill/>
                <a:round/>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rgbClr val="FFFFFF"/>
                  </a:solidFill>
                  <a:latin typeface="+mn-ea"/>
                  <a:ea typeface="+mn-ea"/>
                  <a:sym typeface="方正兰亭黑_GBK" panose="02000000000000000000" pitchFamily="2" charset="-122"/>
                </a:endParaRPr>
              </a:p>
            </p:txBody>
          </p:sp>
        </p:grpSp>
        <p:sp>
          <p:nvSpPr>
            <p:cNvPr id="28" name="矩形 19"/>
            <p:cNvSpPr>
              <a:spLocks noChangeArrowheads="1"/>
            </p:cNvSpPr>
            <p:nvPr/>
          </p:nvSpPr>
          <p:spPr bwMode="auto">
            <a:xfrm>
              <a:off x="7205814" y="2685521"/>
              <a:ext cx="1477328" cy="6771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dirty="0">
                  <a:solidFill>
                    <a:schemeClr val="bg1"/>
                  </a:solidFill>
                  <a:latin typeface="+mn-ea"/>
                  <a:sym typeface="微软雅黑" panose="020B0503020204020204" pitchFamily="34" charset="-122"/>
                </a:rPr>
                <a:t>添加标题</a:t>
              </a:r>
              <a:endParaRPr lang="zh-CN" altLang="en-US" sz="2100" dirty="0">
                <a:solidFill>
                  <a:schemeClr val="bg1"/>
                </a:solidFill>
                <a:latin typeface="+mn-ea"/>
              </a:endParaRPr>
            </a:p>
          </p:txBody>
        </p:sp>
      </p:grpSp>
      <p:grpSp>
        <p:nvGrpSpPr>
          <p:cNvPr id="5" name="组合 34"/>
          <p:cNvGrpSpPr/>
          <p:nvPr/>
        </p:nvGrpSpPr>
        <p:grpSpPr>
          <a:xfrm>
            <a:off x="3974781" y="3087853"/>
            <a:ext cx="1044863" cy="1044862"/>
            <a:chOff x="5299708" y="4117137"/>
            <a:chExt cx="1393150" cy="1393149"/>
          </a:xfrm>
          <a:solidFill>
            <a:srgbClr val="E6345E"/>
          </a:solidFill>
        </p:grpSpPr>
        <p:grpSp>
          <p:nvGrpSpPr>
            <p:cNvPr id="6" name="Group 16"/>
            <p:cNvGrpSpPr/>
            <p:nvPr/>
          </p:nvGrpSpPr>
          <p:grpSpPr bwMode="auto">
            <a:xfrm>
              <a:off x="5299708" y="4117137"/>
              <a:ext cx="1393150" cy="1393149"/>
              <a:chOff x="0" y="0"/>
              <a:chExt cx="1080120" cy="1080120"/>
            </a:xfrm>
            <a:grpFill/>
          </p:grpSpPr>
          <p:sp>
            <p:nvSpPr>
              <p:cNvPr id="18" name="椭圆 32"/>
              <p:cNvSpPr>
                <a:spLocks noChangeArrowheads="1"/>
              </p:cNvSpPr>
              <p:nvPr/>
            </p:nvSpPr>
            <p:spPr bwMode="auto">
              <a:xfrm>
                <a:off x="0" y="0"/>
                <a:ext cx="1080120" cy="1080120"/>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rgbClr val="FFFFFF"/>
                  </a:solidFill>
                  <a:latin typeface="+mn-ea"/>
                  <a:ea typeface="+mn-ea"/>
                  <a:sym typeface="方正兰亭黑_GBK" panose="02000000000000000000" pitchFamily="2" charset="-122"/>
                </a:endParaRPr>
              </a:p>
            </p:txBody>
          </p:sp>
          <p:sp>
            <p:nvSpPr>
              <p:cNvPr id="19" name="椭圆 33"/>
              <p:cNvSpPr>
                <a:spLocks noChangeArrowheads="1"/>
              </p:cNvSpPr>
              <p:nvPr/>
            </p:nvSpPr>
            <p:spPr bwMode="auto">
              <a:xfrm>
                <a:off x="72008" y="72008"/>
                <a:ext cx="936104" cy="936104"/>
              </a:xfrm>
              <a:prstGeom prst="ellipse">
                <a:avLst/>
              </a:prstGeom>
              <a:grpFill/>
              <a:ln w="19050">
                <a:noFill/>
                <a:round/>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rgbClr val="FFFFFF"/>
                  </a:solidFill>
                  <a:latin typeface="+mn-ea"/>
                  <a:ea typeface="+mn-ea"/>
                  <a:sym typeface="方正兰亭黑_GBK" panose="02000000000000000000" pitchFamily="2" charset="-122"/>
                </a:endParaRPr>
              </a:p>
            </p:txBody>
          </p:sp>
        </p:grpSp>
        <p:sp>
          <p:nvSpPr>
            <p:cNvPr id="29" name="矩形 19"/>
            <p:cNvSpPr>
              <a:spLocks noChangeArrowheads="1"/>
            </p:cNvSpPr>
            <p:nvPr/>
          </p:nvSpPr>
          <p:spPr bwMode="auto">
            <a:xfrm>
              <a:off x="5497000" y="4637424"/>
              <a:ext cx="998564" cy="4616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1100" dirty="0">
                  <a:solidFill>
                    <a:schemeClr val="bg1"/>
                  </a:solidFill>
                  <a:latin typeface="+mn-ea"/>
                  <a:sym typeface="微软雅黑" panose="020B0503020204020204" pitchFamily="34" charset="-122"/>
                </a:rPr>
                <a:t>添加标题</a:t>
              </a:r>
              <a:endParaRPr lang="zh-CN" altLang="en-US" sz="1500" dirty="0">
                <a:solidFill>
                  <a:schemeClr val="bg1"/>
                </a:solidFill>
                <a:latin typeface="+mn-ea"/>
              </a:endParaRPr>
            </a:p>
          </p:txBody>
        </p:sp>
      </p:grpSp>
      <p:grpSp>
        <p:nvGrpSpPr>
          <p:cNvPr id="24" name="组合 31"/>
          <p:cNvGrpSpPr/>
          <p:nvPr/>
        </p:nvGrpSpPr>
        <p:grpSpPr>
          <a:xfrm>
            <a:off x="2431403" y="1955830"/>
            <a:ext cx="1166037" cy="1166037"/>
            <a:chOff x="3241871" y="2607773"/>
            <a:chExt cx="1554716" cy="1554716"/>
          </a:xfrm>
          <a:solidFill>
            <a:srgbClr val="0E1E3B"/>
          </a:solidFill>
        </p:grpSpPr>
        <p:grpSp>
          <p:nvGrpSpPr>
            <p:cNvPr id="32" name="Group 11"/>
            <p:cNvGrpSpPr/>
            <p:nvPr/>
          </p:nvGrpSpPr>
          <p:grpSpPr bwMode="auto">
            <a:xfrm>
              <a:off x="3241871" y="2607773"/>
              <a:ext cx="1554716" cy="1554716"/>
              <a:chOff x="0" y="0"/>
              <a:chExt cx="1080120" cy="1080120"/>
            </a:xfrm>
            <a:grpFill/>
          </p:grpSpPr>
          <p:sp>
            <p:nvSpPr>
              <p:cNvPr id="20" name="椭圆 27"/>
              <p:cNvSpPr>
                <a:spLocks noChangeArrowheads="1"/>
              </p:cNvSpPr>
              <p:nvPr/>
            </p:nvSpPr>
            <p:spPr bwMode="auto">
              <a:xfrm>
                <a:off x="0" y="0"/>
                <a:ext cx="1080120" cy="1080120"/>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rgbClr val="FFFFFF"/>
                  </a:solidFill>
                  <a:latin typeface="+mn-ea"/>
                  <a:ea typeface="+mn-ea"/>
                  <a:sym typeface="方正兰亭黑_GBK" panose="02000000000000000000" pitchFamily="2" charset="-122"/>
                </a:endParaRPr>
              </a:p>
            </p:txBody>
          </p:sp>
          <p:sp>
            <p:nvSpPr>
              <p:cNvPr id="21" name="椭圆 28"/>
              <p:cNvSpPr>
                <a:spLocks noChangeArrowheads="1"/>
              </p:cNvSpPr>
              <p:nvPr/>
            </p:nvSpPr>
            <p:spPr bwMode="auto">
              <a:xfrm>
                <a:off x="72008" y="72008"/>
                <a:ext cx="936104" cy="936104"/>
              </a:xfrm>
              <a:prstGeom prst="ellipse">
                <a:avLst/>
              </a:prstGeom>
              <a:grpFill/>
              <a:ln w="19050">
                <a:noFill/>
                <a:round/>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rgbClr val="FFFFFF"/>
                  </a:solidFill>
                  <a:latin typeface="+mn-ea"/>
                  <a:ea typeface="+mn-ea"/>
                  <a:sym typeface="方正兰亭黑_GBK" panose="02000000000000000000" pitchFamily="2" charset="-122"/>
                </a:endParaRPr>
              </a:p>
            </p:txBody>
          </p:sp>
        </p:grpSp>
        <p:sp>
          <p:nvSpPr>
            <p:cNvPr id="30" name="矩形 19"/>
            <p:cNvSpPr>
              <a:spLocks noChangeArrowheads="1"/>
            </p:cNvSpPr>
            <p:nvPr/>
          </p:nvSpPr>
          <p:spPr bwMode="auto">
            <a:xfrm>
              <a:off x="3520814" y="3154068"/>
              <a:ext cx="1066959" cy="4924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1200" dirty="0">
                  <a:solidFill>
                    <a:schemeClr val="bg1"/>
                  </a:solidFill>
                  <a:latin typeface="+mn-ea"/>
                  <a:sym typeface="微软雅黑" panose="020B0503020204020204" pitchFamily="34" charset="-122"/>
                </a:rPr>
                <a:t>添加标题</a:t>
              </a:r>
              <a:endParaRPr lang="zh-CN" altLang="en-US" dirty="0">
                <a:solidFill>
                  <a:schemeClr val="bg1"/>
                </a:solidFill>
                <a:latin typeface="+mn-ea"/>
              </a:endParaRPr>
            </a:p>
          </p:txBody>
        </p:sp>
      </p:grpSp>
      <p:grpSp>
        <p:nvGrpSpPr>
          <p:cNvPr id="33" name="组合 1"/>
          <p:cNvGrpSpPr/>
          <p:nvPr/>
        </p:nvGrpSpPr>
        <p:grpSpPr>
          <a:xfrm>
            <a:off x="1553421" y="3087853"/>
            <a:ext cx="850346" cy="851408"/>
            <a:chOff x="2071228" y="4117137"/>
            <a:chExt cx="1133794" cy="1135211"/>
          </a:xfrm>
          <a:solidFill>
            <a:srgbClr val="E6345E"/>
          </a:solidFill>
        </p:grpSpPr>
        <p:grpSp>
          <p:nvGrpSpPr>
            <p:cNvPr id="34" name="Group 6"/>
            <p:cNvGrpSpPr/>
            <p:nvPr/>
          </p:nvGrpSpPr>
          <p:grpSpPr bwMode="auto">
            <a:xfrm>
              <a:off x="2071228" y="4117137"/>
              <a:ext cx="1133794" cy="1135211"/>
              <a:chOff x="0" y="0"/>
              <a:chExt cx="1080120" cy="1080120"/>
            </a:xfrm>
            <a:grpFill/>
          </p:grpSpPr>
          <p:sp>
            <p:nvSpPr>
              <p:cNvPr id="22" name="椭圆 6"/>
              <p:cNvSpPr>
                <a:spLocks noChangeArrowheads="1"/>
              </p:cNvSpPr>
              <p:nvPr/>
            </p:nvSpPr>
            <p:spPr bwMode="auto">
              <a:xfrm>
                <a:off x="0" y="0"/>
                <a:ext cx="1080120" cy="1080120"/>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rgbClr val="FFFFFF"/>
                  </a:solidFill>
                  <a:latin typeface="+mn-ea"/>
                  <a:ea typeface="+mn-ea"/>
                  <a:sym typeface="方正兰亭黑_GBK" panose="02000000000000000000" pitchFamily="2" charset="-122"/>
                </a:endParaRPr>
              </a:p>
            </p:txBody>
          </p:sp>
          <p:sp>
            <p:nvSpPr>
              <p:cNvPr id="23" name="椭圆 5"/>
              <p:cNvSpPr>
                <a:spLocks noChangeArrowheads="1"/>
              </p:cNvSpPr>
              <p:nvPr/>
            </p:nvSpPr>
            <p:spPr bwMode="auto">
              <a:xfrm>
                <a:off x="72008" y="72008"/>
                <a:ext cx="936104" cy="936104"/>
              </a:xfrm>
              <a:prstGeom prst="ellipse">
                <a:avLst/>
              </a:prstGeom>
              <a:grpFill/>
              <a:ln w="19050">
                <a:noFill/>
                <a:round/>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rgbClr val="FFFFFF"/>
                  </a:solidFill>
                  <a:latin typeface="+mn-ea"/>
                  <a:ea typeface="+mn-ea"/>
                  <a:sym typeface="方正兰亭黑_GBK" panose="02000000000000000000" pitchFamily="2" charset="-122"/>
                </a:endParaRPr>
              </a:p>
            </p:txBody>
          </p:sp>
        </p:grpSp>
        <p:sp>
          <p:nvSpPr>
            <p:cNvPr id="31" name="矩形 19"/>
            <p:cNvSpPr>
              <a:spLocks noChangeArrowheads="1"/>
            </p:cNvSpPr>
            <p:nvPr/>
          </p:nvSpPr>
          <p:spPr bwMode="auto">
            <a:xfrm>
              <a:off x="2215929" y="4548729"/>
              <a:ext cx="861774" cy="40010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900" dirty="0">
                  <a:solidFill>
                    <a:schemeClr val="bg1"/>
                  </a:solidFill>
                  <a:latin typeface="+mn-ea"/>
                  <a:sym typeface="微软雅黑" panose="020B0503020204020204" pitchFamily="34" charset="-122"/>
                </a:rPr>
                <a:t>添加标题</a:t>
              </a:r>
              <a:endParaRPr lang="zh-CN" altLang="en-US" dirty="0">
                <a:solidFill>
                  <a:schemeClr val="bg1"/>
                </a:solidFill>
                <a:latin typeface="+mn-ea"/>
              </a:endParaRPr>
            </a:p>
          </p:txBody>
        </p:sp>
      </p:gr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par>
                                <p:cTn id="24" presetID="22" presetClass="entr" presetSubtype="4"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par>
                                <p:cTn id="27" presetID="22" presetClass="entr" presetSubtype="2"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right)">
                                      <p:cBhvr>
                                        <p:cTn id="29" dur="500"/>
                                        <p:tgtEl>
                                          <p:spTgt spid="12"/>
                                        </p:tgtEl>
                                      </p:cBhvr>
                                    </p:animEffect>
                                  </p:childTnLst>
                                </p:cTn>
                              </p:par>
                            </p:childTnLst>
                          </p:cTn>
                        </p:par>
                        <p:par>
                          <p:cTn id="30" fill="hold">
                            <p:stCondLst>
                              <p:cond delay="1000"/>
                            </p:stCondLst>
                            <p:childTnLst>
                              <p:par>
                                <p:cTn id="31" presetID="31" presetClass="entr" presetSubtype="0"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p:cTn id="33" dur="500" fill="hold"/>
                                        <p:tgtEl>
                                          <p:spTgt spid="33"/>
                                        </p:tgtEl>
                                        <p:attrNameLst>
                                          <p:attrName>ppt_w</p:attrName>
                                        </p:attrNameLst>
                                      </p:cBhvr>
                                      <p:tavLst>
                                        <p:tav tm="0">
                                          <p:val>
                                            <p:fltVal val="0"/>
                                          </p:val>
                                        </p:tav>
                                        <p:tav tm="100000">
                                          <p:val>
                                            <p:strVal val="#ppt_w"/>
                                          </p:val>
                                        </p:tav>
                                      </p:tavLst>
                                    </p:anim>
                                    <p:anim calcmode="lin" valueType="num">
                                      <p:cBhvr>
                                        <p:cTn id="34" dur="500" fill="hold"/>
                                        <p:tgtEl>
                                          <p:spTgt spid="33"/>
                                        </p:tgtEl>
                                        <p:attrNameLst>
                                          <p:attrName>ppt_h</p:attrName>
                                        </p:attrNameLst>
                                      </p:cBhvr>
                                      <p:tavLst>
                                        <p:tav tm="0">
                                          <p:val>
                                            <p:fltVal val="0"/>
                                          </p:val>
                                        </p:tav>
                                        <p:tav tm="100000">
                                          <p:val>
                                            <p:strVal val="#ppt_h"/>
                                          </p:val>
                                        </p:tav>
                                      </p:tavLst>
                                    </p:anim>
                                    <p:anim calcmode="lin" valueType="num">
                                      <p:cBhvr>
                                        <p:cTn id="35" dur="500" fill="hold"/>
                                        <p:tgtEl>
                                          <p:spTgt spid="33"/>
                                        </p:tgtEl>
                                        <p:attrNameLst>
                                          <p:attrName>style.rotation</p:attrName>
                                        </p:attrNameLst>
                                      </p:cBhvr>
                                      <p:tavLst>
                                        <p:tav tm="0">
                                          <p:val>
                                            <p:fltVal val="90"/>
                                          </p:val>
                                        </p:tav>
                                        <p:tav tm="100000">
                                          <p:val>
                                            <p:fltVal val="0"/>
                                          </p:val>
                                        </p:tav>
                                      </p:tavLst>
                                    </p:anim>
                                    <p:animEffect transition="in" filter="fade">
                                      <p:cBhvr>
                                        <p:cTn id="36" dur="500"/>
                                        <p:tgtEl>
                                          <p:spTgt spid="33"/>
                                        </p:tgtEl>
                                      </p:cBhvr>
                                    </p:animEffect>
                                  </p:childTnLst>
                                </p:cTn>
                              </p:par>
                              <p:par>
                                <p:cTn id="37" presetID="31" presetClass="entr" presetSubtype="0"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ppt_w</p:attrName>
                                        </p:attrNameLst>
                                      </p:cBhvr>
                                      <p:tavLst>
                                        <p:tav tm="0">
                                          <p:val>
                                            <p:fltVal val="0"/>
                                          </p:val>
                                        </p:tav>
                                        <p:tav tm="100000">
                                          <p:val>
                                            <p:strVal val="#ppt_w"/>
                                          </p:val>
                                        </p:tav>
                                      </p:tavLst>
                                    </p:anim>
                                    <p:anim calcmode="lin" valueType="num">
                                      <p:cBhvr>
                                        <p:cTn id="40" dur="500" fill="hold"/>
                                        <p:tgtEl>
                                          <p:spTgt spid="5"/>
                                        </p:tgtEl>
                                        <p:attrNameLst>
                                          <p:attrName>ppt_h</p:attrName>
                                        </p:attrNameLst>
                                      </p:cBhvr>
                                      <p:tavLst>
                                        <p:tav tm="0">
                                          <p:val>
                                            <p:fltVal val="0"/>
                                          </p:val>
                                        </p:tav>
                                        <p:tav tm="100000">
                                          <p:val>
                                            <p:strVal val="#ppt_h"/>
                                          </p:val>
                                        </p:tav>
                                      </p:tavLst>
                                    </p:anim>
                                    <p:anim calcmode="lin" valueType="num">
                                      <p:cBhvr>
                                        <p:cTn id="41" dur="500" fill="hold"/>
                                        <p:tgtEl>
                                          <p:spTgt spid="5"/>
                                        </p:tgtEl>
                                        <p:attrNameLst>
                                          <p:attrName>style.rotation</p:attrName>
                                        </p:attrNameLst>
                                      </p:cBhvr>
                                      <p:tavLst>
                                        <p:tav tm="0">
                                          <p:val>
                                            <p:fltVal val="90"/>
                                          </p:val>
                                        </p:tav>
                                        <p:tav tm="100000">
                                          <p:val>
                                            <p:fltVal val="0"/>
                                          </p:val>
                                        </p:tav>
                                      </p:tavLst>
                                    </p:anim>
                                    <p:animEffect transition="in" filter="fade">
                                      <p:cBhvr>
                                        <p:cTn id="42" dur="500"/>
                                        <p:tgtEl>
                                          <p:spTgt spid="5"/>
                                        </p:tgtEl>
                                      </p:cBhvr>
                                    </p:animEffect>
                                  </p:childTnLst>
                                </p:cTn>
                              </p:par>
                              <p:par>
                                <p:cTn id="43" presetID="31" presetClass="entr" presetSubtype="0" fill="hold" nodeType="with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p:cTn id="45" dur="500" fill="hold"/>
                                        <p:tgtEl>
                                          <p:spTgt spid="3"/>
                                        </p:tgtEl>
                                        <p:attrNameLst>
                                          <p:attrName>ppt_w</p:attrName>
                                        </p:attrNameLst>
                                      </p:cBhvr>
                                      <p:tavLst>
                                        <p:tav tm="0">
                                          <p:val>
                                            <p:fltVal val="0"/>
                                          </p:val>
                                        </p:tav>
                                        <p:tav tm="100000">
                                          <p:val>
                                            <p:strVal val="#ppt_w"/>
                                          </p:val>
                                        </p:tav>
                                      </p:tavLst>
                                    </p:anim>
                                    <p:anim calcmode="lin" valueType="num">
                                      <p:cBhvr>
                                        <p:cTn id="46" dur="500" fill="hold"/>
                                        <p:tgtEl>
                                          <p:spTgt spid="3"/>
                                        </p:tgtEl>
                                        <p:attrNameLst>
                                          <p:attrName>ppt_h</p:attrName>
                                        </p:attrNameLst>
                                      </p:cBhvr>
                                      <p:tavLst>
                                        <p:tav tm="0">
                                          <p:val>
                                            <p:fltVal val="0"/>
                                          </p:val>
                                        </p:tav>
                                        <p:tav tm="100000">
                                          <p:val>
                                            <p:strVal val="#ppt_h"/>
                                          </p:val>
                                        </p:tav>
                                      </p:tavLst>
                                    </p:anim>
                                    <p:anim calcmode="lin" valueType="num">
                                      <p:cBhvr>
                                        <p:cTn id="47" dur="500" fill="hold"/>
                                        <p:tgtEl>
                                          <p:spTgt spid="3"/>
                                        </p:tgtEl>
                                        <p:attrNameLst>
                                          <p:attrName>style.rotation</p:attrName>
                                        </p:attrNameLst>
                                      </p:cBhvr>
                                      <p:tavLst>
                                        <p:tav tm="0">
                                          <p:val>
                                            <p:fltVal val="90"/>
                                          </p:val>
                                        </p:tav>
                                        <p:tav tm="100000">
                                          <p:val>
                                            <p:fltVal val="0"/>
                                          </p:val>
                                        </p:tav>
                                      </p:tavLst>
                                    </p:anim>
                                    <p:animEffect transition="in" filter="fade">
                                      <p:cBhvr>
                                        <p:cTn id="48" dur="500"/>
                                        <p:tgtEl>
                                          <p:spTgt spid="3"/>
                                        </p:tgtEl>
                                      </p:cBhvr>
                                    </p:animEffect>
                                  </p:childTnLst>
                                </p:cTn>
                              </p:par>
                            </p:childTnLst>
                          </p:cTn>
                        </p:par>
                        <p:par>
                          <p:cTn id="49" fill="hold">
                            <p:stCondLst>
                              <p:cond delay="1500"/>
                            </p:stCondLst>
                            <p:childTnLst>
                              <p:par>
                                <p:cTn id="50" presetID="22" presetClass="entr" presetSubtype="8" fill="hold" nodeType="after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wipe(left)">
                                      <p:cBhvr>
                                        <p:cTn id="52" dur="500"/>
                                        <p:tgtEl>
                                          <p:spTgt spid="7"/>
                                        </p:tgtEl>
                                      </p:cBhvr>
                                    </p:animEffect>
                                  </p:childTnLst>
                                </p:cTn>
                              </p:par>
                              <p:par>
                                <p:cTn id="53" presetID="22" presetClass="entr" presetSubtype="8" fill="hold"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right)">
                                      <p:cBhvr>
                                        <p:cTn id="58" dur="500"/>
                                        <p:tgtEl>
                                          <p:spTgt spid="8"/>
                                        </p:tgtEl>
                                      </p:cBhvr>
                                    </p:animEffect>
                                  </p:childTnLst>
                                </p:cTn>
                              </p:par>
                              <p:par>
                                <p:cTn id="59" presetID="31" presetClass="entr" presetSubtype="0" fill="hold" nodeType="with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anim calcmode="lin" valueType="num">
                                      <p:cBhvr>
                                        <p:cTn id="63" dur="500" fill="hold"/>
                                        <p:tgtEl>
                                          <p:spTgt spid="24"/>
                                        </p:tgtEl>
                                        <p:attrNameLst>
                                          <p:attrName>style.rotation</p:attrName>
                                        </p:attrNameLst>
                                      </p:cBhvr>
                                      <p:tavLst>
                                        <p:tav tm="0">
                                          <p:val>
                                            <p:fltVal val="90"/>
                                          </p:val>
                                        </p:tav>
                                        <p:tav tm="100000">
                                          <p:val>
                                            <p:fltVal val="0"/>
                                          </p:val>
                                        </p:tav>
                                      </p:tavLst>
                                    </p:anim>
                                    <p:animEffect transition="in" filter="fade">
                                      <p:cBhvr>
                                        <p:cTn id="64" dur="500"/>
                                        <p:tgtEl>
                                          <p:spTgt spid="24"/>
                                        </p:tgtEl>
                                      </p:cBhvr>
                                    </p:animEffect>
                                  </p:childTnLst>
                                </p:cTn>
                              </p:par>
                            </p:childTnLst>
                          </p:cTn>
                        </p:par>
                        <p:par>
                          <p:cTn id="65" fill="hold">
                            <p:stCondLst>
                              <p:cond delay="2000"/>
                            </p:stCondLst>
                            <p:childTnLst>
                              <p:par>
                                <p:cTn id="66" presetID="37" presetClass="entr" presetSubtype="0" fill="hold" nodeType="afterEffect">
                                  <p:stCondLst>
                                    <p:cond delay="0"/>
                                  </p:stCondLst>
                                  <p:childTnLst>
                                    <p:set>
                                      <p:cBhvr>
                                        <p:cTn id="67" dur="1" fill="hold">
                                          <p:stCondLst>
                                            <p:cond delay="0"/>
                                          </p:stCondLst>
                                        </p:cTn>
                                        <p:tgtEl>
                                          <p:spTgt spid="2"/>
                                        </p:tgtEl>
                                        <p:attrNameLst>
                                          <p:attrName>style.visibility</p:attrName>
                                        </p:attrNameLst>
                                      </p:cBhvr>
                                      <p:to>
                                        <p:strVal val="visible"/>
                                      </p:to>
                                    </p:set>
                                    <p:animEffect transition="in" filter="fade">
                                      <p:cBhvr>
                                        <p:cTn id="68" dur="500"/>
                                        <p:tgtEl>
                                          <p:spTgt spid="2"/>
                                        </p:tgtEl>
                                      </p:cBhvr>
                                    </p:animEffect>
                                    <p:anim calcmode="lin" valueType="num">
                                      <p:cBhvr>
                                        <p:cTn id="69" dur="500" fill="hold"/>
                                        <p:tgtEl>
                                          <p:spTgt spid="2"/>
                                        </p:tgtEl>
                                        <p:attrNameLst>
                                          <p:attrName>ppt_x</p:attrName>
                                        </p:attrNameLst>
                                      </p:cBhvr>
                                      <p:tavLst>
                                        <p:tav tm="0">
                                          <p:val>
                                            <p:strVal val="#ppt_x"/>
                                          </p:val>
                                        </p:tav>
                                        <p:tav tm="100000">
                                          <p:val>
                                            <p:strVal val="#ppt_x"/>
                                          </p:val>
                                        </p:tav>
                                      </p:tavLst>
                                    </p:anim>
                                    <p:anim calcmode="lin" valueType="num">
                                      <p:cBhvr>
                                        <p:cTn id="70" dur="450" decel="100000" fill="hold"/>
                                        <p:tgtEl>
                                          <p:spTgt spid="2"/>
                                        </p:tgtEl>
                                        <p:attrNameLst>
                                          <p:attrName>ppt_y</p:attrName>
                                        </p:attrNameLst>
                                      </p:cBhvr>
                                      <p:tavLst>
                                        <p:tav tm="0">
                                          <p:val>
                                            <p:strVal val="#ppt_y+1"/>
                                          </p:val>
                                        </p:tav>
                                        <p:tav tm="100000">
                                          <p:val>
                                            <p:strVal val="#ppt_y-.03"/>
                                          </p:val>
                                        </p:tav>
                                      </p:tavLst>
                                    </p:anim>
                                    <p:anim calcmode="lin" valueType="num">
                                      <p:cBhvr>
                                        <p:cTn id="71"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3" grpId="0" bldLvl="0" animBg="1"/>
      <p:bldP spid="14" grpId="0" bldLvl="0" animBg="1"/>
      <p:bldP spid="15"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7" name="Chart 3"/>
          <p:cNvGraphicFramePr/>
          <p:nvPr/>
        </p:nvGraphicFramePr>
        <p:xfrm>
          <a:off x="2921946" y="881707"/>
          <a:ext cx="3409938" cy="3609134"/>
        </p:xfrm>
        <a:graphic>
          <a:graphicData uri="http://schemas.openxmlformats.org/drawingml/2006/chart">
            <c:chart xmlns:c="http://schemas.openxmlformats.org/drawingml/2006/chart" xmlns:r="http://schemas.openxmlformats.org/officeDocument/2006/relationships" r:id="rId3"/>
          </a:graphicData>
        </a:graphic>
      </p:graphicFrame>
      <p:sp>
        <p:nvSpPr>
          <p:cNvPr id="78" name="Freeform 167"/>
          <p:cNvSpPr>
            <a:spLocks noEditPoints="1"/>
          </p:cNvSpPr>
          <p:nvPr/>
        </p:nvSpPr>
        <p:spPr bwMode="auto">
          <a:xfrm>
            <a:off x="6172201" y="1748084"/>
            <a:ext cx="248780" cy="25077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rgbClr val="E6345E"/>
          </a:solidFill>
          <a:ln w="9525">
            <a:noFill/>
            <a:round/>
          </a:ln>
        </p:spPr>
        <p:txBody>
          <a:bodyPr vert="horz" wrap="square" lIns="91427" tIns="45714" rIns="91427" bIns="45714" numCol="1" anchor="t" anchorCtr="0" compatLnSpc="1"/>
          <a:lstStyle/>
          <a:p>
            <a:endParaRPr lang="en-US" sz="2100" dirty="0">
              <a:solidFill>
                <a:srgbClr val="282E33"/>
              </a:solidFill>
            </a:endParaRPr>
          </a:p>
        </p:txBody>
      </p:sp>
      <p:sp>
        <p:nvSpPr>
          <p:cNvPr id="79" name="Text Placeholder 3"/>
          <p:cNvSpPr txBox="1"/>
          <p:nvPr/>
        </p:nvSpPr>
        <p:spPr>
          <a:xfrm>
            <a:off x="6533789" y="1534915"/>
            <a:ext cx="2105024" cy="53860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300" b="1" dirty="0">
                <a:solidFill>
                  <a:schemeClr val="tx1"/>
                </a:solidFill>
                <a:latin typeface="+mj-ea"/>
                <a:ea typeface="+mj-ea"/>
              </a:rPr>
              <a:t>单击编辑标题</a:t>
            </a:r>
            <a:endParaRPr lang="zh-CN" altLang="en-US" sz="1300" b="1" dirty="0">
              <a:solidFill>
                <a:schemeClr val="tx1"/>
              </a:solidFill>
              <a:latin typeface="+mj-ea"/>
              <a:ea typeface="+mj-ea"/>
              <a:cs typeface="+mj-cs"/>
            </a:endParaRPr>
          </a:p>
          <a:p>
            <a:pPr algn="l" defTabSz="913765">
              <a:spcBef>
                <a:spcPct val="20000"/>
              </a:spcBef>
              <a:defRPr/>
            </a:pPr>
            <a:r>
              <a:rPr lang="zh-CN" altLang="en-US" sz="1000" dirty="0">
                <a:solidFill>
                  <a:schemeClr val="tx1"/>
                </a:solidFill>
                <a:latin typeface="+mj-ea"/>
                <a:ea typeface="+mj-ea"/>
                <a:cs typeface="+mj-cs"/>
              </a:rPr>
              <a:t>单击此处可编辑内容单击此处可编辑内容单击此处可编辑内容</a:t>
            </a:r>
          </a:p>
        </p:txBody>
      </p:sp>
      <p:sp>
        <p:nvSpPr>
          <p:cNvPr id="80" name="Freeform 167"/>
          <p:cNvSpPr>
            <a:spLocks noEditPoints="1"/>
          </p:cNvSpPr>
          <p:nvPr/>
        </p:nvSpPr>
        <p:spPr bwMode="auto">
          <a:xfrm>
            <a:off x="2723021" y="1748084"/>
            <a:ext cx="248780" cy="25077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rgbClr val="E6345E"/>
          </a:solidFill>
          <a:ln w="9525">
            <a:noFill/>
            <a:round/>
          </a:ln>
        </p:spPr>
        <p:txBody>
          <a:bodyPr vert="horz" wrap="square" lIns="91427" tIns="45714" rIns="91427" bIns="45714" numCol="1" anchor="t" anchorCtr="0" compatLnSpc="1"/>
          <a:lstStyle/>
          <a:p>
            <a:endParaRPr lang="en-US" sz="2100" dirty="0">
              <a:solidFill>
                <a:srgbClr val="282E33"/>
              </a:solidFill>
            </a:endParaRPr>
          </a:p>
        </p:txBody>
      </p:sp>
      <p:sp>
        <p:nvSpPr>
          <p:cNvPr id="81" name="Text Placeholder 3"/>
          <p:cNvSpPr txBox="1"/>
          <p:nvPr/>
        </p:nvSpPr>
        <p:spPr>
          <a:xfrm>
            <a:off x="484646" y="1534915"/>
            <a:ext cx="2105024" cy="53860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spcBef>
                <a:spcPct val="20000"/>
              </a:spcBef>
              <a:defRPr/>
            </a:pPr>
            <a:r>
              <a:rPr lang="zh-CN" altLang="en-US" sz="1300" b="1" dirty="0">
                <a:solidFill>
                  <a:schemeClr val="tx1"/>
                </a:solidFill>
                <a:latin typeface="+mj-ea"/>
                <a:ea typeface="+mj-ea"/>
              </a:rPr>
              <a:t>单击编辑标题</a:t>
            </a:r>
            <a:endParaRPr lang="zh-CN" altLang="en-US" sz="1300" b="1" dirty="0">
              <a:solidFill>
                <a:schemeClr val="tx1"/>
              </a:solidFill>
              <a:latin typeface="+mj-ea"/>
              <a:ea typeface="+mj-ea"/>
              <a:cs typeface="+mj-cs"/>
            </a:endParaRPr>
          </a:p>
          <a:p>
            <a:pPr algn="r" defTabSz="913765">
              <a:spcBef>
                <a:spcPct val="20000"/>
              </a:spcBef>
              <a:defRPr/>
            </a:pPr>
            <a:r>
              <a:rPr lang="zh-CN" altLang="en-US" sz="1000" dirty="0">
                <a:solidFill>
                  <a:schemeClr val="tx1"/>
                </a:solidFill>
                <a:latin typeface="+mj-ea"/>
                <a:ea typeface="+mj-ea"/>
                <a:cs typeface="+mj-cs"/>
              </a:rPr>
              <a:t>单击此处可编辑内容单击此处可编辑内容单击此处可编辑内容</a:t>
            </a:r>
          </a:p>
        </p:txBody>
      </p:sp>
      <p:sp>
        <p:nvSpPr>
          <p:cNvPr id="82" name="Freeform 167"/>
          <p:cNvSpPr>
            <a:spLocks noEditPoints="1"/>
          </p:cNvSpPr>
          <p:nvPr/>
        </p:nvSpPr>
        <p:spPr bwMode="auto">
          <a:xfrm>
            <a:off x="6172201" y="3200648"/>
            <a:ext cx="248780" cy="25077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rgbClr val="E6345E"/>
          </a:solidFill>
          <a:ln w="9525">
            <a:noFill/>
            <a:round/>
          </a:ln>
        </p:spPr>
        <p:txBody>
          <a:bodyPr vert="horz" wrap="square" lIns="91427" tIns="45714" rIns="91427" bIns="45714" numCol="1" anchor="t" anchorCtr="0" compatLnSpc="1"/>
          <a:lstStyle/>
          <a:p>
            <a:endParaRPr lang="en-US" sz="2100" dirty="0">
              <a:solidFill>
                <a:srgbClr val="282E33"/>
              </a:solidFill>
            </a:endParaRPr>
          </a:p>
        </p:txBody>
      </p:sp>
      <p:sp>
        <p:nvSpPr>
          <p:cNvPr id="83" name="Text Placeholder 3"/>
          <p:cNvSpPr txBox="1"/>
          <p:nvPr/>
        </p:nvSpPr>
        <p:spPr>
          <a:xfrm>
            <a:off x="6533789" y="2987479"/>
            <a:ext cx="2105024" cy="53860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300" b="1" dirty="0">
                <a:solidFill>
                  <a:schemeClr val="tx1"/>
                </a:solidFill>
                <a:latin typeface="+mj-ea"/>
                <a:ea typeface="+mj-ea"/>
              </a:rPr>
              <a:t>单击编辑标题</a:t>
            </a:r>
            <a:endParaRPr lang="zh-CN" altLang="en-US" sz="1300" b="1" dirty="0">
              <a:solidFill>
                <a:schemeClr val="tx1"/>
              </a:solidFill>
              <a:latin typeface="+mj-ea"/>
              <a:ea typeface="+mj-ea"/>
              <a:cs typeface="+mj-cs"/>
            </a:endParaRPr>
          </a:p>
          <a:p>
            <a:pPr algn="l" defTabSz="913765">
              <a:spcBef>
                <a:spcPct val="20000"/>
              </a:spcBef>
              <a:defRPr/>
            </a:pPr>
            <a:r>
              <a:rPr lang="zh-CN" altLang="en-US" sz="1000" dirty="0">
                <a:solidFill>
                  <a:schemeClr val="tx1"/>
                </a:solidFill>
                <a:latin typeface="+mj-ea"/>
                <a:ea typeface="+mj-ea"/>
                <a:cs typeface="+mj-cs"/>
              </a:rPr>
              <a:t>单击此处可编辑内容单击此处可编辑内容单击此处可编辑内容</a:t>
            </a:r>
          </a:p>
        </p:txBody>
      </p:sp>
      <p:sp>
        <p:nvSpPr>
          <p:cNvPr id="84" name="Freeform 167"/>
          <p:cNvSpPr>
            <a:spLocks noEditPoints="1"/>
          </p:cNvSpPr>
          <p:nvPr/>
        </p:nvSpPr>
        <p:spPr bwMode="auto">
          <a:xfrm>
            <a:off x="2723021" y="3200648"/>
            <a:ext cx="248780" cy="25077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rgbClr val="E6345E"/>
          </a:solidFill>
          <a:ln w="9525">
            <a:noFill/>
            <a:round/>
          </a:ln>
        </p:spPr>
        <p:txBody>
          <a:bodyPr vert="horz" wrap="square" lIns="91427" tIns="45714" rIns="91427" bIns="45714" numCol="1" anchor="t" anchorCtr="0" compatLnSpc="1"/>
          <a:lstStyle/>
          <a:p>
            <a:endParaRPr lang="en-US" sz="2100" dirty="0">
              <a:solidFill>
                <a:srgbClr val="282E33"/>
              </a:solidFill>
            </a:endParaRPr>
          </a:p>
        </p:txBody>
      </p:sp>
      <p:sp>
        <p:nvSpPr>
          <p:cNvPr id="85" name="Text Placeholder 3"/>
          <p:cNvSpPr txBox="1"/>
          <p:nvPr/>
        </p:nvSpPr>
        <p:spPr>
          <a:xfrm>
            <a:off x="484646" y="2987479"/>
            <a:ext cx="2105024" cy="53860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spcBef>
                <a:spcPct val="20000"/>
              </a:spcBef>
              <a:defRPr/>
            </a:pPr>
            <a:r>
              <a:rPr lang="zh-CN" altLang="en-US" sz="1300" b="1" dirty="0">
                <a:solidFill>
                  <a:schemeClr val="tx1"/>
                </a:solidFill>
                <a:latin typeface="+mj-ea"/>
                <a:ea typeface="+mj-ea"/>
              </a:rPr>
              <a:t>单击编辑标题</a:t>
            </a:r>
            <a:endParaRPr lang="zh-CN" altLang="en-US" sz="1300" b="1" dirty="0">
              <a:solidFill>
                <a:schemeClr val="tx1"/>
              </a:solidFill>
              <a:latin typeface="+mj-ea"/>
              <a:ea typeface="+mj-ea"/>
              <a:cs typeface="+mj-cs"/>
            </a:endParaRPr>
          </a:p>
          <a:p>
            <a:pPr algn="r" defTabSz="913765">
              <a:spcBef>
                <a:spcPct val="20000"/>
              </a:spcBef>
              <a:defRPr/>
            </a:pPr>
            <a:r>
              <a:rPr lang="zh-CN" altLang="en-US" sz="1000" dirty="0">
                <a:solidFill>
                  <a:schemeClr val="tx1"/>
                </a:solidFill>
                <a:latin typeface="+mj-ea"/>
                <a:ea typeface="+mj-ea"/>
                <a:cs typeface="+mj-cs"/>
              </a:rPr>
              <a:t>单击此处可编辑内容单击此处可编辑内容单击此处可编辑内容</a:t>
            </a:r>
          </a:p>
        </p:txBody>
      </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500" fill="hold"/>
                                        <p:tgtEl>
                                          <p:spTgt spid="80"/>
                                        </p:tgtEl>
                                        <p:attrNameLst>
                                          <p:attrName>ppt_w</p:attrName>
                                        </p:attrNameLst>
                                      </p:cBhvr>
                                      <p:tavLst>
                                        <p:tav tm="0">
                                          <p:val>
                                            <p:fltVal val="0"/>
                                          </p:val>
                                        </p:tav>
                                        <p:tav tm="100000">
                                          <p:val>
                                            <p:strVal val="#ppt_w"/>
                                          </p:val>
                                        </p:tav>
                                      </p:tavLst>
                                    </p:anim>
                                    <p:anim calcmode="lin" valueType="num">
                                      <p:cBhvr>
                                        <p:cTn id="8" dur="500" fill="hold"/>
                                        <p:tgtEl>
                                          <p:spTgt spid="80"/>
                                        </p:tgtEl>
                                        <p:attrNameLst>
                                          <p:attrName>ppt_h</p:attrName>
                                        </p:attrNameLst>
                                      </p:cBhvr>
                                      <p:tavLst>
                                        <p:tav tm="0">
                                          <p:val>
                                            <p:fltVal val="0"/>
                                          </p:val>
                                        </p:tav>
                                        <p:tav tm="100000">
                                          <p:val>
                                            <p:strVal val="#ppt_h"/>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additive="base">
                                        <p:cTn id="11" dur="500" fill="hold"/>
                                        <p:tgtEl>
                                          <p:spTgt spid="81"/>
                                        </p:tgtEl>
                                        <p:attrNameLst>
                                          <p:attrName>ppt_x</p:attrName>
                                        </p:attrNameLst>
                                      </p:cBhvr>
                                      <p:tavLst>
                                        <p:tav tm="0">
                                          <p:val>
                                            <p:strVal val="#ppt_x"/>
                                          </p:val>
                                        </p:tav>
                                        <p:tav tm="100000">
                                          <p:val>
                                            <p:strVal val="#ppt_x"/>
                                          </p:val>
                                        </p:tav>
                                      </p:tavLst>
                                    </p:anim>
                                    <p:anim calcmode="lin" valueType="num">
                                      <p:cBhvr additive="base">
                                        <p:cTn id="12" dur="500" fill="hold"/>
                                        <p:tgtEl>
                                          <p:spTgt spid="81"/>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3" presetClass="entr" presetSubtype="16" fill="hold" grpId="0" nodeType="afterEffect">
                                  <p:stCondLst>
                                    <p:cond delay="0"/>
                                  </p:stCondLst>
                                  <p:childTnLst>
                                    <p:set>
                                      <p:cBhvr>
                                        <p:cTn id="15" dur="1" fill="hold">
                                          <p:stCondLst>
                                            <p:cond delay="0"/>
                                          </p:stCondLst>
                                        </p:cTn>
                                        <p:tgtEl>
                                          <p:spTgt spid="78"/>
                                        </p:tgtEl>
                                        <p:attrNameLst>
                                          <p:attrName>style.visibility</p:attrName>
                                        </p:attrNameLst>
                                      </p:cBhvr>
                                      <p:to>
                                        <p:strVal val="visible"/>
                                      </p:to>
                                    </p:set>
                                    <p:anim calcmode="lin" valueType="num">
                                      <p:cBhvr>
                                        <p:cTn id="16" dur="500" fill="hold"/>
                                        <p:tgtEl>
                                          <p:spTgt spid="78"/>
                                        </p:tgtEl>
                                        <p:attrNameLst>
                                          <p:attrName>ppt_w</p:attrName>
                                        </p:attrNameLst>
                                      </p:cBhvr>
                                      <p:tavLst>
                                        <p:tav tm="0">
                                          <p:val>
                                            <p:fltVal val="0"/>
                                          </p:val>
                                        </p:tav>
                                        <p:tav tm="100000">
                                          <p:val>
                                            <p:strVal val="#ppt_w"/>
                                          </p:val>
                                        </p:tav>
                                      </p:tavLst>
                                    </p:anim>
                                    <p:anim calcmode="lin" valueType="num">
                                      <p:cBhvr>
                                        <p:cTn id="17" dur="500" fill="hold"/>
                                        <p:tgtEl>
                                          <p:spTgt spid="78"/>
                                        </p:tgtEl>
                                        <p:attrNameLst>
                                          <p:attrName>ppt_h</p:attrName>
                                        </p:attrNameLst>
                                      </p:cBhvr>
                                      <p:tavLst>
                                        <p:tav tm="0">
                                          <p:val>
                                            <p:fltVal val="0"/>
                                          </p:val>
                                        </p:tav>
                                        <p:tav tm="100000">
                                          <p:val>
                                            <p:strVal val="#ppt_h"/>
                                          </p:val>
                                        </p:tav>
                                      </p:tavLst>
                                    </p:anim>
                                  </p:childTnLst>
                                </p:cTn>
                              </p:par>
                              <p:par>
                                <p:cTn id="18" presetID="2" presetClass="entr" presetSubtype="4" accel="50000" decel="50000" fill="hold" grpId="0" nodeType="withEffect">
                                  <p:stCondLst>
                                    <p:cond delay="0"/>
                                  </p:stCondLst>
                                  <p:childTnLst>
                                    <p:set>
                                      <p:cBhvr>
                                        <p:cTn id="19" dur="1" fill="hold">
                                          <p:stCondLst>
                                            <p:cond delay="0"/>
                                          </p:stCondLst>
                                        </p:cTn>
                                        <p:tgtEl>
                                          <p:spTgt spid="79"/>
                                        </p:tgtEl>
                                        <p:attrNameLst>
                                          <p:attrName>style.visibility</p:attrName>
                                        </p:attrNameLst>
                                      </p:cBhvr>
                                      <p:to>
                                        <p:strVal val="visible"/>
                                      </p:to>
                                    </p:set>
                                    <p:anim calcmode="lin" valueType="num">
                                      <p:cBhvr additive="base">
                                        <p:cTn id="20" dur="500" fill="hold"/>
                                        <p:tgtEl>
                                          <p:spTgt spid="79"/>
                                        </p:tgtEl>
                                        <p:attrNameLst>
                                          <p:attrName>ppt_x</p:attrName>
                                        </p:attrNameLst>
                                      </p:cBhvr>
                                      <p:tavLst>
                                        <p:tav tm="0">
                                          <p:val>
                                            <p:strVal val="#ppt_x"/>
                                          </p:val>
                                        </p:tav>
                                        <p:tav tm="100000">
                                          <p:val>
                                            <p:strVal val="#ppt_x"/>
                                          </p:val>
                                        </p:tav>
                                      </p:tavLst>
                                    </p:anim>
                                    <p:anim calcmode="lin" valueType="num">
                                      <p:cBhvr additive="base">
                                        <p:cTn id="21" dur="500" fill="hold"/>
                                        <p:tgtEl>
                                          <p:spTgt spid="79"/>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3" presetClass="entr" presetSubtype="16" fill="hold" grpId="0" nodeType="afterEffect">
                                  <p:stCondLst>
                                    <p:cond delay="0"/>
                                  </p:stCondLst>
                                  <p:childTnLst>
                                    <p:set>
                                      <p:cBhvr>
                                        <p:cTn id="24" dur="1" fill="hold">
                                          <p:stCondLst>
                                            <p:cond delay="0"/>
                                          </p:stCondLst>
                                        </p:cTn>
                                        <p:tgtEl>
                                          <p:spTgt spid="82"/>
                                        </p:tgtEl>
                                        <p:attrNameLst>
                                          <p:attrName>style.visibility</p:attrName>
                                        </p:attrNameLst>
                                      </p:cBhvr>
                                      <p:to>
                                        <p:strVal val="visible"/>
                                      </p:to>
                                    </p:set>
                                    <p:anim calcmode="lin" valueType="num">
                                      <p:cBhvr>
                                        <p:cTn id="25" dur="500" fill="hold"/>
                                        <p:tgtEl>
                                          <p:spTgt spid="82"/>
                                        </p:tgtEl>
                                        <p:attrNameLst>
                                          <p:attrName>ppt_w</p:attrName>
                                        </p:attrNameLst>
                                      </p:cBhvr>
                                      <p:tavLst>
                                        <p:tav tm="0">
                                          <p:val>
                                            <p:fltVal val="0"/>
                                          </p:val>
                                        </p:tav>
                                        <p:tav tm="100000">
                                          <p:val>
                                            <p:strVal val="#ppt_w"/>
                                          </p:val>
                                        </p:tav>
                                      </p:tavLst>
                                    </p:anim>
                                    <p:anim calcmode="lin" valueType="num">
                                      <p:cBhvr>
                                        <p:cTn id="26" dur="500" fill="hold"/>
                                        <p:tgtEl>
                                          <p:spTgt spid="82"/>
                                        </p:tgtEl>
                                        <p:attrNameLst>
                                          <p:attrName>ppt_h</p:attrName>
                                        </p:attrNameLst>
                                      </p:cBhvr>
                                      <p:tavLst>
                                        <p:tav tm="0">
                                          <p:val>
                                            <p:fltVal val="0"/>
                                          </p:val>
                                        </p:tav>
                                        <p:tav tm="100000">
                                          <p:val>
                                            <p:strVal val="#ppt_h"/>
                                          </p:val>
                                        </p:tav>
                                      </p:tavLst>
                                    </p:anim>
                                  </p:childTnLst>
                                </p:cTn>
                              </p:par>
                              <p:par>
                                <p:cTn id="27" presetID="2" presetClass="entr" presetSubtype="4" accel="50000" decel="50000" fill="hold" grpId="0" nodeType="withEffect">
                                  <p:stCondLst>
                                    <p:cond delay="0"/>
                                  </p:stCondLst>
                                  <p:childTnLst>
                                    <p:set>
                                      <p:cBhvr>
                                        <p:cTn id="28" dur="1" fill="hold">
                                          <p:stCondLst>
                                            <p:cond delay="0"/>
                                          </p:stCondLst>
                                        </p:cTn>
                                        <p:tgtEl>
                                          <p:spTgt spid="83"/>
                                        </p:tgtEl>
                                        <p:attrNameLst>
                                          <p:attrName>style.visibility</p:attrName>
                                        </p:attrNameLst>
                                      </p:cBhvr>
                                      <p:to>
                                        <p:strVal val="visible"/>
                                      </p:to>
                                    </p:set>
                                    <p:anim calcmode="lin" valueType="num">
                                      <p:cBhvr additive="base">
                                        <p:cTn id="29" dur="500" fill="hold"/>
                                        <p:tgtEl>
                                          <p:spTgt spid="83"/>
                                        </p:tgtEl>
                                        <p:attrNameLst>
                                          <p:attrName>ppt_x</p:attrName>
                                        </p:attrNameLst>
                                      </p:cBhvr>
                                      <p:tavLst>
                                        <p:tav tm="0">
                                          <p:val>
                                            <p:strVal val="#ppt_x"/>
                                          </p:val>
                                        </p:tav>
                                        <p:tav tm="100000">
                                          <p:val>
                                            <p:strVal val="#ppt_x"/>
                                          </p:val>
                                        </p:tav>
                                      </p:tavLst>
                                    </p:anim>
                                    <p:anim calcmode="lin" valueType="num">
                                      <p:cBhvr additive="base">
                                        <p:cTn id="30" dur="500" fill="hold"/>
                                        <p:tgtEl>
                                          <p:spTgt spid="83"/>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3" presetClass="entr" presetSubtype="16" fill="hold" grpId="0" nodeType="afterEffect">
                                  <p:stCondLst>
                                    <p:cond delay="0"/>
                                  </p:stCondLst>
                                  <p:childTnLst>
                                    <p:set>
                                      <p:cBhvr>
                                        <p:cTn id="33" dur="1" fill="hold">
                                          <p:stCondLst>
                                            <p:cond delay="0"/>
                                          </p:stCondLst>
                                        </p:cTn>
                                        <p:tgtEl>
                                          <p:spTgt spid="84"/>
                                        </p:tgtEl>
                                        <p:attrNameLst>
                                          <p:attrName>style.visibility</p:attrName>
                                        </p:attrNameLst>
                                      </p:cBhvr>
                                      <p:to>
                                        <p:strVal val="visible"/>
                                      </p:to>
                                    </p:set>
                                    <p:anim calcmode="lin" valueType="num">
                                      <p:cBhvr>
                                        <p:cTn id="34" dur="500" fill="hold"/>
                                        <p:tgtEl>
                                          <p:spTgt spid="84"/>
                                        </p:tgtEl>
                                        <p:attrNameLst>
                                          <p:attrName>ppt_w</p:attrName>
                                        </p:attrNameLst>
                                      </p:cBhvr>
                                      <p:tavLst>
                                        <p:tav tm="0">
                                          <p:val>
                                            <p:fltVal val="0"/>
                                          </p:val>
                                        </p:tav>
                                        <p:tav tm="100000">
                                          <p:val>
                                            <p:strVal val="#ppt_w"/>
                                          </p:val>
                                        </p:tav>
                                      </p:tavLst>
                                    </p:anim>
                                    <p:anim calcmode="lin" valueType="num">
                                      <p:cBhvr>
                                        <p:cTn id="35" dur="500" fill="hold"/>
                                        <p:tgtEl>
                                          <p:spTgt spid="84"/>
                                        </p:tgtEl>
                                        <p:attrNameLst>
                                          <p:attrName>ppt_h</p:attrName>
                                        </p:attrNameLst>
                                      </p:cBhvr>
                                      <p:tavLst>
                                        <p:tav tm="0">
                                          <p:val>
                                            <p:fltVal val="0"/>
                                          </p:val>
                                        </p:tav>
                                        <p:tav tm="100000">
                                          <p:val>
                                            <p:strVal val="#ppt_h"/>
                                          </p:val>
                                        </p:tav>
                                      </p:tavLst>
                                    </p:anim>
                                  </p:childTnLst>
                                </p:cTn>
                              </p:par>
                              <p:par>
                                <p:cTn id="36" presetID="2" presetClass="entr" presetSubtype="4" accel="50000" decel="50000" fill="hold" grpId="0" nodeType="withEffect">
                                  <p:stCondLst>
                                    <p:cond delay="0"/>
                                  </p:stCondLst>
                                  <p:childTnLst>
                                    <p:set>
                                      <p:cBhvr>
                                        <p:cTn id="37" dur="1" fill="hold">
                                          <p:stCondLst>
                                            <p:cond delay="0"/>
                                          </p:stCondLst>
                                        </p:cTn>
                                        <p:tgtEl>
                                          <p:spTgt spid="85"/>
                                        </p:tgtEl>
                                        <p:attrNameLst>
                                          <p:attrName>style.visibility</p:attrName>
                                        </p:attrNameLst>
                                      </p:cBhvr>
                                      <p:to>
                                        <p:strVal val="visible"/>
                                      </p:to>
                                    </p:set>
                                    <p:anim calcmode="lin" valueType="num">
                                      <p:cBhvr additive="base">
                                        <p:cTn id="38" dur="500" fill="hold"/>
                                        <p:tgtEl>
                                          <p:spTgt spid="85"/>
                                        </p:tgtEl>
                                        <p:attrNameLst>
                                          <p:attrName>ppt_x</p:attrName>
                                        </p:attrNameLst>
                                      </p:cBhvr>
                                      <p:tavLst>
                                        <p:tav tm="0">
                                          <p:val>
                                            <p:strVal val="#ppt_x"/>
                                          </p:val>
                                        </p:tav>
                                        <p:tav tm="100000">
                                          <p:val>
                                            <p:strVal val="#ppt_x"/>
                                          </p:val>
                                        </p:tav>
                                      </p:tavLst>
                                    </p:anim>
                                    <p:anim calcmode="lin" valueType="num">
                                      <p:cBhvr additive="base">
                                        <p:cTn id="39"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7" grpId="0">
        <p:bldAsOne/>
      </p:bldGraphic>
      <p:bldP spid="78" grpId="0" bldLvl="0" animBg="1"/>
      <p:bldP spid="79" grpId="0"/>
      <p:bldP spid="80" grpId="0" bldLvl="0" animBg="1"/>
      <p:bldP spid="81" grpId="0"/>
      <p:bldP spid="82" grpId="0" bldLvl="0" animBg="1"/>
      <p:bldP spid="83" grpId="0"/>
      <p:bldP spid="84" grpId="0" bldLvl="0" animBg="1"/>
      <p:bldP spid="8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28"/>
          <p:cNvSpPr/>
          <p:nvPr/>
        </p:nvSpPr>
        <p:spPr bwMode="auto">
          <a:xfrm>
            <a:off x="4260850" y="1299210"/>
            <a:ext cx="617220" cy="1071245"/>
          </a:xfrm>
          <a:custGeom>
            <a:avLst/>
            <a:gdLst>
              <a:gd name="T0" fmla="*/ 489 w 489"/>
              <a:gd name="T1" fmla="*/ 245 h 849"/>
              <a:gd name="T2" fmla="*/ 245 w 489"/>
              <a:gd name="T3" fmla="*/ 0 h 849"/>
              <a:gd name="T4" fmla="*/ 0 w 489"/>
              <a:gd name="T5" fmla="*/ 245 h 849"/>
              <a:gd name="T6" fmla="*/ 215 w 489"/>
              <a:gd name="T7" fmla="*/ 487 h 849"/>
              <a:gd name="T8" fmla="*/ 215 w 489"/>
              <a:gd name="T9" fmla="*/ 849 h 849"/>
              <a:gd name="T10" fmla="*/ 279 w 489"/>
              <a:gd name="T11" fmla="*/ 849 h 849"/>
              <a:gd name="T12" fmla="*/ 279 w 489"/>
              <a:gd name="T13" fmla="*/ 486 h 849"/>
              <a:gd name="T14" fmla="*/ 489 w 489"/>
              <a:gd name="T15" fmla="*/ 245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9" h="849">
                <a:moveTo>
                  <a:pt x="489" y="245"/>
                </a:moveTo>
                <a:cubicBezTo>
                  <a:pt x="489" y="110"/>
                  <a:pt x="379" y="0"/>
                  <a:pt x="245" y="0"/>
                </a:cubicBezTo>
                <a:cubicBezTo>
                  <a:pt x="110" y="0"/>
                  <a:pt x="0" y="110"/>
                  <a:pt x="0" y="245"/>
                </a:cubicBezTo>
                <a:cubicBezTo>
                  <a:pt x="0" y="370"/>
                  <a:pt x="94" y="473"/>
                  <a:pt x="215" y="487"/>
                </a:cubicBezTo>
                <a:cubicBezTo>
                  <a:pt x="215" y="849"/>
                  <a:pt x="215" y="849"/>
                  <a:pt x="215" y="849"/>
                </a:cubicBezTo>
                <a:cubicBezTo>
                  <a:pt x="279" y="849"/>
                  <a:pt x="279" y="849"/>
                  <a:pt x="279" y="849"/>
                </a:cubicBezTo>
                <a:cubicBezTo>
                  <a:pt x="279" y="486"/>
                  <a:pt x="279" y="486"/>
                  <a:pt x="279" y="486"/>
                </a:cubicBezTo>
                <a:cubicBezTo>
                  <a:pt x="398" y="469"/>
                  <a:pt x="489" y="368"/>
                  <a:pt x="489" y="245"/>
                </a:cubicBezTo>
                <a:close/>
              </a:path>
            </a:pathLst>
          </a:custGeom>
          <a:solidFill>
            <a:srgbClr val="E6345E"/>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endParaRPr>
          </a:p>
        </p:txBody>
      </p:sp>
      <p:sp>
        <p:nvSpPr>
          <p:cNvPr id="26" name="Freeform 30"/>
          <p:cNvSpPr/>
          <p:nvPr/>
        </p:nvSpPr>
        <p:spPr bwMode="auto">
          <a:xfrm>
            <a:off x="4110990" y="3215005"/>
            <a:ext cx="923925" cy="1329055"/>
          </a:xfrm>
          <a:custGeom>
            <a:avLst/>
            <a:gdLst>
              <a:gd name="T0" fmla="*/ 395 w 732"/>
              <a:gd name="T1" fmla="*/ 321 h 1053"/>
              <a:gd name="T2" fmla="*/ 395 w 732"/>
              <a:gd name="T3" fmla="*/ 0 h 1053"/>
              <a:gd name="T4" fmla="*/ 331 w 732"/>
              <a:gd name="T5" fmla="*/ 0 h 1053"/>
              <a:gd name="T6" fmla="*/ 331 w 732"/>
              <a:gd name="T7" fmla="*/ 322 h 1053"/>
              <a:gd name="T8" fmla="*/ 0 w 732"/>
              <a:gd name="T9" fmla="*/ 687 h 1053"/>
              <a:gd name="T10" fmla="*/ 366 w 732"/>
              <a:gd name="T11" fmla="*/ 1053 h 1053"/>
              <a:gd name="T12" fmla="*/ 732 w 732"/>
              <a:gd name="T13" fmla="*/ 687 h 1053"/>
              <a:gd name="T14" fmla="*/ 395 w 732"/>
              <a:gd name="T15" fmla="*/ 321 h 10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2" h="1053">
                <a:moveTo>
                  <a:pt x="395" y="321"/>
                </a:moveTo>
                <a:cubicBezTo>
                  <a:pt x="395" y="0"/>
                  <a:pt x="395" y="0"/>
                  <a:pt x="395" y="0"/>
                </a:cubicBezTo>
                <a:cubicBezTo>
                  <a:pt x="331" y="0"/>
                  <a:pt x="331" y="0"/>
                  <a:pt x="331" y="0"/>
                </a:cubicBezTo>
                <a:cubicBezTo>
                  <a:pt x="331" y="322"/>
                  <a:pt x="331" y="322"/>
                  <a:pt x="331" y="322"/>
                </a:cubicBezTo>
                <a:cubicBezTo>
                  <a:pt x="145" y="339"/>
                  <a:pt x="0" y="496"/>
                  <a:pt x="0" y="687"/>
                </a:cubicBezTo>
                <a:cubicBezTo>
                  <a:pt x="0" y="889"/>
                  <a:pt x="164" y="1053"/>
                  <a:pt x="366" y="1053"/>
                </a:cubicBezTo>
                <a:cubicBezTo>
                  <a:pt x="568" y="1053"/>
                  <a:pt x="732" y="889"/>
                  <a:pt x="732" y="687"/>
                </a:cubicBezTo>
                <a:cubicBezTo>
                  <a:pt x="732" y="494"/>
                  <a:pt x="584" y="336"/>
                  <a:pt x="395" y="321"/>
                </a:cubicBezTo>
                <a:close/>
              </a:path>
            </a:pathLst>
          </a:custGeom>
          <a:solidFill>
            <a:srgbClr val="E6345E"/>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endParaRPr>
          </a:p>
        </p:txBody>
      </p:sp>
      <p:sp>
        <p:nvSpPr>
          <p:cNvPr id="29" name="Freeform 32"/>
          <p:cNvSpPr/>
          <p:nvPr/>
        </p:nvSpPr>
        <p:spPr bwMode="auto">
          <a:xfrm>
            <a:off x="4959985" y="1657350"/>
            <a:ext cx="1111250" cy="947420"/>
          </a:xfrm>
          <a:custGeom>
            <a:avLst/>
            <a:gdLst>
              <a:gd name="T0" fmla="*/ 777 w 880"/>
              <a:gd name="T1" fmla="*/ 162 h 751"/>
              <a:gd name="T2" fmla="*/ 347 w 880"/>
              <a:gd name="T3" fmla="*/ 103 h 751"/>
              <a:gd name="T4" fmla="*/ 266 w 880"/>
              <a:gd name="T5" fmla="*/ 498 h 751"/>
              <a:gd name="T6" fmla="*/ 0 w 880"/>
              <a:gd name="T7" fmla="*/ 700 h 751"/>
              <a:gd name="T8" fmla="*/ 39 w 880"/>
              <a:gd name="T9" fmla="*/ 751 h 751"/>
              <a:gd name="T10" fmla="*/ 303 w 880"/>
              <a:gd name="T11" fmla="*/ 550 h 751"/>
              <a:gd name="T12" fmla="*/ 718 w 880"/>
              <a:gd name="T13" fmla="*/ 592 h 751"/>
              <a:gd name="T14" fmla="*/ 777 w 880"/>
              <a:gd name="T15" fmla="*/ 162 h 7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0" h="751">
                <a:moveTo>
                  <a:pt x="777" y="162"/>
                </a:moveTo>
                <a:cubicBezTo>
                  <a:pt x="675" y="27"/>
                  <a:pt x="482" y="0"/>
                  <a:pt x="347" y="103"/>
                </a:cubicBezTo>
                <a:cubicBezTo>
                  <a:pt x="223" y="197"/>
                  <a:pt x="191" y="367"/>
                  <a:pt x="266" y="498"/>
                </a:cubicBezTo>
                <a:cubicBezTo>
                  <a:pt x="0" y="700"/>
                  <a:pt x="0" y="700"/>
                  <a:pt x="0" y="700"/>
                </a:cubicBezTo>
                <a:cubicBezTo>
                  <a:pt x="39" y="751"/>
                  <a:pt x="39" y="751"/>
                  <a:pt x="39" y="751"/>
                </a:cubicBezTo>
                <a:cubicBezTo>
                  <a:pt x="303" y="550"/>
                  <a:pt x="303" y="550"/>
                  <a:pt x="303" y="550"/>
                </a:cubicBezTo>
                <a:cubicBezTo>
                  <a:pt x="408" y="670"/>
                  <a:pt x="590" y="689"/>
                  <a:pt x="718" y="592"/>
                </a:cubicBezTo>
                <a:cubicBezTo>
                  <a:pt x="853" y="489"/>
                  <a:pt x="880" y="296"/>
                  <a:pt x="777" y="162"/>
                </a:cubicBezTo>
                <a:close/>
              </a:path>
            </a:pathLst>
          </a:custGeom>
          <a:solidFill>
            <a:srgbClr val="0E1E3B"/>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endParaRPr>
          </a:p>
        </p:txBody>
      </p:sp>
      <p:sp>
        <p:nvSpPr>
          <p:cNvPr id="32" name="Freeform 34"/>
          <p:cNvSpPr/>
          <p:nvPr/>
        </p:nvSpPr>
        <p:spPr bwMode="auto">
          <a:xfrm>
            <a:off x="3054985" y="3037840"/>
            <a:ext cx="1261745" cy="1109980"/>
          </a:xfrm>
          <a:custGeom>
            <a:avLst/>
            <a:gdLst>
              <a:gd name="T0" fmla="*/ 1000 w 1000"/>
              <a:gd name="T1" fmla="*/ 51 h 879"/>
              <a:gd name="T2" fmla="*/ 962 w 1000"/>
              <a:gd name="T3" fmla="*/ 0 h 879"/>
              <a:gd name="T4" fmla="*/ 511 w 1000"/>
              <a:gd name="T5" fmla="*/ 342 h 879"/>
              <a:gd name="T6" fmla="*/ 150 w 1000"/>
              <a:gd name="T7" fmla="*/ 329 h 879"/>
              <a:gd name="T8" fmla="*/ 95 w 1000"/>
              <a:gd name="T9" fmla="*/ 729 h 879"/>
              <a:gd name="T10" fmla="*/ 495 w 1000"/>
              <a:gd name="T11" fmla="*/ 783 h 879"/>
              <a:gd name="T12" fmla="*/ 554 w 1000"/>
              <a:gd name="T13" fmla="*/ 389 h 879"/>
              <a:gd name="T14" fmla="*/ 1000 w 1000"/>
              <a:gd name="T15" fmla="*/ 51 h 8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0" h="879">
                <a:moveTo>
                  <a:pt x="1000" y="51"/>
                </a:moveTo>
                <a:cubicBezTo>
                  <a:pt x="962" y="0"/>
                  <a:pt x="962" y="0"/>
                  <a:pt x="962" y="0"/>
                </a:cubicBezTo>
                <a:cubicBezTo>
                  <a:pt x="511" y="342"/>
                  <a:pt x="511" y="342"/>
                  <a:pt x="511" y="342"/>
                </a:cubicBezTo>
                <a:cubicBezTo>
                  <a:pt x="411" y="254"/>
                  <a:pt x="260" y="245"/>
                  <a:pt x="150" y="329"/>
                </a:cubicBezTo>
                <a:cubicBezTo>
                  <a:pt x="25" y="424"/>
                  <a:pt x="0" y="603"/>
                  <a:pt x="95" y="729"/>
                </a:cubicBezTo>
                <a:cubicBezTo>
                  <a:pt x="191" y="854"/>
                  <a:pt x="370" y="879"/>
                  <a:pt x="495" y="783"/>
                </a:cubicBezTo>
                <a:cubicBezTo>
                  <a:pt x="619" y="689"/>
                  <a:pt x="645" y="515"/>
                  <a:pt x="554" y="389"/>
                </a:cubicBezTo>
                <a:lnTo>
                  <a:pt x="1000" y="51"/>
                </a:lnTo>
                <a:close/>
              </a:path>
            </a:pathLst>
          </a:custGeom>
          <a:solidFill>
            <a:srgbClr val="E6345E"/>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endParaRPr>
          </a:p>
        </p:txBody>
      </p:sp>
      <p:sp>
        <p:nvSpPr>
          <p:cNvPr id="35" name="Freeform 36"/>
          <p:cNvSpPr/>
          <p:nvPr/>
        </p:nvSpPr>
        <p:spPr bwMode="auto">
          <a:xfrm>
            <a:off x="5012690" y="3115310"/>
            <a:ext cx="1033780" cy="768350"/>
          </a:xfrm>
          <a:custGeom>
            <a:avLst/>
            <a:gdLst>
              <a:gd name="T0" fmla="*/ 663 w 819"/>
              <a:gd name="T1" fmla="*/ 119 h 609"/>
              <a:gd name="T2" fmla="*/ 345 w 819"/>
              <a:gd name="T3" fmla="*/ 183 h 609"/>
              <a:gd name="T4" fmla="*/ 32 w 819"/>
              <a:gd name="T5" fmla="*/ 0 h 609"/>
              <a:gd name="T6" fmla="*/ 0 w 819"/>
              <a:gd name="T7" fmla="*/ 56 h 609"/>
              <a:gd name="T8" fmla="*/ 314 w 819"/>
              <a:gd name="T9" fmla="*/ 238 h 609"/>
              <a:gd name="T10" fmla="*/ 417 w 819"/>
              <a:gd name="T11" fmla="*/ 541 h 609"/>
              <a:gd name="T12" fmla="*/ 751 w 819"/>
              <a:gd name="T13" fmla="*/ 453 h 609"/>
              <a:gd name="T14" fmla="*/ 663 w 819"/>
              <a:gd name="T15" fmla="*/ 119 h 6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9" h="609">
                <a:moveTo>
                  <a:pt x="663" y="119"/>
                </a:moveTo>
                <a:cubicBezTo>
                  <a:pt x="555" y="56"/>
                  <a:pt x="418" y="85"/>
                  <a:pt x="345" y="183"/>
                </a:cubicBezTo>
                <a:cubicBezTo>
                  <a:pt x="32" y="0"/>
                  <a:pt x="32" y="0"/>
                  <a:pt x="32" y="0"/>
                </a:cubicBezTo>
                <a:cubicBezTo>
                  <a:pt x="0" y="56"/>
                  <a:pt x="0" y="56"/>
                  <a:pt x="0" y="56"/>
                </a:cubicBezTo>
                <a:cubicBezTo>
                  <a:pt x="314" y="238"/>
                  <a:pt x="314" y="238"/>
                  <a:pt x="314" y="238"/>
                </a:cubicBezTo>
                <a:cubicBezTo>
                  <a:pt x="269" y="349"/>
                  <a:pt x="311" y="479"/>
                  <a:pt x="417" y="541"/>
                </a:cubicBezTo>
                <a:cubicBezTo>
                  <a:pt x="534" y="609"/>
                  <a:pt x="683" y="569"/>
                  <a:pt x="751" y="453"/>
                </a:cubicBezTo>
                <a:cubicBezTo>
                  <a:pt x="819" y="336"/>
                  <a:pt x="779" y="187"/>
                  <a:pt x="663" y="119"/>
                </a:cubicBezTo>
                <a:close/>
              </a:path>
            </a:pathLst>
          </a:custGeom>
          <a:solidFill>
            <a:srgbClr val="0E1E3B"/>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endParaRPr>
          </a:p>
        </p:txBody>
      </p:sp>
      <p:sp>
        <p:nvSpPr>
          <p:cNvPr id="38" name="Freeform 38"/>
          <p:cNvSpPr/>
          <p:nvPr/>
        </p:nvSpPr>
        <p:spPr bwMode="auto">
          <a:xfrm>
            <a:off x="3169285" y="1899920"/>
            <a:ext cx="1091565" cy="817880"/>
          </a:xfrm>
          <a:custGeom>
            <a:avLst/>
            <a:gdLst>
              <a:gd name="T0" fmla="*/ 865 w 865"/>
              <a:gd name="T1" fmla="*/ 593 h 648"/>
              <a:gd name="T2" fmla="*/ 570 w 865"/>
              <a:gd name="T3" fmla="*/ 421 h 648"/>
              <a:gd name="T4" fmla="*/ 454 w 865"/>
              <a:gd name="T5" fmla="*/ 76 h 648"/>
              <a:gd name="T6" fmla="*/ 76 w 865"/>
              <a:gd name="T7" fmla="*/ 176 h 648"/>
              <a:gd name="T8" fmla="*/ 176 w 865"/>
              <a:gd name="T9" fmla="*/ 554 h 648"/>
              <a:gd name="T10" fmla="*/ 539 w 865"/>
              <a:gd name="T11" fmla="*/ 477 h 648"/>
              <a:gd name="T12" fmla="*/ 833 w 865"/>
              <a:gd name="T13" fmla="*/ 648 h 648"/>
              <a:gd name="T14" fmla="*/ 865 w 865"/>
              <a:gd name="T15" fmla="*/ 593 h 6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5" h="648">
                <a:moveTo>
                  <a:pt x="865" y="593"/>
                </a:moveTo>
                <a:cubicBezTo>
                  <a:pt x="570" y="421"/>
                  <a:pt x="570" y="421"/>
                  <a:pt x="570" y="421"/>
                </a:cubicBezTo>
                <a:cubicBezTo>
                  <a:pt x="623" y="295"/>
                  <a:pt x="575" y="147"/>
                  <a:pt x="454" y="76"/>
                </a:cubicBezTo>
                <a:cubicBezTo>
                  <a:pt x="322" y="0"/>
                  <a:pt x="153" y="44"/>
                  <a:pt x="76" y="176"/>
                </a:cubicBezTo>
                <a:cubicBezTo>
                  <a:pt x="0" y="308"/>
                  <a:pt x="44" y="477"/>
                  <a:pt x="176" y="554"/>
                </a:cubicBezTo>
                <a:cubicBezTo>
                  <a:pt x="300" y="626"/>
                  <a:pt x="457" y="591"/>
                  <a:pt x="539" y="477"/>
                </a:cubicBezTo>
                <a:cubicBezTo>
                  <a:pt x="833" y="648"/>
                  <a:pt x="833" y="648"/>
                  <a:pt x="833" y="648"/>
                </a:cubicBezTo>
                <a:lnTo>
                  <a:pt x="865" y="593"/>
                </a:lnTo>
                <a:close/>
              </a:path>
            </a:pathLst>
          </a:custGeom>
          <a:solidFill>
            <a:srgbClr val="0E1E3B"/>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endParaRPr>
          </a:p>
        </p:txBody>
      </p:sp>
      <p:sp>
        <p:nvSpPr>
          <p:cNvPr id="40" name="Freeform 23"/>
          <p:cNvSpPr>
            <a:spLocks noEditPoints="1"/>
          </p:cNvSpPr>
          <p:nvPr/>
        </p:nvSpPr>
        <p:spPr bwMode="auto">
          <a:xfrm>
            <a:off x="4329866" y="3880539"/>
            <a:ext cx="504073" cy="418216"/>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bg1"/>
          </a:solidFill>
          <a:ln w="9525">
            <a:noFill/>
            <a:round/>
          </a:ln>
        </p:spPr>
        <p:txBody>
          <a:bodyPr vert="horz" wrap="square" lIns="91427" tIns="45714" rIns="91427" bIns="45714" numCol="1" anchor="t" anchorCtr="0" compatLnSpc="1"/>
          <a:lstStyle/>
          <a:p>
            <a:endParaRPr lang="en-US" dirty="0">
              <a:latin typeface="微软雅黑" panose="020B0503020204020204" pitchFamily="34" charset="-122"/>
              <a:ea typeface="微软雅黑" panose="020B0503020204020204" pitchFamily="34" charset="-122"/>
            </a:endParaRPr>
          </a:p>
        </p:txBody>
      </p:sp>
      <p:grpSp>
        <p:nvGrpSpPr>
          <p:cNvPr id="8" name="Group 23"/>
          <p:cNvGrpSpPr/>
          <p:nvPr/>
        </p:nvGrpSpPr>
        <p:grpSpPr>
          <a:xfrm>
            <a:off x="5523381" y="3405586"/>
            <a:ext cx="369142" cy="281075"/>
            <a:chOff x="2070649" y="1631036"/>
            <a:chExt cx="723379" cy="550800"/>
          </a:xfrm>
          <a:solidFill>
            <a:schemeClr val="bg1"/>
          </a:solidFill>
        </p:grpSpPr>
        <p:sp>
          <p:nvSpPr>
            <p:cNvPr id="42"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dirty="0">
                <a:latin typeface="微软雅黑" panose="020B0503020204020204" pitchFamily="34" charset="-122"/>
                <a:ea typeface="微软雅黑" panose="020B0503020204020204" pitchFamily="34" charset="-122"/>
              </a:endParaRPr>
            </a:p>
          </p:txBody>
        </p:sp>
        <p:sp>
          <p:nvSpPr>
            <p:cNvPr id="43" name="Freeform 36"/>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dirty="0">
                <a:latin typeface="微软雅黑" panose="020B0503020204020204" pitchFamily="34" charset="-122"/>
                <a:ea typeface="微软雅黑" panose="020B0503020204020204" pitchFamily="34" charset="-122"/>
              </a:endParaRPr>
            </a:p>
          </p:txBody>
        </p:sp>
        <p:sp>
          <p:nvSpPr>
            <p:cNvPr id="44" name="Freeform 37"/>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dirty="0">
                <a:latin typeface="微软雅黑" panose="020B0503020204020204" pitchFamily="34" charset="-122"/>
                <a:ea typeface="微软雅黑" panose="020B0503020204020204" pitchFamily="34" charset="-122"/>
              </a:endParaRPr>
            </a:p>
          </p:txBody>
        </p:sp>
        <p:sp>
          <p:nvSpPr>
            <p:cNvPr id="45" name="Freeform 38"/>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dirty="0">
                <a:latin typeface="微软雅黑" panose="020B0503020204020204" pitchFamily="34" charset="-122"/>
                <a:ea typeface="微软雅黑" panose="020B0503020204020204" pitchFamily="34" charset="-122"/>
              </a:endParaRPr>
            </a:p>
          </p:txBody>
        </p:sp>
      </p:grpSp>
      <p:sp>
        <p:nvSpPr>
          <p:cNvPr id="46" name="Freeform 237"/>
          <p:cNvSpPr>
            <a:spLocks noChangeAspect="1" noChangeArrowheads="1"/>
          </p:cNvSpPr>
          <p:nvPr/>
        </p:nvSpPr>
        <p:spPr bwMode="auto">
          <a:xfrm>
            <a:off x="4411114" y="1504223"/>
            <a:ext cx="321774" cy="236381"/>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bg1"/>
          </a:solidFill>
          <a:ln>
            <a:noFill/>
          </a:ln>
          <a:effectLst/>
        </p:spPr>
        <p:txBody>
          <a:bodyPr wrap="none" lIns="91407" tIns="45703" rIns="91407" bIns="45703" anchor="ctr"/>
          <a:lstStyle/>
          <a:p>
            <a:pPr>
              <a:defRPr/>
            </a:pPr>
            <a:endParaRPr lang="en-US" sz="800" dirty="0">
              <a:latin typeface="微软雅黑" panose="020B0503020204020204" pitchFamily="34" charset="-122"/>
              <a:ea typeface="宋体" panose="02010600030101010101" pitchFamily="2" charset="-122"/>
            </a:endParaRPr>
          </a:p>
        </p:txBody>
      </p:sp>
      <p:sp>
        <p:nvSpPr>
          <p:cNvPr id="47" name="AutoShape 84"/>
          <p:cNvSpPr>
            <a:spLocks noChangeAspect="1"/>
          </p:cNvSpPr>
          <p:nvPr/>
        </p:nvSpPr>
        <p:spPr bwMode="auto">
          <a:xfrm>
            <a:off x="5424946" y="1883691"/>
            <a:ext cx="416704" cy="4184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p:spPr>
        <p:txBody>
          <a:bodyPr lIns="76173" tIns="76173" rIns="76173" bIns="76173" anchor="ctr"/>
          <a:lstStyle/>
          <a:p>
            <a:pPr defTabSz="685165">
              <a:defRPr/>
            </a:pPr>
            <a:endParaRPr lang="es-ES" sz="5000" dirty="0">
              <a:effectLst>
                <a:outerShdw blurRad="38100" dist="38100" dir="2700000" algn="tl">
                  <a:srgbClr val="000000"/>
                </a:outerShdw>
              </a:effectLst>
              <a:latin typeface="Gill Sans" charset="0"/>
              <a:ea typeface="微软雅黑" panose="020B0503020204020204" pitchFamily="34" charset="-122"/>
              <a:cs typeface="Gill Sans" charset="0"/>
              <a:sym typeface="Gill Sans" charset="0"/>
            </a:endParaRPr>
          </a:p>
        </p:txBody>
      </p:sp>
      <p:sp>
        <p:nvSpPr>
          <p:cNvPr id="48" name="Freeform 165"/>
          <p:cNvSpPr>
            <a:spLocks noChangeAspect="1" noChangeArrowheads="1"/>
          </p:cNvSpPr>
          <p:nvPr/>
        </p:nvSpPr>
        <p:spPr bwMode="auto">
          <a:xfrm>
            <a:off x="3382881" y="2092934"/>
            <a:ext cx="380513" cy="380609"/>
          </a:xfrm>
          <a:custGeom>
            <a:avLst/>
            <a:gdLst>
              <a:gd name="T0" fmla="*/ 177 w 553"/>
              <a:gd name="T1" fmla="*/ 186 h 552"/>
              <a:gd name="T2" fmla="*/ 52 w 553"/>
              <a:gd name="T3" fmla="*/ 61 h 552"/>
              <a:gd name="T4" fmla="*/ 104 w 553"/>
              <a:gd name="T5" fmla="*/ 9 h 552"/>
              <a:gd name="T6" fmla="*/ 125 w 553"/>
              <a:gd name="T7" fmla="*/ 9 h 552"/>
              <a:gd name="T8" fmla="*/ 229 w 553"/>
              <a:gd name="T9" fmla="*/ 103 h 552"/>
              <a:gd name="T10" fmla="*/ 229 w 553"/>
              <a:gd name="T11" fmla="*/ 134 h 552"/>
              <a:gd name="T12" fmla="*/ 187 w 553"/>
              <a:gd name="T13" fmla="*/ 176 h 552"/>
              <a:gd name="T14" fmla="*/ 177 w 553"/>
              <a:gd name="T15" fmla="*/ 186 h 552"/>
              <a:gd name="T16" fmla="*/ 281 w 553"/>
              <a:gd name="T17" fmla="*/ 384 h 552"/>
              <a:gd name="T18" fmla="*/ 219 w 553"/>
              <a:gd name="T19" fmla="*/ 332 h 552"/>
              <a:gd name="T20" fmla="*/ 167 w 553"/>
              <a:gd name="T21" fmla="*/ 269 h 552"/>
              <a:gd name="T22" fmla="*/ 156 w 553"/>
              <a:gd name="T23" fmla="*/ 207 h 552"/>
              <a:gd name="T24" fmla="*/ 31 w 553"/>
              <a:gd name="T25" fmla="*/ 82 h 552"/>
              <a:gd name="T26" fmla="*/ 31 w 553"/>
              <a:gd name="T27" fmla="*/ 259 h 552"/>
              <a:gd name="T28" fmla="*/ 84 w 553"/>
              <a:gd name="T29" fmla="*/ 332 h 552"/>
              <a:gd name="T30" fmla="*/ 146 w 553"/>
              <a:gd name="T31" fmla="*/ 405 h 552"/>
              <a:gd name="T32" fmla="*/ 219 w 553"/>
              <a:gd name="T33" fmla="*/ 467 h 552"/>
              <a:gd name="T34" fmla="*/ 292 w 553"/>
              <a:gd name="T35" fmla="*/ 519 h 552"/>
              <a:gd name="T36" fmla="*/ 469 w 553"/>
              <a:gd name="T37" fmla="*/ 530 h 552"/>
              <a:gd name="T38" fmla="*/ 344 w 553"/>
              <a:gd name="T39" fmla="*/ 394 h 552"/>
              <a:gd name="T40" fmla="*/ 281 w 553"/>
              <a:gd name="T41" fmla="*/ 384 h 552"/>
              <a:gd name="T42" fmla="*/ 542 w 553"/>
              <a:gd name="T43" fmla="*/ 426 h 552"/>
              <a:gd name="T44" fmla="*/ 448 w 553"/>
              <a:gd name="T45" fmla="*/ 321 h 552"/>
              <a:gd name="T46" fmla="*/ 417 w 553"/>
              <a:gd name="T47" fmla="*/ 321 h 552"/>
              <a:gd name="T48" fmla="*/ 396 w 553"/>
              <a:gd name="T49" fmla="*/ 353 h 552"/>
              <a:gd name="T50" fmla="*/ 375 w 553"/>
              <a:gd name="T51" fmla="*/ 363 h 552"/>
              <a:gd name="T52" fmla="*/ 364 w 553"/>
              <a:gd name="T53" fmla="*/ 374 h 552"/>
              <a:gd name="T54" fmla="*/ 500 w 553"/>
              <a:gd name="T55" fmla="*/ 499 h 552"/>
              <a:gd name="T56" fmla="*/ 542 w 553"/>
              <a:gd name="T57" fmla="*/ 446 h 552"/>
              <a:gd name="T58" fmla="*/ 542 w 553"/>
              <a:gd name="T59" fmla="*/ 426 h 552"/>
              <a:gd name="T60" fmla="*/ 542 w 553"/>
              <a:gd name="T61" fmla="*/ 426 h 552"/>
              <a:gd name="T62" fmla="*/ 542 w 553"/>
              <a:gd name="T63" fmla="*/ 42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552">
                <a:moveTo>
                  <a:pt x="177" y="186"/>
                </a:moveTo>
                <a:cubicBezTo>
                  <a:pt x="52" y="61"/>
                  <a:pt x="52" y="61"/>
                  <a:pt x="52" y="61"/>
                </a:cubicBezTo>
                <a:cubicBezTo>
                  <a:pt x="73" y="40"/>
                  <a:pt x="84" y="19"/>
                  <a:pt x="104" y="9"/>
                </a:cubicBezTo>
                <a:cubicBezTo>
                  <a:pt x="104" y="0"/>
                  <a:pt x="125" y="0"/>
                  <a:pt x="125" y="9"/>
                </a:cubicBezTo>
                <a:cubicBezTo>
                  <a:pt x="229" y="103"/>
                  <a:pt x="229" y="103"/>
                  <a:pt x="229" y="103"/>
                </a:cubicBezTo>
                <a:cubicBezTo>
                  <a:pt x="229" y="113"/>
                  <a:pt x="229" y="124"/>
                  <a:pt x="229" y="134"/>
                </a:cubicBezTo>
                <a:cubicBezTo>
                  <a:pt x="187" y="176"/>
                  <a:pt x="187" y="176"/>
                  <a:pt x="187" y="176"/>
                </a:cubicBezTo>
                <a:cubicBezTo>
                  <a:pt x="177" y="176"/>
                  <a:pt x="177" y="176"/>
                  <a:pt x="177" y="186"/>
                </a:cubicBezTo>
                <a:close/>
                <a:moveTo>
                  <a:pt x="281" y="384"/>
                </a:moveTo>
                <a:cubicBezTo>
                  <a:pt x="260" y="374"/>
                  <a:pt x="239" y="353"/>
                  <a:pt x="219" y="332"/>
                </a:cubicBezTo>
                <a:cubicBezTo>
                  <a:pt x="198" y="311"/>
                  <a:pt x="187" y="290"/>
                  <a:pt x="167" y="269"/>
                </a:cubicBezTo>
                <a:cubicBezTo>
                  <a:pt x="146" y="259"/>
                  <a:pt x="146" y="228"/>
                  <a:pt x="156" y="207"/>
                </a:cubicBezTo>
                <a:cubicBezTo>
                  <a:pt x="31" y="82"/>
                  <a:pt x="31" y="82"/>
                  <a:pt x="31" y="82"/>
                </a:cubicBezTo>
                <a:cubicBezTo>
                  <a:pt x="0" y="113"/>
                  <a:pt x="0" y="186"/>
                  <a:pt x="31" y="259"/>
                </a:cubicBezTo>
                <a:cubicBezTo>
                  <a:pt x="52" y="280"/>
                  <a:pt x="63" y="311"/>
                  <a:pt x="84" y="332"/>
                </a:cubicBezTo>
                <a:cubicBezTo>
                  <a:pt x="104" y="363"/>
                  <a:pt x="125" y="384"/>
                  <a:pt x="146" y="405"/>
                </a:cubicBezTo>
                <a:cubicBezTo>
                  <a:pt x="167" y="426"/>
                  <a:pt x="187" y="446"/>
                  <a:pt x="219" y="467"/>
                </a:cubicBezTo>
                <a:cubicBezTo>
                  <a:pt x="239" y="488"/>
                  <a:pt x="271" y="509"/>
                  <a:pt x="292" y="519"/>
                </a:cubicBezTo>
                <a:cubicBezTo>
                  <a:pt x="364" y="551"/>
                  <a:pt x="437" y="551"/>
                  <a:pt x="469" y="530"/>
                </a:cubicBezTo>
                <a:cubicBezTo>
                  <a:pt x="344" y="394"/>
                  <a:pt x="344" y="394"/>
                  <a:pt x="344" y="394"/>
                </a:cubicBezTo>
                <a:cubicBezTo>
                  <a:pt x="323" y="405"/>
                  <a:pt x="292" y="405"/>
                  <a:pt x="281" y="384"/>
                </a:cubicBezTo>
                <a:close/>
                <a:moveTo>
                  <a:pt x="542" y="426"/>
                </a:moveTo>
                <a:cubicBezTo>
                  <a:pt x="448" y="321"/>
                  <a:pt x="448" y="321"/>
                  <a:pt x="448" y="321"/>
                </a:cubicBezTo>
                <a:cubicBezTo>
                  <a:pt x="437" y="321"/>
                  <a:pt x="427" y="321"/>
                  <a:pt x="417" y="321"/>
                </a:cubicBezTo>
                <a:cubicBezTo>
                  <a:pt x="396" y="353"/>
                  <a:pt x="396" y="353"/>
                  <a:pt x="396" y="353"/>
                </a:cubicBezTo>
                <a:cubicBezTo>
                  <a:pt x="375" y="363"/>
                  <a:pt x="375" y="363"/>
                  <a:pt x="375" y="363"/>
                </a:cubicBezTo>
                <a:cubicBezTo>
                  <a:pt x="375" y="374"/>
                  <a:pt x="375" y="374"/>
                  <a:pt x="364" y="374"/>
                </a:cubicBezTo>
                <a:cubicBezTo>
                  <a:pt x="500" y="499"/>
                  <a:pt x="500" y="499"/>
                  <a:pt x="500" y="499"/>
                </a:cubicBezTo>
                <a:cubicBezTo>
                  <a:pt x="510" y="488"/>
                  <a:pt x="531" y="467"/>
                  <a:pt x="542" y="446"/>
                </a:cubicBezTo>
                <a:cubicBezTo>
                  <a:pt x="552" y="446"/>
                  <a:pt x="552" y="436"/>
                  <a:pt x="542" y="426"/>
                </a:cubicBezTo>
                <a:close/>
                <a:moveTo>
                  <a:pt x="542" y="426"/>
                </a:moveTo>
                <a:lnTo>
                  <a:pt x="542" y="426"/>
                </a:lnTo>
                <a:close/>
              </a:path>
            </a:pathLst>
          </a:custGeom>
          <a:solidFill>
            <a:schemeClr val="bg1"/>
          </a:solidFill>
          <a:ln>
            <a:noFill/>
          </a:ln>
          <a:effectLst/>
        </p:spPr>
        <p:txBody>
          <a:bodyPr wrap="none" lIns="182814" tIns="91406" rIns="182814" bIns="91406" anchor="ctr"/>
          <a:lstStyle/>
          <a:p>
            <a:pPr>
              <a:defRPr/>
            </a:pPr>
            <a:endParaRPr lang="en-US" dirty="0">
              <a:latin typeface="微软雅黑" panose="020B0503020204020204" pitchFamily="34" charset="-122"/>
              <a:ea typeface="微软雅黑" panose="020B0503020204020204" pitchFamily="34" charset="-122"/>
            </a:endParaRPr>
          </a:p>
        </p:txBody>
      </p:sp>
      <p:sp>
        <p:nvSpPr>
          <p:cNvPr id="49" name="Freeform 299"/>
          <p:cNvSpPr>
            <a:spLocks noChangeAspect="1" noChangeArrowheads="1"/>
          </p:cNvSpPr>
          <p:nvPr/>
        </p:nvSpPr>
        <p:spPr bwMode="auto">
          <a:xfrm>
            <a:off x="3290345" y="3550323"/>
            <a:ext cx="399032" cy="382242"/>
          </a:xfrm>
          <a:custGeom>
            <a:avLst/>
            <a:gdLst>
              <a:gd name="T0" fmla="*/ 1229 w 1665"/>
              <a:gd name="T1" fmla="*/ 561 h 1598"/>
              <a:gd name="T2" fmla="*/ 911 w 1665"/>
              <a:gd name="T3" fmla="*/ 686 h 1598"/>
              <a:gd name="T4" fmla="*/ 1246 w 1665"/>
              <a:gd name="T5" fmla="*/ 419 h 1598"/>
              <a:gd name="T6" fmla="*/ 1664 w 1665"/>
              <a:gd name="T7" fmla="*/ 76 h 1598"/>
              <a:gd name="T8" fmla="*/ 1597 w 1665"/>
              <a:gd name="T9" fmla="*/ 0 h 1598"/>
              <a:gd name="T10" fmla="*/ 1530 w 1665"/>
              <a:gd name="T11" fmla="*/ 76 h 1598"/>
              <a:gd name="T12" fmla="*/ 1246 w 1665"/>
              <a:gd name="T13" fmla="*/ 276 h 1598"/>
              <a:gd name="T14" fmla="*/ 769 w 1665"/>
              <a:gd name="T15" fmla="*/ 686 h 1598"/>
              <a:gd name="T16" fmla="*/ 435 w 1665"/>
              <a:gd name="T17" fmla="*/ 561 h 1598"/>
              <a:gd name="T18" fmla="*/ 0 w 1665"/>
              <a:gd name="T19" fmla="*/ 1288 h 1598"/>
              <a:gd name="T20" fmla="*/ 201 w 1665"/>
              <a:gd name="T21" fmla="*/ 1597 h 1598"/>
              <a:gd name="T22" fmla="*/ 836 w 1665"/>
              <a:gd name="T23" fmla="*/ 1255 h 1598"/>
              <a:gd name="T24" fmla="*/ 1463 w 1665"/>
              <a:gd name="T25" fmla="*/ 1597 h 1598"/>
              <a:gd name="T26" fmla="*/ 1664 w 1665"/>
              <a:gd name="T27" fmla="*/ 1288 h 1598"/>
              <a:gd name="T28" fmla="*/ 1229 w 1665"/>
              <a:gd name="T29" fmla="*/ 561 h 1598"/>
              <a:gd name="T30" fmla="*/ 1246 w 1665"/>
              <a:gd name="T31" fmla="*/ 811 h 1598"/>
              <a:gd name="T32" fmla="*/ 1338 w 1665"/>
              <a:gd name="T33" fmla="*/ 903 h 1598"/>
              <a:gd name="T34" fmla="*/ 1246 w 1665"/>
              <a:gd name="T35" fmla="*/ 995 h 1598"/>
              <a:gd name="T36" fmla="*/ 1162 w 1665"/>
              <a:gd name="T37" fmla="*/ 903 h 1598"/>
              <a:gd name="T38" fmla="*/ 1246 w 1665"/>
              <a:gd name="T39" fmla="*/ 811 h 1598"/>
              <a:gd name="T40" fmla="*/ 627 w 1665"/>
              <a:gd name="T41" fmla="*/ 1112 h 1598"/>
              <a:gd name="T42" fmla="*/ 485 w 1665"/>
              <a:gd name="T43" fmla="*/ 1112 h 1598"/>
              <a:gd name="T44" fmla="*/ 485 w 1665"/>
              <a:gd name="T45" fmla="*/ 1255 h 1598"/>
              <a:gd name="T46" fmla="*/ 351 w 1665"/>
              <a:gd name="T47" fmla="*/ 1255 h 1598"/>
              <a:gd name="T48" fmla="*/ 351 w 1665"/>
              <a:gd name="T49" fmla="*/ 1112 h 1598"/>
              <a:gd name="T50" fmla="*/ 209 w 1665"/>
              <a:gd name="T51" fmla="*/ 1112 h 1598"/>
              <a:gd name="T52" fmla="*/ 209 w 1665"/>
              <a:gd name="T53" fmla="*/ 970 h 1598"/>
              <a:gd name="T54" fmla="*/ 351 w 1665"/>
              <a:gd name="T55" fmla="*/ 970 h 1598"/>
              <a:gd name="T56" fmla="*/ 351 w 1665"/>
              <a:gd name="T57" fmla="*/ 836 h 1598"/>
              <a:gd name="T58" fmla="*/ 485 w 1665"/>
              <a:gd name="T59" fmla="*/ 836 h 1598"/>
              <a:gd name="T60" fmla="*/ 485 w 1665"/>
              <a:gd name="T61" fmla="*/ 970 h 1598"/>
              <a:gd name="T62" fmla="*/ 627 w 1665"/>
              <a:gd name="T63" fmla="*/ 970 h 1598"/>
              <a:gd name="T64" fmla="*/ 627 w 1665"/>
              <a:gd name="T65" fmla="*/ 1112 h 1598"/>
              <a:gd name="T66" fmla="*/ 1020 w 1665"/>
              <a:gd name="T67" fmla="*/ 1045 h 1598"/>
              <a:gd name="T68" fmla="*/ 1112 w 1665"/>
              <a:gd name="T69" fmla="*/ 954 h 1598"/>
              <a:gd name="T70" fmla="*/ 1204 w 1665"/>
              <a:gd name="T71" fmla="*/ 1045 h 1598"/>
              <a:gd name="T72" fmla="*/ 1112 w 1665"/>
              <a:gd name="T73" fmla="*/ 1129 h 1598"/>
              <a:gd name="T74" fmla="*/ 1020 w 1665"/>
              <a:gd name="T75" fmla="*/ 1045 h 1598"/>
              <a:gd name="T76" fmla="*/ 1246 w 1665"/>
              <a:gd name="T77" fmla="*/ 1271 h 1598"/>
              <a:gd name="T78" fmla="*/ 1162 w 1665"/>
              <a:gd name="T79" fmla="*/ 1179 h 1598"/>
              <a:gd name="T80" fmla="*/ 1246 w 1665"/>
              <a:gd name="T81" fmla="*/ 1087 h 1598"/>
              <a:gd name="T82" fmla="*/ 1338 w 1665"/>
              <a:gd name="T83" fmla="*/ 1179 h 1598"/>
              <a:gd name="T84" fmla="*/ 1246 w 1665"/>
              <a:gd name="T85" fmla="*/ 1271 h 1598"/>
              <a:gd name="T86" fmla="*/ 1480 w 1665"/>
              <a:gd name="T87" fmla="*/ 1045 h 1598"/>
              <a:gd name="T88" fmla="*/ 1388 w 1665"/>
              <a:gd name="T89" fmla="*/ 1129 h 1598"/>
              <a:gd name="T90" fmla="*/ 1296 w 1665"/>
              <a:gd name="T91" fmla="*/ 1045 h 1598"/>
              <a:gd name="T92" fmla="*/ 1388 w 1665"/>
              <a:gd name="T93" fmla="*/ 954 h 1598"/>
              <a:gd name="T94" fmla="*/ 1480 w 1665"/>
              <a:gd name="T95" fmla="*/ 1045 h 1598"/>
              <a:gd name="T96" fmla="*/ 1480 w 1665"/>
              <a:gd name="T97" fmla="*/ 1045 h 1598"/>
              <a:gd name="T98" fmla="*/ 1480 w 1665"/>
              <a:gd name="T99" fmla="*/ 1045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65" h="1598">
                <a:moveTo>
                  <a:pt x="1229" y="561"/>
                </a:moveTo>
                <a:cubicBezTo>
                  <a:pt x="1079" y="561"/>
                  <a:pt x="1028" y="653"/>
                  <a:pt x="911" y="686"/>
                </a:cubicBezTo>
                <a:cubicBezTo>
                  <a:pt x="928" y="552"/>
                  <a:pt x="1012" y="419"/>
                  <a:pt x="1246" y="419"/>
                </a:cubicBezTo>
                <a:cubicBezTo>
                  <a:pt x="1580" y="419"/>
                  <a:pt x="1664" y="193"/>
                  <a:pt x="1664" y="76"/>
                </a:cubicBezTo>
                <a:cubicBezTo>
                  <a:pt x="1664" y="34"/>
                  <a:pt x="1630" y="0"/>
                  <a:pt x="1597" y="0"/>
                </a:cubicBezTo>
                <a:cubicBezTo>
                  <a:pt x="1555" y="0"/>
                  <a:pt x="1530" y="34"/>
                  <a:pt x="1530" y="76"/>
                </a:cubicBezTo>
                <a:cubicBezTo>
                  <a:pt x="1530" y="84"/>
                  <a:pt x="1522" y="276"/>
                  <a:pt x="1246" y="276"/>
                </a:cubicBezTo>
                <a:cubicBezTo>
                  <a:pt x="870" y="276"/>
                  <a:pt x="786" y="535"/>
                  <a:pt x="769" y="686"/>
                </a:cubicBezTo>
                <a:cubicBezTo>
                  <a:pt x="644" y="661"/>
                  <a:pt x="594" y="561"/>
                  <a:pt x="435" y="561"/>
                </a:cubicBezTo>
                <a:cubicBezTo>
                  <a:pt x="268" y="561"/>
                  <a:pt x="0" y="887"/>
                  <a:pt x="0" y="1288"/>
                </a:cubicBezTo>
                <a:cubicBezTo>
                  <a:pt x="0" y="1489"/>
                  <a:pt x="100" y="1597"/>
                  <a:pt x="201" y="1597"/>
                </a:cubicBezTo>
                <a:cubicBezTo>
                  <a:pt x="418" y="1597"/>
                  <a:pt x="460" y="1255"/>
                  <a:pt x="836" y="1255"/>
                </a:cubicBezTo>
                <a:cubicBezTo>
                  <a:pt x="1204" y="1255"/>
                  <a:pt x="1246" y="1597"/>
                  <a:pt x="1463" y="1597"/>
                </a:cubicBezTo>
                <a:cubicBezTo>
                  <a:pt x="1564" y="1597"/>
                  <a:pt x="1664" y="1497"/>
                  <a:pt x="1664" y="1288"/>
                </a:cubicBezTo>
                <a:cubicBezTo>
                  <a:pt x="1664" y="887"/>
                  <a:pt x="1405" y="561"/>
                  <a:pt x="1229" y="561"/>
                </a:cubicBezTo>
                <a:close/>
                <a:moveTo>
                  <a:pt x="1246" y="811"/>
                </a:moveTo>
                <a:cubicBezTo>
                  <a:pt x="1296" y="811"/>
                  <a:pt x="1338" y="853"/>
                  <a:pt x="1338" y="903"/>
                </a:cubicBezTo>
                <a:cubicBezTo>
                  <a:pt x="1338" y="954"/>
                  <a:pt x="1296" y="995"/>
                  <a:pt x="1246" y="995"/>
                </a:cubicBezTo>
                <a:cubicBezTo>
                  <a:pt x="1204" y="995"/>
                  <a:pt x="1162" y="954"/>
                  <a:pt x="1162" y="903"/>
                </a:cubicBezTo>
                <a:cubicBezTo>
                  <a:pt x="1162" y="853"/>
                  <a:pt x="1204" y="811"/>
                  <a:pt x="1246" y="811"/>
                </a:cubicBezTo>
                <a:close/>
                <a:moveTo>
                  <a:pt x="627" y="1112"/>
                </a:moveTo>
                <a:cubicBezTo>
                  <a:pt x="485" y="1112"/>
                  <a:pt x="485" y="1112"/>
                  <a:pt x="485" y="1112"/>
                </a:cubicBezTo>
                <a:cubicBezTo>
                  <a:pt x="485" y="1255"/>
                  <a:pt x="485" y="1255"/>
                  <a:pt x="485" y="1255"/>
                </a:cubicBezTo>
                <a:cubicBezTo>
                  <a:pt x="351" y="1255"/>
                  <a:pt x="351" y="1255"/>
                  <a:pt x="351" y="1255"/>
                </a:cubicBezTo>
                <a:cubicBezTo>
                  <a:pt x="351" y="1112"/>
                  <a:pt x="351" y="1112"/>
                  <a:pt x="351" y="1112"/>
                </a:cubicBezTo>
                <a:cubicBezTo>
                  <a:pt x="209" y="1112"/>
                  <a:pt x="209" y="1112"/>
                  <a:pt x="209" y="1112"/>
                </a:cubicBezTo>
                <a:cubicBezTo>
                  <a:pt x="209" y="970"/>
                  <a:pt x="209" y="970"/>
                  <a:pt x="209" y="970"/>
                </a:cubicBezTo>
                <a:cubicBezTo>
                  <a:pt x="351" y="970"/>
                  <a:pt x="351" y="970"/>
                  <a:pt x="351" y="970"/>
                </a:cubicBezTo>
                <a:cubicBezTo>
                  <a:pt x="351" y="836"/>
                  <a:pt x="351" y="836"/>
                  <a:pt x="351" y="836"/>
                </a:cubicBezTo>
                <a:cubicBezTo>
                  <a:pt x="485" y="836"/>
                  <a:pt x="485" y="836"/>
                  <a:pt x="485" y="836"/>
                </a:cubicBezTo>
                <a:cubicBezTo>
                  <a:pt x="485" y="970"/>
                  <a:pt x="485" y="970"/>
                  <a:pt x="485" y="970"/>
                </a:cubicBezTo>
                <a:cubicBezTo>
                  <a:pt x="627" y="970"/>
                  <a:pt x="627" y="970"/>
                  <a:pt x="627" y="970"/>
                </a:cubicBezTo>
                <a:lnTo>
                  <a:pt x="627" y="1112"/>
                </a:lnTo>
                <a:close/>
                <a:moveTo>
                  <a:pt x="1020" y="1045"/>
                </a:moveTo>
                <a:cubicBezTo>
                  <a:pt x="1020" y="995"/>
                  <a:pt x="1062" y="954"/>
                  <a:pt x="1112" y="954"/>
                </a:cubicBezTo>
                <a:cubicBezTo>
                  <a:pt x="1162" y="954"/>
                  <a:pt x="1204" y="995"/>
                  <a:pt x="1204" y="1045"/>
                </a:cubicBezTo>
                <a:cubicBezTo>
                  <a:pt x="1204" y="1087"/>
                  <a:pt x="1162" y="1129"/>
                  <a:pt x="1112" y="1129"/>
                </a:cubicBezTo>
                <a:cubicBezTo>
                  <a:pt x="1062" y="1129"/>
                  <a:pt x="1020" y="1087"/>
                  <a:pt x="1020" y="1045"/>
                </a:cubicBezTo>
                <a:close/>
                <a:moveTo>
                  <a:pt x="1246" y="1271"/>
                </a:moveTo>
                <a:cubicBezTo>
                  <a:pt x="1204" y="1271"/>
                  <a:pt x="1162" y="1229"/>
                  <a:pt x="1162" y="1179"/>
                </a:cubicBezTo>
                <a:cubicBezTo>
                  <a:pt x="1162" y="1129"/>
                  <a:pt x="1204" y="1087"/>
                  <a:pt x="1246" y="1087"/>
                </a:cubicBezTo>
                <a:cubicBezTo>
                  <a:pt x="1296" y="1087"/>
                  <a:pt x="1338" y="1129"/>
                  <a:pt x="1338" y="1179"/>
                </a:cubicBezTo>
                <a:cubicBezTo>
                  <a:pt x="1338" y="1229"/>
                  <a:pt x="1296" y="1271"/>
                  <a:pt x="1246" y="1271"/>
                </a:cubicBezTo>
                <a:close/>
                <a:moveTo>
                  <a:pt x="1480" y="1045"/>
                </a:moveTo>
                <a:cubicBezTo>
                  <a:pt x="1480" y="1087"/>
                  <a:pt x="1438" y="1129"/>
                  <a:pt x="1388" y="1129"/>
                </a:cubicBezTo>
                <a:cubicBezTo>
                  <a:pt x="1338" y="1129"/>
                  <a:pt x="1296" y="1087"/>
                  <a:pt x="1296" y="1045"/>
                </a:cubicBezTo>
                <a:cubicBezTo>
                  <a:pt x="1296" y="995"/>
                  <a:pt x="1338" y="954"/>
                  <a:pt x="1388" y="954"/>
                </a:cubicBezTo>
                <a:cubicBezTo>
                  <a:pt x="1438" y="954"/>
                  <a:pt x="1480" y="995"/>
                  <a:pt x="1480" y="1045"/>
                </a:cubicBezTo>
                <a:close/>
                <a:moveTo>
                  <a:pt x="1480" y="1045"/>
                </a:moveTo>
                <a:lnTo>
                  <a:pt x="1480" y="1045"/>
                </a:lnTo>
                <a:close/>
              </a:path>
            </a:pathLst>
          </a:custGeom>
          <a:solidFill>
            <a:schemeClr val="bg1"/>
          </a:solidFill>
          <a:ln>
            <a:noFill/>
          </a:ln>
          <a:effectLst/>
        </p:spPr>
        <p:txBody>
          <a:bodyPr wrap="none" lIns="182814" tIns="91406" rIns="182814" bIns="91406" anchor="ctr"/>
          <a:lstStyle/>
          <a:p>
            <a:pPr>
              <a:defRPr/>
            </a:pPr>
            <a:endParaRPr lang="en-US" dirty="0">
              <a:latin typeface="微软雅黑" panose="020B0503020204020204" pitchFamily="34" charset="-122"/>
              <a:ea typeface="宋体" panose="02010600030101010101" pitchFamily="2" charset="-122"/>
            </a:endParaRPr>
          </a:p>
        </p:txBody>
      </p:sp>
      <p:sp>
        <p:nvSpPr>
          <p:cNvPr id="50" name="TextBox 49"/>
          <p:cNvSpPr txBox="1"/>
          <p:nvPr/>
        </p:nvSpPr>
        <p:spPr>
          <a:xfrm>
            <a:off x="1362173" y="1486229"/>
            <a:ext cx="1076244" cy="257890"/>
          </a:xfrm>
          <a:prstGeom prst="rect">
            <a:avLst/>
          </a:prstGeom>
          <a:noFill/>
        </p:spPr>
        <p:txBody>
          <a:bodyPr wrap="none" lIns="68570" tIns="34286" rIns="68570" bIns="34286" rtlCol="0">
            <a:spAutoFit/>
          </a:bodyPr>
          <a:lstStyle/>
          <a:p>
            <a:pPr algn="r"/>
            <a:r>
              <a:rPr lang="zh-CN" altLang="en-US" sz="1200" b="1" dirty="0">
                <a:solidFill>
                  <a:srgbClr val="0E1E3B"/>
                </a:solidFill>
                <a:latin typeface="微软雅黑" panose="020B0503020204020204" pitchFamily="34" charset="-122"/>
                <a:ea typeface="微软雅黑" panose="020B0503020204020204" pitchFamily="34" charset="-122"/>
                <a:cs typeface="Lato Regular"/>
              </a:rPr>
              <a:t>单击编辑标题</a:t>
            </a:r>
          </a:p>
        </p:txBody>
      </p:sp>
      <p:sp>
        <p:nvSpPr>
          <p:cNvPr id="51" name="TextBox 50"/>
          <p:cNvSpPr txBox="1"/>
          <p:nvPr/>
        </p:nvSpPr>
        <p:spPr>
          <a:xfrm>
            <a:off x="757039" y="1675651"/>
            <a:ext cx="1679764" cy="567840"/>
          </a:xfrm>
          <a:prstGeom prst="rect">
            <a:avLst/>
          </a:prstGeom>
          <a:noFill/>
        </p:spPr>
        <p:txBody>
          <a:bodyPr wrap="square" lIns="68570" tIns="34286" rIns="68570" bIns="34286" rtlCol="0">
            <a:spAutoFit/>
          </a:bodyPr>
          <a:lstStyle/>
          <a:p>
            <a:pPr algn="r">
              <a:lnSpc>
                <a:spcPct val="120000"/>
              </a:lnSpc>
            </a:pPr>
            <a:r>
              <a:rPr lang="zh-CN" altLang="en-US" sz="900" dirty="0">
                <a:solidFill>
                  <a:schemeClr val="tx1"/>
                </a:solidFill>
                <a:latin typeface="微软雅黑" panose="020B0503020204020204" pitchFamily="34" charset="-122"/>
                <a:ea typeface="微软雅黑" panose="020B0503020204020204" pitchFamily="34" charset="-122"/>
                <a:cs typeface="Lato Light"/>
              </a:rPr>
              <a:t>单击此处可编辑内容单击此处可编辑内容单击此处可编辑内容</a:t>
            </a:r>
            <a:endParaRPr lang="zh-CN" altLang="en-US" sz="900" b="1" dirty="0">
              <a:solidFill>
                <a:schemeClr val="tx1"/>
              </a:solidFill>
              <a:latin typeface="微软雅黑" panose="020B0503020204020204" pitchFamily="34" charset="-122"/>
              <a:ea typeface="微软雅黑" panose="020B0503020204020204" pitchFamily="34" charset="-122"/>
              <a:cs typeface="Lato Light"/>
            </a:endParaRPr>
          </a:p>
        </p:txBody>
      </p:sp>
      <p:sp>
        <p:nvSpPr>
          <p:cNvPr id="52" name="TextBox 51"/>
          <p:cNvSpPr txBox="1"/>
          <p:nvPr/>
        </p:nvSpPr>
        <p:spPr>
          <a:xfrm>
            <a:off x="6729068" y="1517460"/>
            <a:ext cx="1076244" cy="257890"/>
          </a:xfrm>
          <a:prstGeom prst="rect">
            <a:avLst/>
          </a:prstGeom>
          <a:noFill/>
        </p:spPr>
        <p:txBody>
          <a:bodyPr wrap="none" lIns="68570" tIns="34286" rIns="68570" bIns="34286" rtlCol="0">
            <a:spAutoFit/>
          </a:bodyPr>
          <a:lstStyle/>
          <a:p>
            <a:r>
              <a:rPr lang="zh-CN" altLang="en-US" sz="1200" b="1" dirty="0">
                <a:solidFill>
                  <a:srgbClr val="E6345E"/>
                </a:solidFill>
                <a:latin typeface="微软雅黑" panose="020B0503020204020204" pitchFamily="34" charset="-122"/>
                <a:ea typeface="微软雅黑" panose="020B0503020204020204" pitchFamily="34" charset="-122"/>
                <a:cs typeface="Lato Regular"/>
              </a:rPr>
              <a:t>单击编辑标题</a:t>
            </a:r>
          </a:p>
        </p:txBody>
      </p:sp>
      <p:sp>
        <p:nvSpPr>
          <p:cNvPr id="53" name="TextBox 52"/>
          <p:cNvSpPr txBox="1"/>
          <p:nvPr/>
        </p:nvSpPr>
        <p:spPr>
          <a:xfrm>
            <a:off x="6729068" y="1706882"/>
            <a:ext cx="1679764" cy="567840"/>
          </a:xfrm>
          <a:prstGeom prst="rect">
            <a:avLst/>
          </a:prstGeom>
          <a:noFill/>
        </p:spPr>
        <p:txBody>
          <a:bodyPr wrap="square" lIns="68570" tIns="34286" rIns="68570" bIns="34286" rtlCol="0">
            <a:spAutoFit/>
          </a:bodyPr>
          <a:lstStyle/>
          <a:p>
            <a:pPr>
              <a:lnSpc>
                <a:spcPct val="120000"/>
              </a:lnSpc>
            </a:pPr>
            <a:r>
              <a:rPr lang="zh-CN" altLang="en-US" sz="900" dirty="0">
                <a:solidFill>
                  <a:schemeClr val="tx1"/>
                </a:solidFill>
                <a:latin typeface="微软雅黑" panose="020B0503020204020204" pitchFamily="34" charset="-122"/>
                <a:ea typeface="微软雅黑" panose="020B0503020204020204" pitchFamily="34" charset="-122"/>
                <a:cs typeface="Lato Light"/>
              </a:rPr>
              <a:t>单击此处可编辑内容单击此处可编辑内容单击此处可编辑内容</a:t>
            </a:r>
            <a:endParaRPr lang="zh-CN" altLang="en-US" sz="900" b="1" dirty="0">
              <a:solidFill>
                <a:schemeClr val="tx1"/>
              </a:solidFill>
              <a:latin typeface="微软雅黑" panose="020B0503020204020204" pitchFamily="34" charset="-122"/>
              <a:ea typeface="微软雅黑" panose="020B0503020204020204" pitchFamily="34" charset="-122"/>
              <a:cs typeface="Lato Light"/>
            </a:endParaRPr>
          </a:p>
        </p:txBody>
      </p:sp>
      <p:sp>
        <p:nvSpPr>
          <p:cNvPr id="54" name="TextBox 53"/>
          <p:cNvSpPr txBox="1"/>
          <p:nvPr/>
        </p:nvSpPr>
        <p:spPr>
          <a:xfrm>
            <a:off x="1362173" y="2525374"/>
            <a:ext cx="1076244" cy="257890"/>
          </a:xfrm>
          <a:prstGeom prst="rect">
            <a:avLst/>
          </a:prstGeom>
          <a:noFill/>
        </p:spPr>
        <p:txBody>
          <a:bodyPr wrap="none" lIns="68570" tIns="34286" rIns="68570" bIns="34286" rtlCol="0">
            <a:spAutoFit/>
          </a:bodyPr>
          <a:lstStyle/>
          <a:p>
            <a:pPr algn="r"/>
            <a:r>
              <a:rPr lang="zh-CN" altLang="en-US" sz="1200" b="1" dirty="0">
                <a:solidFill>
                  <a:srgbClr val="0E1E3B"/>
                </a:solidFill>
                <a:latin typeface="微软雅黑" panose="020B0503020204020204" pitchFamily="34" charset="-122"/>
                <a:ea typeface="微软雅黑" panose="020B0503020204020204" pitchFamily="34" charset="-122"/>
                <a:cs typeface="Lato Regular"/>
              </a:rPr>
              <a:t>单击编辑标题</a:t>
            </a:r>
          </a:p>
        </p:txBody>
      </p:sp>
      <p:sp>
        <p:nvSpPr>
          <p:cNvPr id="55" name="TextBox 54"/>
          <p:cNvSpPr txBox="1"/>
          <p:nvPr/>
        </p:nvSpPr>
        <p:spPr>
          <a:xfrm>
            <a:off x="757039" y="2714796"/>
            <a:ext cx="1679764" cy="567840"/>
          </a:xfrm>
          <a:prstGeom prst="rect">
            <a:avLst/>
          </a:prstGeom>
          <a:noFill/>
        </p:spPr>
        <p:txBody>
          <a:bodyPr wrap="square" lIns="68570" tIns="34286" rIns="68570" bIns="34286" rtlCol="0">
            <a:spAutoFit/>
          </a:bodyPr>
          <a:lstStyle/>
          <a:p>
            <a:pPr algn="r">
              <a:lnSpc>
                <a:spcPct val="120000"/>
              </a:lnSpc>
            </a:pPr>
            <a:r>
              <a:rPr lang="zh-CN" altLang="en-US" sz="900" dirty="0">
                <a:solidFill>
                  <a:schemeClr val="tx1"/>
                </a:solidFill>
                <a:latin typeface="微软雅黑" panose="020B0503020204020204" pitchFamily="34" charset="-122"/>
                <a:ea typeface="微软雅黑" panose="020B0503020204020204" pitchFamily="34" charset="-122"/>
                <a:cs typeface="Lato Light"/>
              </a:rPr>
              <a:t>单击此处可编辑内容单击此处可编辑内容单击此处可编辑内容</a:t>
            </a:r>
            <a:endParaRPr lang="zh-CN" altLang="en-US" sz="900" b="1" dirty="0">
              <a:solidFill>
                <a:schemeClr val="tx1"/>
              </a:solidFill>
              <a:latin typeface="微软雅黑" panose="020B0503020204020204" pitchFamily="34" charset="-122"/>
              <a:ea typeface="微软雅黑" panose="020B0503020204020204" pitchFamily="34" charset="-122"/>
              <a:cs typeface="Lato Light"/>
            </a:endParaRPr>
          </a:p>
        </p:txBody>
      </p:sp>
      <p:sp>
        <p:nvSpPr>
          <p:cNvPr id="56" name="TextBox 55"/>
          <p:cNvSpPr txBox="1"/>
          <p:nvPr/>
        </p:nvSpPr>
        <p:spPr>
          <a:xfrm>
            <a:off x="6735480" y="2528177"/>
            <a:ext cx="1076244" cy="257890"/>
          </a:xfrm>
          <a:prstGeom prst="rect">
            <a:avLst/>
          </a:prstGeom>
          <a:noFill/>
        </p:spPr>
        <p:txBody>
          <a:bodyPr wrap="none" lIns="68570" tIns="34286" rIns="68570" bIns="34286" rtlCol="0">
            <a:spAutoFit/>
          </a:bodyPr>
          <a:lstStyle/>
          <a:p>
            <a:r>
              <a:rPr lang="zh-CN" altLang="en-US" sz="1200" b="1" dirty="0">
                <a:solidFill>
                  <a:srgbClr val="E6345E"/>
                </a:solidFill>
                <a:latin typeface="微软雅黑" panose="020B0503020204020204" pitchFamily="34" charset="-122"/>
                <a:ea typeface="微软雅黑" panose="020B0503020204020204" pitchFamily="34" charset="-122"/>
                <a:cs typeface="Lato Regular"/>
              </a:rPr>
              <a:t>单击编辑标题</a:t>
            </a:r>
          </a:p>
        </p:txBody>
      </p:sp>
      <p:sp>
        <p:nvSpPr>
          <p:cNvPr id="57" name="TextBox 56"/>
          <p:cNvSpPr txBox="1"/>
          <p:nvPr/>
        </p:nvSpPr>
        <p:spPr>
          <a:xfrm>
            <a:off x="6735480" y="2717599"/>
            <a:ext cx="1679764" cy="567840"/>
          </a:xfrm>
          <a:prstGeom prst="rect">
            <a:avLst/>
          </a:prstGeom>
          <a:noFill/>
        </p:spPr>
        <p:txBody>
          <a:bodyPr wrap="square" lIns="68570" tIns="34286" rIns="68570" bIns="34286" rtlCol="0">
            <a:spAutoFit/>
          </a:bodyPr>
          <a:lstStyle/>
          <a:p>
            <a:pPr>
              <a:lnSpc>
                <a:spcPct val="120000"/>
              </a:lnSpc>
            </a:pPr>
            <a:r>
              <a:rPr lang="zh-CN" altLang="en-US" sz="900" dirty="0">
                <a:solidFill>
                  <a:schemeClr val="tx1"/>
                </a:solidFill>
                <a:latin typeface="微软雅黑" panose="020B0503020204020204" pitchFamily="34" charset="-122"/>
                <a:ea typeface="微软雅黑" panose="020B0503020204020204" pitchFamily="34" charset="-122"/>
                <a:cs typeface="Lato Light"/>
              </a:rPr>
              <a:t>单击此处可编辑内容单击此处可编辑内容单击此处可编辑内容</a:t>
            </a:r>
            <a:endParaRPr lang="zh-CN" altLang="en-US" sz="900" b="1" dirty="0">
              <a:solidFill>
                <a:schemeClr val="tx1"/>
              </a:solidFill>
              <a:latin typeface="微软雅黑" panose="020B0503020204020204" pitchFamily="34" charset="-122"/>
              <a:ea typeface="微软雅黑" panose="020B0503020204020204" pitchFamily="34" charset="-122"/>
              <a:cs typeface="Lato Light"/>
            </a:endParaRPr>
          </a:p>
        </p:txBody>
      </p:sp>
      <p:sp>
        <p:nvSpPr>
          <p:cNvPr id="58" name="TextBox 57"/>
          <p:cNvSpPr txBox="1"/>
          <p:nvPr/>
        </p:nvSpPr>
        <p:spPr>
          <a:xfrm>
            <a:off x="1362173" y="3557157"/>
            <a:ext cx="1076244" cy="257890"/>
          </a:xfrm>
          <a:prstGeom prst="rect">
            <a:avLst/>
          </a:prstGeom>
          <a:noFill/>
        </p:spPr>
        <p:txBody>
          <a:bodyPr wrap="none" lIns="68570" tIns="34286" rIns="68570" bIns="34286" rtlCol="0">
            <a:spAutoFit/>
          </a:bodyPr>
          <a:lstStyle/>
          <a:p>
            <a:pPr algn="r"/>
            <a:r>
              <a:rPr lang="zh-CN" altLang="en-US" sz="1200" b="1" dirty="0">
                <a:solidFill>
                  <a:srgbClr val="0E1E3B"/>
                </a:solidFill>
                <a:latin typeface="微软雅黑" panose="020B0503020204020204" pitchFamily="34" charset="-122"/>
                <a:ea typeface="微软雅黑" panose="020B0503020204020204" pitchFamily="34" charset="-122"/>
                <a:cs typeface="Lato Regular"/>
              </a:rPr>
              <a:t>单击编辑标题</a:t>
            </a:r>
          </a:p>
        </p:txBody>
      </p:sp>
      <p:sp>
        <p:nvSpPr>
          <p:cNvPr id="59" name="TextBox 58"/>
          <p:cNvSpPr txBox="1"/>
          <p:nvPr/>
        </p:nvSpPr>
        <p:spPr>
          <a:xfrm>
            <a:off x="757039" y="3746579"/>
            <a:ext cx="1679764" cy="567840"/>
          </a:xfrm>
          <a:prstGeom prst="rect">
            <a:avLst/>
          </a:prstGeom>
          <a:noFill/>
        </p:spPr>
        <p:txBody>
          <a:bodyPr wrap="square" lIns="68570" tIns="34286" rIns="68570" bIns="34286" rtlCol="0">
            <a:spAutoFit/>
          </a:bodyPr>
          <a:lstStyle/>
          <a:p>
            <a:pPr algn="r">
              <a:lnSpc>
                <a:spcPct val="120000"/>
              </a:lnSpc>
            </a:pPr>
            <a:r>
              <a:rPr lang="zh-CN" altLang="en-US" sz="900" dirty="0">
                <a:solidFill>
                  <a:schemeClr val="tx1"/>
                </a:solidFill>
                <a:latin typeface="微软雅黑" panose="020B0503020204020204" pitchFamily="34" charset="-122"/>
                <a:ea typeface="微软雅黑" panose="020B0503020204020204" pitchFamily="34" charset="-122"/>
                <a:cs typeface="Lato Light"/>
              </a:rPr>
              <a:t>单击此处可编辑内容单击此处可编辑内容单击此处可编辑内容</a:t>
            </a:r>
            <a:endParaRPr lang="zh-CN" altLang="en-US" sz="900" b="1" dirty="0">
              <a:solidFill>
                <a:schemeClr val="tx1"/>
              </a:solidFill>
              <a:latin typeface="微软雅黑" panose="020B0503020204020204" pitchFamily="34" charset="-122"/>
              <a:ea typeface="微软雅黑" panose="020B0503020204020204" pitchFamily="34" charset="-122"/>
              <a:cs typeface="Lato Light"/>
            </a:endParaRPr>
          </a:p>
        </p:txBody>
      </p:sp>
      <p:sp>
        <p:nvSpPr>
          <p:cNvPr id="60" name="TextBox 59"/>
          <p:cNvSpPr txBox="1"/>
          <p:nvPr/>
        </p:nvSpPr>
        <p:spPr>
          <a:xfrm>
            <a:off x="6735480" y="3554388"/>
            <a:ext cx="1076244" cy="257890"/>
          </a:xfrm>
          <a:prstGeom prst="rect">
            <a:avLst/>
          </a:prstGeom>
          <a:noFill/>
        </p:spPr>
        <p:txBody>
          <a:bodyPr wrap="none" lIns="68570" tIns="34286" rIns="68570" bIns="34286"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单击编辑标题</a:t>
            </a:r>
            <a:endParaRPr lang="id-ID"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61" name="TextBox 60"/>
          <p:cNvSpPr txBox="1"/>
          <p:nvPr/>
        </p:nvSpPr>
        <p:spPr>
          <a:xfrm>
            <a:off x="6735480" y="3743810"/>
            <a:ext cx="1679764" cy="567840"/>
          </a:xfrm>
          <a:prstGeom prst="rect">
            <a:avLst/>
          </a:prstGeom>
          <a:noFill/>
        </p:spPr>
        <p:txBody>
          <a:bodyPr wrap="square" lIns="68570" tIns="34286" rIns="68570" bIns="34286" rtlCol="0">
            <a:spAutoFit/>
          </a:bodyPr>
          <a:lstStyle/>
          <a:p>
            <a:pPr>
              <a:lnSpc>
                <a:spcPct val="120000"/>
              </a:lnSpc>
            </a:pPr>
            <a:r>
              <a:rPr lang="zh-CN" altLang="en-US" sz="900" dirty="0">
                <a:solidFill>
                  <a:srgbClr val="E6345E"/>
                </a:solidFill>
                <a:latin typeface="微软雅黑" panose="020B0503020204020204" pitchFamily="34" charset="-122"/>
                <a:ea typeface="微软雅黑" panose="020B0503020204020204" pitchFamily="34" charset="-122"/>
                <a:cs typeface="Lato Light"/>
              </a:rPr>
              <a:t>单击此处可编辑内容单击此处可编辑内容单击此处可编辑内容</a:t>
            </a:r>
            <a:endParaRPr lang="zh-CN" altLang="en-US" sz="900" b="1" dirty="0">
              <a:solidFill>
                <a:srgbClr val="E6345E"/>
              </a:solidFill>
              <a:latin typeface="微软雅黑" panose="020B0503020204020204" pitchFamily="34" charset="-122"/>
              <a:ea typeface="微软雅黑" panose="020B0503020204020204" pitchFamily="34" charset="-122"/>
              <a:cs typeface="Lato Light"/>
            </a:endParaRPr>
          </a:p>
        </p:txBody>
      </p:sp>
      <p:sp>
        <p:nvSpPr>
          <p:cNvPr id="62" name="Oval 44"/>
          <p:cNvSpPr/>
          <p:nvPr/>
        </p:nvSpPr>
        <p:spPr>
          <a:xfrm>
            <a:off x="2528342" y="1601586"/>
            <a:ext cx="171450" cy="171450"/>
          </a:xfrm>
          <a:prstGeom prst="ellipse">
            <a:avLst/>
          </a:prstGeom>
          <a:solidFill>
            <a:srgbClr val="0E1E3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rtlCol="0" anchor="ctr"/>
          <a:lstStyle/>
          <a:p>
            <a:pPr algn="ctr"/>
            <a:endParaRPr 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Oval 45"/>
          <p:cNvSpPr/>
          <p:nvPr/>
        </p:nvSpPr>
        <p:spPr>
          <a:xfrm>
            <a:off x="2528342" y="2638475"/>
            <a:ext cx="171450" cy="171450"/>
          </a:xfrm>
          <a:prstGeom prst="ellipse">
            <a:avLst/>
          </a:prstGeom>
          <a:solidFill>
            <a:srgbClr val="0E1E3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rtlCol="0" anchor="ctr"/>
          <a:lstStyle/>
          <a:p>
            <a:pPr algn="ctr"/>
            <a:endParaRPr 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4" name="Oval 46"/>
          <p:cNvSpPr/>
          <p:nvPr/>
        </p:nvSpPr>
        <p:spPr>
          <a:xfrm>
            <a:off x="2528342" y="3694157"/>
            <a:ext cx="171450" cy="171450"/>
          </a:xfrm>
          <a:prstGeom prst="ellipse">
            <a:avLst/>
          </a:prstGeom>
          <a:solidFill>
            <a:srgbClr val="0E1E3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rtlCol="0" anchor="ctr"/>
          <a:lstStyle/>
          <a:p>
            <a:pPr algn="ctr"/>
            <a:endParaRPr 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5" name="Oval 47"/>
          <p:cNvSpPr/>
          <p:nvPr/>
        </p:nvSpPr>
        <p:spPr>
          <a:xfrm>
            <a:off x="6444208" y="1601586"/>
            <a:ext cx="171450" cy="171450"/>
          </a:xfrm>
          <a:prstGeom prst="ellipse">
            <a:avLst/>
          </a:prstGeom>
          <a:solidFill>
            <a:srgbClr val="E634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rtlCol="0" anchor="ctr"/>
          <a:lstStyle/>
          <a:p>
            <a:pPr algn="ctr"/>
            <a:endParaRPr 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6" name="Oval 48"/>
          <p:cNvSpPr/>
          <p:nvPr/>
        </p:nvSpPr>
        <p:spPr>
          <a:xfrm>
            <a:off x="6444208" y="2638475"/>
            <a:ext cx="171450" cy="171450"/>
          </a:xfrm>
          <a:prstGeom prst="ellipse">
            <a:avLst/>
          </a:prstGeom>
          <a:solidFill>
            <a:srgbClr val="E634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rtlCol="0" anchor="ctr"/>
          <a:lstStyle/>
          <a:p>
            <a:pPr algn="ctr"/>
            <a:endParaRPr 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Oval 49"/>
          <p:cNvSpPr/>
          <p:nvPr/>
        </p:nvSpPr>
        <p:spPr>
          <a:xfrm>
            <a:off x="6444208" y="3694157"/>
            <a:ext cx="171450" cy="171450"/>
          </a:xfrm>
          <a:prstGeom prst="ellipse">
            <a:avLst/>
          </a:prstGeom>
          <a:solidFill>
            <a:srgbClr val="E634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rtlCol="0" anchor="ctr"/>
          <a:lstStyle/>
          <a:p>
            <a:pPr algn="ctr"/>
            <a:endParaRPr lang="en-US"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9" name="Group 50"/>
          <p:cNvGrpSpPr/>
          <p:nvPr/>
        </p:nvGrpSpPr>
        <p:grpSpPr>
          <a:xfrm>
            <a:off x="3706012" y="2251220"/>
            <a:ext cx="1835367" cy="1314980"/>
            <a:chOff x="4976908" y="2980459"/>
            <a:chExt cx="2447155" cy="1753306"/>
          </a:xfrm>
          <a:solidFill>
            <a:schemeClr val="accent1"/>
          </a:solidFill>
        </p:grpSpPr>
        <p:sp>
          <p:nvSpPr>
            <p:cNvPr id="69" name="Freeform 40"/>
            <p:cNvSpPr/>
            <p:nvPr/>
          </p:nvSpPr>
          <p:spPr bwMode="auto">
            <a:xfrm>
              <a:off x="4976908" y="2980459"/>
              <a:ext cx="2447155" cy="1753306"/>
            </a:xfrm>
            <a:custGeom>
              <a:avLst/>
              <a:gdLst>
                <a:gd name="T0" fmla="*/ 1413 w 1454"/>
                <a:gd name="T1" fmla="*/ 410 h 1042"/>
                <a:gd name="T2" fmla="*/ 1224 w 1454"/>
                <a:gd name="T3" fmla="*/ 327 h 1042"/>
                <a:gd name="T4" fmla="*/ 1197 w 1454"/>
                <a:gd name="T5" fmla="*/ 328 h 1042"/>
                <a:gd name="T6" fmla="*/ 1119 w 1454"/>
                <a:gd name="T7" fmla="*/ 150 h 1042"/>
                <a:gd name="T8" fmla="*/ 984 w 1454"/>
                <a:gd name="T9" fmla="*/ 101 h 1042"/>
                <a:gd name="T10" fmla="*/ 875 w 1454"/>
                <a:gd name="T11" fmla="*/ 122 h 1042"/>
                <a:gd name="T12" fmla="*/ 641 w 1454"/>
                <a:gd name="T13" fmla="*/ 0 h 1042"/>
                <a:gd name="T14" fmla="*/ 627 w 1454"/>
                <a:gd name="T15" fmla="*/ 0 h 1042"/>
                <a:gd name="T16" fmla="*/ 386 w 1454"/>
                <a:gd name="T17" fmla="*/ 202 h 1042"/>
                <a:gd name="T18" fmla="*/ 343 w 1454"/>
                <a:gd name="T19" fmla="*/ 198 h 1042"/>
                <a:gd name="T20" fmla="*/ 205 w 1454"/>
                <a:gd name="T21" fmla="*/ 300 h 1042"/>
                <a:gd name="T22" fmla="*/ 188 w 1454"/>
                <a:gd name="T23" fmla="*/ 299 h 1042"/>
                <a:gd name="T24" fmla="*/ 42 w 1454"/>
                <a:gd name="T25" fmla="*/ 393 h 1042"/>
                <a:gd name="T26" fmla="*/ 37 w 1454"/>
                <a:gd name="T27" fmla="*/ 610 h 1042"/>
                <a:gd name="T28" fmla="*/ 240 w 1454"/>
                <a:gd name="T29" fmla="*/ 721 h 1042"/>
                <a:gd name="T30" fmla="*/ 317 w 1454"/>
                <a:gd name="T31" fmla="*/ 712 h 1042"/>
                <a:gd name="T32" fmla="*/ 453 w 1454"/>
                <a:gd name="T33" fmla="*/ 841 h 1042"/>
                <a:gd name="T34" fmla="*/ 489 w 1454"/>
                <a:gd name="T35" fmla="*/ 844 h 1042"/>
                <a:gd name="T36" fmla="*/ 644 w 1454"/>
                <a:gd name="T37" fmla="*/ 770 h 1042"/>
                <a:gd name="T38" fmla="*/ 791 w 1454"/>
                <a:gd name="T39" fmla="*/ 873 h 1042"/>
                <a:gd name="T40" fmla="*/ 673 w 1454"/>
                <a:gd name="T41" fmla="*/ 1042 h 1042"/>
                <a:gd name="T42" fmla="*/ 1099 w 1454"/>
                <a:gd name="T43" fmla="*/ 761 h 1042"/>
                <a:gd name="T44" fmla="*/ 1102 w 1454"/>
                <a:gd name="T45" fmla="*/ 757 h 1042"/>
                <a:gd name="T46" fmla="*/ 1162 w 1454"/>
                <a:gd name="T47" fmla="*/ 766 h 1042"/>
                <a:gd name="T48" fmla="*/ 1285 w 1454"/>
                <a:gd name="T49" fmla="*/ 700 h 1042"/>
                <a:gd name="T50" fmla="*/ 1420 w 1454"/>
                <a:gd name="T51" fmla="*/ 601 h 1042"/>
                <a:gd name="T52" fmla="*/ 1413 w 1454"/>
                <a:gd name="T53" fmla="*/ 410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54" h="1042">
                  <a:moveTo>
                    <a:pt x="1413" y="410"/>
                  </a:moveTo>
                  <a:cubicBezTo>
                    <a:pt x="1359" y="338"/>
                    <a:pt x="1272" y="327"/>
                    <a:pt x="1224" y="327"/>
                  </a:cubicBezTo>
                  <a:cubicBezTo>
                    <a:pt x="1214" y="327"/>
                    <a:pt x="1204" y="328"/>
                    <a:pt x="1197" y="328"/>
                  </a:cubicBezTo>
                  <a:cubicBezTo>
                    <a:pt x="1201" y="297"/>
                    <a:pt x="1200" y="224"/>
                    <a:pt x="1119" y="150"/>
                  </a:cubicBezTo>
                  <a:cubicBezTo>
                    <a:pt x="1082" y="117"/>
                    <a:pt x="1037" y="101"/>
                    <a:pt x="984" y="101"/>
                  </a:cubicBezTo>
                  <a:cubicBezTo>
                    <a:pt x="935" y="101"/>
                    <a:pt x="893" y="115"/>
                    <a:pt x="875" y="122"/>
                  </a:cubicBezTo>
                  <a:cubicBezTo>
                    <a:pt x="859" y="91"/>
                    <a:pt x="799" y="0"/>
                    <a:pt x="641" y="0"/>
                  </a:cubicBezTo>
                  <a:cubicBezTo>
                    <a:pt x="637" y="0"/>
                    <a:pt x="632" y="0"/>
                    <a:pt x="627" y="0"/>
                  </a:cubicBezTo>
                  <a:cubicBezTo>
                    <a:pt x="437" y="6"/>
                    <a:pt x="395" y="158"/>
                    <a:pt x="386" y="202"/>
                  </a:cubicBezTo>
                  <a:cubicBezTo>
                    <a:pt x="371" y="199"/>
                    <a:pt x="357" y="198"/>
                    <a:pt x="343" y="198"/>
                  </a:cubicBezTo>
                  <a:cubicBezTo>
                    <a:pt x="246" y="198"/>
                    <a:pt x="214" y="273"/>
                    <a:pt x="205" y="300"/>
                  </a:cubicBezTo>
                  <a:cubicBezTo>
                    <a:pt x="200" y="300"/>
                    <a:pt x="194" y="299"/>
                    <a:pt x="188" y="299"/>
                  </a:cubicBezTo>
                  <a:cubicBezTo>
                    <a:pt x="132" y="299"/>
                    <a:pt x="76" y="335"/>
                    <a:pt x="42" y="393"/>
                  </a:cubicBezTo>
                  <a:cubicBezTo>
                    <a:pt x="2" y="461"/>
                    <a:pt x="0" y="542"/>
                    <a:pt x="37" y="610"/>
                  </a:cubicBezTo>
                  <a:cubicBezTo>
                    <a:pt x="88" y="702"/>
                    <a:pt x="175" y="721"/>
                    <a:pt x="240" y="721"/>
                  </a:cubicBezTo>
                  <a:cubicBezTo>
                    <a:pt x="274" y="721"/>
                    <a:pt x="302" y="716"/>
                    <a:pt x="317" y="712"/>
                  </a:cubicBezTo>
                  <a:cubicBezTo>
                    <a:pt x="322" y="744"/>
                    <a:pt x="347" y="823"/>
                    <a:pt x="453" y="841"/>
                  </a:cubicBezTo>
                  <a:cubicBezTo>
                    <a:pt x="465" y="843"/>
                    <a:pt x="477" y="844"/>
                    <a:pt x="489" y="844"/>
                  </a:cubicBezTo>
                  <a:cubicBezTo>
                    <a:pt x="568" y="844"/>
                    <a:pt x="621" y="797"/>
                    <a:pt x="644" y="770"/>
                  </a:cubicBezTo>
                  <a:cubicBezTo>
                    <a:pt x="655" y="799"/>
                    <a:pt x="689" y="847"/>
                    <a:pt x="791" y="873"/>
                  </a:cubicBezTo>
                  <a:cubicBezTo>
                    <a:pt x="778" y="928"/>
                    <a:pt x="746" y="1003"/>
                    <a:pt x="673" y="1042"/>
                  </a:cubicBezTo>
                  <a:cubicBezTo>
                    <a:pt x="673" y="1042"/>
                    <a:pt x="966" y="1042"/>
                    <a:pt x="1099" y="761"/>
                  </a:cubicBezTo>
                  <a:cubicBezTo>
                    <a:pt x="1100" y="760"/>
                    <a:pt x="1101" y="758"/>
                    <a:pt x="1102" y="757"/>
                  </a:cubicBezTo>
                  <a:cubicBezTo>
                    <a:pt x="1123" y="763"/>
                    <a:pt x="1143" y="766"/>
                    <a:pt x="1162" y="766"/>
                  </a:cubicBezTo>
                  <a:cubicBezTo>
                    <a:pt x="1238" y="766"/>
                    <a:pt x="1274" y="717"/>
                    <a:pt x="1285" y="700"/>
                  </a:cubicBezTo>
                  <a:cubicBezTo>
                    <a:pt x="1339" y="699"/>
                    <a:pt x="1390" y="661"/>
                    <a:pt x="1420" y="601"/>
                  </a:cubicBezTo>
                  <a:cubicBezTo>
                    <a:pt x="1454" y="534"/>
                    <a:pt x="1451" y="461"/>
                    <a:pt x="1413" y="410"/>
                  </a:cubicBezTo>
                </a:path>
              </a:pathLst>
            </a:custGeom>
            <a:solidFill>
              <a:srgbClr val="0E1E3B"/>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endParaRPr>
            </a:p>
          </p:txBody>
        </p:sp>
        <p:sp>
          <p:nvSpPr>
            <p:cNvPr id="70" name="Freeform 41"/>
            <p:cNvSpPr/>
            <p:nvPr/>
          </p:nvSpPr>
          <p:spPr bwMode="auto">
            <a:xfrm>
              <a:off x="5114815" y="3093575"/>
              <a:ext cx="2187593" cy="1500814"/>
            </a:xfrm>
            <a:custGeom>
              <a:avLst/>
              <a:gdLst>
                <a:gd name="T0" fmla="*/ 1263 w 1300"/>
                <a:gd name="T1" fmla="*/ 334 h 892"/>
                <a:gd name="T2" fmla="*/ 1095 w 1300"/>
                <a:gd name="T3" fmla="*/ 267 h 892"/>
                <a:gd name="T4" fmla="*/ 1070 w 1300"/>
                <a:gd name="T5" fmla="*/ 268 h 892"/>
                <a:gd name="T6" fmla="*/ 1000 w 1300"/>
                <a:gd name="T7" fmla="*/ 123 h 892"/>
                <a:gd name="T8" fmla="*/ 880 w 1300"/>
                <a:gd name="T9" fmla="*/ 82 h 892"/>
                <a:gd name="T10" fmla="*/ 782 w 1300"/>
                <a:gd name="T11" fmla="*/ 100 h 892"/>
                <a:gd name="T12" fmla="*/ 573 w 1300"/>
                <a:gd name="T13" fmla="*/ 0 h 892"/>
                <a:gd name="T14" fmla="*/ 561 w 1300"/>
                <a:gd name="T15" fmla="*/ 1 h 892"/>
                <a:gd name="T16" fmla="*/ 346 w 1300"/>
                <a:gd name="T17" fmla="*/ 165 h 892"/>
                <a:gd name="T18" fmla="*/ 307 w 1300"/>
                <a:gd name="T19" fmla="*/ 161 h 892"/>
                <a:gd name="T20" fmla="*/ 183 w 1300"/>
                <a:gd name="T21" fmla="*/ 245 h 892"/>
                <a:gd name="T22" fmla="*/ 168 w 1300"/>
                <a:gd name="T23" fmla="*/ 244 h 892"/>
                <a:gd name="T24" fmla="*/ 38 w 1300"/>
                <a:gd name="T25" fmla="*/ 320 h 892"/>
                <a:gd name="T26" fmla="*/ 33 w 1300"/>
                <a:gd name="T27" fmla="*/ 496 h 892"/>
                <a:gd name="T28" fmla="*/ 214 w 1300"/>
                <a:gd name="T29" fmla="*/ 587 h 892"/>
                <a:gd name="T30" fmla="*/ 283 w 1300"/>
                <a:gd name="T31" fmla="*/ 580 h 892"/>
                <a:gd name="T32" fmla="*/ 405 w 1300"/>
                <a:gd name="T33" fmla="*/ 685 h 892"/>
                <a:gd name="T34" fmla="*/ 437 w 1300"/>
                <a:gd name="T35" fmla="*/ 687 h 892"/>
                <a:gd name="T36" fmla="*/ 576 w 1300"/>
                <a:gd name="T37" fmla="*/ 627 h 892"/>
                <a:gd name="T38" fmla="*/ 792 w 1300"/>
                <a:gd name="T39" fmla="*/ 752 h 892"/>
                <a:gd name="T40" fmla="*/ 702 w 1300"/>
                <a:gd name="T41" fmla="*/ 892 h 892"/>
                <a:gd name="T42" fmla="*/ 983 w 1300"/>
                <a:gd name="T43" fmla="*/ 619 h 892"/>
                <a:gd name="T44" fmla="*/ 985 w 1300"/>
                <a:gd name="T45" fmla="*/ 616 h 892"/>
                <a:gd name="T46" fmla="*/ 1039 w 1300"/>
                <a:gd name="T47" fmla="*/ 623 h 892"/>
                <a:gd name="T48" fmla="*/ 1149 w 1300"/>
                <a:gd name="T49" fmla="*/ 570 h 892"/>
                <a:gd name="T50" fmla="*/ 1270 w 1300"/>
                <a:gd name="T51" fmla="*/ 489 h 892"/>
                <a:gd name="T52" fmla="*/ 1263 w 1300"/>
                <a:gd name="T53" fmla="*/ 334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0" h="892">
                  <a:moveTo>
                    <a:pt x="1263" y="334"/>
                  </a:moveTo>
                  <a:cubicBezTo>
                    <a:pt x="1215" y="275"/>
                    <a:pt x="1137" y="267"/>
                    <a:pt x="1095" y="267"/>
                  </a:cubicBezTo>
                  <a:cubicBezTo>
                    <a:pt x="1085" y="267"/>
                    <a:pt x="1077" y="267"/>
                    <a:pt x="1070" y="268"/>
                  </a:cubicBezTo>
                  <a:cubicBezTo>
                    <a:pt x="1074" y="242"/>
                    <a:pt x="1073" y="183"/>
                    <a:pt x="1000" y="123"/>
                  </a:cubicBezTo>
                  <a:cubicBezTo>
                    <a:pt x="968" y="96"/>
                    <a:pt x="927" y="82"/>
                    <a:pt x="880" y="82"/>
                  </a:cubicBezTo>
                  <a:cubicBezTo>
                    <a:pt x="836" y="82"/>
                    <a:pt x="799" y="94"/>
                    <a:pt x="782" y="100"/>
                  </a:cubicBezTo>
                  <a:cubicBezTo>
                    <a:pt x="768" y="75"/>
                    <a:pt x="714" y="0"/>
                    <a:pt x="573" y="0"/>
                  </a:cubicBezTo>
                  <a:cubicBezTo>
                    <a:pt x="569" y="0"/>
                    <a:pt x="565" y="0"/>
                    <a:pt x="561" y="1"/>
                  </a:cubicBezTo>
                  <a:cubicBezTo>
                    <a:pt x="391" y="6"/>
                    <a:pt x="353" y="129"/>
                    <a:pt x="346" y="165"/>
                  </a:cubicBezTo>
                  <a:cubicBezTo>
                    <a:pt x="332" y="162"/>
                    <a:pt x="319" y="161"/>
                    <a:pt x="307" y="161"/>
                  </a:cubicBezTo>
                  <a:cubicBezTo>
                    <a:pt x="220" y="161"/>
                    <a:pt x="191" y="222"/>
                    <a:pt x="183" y="245"/>
                  </a:cubicBezTo>
                  <a:cubicBezTo>
                    <a:pt x="178" y="244"/>
                    <a:pt x="173" y="244"/>
                    <a:pt x="168" y="244"/>
                  </a:cubicBezTo>
                  <a:cubicBezTo>
                    <a:pt x="118" y="244"/>
                    <a:pt x="68" y="273"/>
                    <a:pt x="38" y="320"/>
                  </a:cubicBezTo>
                  <a:cubicBezTo>
                    <a:pt x="2" y="376"/>
                    <a:pt x="0" y="442"/>
                    <a:pt x="33" y="496"/>
                  </a:cubicBezTo>
                  <a:cubicBezTo>
                    <a:pt x="78" y="571"/>
                    <a:pt x="157" y="587"/>
                    <a:pt x="214" y="587"/>
                  </a:cubicBezTo>
                  <a:cubicBezTo>
                    <a:pt x="245" y="587"/>
                    <a:pt x="270" y="582"/>
                    <a:pt x="283" y="580"/>
                  </a:cubicBezTo>
                  <a:cubicBezTo>
                    <a:pt x="288" y="605"/>
                    <a:pt x="310" y="669"/>
                    <a:pt x="405" y="685"/>
                  </a:cubicBezTo>
                  <a:cubicBezTo>
                    <a:pt x="416" y="686"/>
                    <a:pt x="426" y="687"/>
                    <a:pt x="437" y="687"/>
                  </a:cubicBezTo>
                  <a:cubicBezTo>
                    <a:pt x="508" y="687"/>
                    <a:pt x="555" y="649"/>
                    <a:pt x="576" y="627"/>
                  </a:cubicBezTo>
                  <a:cubicBezTo>
                    <a:pt x="586" y="650"/>
                    <a:pt x="654" y="737"/>
                    <a:pt x="792" y="752"/>
                  </a:cubicBezTo>
                  <a:cubicBezTo>
                    <a:pt x="780" y="798"/>
                    <a:pt x="763" y="849"/>
                    <a:pt x="702" y="892"/>
                  </a:cubicBezTo>
                  <a:cubicBezTo>
                    <a:pt x="702" y="892"/>
                    <a:pt x="864" y="847"/>
                    <a:pt x="983" y="619"/>
                  </a:cubicBezTo>
                  <a:cubicBezTo>
                    <a:pt x="984" y="618"/>
                    <a:pt x="984" y="617"/>
                    <a:pt x="985" y="616"/>
                  </a:cubicBezTo>
                  <a:cubicBezTo>
                    <a:pt x="1004" y="621"/>
                    <a:pt x="1022" y="623"/>
                    <a:pt x="1039" y="623"/>
                  </a:cubicBezTo>
                  <a:cubicBezTo>
                    <a:pt x="1107" y="623"/>
                    <a:pt x="1139" y="584"/>
                    <a:pt x="1149" y="570"/>
                  </a:cubicBezTo>
                  <a:cubicBezTo>
                    <a:pt x="1197" y="569"/>
                    <a:pt x="1243" y="538"/>
                    <a:pt x="1270" y="489"/>
                  </a:cubicBezTo>
                  <a:cubicBezTo>
                    <a:pt x="1300" y="435"/>
                    <a:pt x="1297" y="375"/>
                    <a:pt x="1263" y="334"/>
                  </a:cubicBezTo>
                </a:path>
              </a:pathLst>
            </a:custGeom>
            <a:solidFill>
              <a:srgbClr val="E6345E"/>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endParaRPr>
            </a:p>
          </p:txBody>
        </p:sp>
        <p:sp>
          <p:nvSpPr>
            <p:cNvPr id="71" name="TextBox 70"/>
            <p:cNvSpPr txBox="1"/>
            <p:nvPr/>
          </p:nvSpPr>
          <p:spPr>
            <a:xfrm>
              <a:off x="5608339" y="3526972"/>
              <a:ext cx="1292337" cy="544402"/>
            </a:xfrm>
            <a:prstGeom prst="rect">
              <a:avLst/>
            </a:prstGeom>
            <a:noFill/>
            <a:extLst>
              <a:ext uri="{909E8E84-426E-40DD-AFC4-6F175D3DCCD1}">
                <a14:hiddenFill xmlns:a14="http://schemas.microsoft.com/office/drawing/2010/main">
                  <a:grpFill/>
                </a14:hiddenFill>
              </a:ext>
            </a:extLst>
          </p:spPr>
          <p:txBody>
            <a:bodyPr wrap="none" rtlCol="0">
              <a:spAutoFit/>
            </a:bodyPr>
            <a:lstStyle/>
            <a:p>
              <a:pPr algn="ctr"/>
              <a:r>
                <a:rPr lang="zh-CN" altLang="en-US" sz="2000" b="1" dirty="0">
                  <a:solidFill>
                    <a:schemeClr val="bg1"/>
                  </a:solidFill>
                  <a:latin typeface="+mj-lt"/>
                  <a:ea typeface="微软雅黑" panose="020B0503020204020204" pitchFamily="34" charset="-122"/>
                  <a:cs typeface="Lato Regular"/>
                </a:rPr>
                <a:t>关键词</a:t>
              </a:r>
              <a:endParaRPr lang="id-ID" sz="2000" b="1" dirty="0">
                <a:solidFill>
                  <a:schemeClr val="bg1"/>
                </a:solidFill>
                <a:latin typeface="+mj-lt"/>
                <a:ea typeface="微软雅黑" panose="020B0503020204020204" pitchFamily="34" charset="-122"/>
                <a:cs typeface="Lato Regular"/>
              </a:endParaRPr>
            </a:p>
          </p:txBody>
        </p:sp>
      </p:gr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300" fill="hold"/>
                                        <p:tgtEl>
                                          <p:spTgt spid="9"/>
                                        </p:tgtEl>
                                        <p:attrNameLst>
                                          <p:attrName>ppt_x</p:attrName>
                                        </p:attrNameLst>
                                      </p:cBhvr>
                                      <p:tavLst>
                                        <p:tav tm="0">
                                          <p:val>
                                            <p:strVal val="#ppt_x"/>
                                          </p:val>
                                        </p:tav>
                                        <p:tav tm="100000">
                                          <p:val>
                                            <p:strVal val="#ppt_x"/>
                                          </p:val>
                                        </p:tav>
                                      </p:tavLst>
                                    </p:anim>
                                    <p:anim calcmode="lin" valueType="num">
                                      <p:cBhvr additive="base">
                                        <p:cTn id="8" dur="3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300" fill="hold"/>
                                        <p:tgtEl>
                                          <p:spTgt spid="46"/>
                                        </p:tgtEl>
                                        <p:attrNameLst>
                                          <p:attrName>ppt_w</p:attrName>
                                        </p:attrNameLst>
                                      </p:cBhvr>
                                      <p:tavLst>
                                        <p:tav tm="0">
                                          <p:val>
                                            <p:fltVal val="0"/>
                                          </p:val>
                                        </p:tav>
                                        <p:tav tm="100000">
                                          <p:val>
                                            <p:strVal val="#ppt_w"/>
                                          </p:val>
                                        </p:tav>
                                      </p:tavLst>
                                    </p:anim>
                                    <p:anim calcmode="lin" valueType="num">
                                      <p:cBhvr>
                                        <p:cTn id="13" dur="300" fill="hold"/>
                                        <p:tgtEl>
                                          <p:spTgt spid="46"/>
                                        </p:tgtEl>
                                        <p:attrNameLst>
                                          <p:attrName>ppt_h</p:attrName>
                                        </p:attrNameLst>
                                      </p:cBhvr>
                                      <p:tavLst>
                                        <p:tav tm="0">
                                          <p:val>
                                            <p:fltVal val="0"/>
                                          </p:val>
                                        </p:tav>
                                        <p:tav tm="100000">
                                          <p:val>
                                            <p:strVal val="#ppt_h"/>
                                          </p:val>
                                        </p:tav>
                                      </p:tavLst>
                                    </p:anim>
                                    <p:animEffect transition="in" filter="fade">
                                      <p:cBhvr>
                                        <p:cTn id="14" dur="300"/>
                                        <p:tgtEl>
                                          <p:spTgt spid="4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Effect transition="in" filter="fade">
                                      <p:cBhvr>
                                        <p:cTn id="18" dur="300"/>
                                        <p:tgtEl>
                                          <p:spTgt spid="6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300"/>
                                        <p:tgtEl>
                                          <p:spTgt spid="5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300"/>
                                        <p:tgtEl>
                                          <p:spTgt spid="51"/>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p:cTn id="28" dur="300" fill="hold"/>
                                        <p:tgtEl>
                                          <p:spTgt spid="47"/>
                                        </p:tgtEl>
                                        <p:attrNameLst>
                                          <p:attrName>ppt_w</p:attrName>
                                        </p:attrNameLst>
                                      </p:cBhvr>
                                      <p:tavLst>
                                        <p:tav tm="0">
                                          <p:val>
                                            <p:fltVal val="0"/>
                                          </p:val>
                                        </p:tav>
                                        <p:tav tm="100000">
                                          <p:val>
                                            <p:strVal val="#ppt_w"/>
                                          </p:val>
                                        </p:tav>
                                      </p:tavLst>
                                    </p:anim>
                                    <p:anim calcmode="lin" valueType="num">
                                      <p:cBhvr>
                                        <p:cTn id="29" dur="300" fill="hold"/>
                                        <p:tgtEl>
                                          <p:spTgt spid="47"/>
                                        </p:tgtEl>
                                        <p:attrNameLst>
                                          <p:attrName>ppt_h</p:attrName>
                                        </p:attrNameLst>
                                      </p:cBhvr>
                                      <p:tavLst>
                                        <p:tav tm="0">
                                          <p:val>
                                            <p:fltVal val="0"/>
                                          </p:val>
                                        </p:tav>
                                        <p:tav tm="100000">
                                          <p:val>
                                            <p:strVal val="#ppt_h"/>
                                          </p:val>
                                        </p:tav>
                                      </p:tavLst>
                                    </p:anim>
                                    <p:animEffect transition="in" filter="fade">
                                      <p:cBhvr>
                                        <p:cTn id="30" dur="300"/>
                                        <p:tgtEl>
                                          <p:spTgt spid="47"/>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fade">
                                      <p:cBhvr>
                                        <p:cTn id="34" dur="300"/>
                                        <p:tgtEl>
                                          <p:spTgt spid="6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300"/>
                                        <p:tgtEl>
                                          <p:spTgt spid="5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300"/>
                                        <p:tgtEl>
                                          <p:spTgt spid="53"/>
                                        </p:tgtEl>
                                      </p:cBhvr>
                                    </p:animEffect>
                                  </p:childTnLst>
                                </p:cTn>
                              </p:par>
                            </p:childTnLst>
                          </p:cTn>
                        </p:par>
                        <p:par>
                          <p:cTn id="41" fill="hold">
                            <p:stCondLst>
                              <p:cond delay="2500"/>
                            </p:stCondLst>
                            <p:childTnLst>
                              <p:par>
                                <p:cTn id="42" presetID="53" presetClass="entr" presetSubtype="16"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300" fill="hold"/>
                                        <p:tgtEl>
                                          <p:spTgt spid="8"/>
                                        </p:tgtEl>
                                        <p:attrNameLst>
                                          <p:attrName>ppt_w</p:attrName>
                                        </p:attrNameLst>
                                      </p:cBhvr>
                                      <p:tavLst>
                                        <p:tav tm="0">
                                          <p:val>
                                            <p:fltVal val="0"/>
                                          </p:val>
                                        </p:tav>
                                        <p:tav tm="100000">
                                          <p:val>
                                            <p:strVal val="#ppt_w"/>
                                          </p:val>
                                        </p:tav>
                                      </p:tavLst>
                                    </p:anim>
                                    <p:anim calcmode="lin" valueType="num">
                                      <p:cBhvr>
                                        <p:cTn id="45" dur="300" fill="hold"/>
                                        <p:tgtEl>
                                          <p:spTgt spid="8"/>
                                        </p:tgtEl>
                                        <p:attrNameLst>
                                          <p:attrName>ppt_h</p:attrName>
                                        </p:attrNameLst>
                                      </p:cBhvr>
                                      <p:tavLst>
                                        <p:tav tm="0">
                                          <p:val>
                                            <p:fltVal val="0"/>
                                          </p:val>
                                        </p:tav>
                                        <p:tav tm="100000">
                                          <p:val>
                                            <p:strVal val="#ppt_h"/>
                                          </p:val>
                                        </p:tav>
                                      </p:tavLst>
                                    </p:anim>
                                    <p:animEffect transition="in" filter="fade">
                                      <p:cBhvr>
                                        <p:cTn id="46" dur="300"/>
                                        <p:tgtEl>
                                          <p:spTgt spid="8"/>
                                        </p:tgtEl>
                                      </p:cBhvr>
                                    </p:animEffect>
                                  </p:childTnLst>
                                </p:cTn>
                              </p:par>
                            </p:childTnLst>
                          </p:cTn>
                        </p:par>
                        <p:par>
                          <p:cTn id="47" fill="hold">
                            <p:stCondLst>
                              <p:cond delay="3000"/>
                            </p:stCondLst>
                            <p:childTnLst>
                              <p:par>
                                <p:cTn id="48" presetID="10" presetClass="entr" presetSubtype="0" fill="hold" grpId="0" nodeType="after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fade">
                                      <p:cBhvr>
                                        <p:cTn id="50" dur="300"/>
                                        <p:tgtEl>
                                          <p:spTgt spid="6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fade">
                                      <p:cBhvr>
                                        <p:cTn id="53" dur="300"/>
                                        <p:tgtEl>
                                          <p:spTgt spid="5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300"/>
                                        <p:tgtEl>
                                          <p:spTgt spid="55"/>
                                        </p:tgtEl>
                                      </p:cBhvr>
                                    </p:animEffect>
                                  </p:childTnLst>
                                </p:cTn>
                              </p:par>
                            </p:childTnLst>
                          </p:cTn>
                        </p:par>
                        <p:par>
                          <p:cTn id="57" fill="hold">
                            <p:stCondLst>
                              <p:cond delay="3500"/>
                            </p:stCondLst>
                            <p:childTnLst>
                              <p:par>
                                <p:cTn id="58" presetID="53" presetClass="entr" presetSubtype="16"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 calcmode="lin" valueType="num">
                                      <p:cBhvr>
                                        <p:cTn id="60" dur="300" fill="hold"/>
                                        <p:tgtEl>
                                          <p:spTgt spid="40"/>
                                        </p:tgtEl>
                                        <p:attrNameLst>
                                          <p:attrName>ppt_w</p:attrName>
                                        </p:attrNameLst>
                                      </p:cBhvr>
                                      <p:tavLst>
                                        <p:tav tm="0">
                                          <p:val>
                                            <p:fltVal val="0"/>
                                          </p:val>
                                        </p:tav>
                                        <p:tav tm="100000">
                                          <p:val>
                                            <p:strVal val="#ppt_w"/>
                                          </p:val>
                                        </p:tav>
                                      </p:tavLst>
                                    </p:anim>
                                    <p:anim calcmode="lin" valueType="num">
                                      <p:cBhvr>
                                        <p:cTn id="61" dur="300" fill="hold"/>
                                        <p:tgtEl>
                                          <p:spTgt spid="40"/>
                                        </p:tgtEl>
                                        <p:attrNameLst>
                                          <p:attrName>ppt_h</p:attrName>
                                        </p:attrNameLst>
                                      </p:cBhvr>
                                      <p:tavLst>
                                        <p:tav tm="0">
                                          <p:val>
                                            <p:fltVal val="0"/>
                                          </p:val>
                                        </p:tav>
                                        <p:tav tm="100000">
                                          <p:val>
                                            <p:strVal val="#ppt_h"/>
                                          </p:val>
                                        </p:tav>
                                      </p:tavLst>
                                    </p:anim>
                                    <p:animEffect transition="in" filter="fade">
                                      <p:cBhvr>
                                        <p:cTn id="62" dur="300"/>
                                        <p:tgtEl>
                                          <p:spTgt spid="40"/>
                                        </p:tgtEl>
                                      </p:cBhvr>
                                    </p:animEffect>
                                  </p:childTnLst>
                                </p:cTn>
                              </p:par>
                            </p:childTnLst>
                          </p:cTn>
                        </p:par>
                        <p:par>
                          <p:cTn id="63" fill="hold">
                            <p:stCondLst>
                              <p:cond delay="4000"/>
                            </p:stCondLst>
                            <p:childTnLst>
                              <p:par>
                                <p:cTn id="64" presetID="10" presetClass="entr" presetSubtype="0" fill="hold" grpId="0" nodeType="after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300"/>
                                        <p:tgtEl>
                                          <p:spTgt spid="6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fade">
                                      <p:cBhvr>
                                        <p:cTn id="69" dur="300"/>
                                        <p:tgtEl>
                                          <p:spTgt spid="5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7"/>
                                        </p:tgtEl>
                                        <p:attrNameLst>
                                          <p:attrName>style.visibility</p:attrName>
                                        </p:attrNameLst>
                                      </p:cBhvr>
                                      <p:to>
                                        <p:strVal val="visible"/>
                                      </p:to>
                                    </p:set>
                                    <p:animEffect transition="in" filter="fade">
                                      <p:cBhvr>
                                        <p:cTn id="72" dur="300"/>
                                        <p:tgtEl>
                                          <p:spTgt spid="57"/>
                                        </p:tgtEl>
                                      </p:cBhvr>
                                    </p:animEffect>
                                  </p:childTnLst>
                                </p:cTn>
                              </p:par>
                            </p:childTnLst>
                          </p:cTn>
                        </p:par>
                        <p:par>
                          <p:cTn id="73" fill="hold">
                            <p:stCondLst>
                              <p:cond delay="4500"/>
                            </p:stCondLst>
                            <p:childTnLst>
                              <p:par>
                                <p:cTn id="74" presetID="53" presetClass="entr" presetSubtype="16" fill="hold" grpId="0" nodeType="afterEffect">
                                  <p:stCondLst>
                                    <p:cond delay="0"/>
                                  </p:stCondLst>
                                  <p:childTnLst>
                                    <p:set>
                                      <p:cBhvr>
                                        <p:cTn id="75" dur="1" fill="hold">
                                          <p:stCondLst>
                                            <p:cond delay="0"/>
                                          </p:stCondLst>
                                        </p:cTn>
                                        <p:tgtEl>
                                          <p:spTgt spid="49"/>
                                        </p:tgtEl>
                                        <p:attrNameLst>
                                          <p:attrName>style.visibility</p:attrName>
                                        </p:attrNameLst>
                                      </p:cBhvr>
                                      <p:to>
                                        <p:strVal val="visible"/>
                                      </p:to>
                                    </p:set>
                                    <p:anim calcmode="lin" valueType="num">
                                      <p:cBhvr>
                                        <p:cTn id="76" dur="300" fill="hold"/>
                                        <p:tgtEl>
                                          <p:spTgt spid="49"/>
                                        </p:tgtEl>
                                        <p:attrNameLst>
                                          <p:attrName>ppt_w</p:attrName>
                                        </p:attrNameLst>
                                      </p:cBhvr>
                                      <p:tavLst>
                                        <p:tav tm="0">
                                          <p:val>
                                            <p:fltVal val="0"/>
                                          </p:val>
                                        </p:tav>
                                        <p:tav tm="100000">
                                          <p:val>
                                            <p:strVal val="#ppt_w"/>
                                          </p:val>
                                        </p:tav>
                                      </p:tavLst>
                                    </p:anim>
                                    <p:anim calcmode="lin" valueType="num">
                                      <p:cBhvr>
                                        <p:cTn id="77" dur="300" fill="hold"/>
                                        <p:tgtEl>
                                          <p:spTgt spid="49"/>
                                        </p:tgtEl>
                                        <p:attrNameLst>
                                          <p:attrName>ppt_h</p:attrName>
                                        </p:attrNameLst>
                                      </p:cBhvr>
                                      <p:tavLst>
                                        <p:tav tm="0">
                                          <p:val>
                                            <p:fltVal val="0"/>
                                          </p:val>
                                        </p:tav>
                                        <p:tav tm="100000">
                                          <p:val>
                                            <p:strVal val="#ppt_h"/>
                                          </p:val>
                                        </p:tav>
                                      </p:tavLst>
                                    </p:anim>
                                    <p:animEffect transition="in" filter="fade">
                                      <p:cBhvr>
                                        <p:cTn id="78" dur="300"/>
                                        <p:tgtEl>
                                          <p:spTgt spid="49"/>
                                        </p:tgtEl>
                                      </p:cBhvr>
                                    </p:animEffect>
                                  </p:childTnLst>
                                </p:cTn>
                              </p:par>
                            </p:childTnLst>
                          </p:cTn>
                        </p:par>
                        <p:par>
                          <p:cTn id="79" fill="hold">
                            <p:stCondLst>
                              <p:cond delay="5000"/>
                            </p:stCondLst>
                            <p:childTnLst>
                              <p:par>
                                <p:cTn id="80" presetID="10" presetClass="entr" presetSubtype="0" fill="hold" grpId="0" nodeType="afterEffect">
                                  <p:stCondLst>
                                    <p:cond delay="0"/>
                                  </p:stCondLst>
                                  <p:childTnLst>
                                    <p:set>
                                      <p:cBhvr>
                                        <p:cTn id="81" dur="1" fill="hold">
                                          <p:stCondLst>
                                            <p:cond delay="0"/>
                                          </p:stCondLst>
                                        </p:cTn>
                                        <p:tgtEl>
                                          <p:spTgt spid="64"/>
                                        </p:tgtEl>
                                        <p:attrNameLst>
                                          <p:attrName>style.visibility</p:attrName>
                                        </p:attrNameLst>
                                      </p:cBhvr>
                                      <p:to>
                                        <p:strVal val="visible"/>
                                      </p:to>
                                    </p:set>
                                    <p:animEffect transition="in" filter="fade">
                                      <p:cBhvr>
                                        <p:cTn id="82" dur="300"/>
                                        <p:tgtEl>
                                          <p:spTgt spid="64"/>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8"/>
                                        </p:tgtEl>
                                        <p:attrNameLst>
                                          <p:attrName>style.visibility</p:attrName>
                                        </p:attrNameLst>
                                      </p:cBhvr>
                                      <p:to>
                                        <p:strVal val="visible"/>
                                      </p:to>
                                    </p:set>
                                    <p:animEffect transition="in" filter="fade">
                                      <p:cBhvr>
                                        <p:cTn id="85" dur="300"/>
                                        <p:tgtEl>
                                          <p:spTgt spid="58"/>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9"/>
                                        </p:tgtEl>
                                        <p:attrNameLst>
                                          <p:attrName>style.visibility</p:attrName>
                                        </p:attrNameLst>
                                      </p:cBhvr>
                                      <p:to>
                                        <p:strVal val="visible"/>
                                      </p:to>
                                    </p:set>
                                    <p:animEffect transition="in" filter="fade">
                                      <p:cBhvr>
                                        <p:cTn id="88" dur="300"/>
                                        <p:tgtEl>
                                          <p:spTgt spid="59"/>
                                        </p:tgtEl>
                                      </p:cBhvr>
                                    </p:animEffect>
                                  </p:childTnLst>
                                </p:cTn>
                              </p:par>
                            </p:childTnLst>
                          </p:cTn>
                        </p:par>
                        <p:par>
                          <p:cTn id="89" fill="hold">
                            <p:stCondLst>
                              <p:cond delay="5500"/>
                            </p:stCondLst>
                            <p:childTnLst>
                              <p:par>
                                <p:cTn id="90" presetID="53" presetClass="entr" presetSubtype="16" fill="hold" grpId="0" nodeType="afterEffect">
                                  <p:stCondLst>
                                    <p:cond delay="0"/>
                                  </p:stCondLst>
                                  <p:childTnLst>
                                    <p:set>
                                      <p:cBhvr>
                                        <p:cTn id="91" dur="1" fill="hold">
                                          <p:stCondLst>
                                            <p:cond delay="0"/>
                                          </p:stCondLst>
                                        </p:cTn>
                                        <p:tgtEl>
                                          <p:spTgt spid="48"/>
                                        </p:tgtEl>
                                        <p:attrNameLst>
                                          <p:attrName>style.visibility</p:attrName>
                                        </p:attrNameLst>
                                      </p:cBhvr>
                                      <p:to>
                                        <p:strVal val="visible"/>
                                      </p:to>
                                    </p:set>
                                    <p:anim calcmode="lin" valueType="num">
                                      <p:cBhvr>
                                        <p:cTn id="92" dur="300" fill="hold"/>
                                        <p:tgtEl>
                                          <p:spTgt spid="48"/>
                                        </p:tgtEl>
                                        <p:attrNameLst>
                                          <p:attrName>ppt_w</p:attrName>
                                        </p:attrNameLst>
                                      </p:cBhvr>
                                      <p:tavLst>
                                        <p:tav tm="0">
                                          <p:val>
                                            <p:fltVal val="0"/>
                                          </p:val>
                                        </p:tav>
                                        <p:tav tm="100000">
                                          <p:val>
                                            <p:strVal val="#ppt_w"/>
                                          </p:val>
                                        </p:tav>
                                      </p:tavLst>
                                    </p:anim>
                                    <p:anim calcmode="lin" valueType="num">
                                      <p:cBhvr>
                                        <p:cTn id="93" dur="300" fill="hold"/>
                                        <p:tgtEl>
                                          <p:spTgt spid="48"/>
                                        </p:tgtEl>
                                        <p:attrNameLst>
                                          <p:attrName>ppt_h</p:attrName>
                                        </p:attrNameLst>
                                      </p:cBhvr>
                                      <p:tavLst>
                                        <p:tav tm="0">
                                          <p:val>
                                            <p:fltVal val="0"/>
                                          </p:val>
                                        </p:tav>
                                        <p:tav tm="100000">
                                          <p:val>
                                            <p:strVal val="#ppt_h"/>
                                          </p:val>
                                        </p:tav>
                                      </p:tavLst>
                                    </p:anim>
                                    <p:animEffect transition="in" filter="fade">
                                      <p:cBhvr>
                                        <p:cTn id="94" dur="300"/>
                                        <p:tgtEl>
                                          <p:spTgt spid="48"/>
                                        </p:tgtEl>
                                      </p:cBhvr>
                                    </p:animEffect>
                                  </p:childTnLst>
                                </p:cTn>
                              </p:par>
                            </p:childTnLst>
                          </p:cTn>
                        </p:par>
                        <p:par>
                          <p:cTn id="95" fill="hold">
                            <p:stCondLst>
                              <p:cond delay="6000"/>
                            </p:stCondLst>
                            <p:childTnLst>
                              <p:par>
                                <p:cTn id="96" presetID="10" presetClass="entr" presetSubtype="0" fill="hold" grpId="0" nodeType="afterEffect">
                                  <p:stCondLst>
                                    <p:cond delay="0"/>
                                  </p:stCondLst>
                                  <p:childTnLst>
                                    <p:set>
                                      <p:cBhvr>
                                        <p:cTn id="97" dur="1" fill="hold">
                                          <p:stCondLst>
                                            <p:cond delay="0"/>
                                          </p:stCondLst>
                                        </p:cTn>
                                        <p:tgtEl>
                                          <p:spTgt spid="67"/>
                                        </p:tgtEl>
                                        <p:attrNameLst>
                                          <p:attrName>style.visibility</p:attrName>
                                        </p:attrNameLst>
                                      </p:cBhvr>
                                      <p:to>
                                        <p:strVal val="visible"/>
                                      </p:to>
                                    </p:set>
                                    <p:animEffect transition="in" filter="fade">
                                      <p:cBhvr>
                                        <p:cTn id="98" dur="300"/>
                                        <p:tgtEl>
                                          <p:spTgt spid="67"/>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60"/>
                                        </p:tgtEl>
                                        <p:attrNameLst>
                                          <p:attrName>style.visibility</p:attrName>
                                        </p:attrNameLst>
                                      </p:cBhvr>
                                      <p:to>
                                        <p:strVal val="visible"/>
                                      </p:to>
                                    </p:set>
                                    <p:animEffect transition="in" filter="fade">
                                      <p:cBhvr>
                                        <p:cTn id="101" dur="300"/>
                                        <p:tgtEl>
                                          <p:spTgt spid="60"/>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61"/>
                                        </p:tgtEl>
                                        <p:attrNameLst>
                                          <p:attrName>style.visibility</p:attrName>
                                        </p:attrNameLst>
                                      </p:cBhvr>
                                      <p:to>
                                        <p:strVal val="visible"/>
                                      </p:to>
                                    </p:set>
                                    <p:animEffect transition="in" filter="fade">
                                      <p:cBhvr>
                                        <p:cTn id="104" dur="3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6" grpId="0" animBg="1"/>
      <p:bldP spid="47" grpId="0" animBg="1"/>
      <p:bldP spid="48" grpId="0" animBg="1"/>
      <p:bldP spid="49" grpId="0" animBg="1"/>
      <p:bldP spid="50" grpId="0"/>
      <p:bldP spid="51" grpId="0"/>
      <p:bldP spid="52" grpId="0"/>
      <p:bldP spid="53" grpId="0"/>
      <p:bldP spid="54" grpId="0"/>
      <p:bldP spid="55" grpId="0"/>
      <p:bldP spid="56" grpId="0"/>
      <p:bldP spid="57" grpId="0"/>
      <p:bldP spid="58" grpId="0"/>
      <p:bldP spid="59" grpId="0"/>
      <p:bldP spid="60" grpId="0"/>
      <p:bldP spid="61" grpId="0"/>
      <p:bldP spid="62" grpId="0" bldLvl="0" animBg="1"/>
      <p:bldP spid="63" grpId="0" bldLvl="0" animBg="1"/>
      <p:bldP spid="64" grpId="0" bldLvl="0" animBg="1"/>
      <p:bldP spid="65" grpId="0" bldLvl="0" animBg="1"/>
      <p:bldP spid="66" grpId="0" bldLvl="0" animBg="1"/>
      <p:bldP spid="67"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肘形连接符 1"/>
          <p:cNvCxnSpPr>
            <a:cxnSpLocks noChangeShapeType="1"/>
          </p:cNvCxnSpPr>
          <p:nvPr/>
        </p:nvCxnSpPr>
        <p:spPr bwMode="auto">
          <a:xfrm flipH="1" flipV="1">
            <a:off x="4747196" y="1722004"/>
            <a:ext cx="2426174" cy="351413"/>
          </a:xfrm>
          <a:prstGeom prst="bentConnector3">
            <a:avLst>
              <a:gd name="adj1" fmla="val 218"/>
            </a:avLst>
          </a:prstGeom>
          <a:noFill/>
          <a:ln w="19050">
            <a:solidFill>
              <a:schemeClr val="tx1"/>
            </a:solidFill>
            <a:bevel/>
            <a:headEnd type="oval" w="med" len="med"/>
            <a:tailEnd type="oval" w="med" len="med"/>
          </a:ln>
          <a:extLst>
            <a:ext uri="{909E8E84-426E-40DD-AFC4-6F175D3DCCD1}">
              <a14:hiddenFill xmlns:a14="http://schemas.microsoft.com/office/drawing/2010/main">
                <a:noFill/>
              </a14:hiddenFill>
            </a:ext>
          </a:extLst>
        </p:spPr>
      </p:cxnSp>
      <p:cxnSp>
        <p:nvCxnSpPr>
          <p:cNvPr id="3" name="肘形连接符 2"/>
          <p:cNvCxnSpPr>
            <a:cxnSpLocks noChangeShapeType="1"/>
          </p:cNvCxnSpPr>
          <p:nvPr/>
        </p:nvCxnSpPr>
        <p:spPr bwMode="auto">
          <a:xfrm flipH="1">
            <a:off x="4747196" y="3928546"/>
            <a:ext cx="2426174" cy="350391"/>
          </a:xfrm>
          <a:prstGeom prst="bentConnector3">
            <a:avLst>
              <a:gd name="adj1" fmla="val 218"/>
            </a:avLst>
          </a:prstGeom>
          <a:noFill/>
          <a:ln w="19050">
            <a:solidFill>
              <a:schemeClr val="tx1"/>
            </a:solidFill>
            <a:bevel/>
            <a:headEnd type="oval" w="med" len="med"/>
            <a:tailEnd type="oval" w="med" len="med"/>
          </a:ln>
          <a:extLst>
            <a:ext uri="{909E8E84-426E-40DD-AFC4-6F175D3DCCD1}">
              <a14:hiddenFill xmlns:a14="http://schemas.microsoft.com/office/drawing/2010/main">
                <a:noFill/>
              </a14:hiddenFill>
            </a:ext>
          </a:extLst>
        </p:spPr>
      </p:cxnSp>
      <p:cxnSp>
        <p:nvCxnSpPr>
          <p:cNvPr id="4" name="肘形连接符 3"/>
          <p:cNvCxnSpPr>
            <a:cxnSpLocks noChangeShapeType="1"/>
          </p:cNvCxnSpPr>
          <p:nvPr/>
        </p:nvCxnSpPr>
        <p:spPr bwMode="auto">
          <a:xfrm flipV="1">
            <a:off x="2013536" y="1722004"/>
            <a:ext cx="2339342" cy="351413"/>
          </a:xfrm>
          <a:prstGeom prst="bentConnector3">
            <a:avLst>
              <a:gd name="adj1" fmla="val 218"/>
            </a:avLst>
          </a:prstGeom>
          <a:noFill/>
          <a:ln w="19050">
            <a:solidFill>
              <a:schemeClr val="tx1"/>
            </a:solidFill>
            <a:bevel/>
            <a:headEnd type="oval" w="med" len="med"/>
            <a:tailEnd type="oval" w="med" len="med"/>
          </a:ln>
          <a:extLst>
            <a:ext uri="{909E8E84-426E-40DD-AFC4-6F175D3DCCD1}">
              <a14:hiddenFill xmlns:a14="http://schemas.microsoft.com/office/drawing/2010/main">
                <a:noFill/>
              </a14:hiddenFill>
            </a:ext>
          </a:extLst>
        </p:spPr>
      </p:cxnSp>
      <p:cxnSp>
        <p:nvCxnSpPr>
          <p:cNvPr id="5" name="肘形连接符 4"/>
          <p:cNvCxnSpPr>
            <a:cxnSpLocks noChangeShapeType="1"/>
          </p:cNvCxnSpPr>
          <p:nvPr/>
        </p:nvCxnSpPr>
        <p:spPr bwMode="auto">
          <a:xfrm>
            <a:off x="2013536" y="3928546"/>
            <a:ext cx="2339342" cy="350391"/>
          </a:xfrm>
          <a:prstGeom prst="bentConnector3">
            <a:avLst>
              <a:gd name="adj1" fmla="val 218"/>
            </a:avLst>
          </a:prstGeom>
          <a:noFill/>
          <a:ln w="19050">
            <a:solidFill>
              <a:schemeClr val="tx1"/>
            </a:solidFill>
            <a:bevel/>
            <a:headEnd type="oval" w="med" len="med"/>
            <a:tailEnd type="oval" w="med" len="med"/>
          </a:ln>
          <a:extLst>
            <a:ext uri="{909E8E84-426E-40DD-AFC4-6F175D3DCCD1}">
              <a14:hiddenFill xmlns:a14="http://schemas.microsoft.com/office/drawing/2010/main">
                <a:noFill/>
              </a14:hiddenFill>
            </a:ext>
          </a:extLst>
        </p:spPr>
      </p:cxnSp>
      <p:grpSp>
        <p:nvGrpSpPr>
          <p:cNvPr id="6" name="组合 7"/>
          <p:cNvGrpSpPr/>
          <p:nvPr/>
        </p:nvGrpSpPr>
        <p:grpSpPr bwMode="auto">
          <a:xfrm>
            <a:off x="1565077" y="3025522"/>
            <a:ext cx="865250" cy="866272"/>
            <a:chOff x="0" y="0"/>
            <a:chExt cx="1403797" cy="1403797"/>
          </a:xfrm>
        </p:grpSpPr>
        <p:sp>
          <p:nvSpPr>
            <p:cNvPr id="7" name="椭圆 8"/>
            <p:cNvSpPr>
              <a:spLocks noChangeArrowheads="1"/>
            </p:cNvSpPr>
            <p:nvPr/>
          </p:nvSpPr>
          <p:spPr bwMode="auto">
            <a:xfrm>
              <a:off x="0" y="0"/>
              <a:ext cx="1403797" cy="1403797"/>
            </a:xfrm>
            <a:prstGeom prst="ellipse">
              <a:avLst/>
            </a:prstGeom>
            <a:solidFill>
              <a:srgbClr val="0E1E3B"/>
            </a:solidFill>
            <a:ln>
              <a:noFill/>
            </a:ln>
            <a:extLst>
              <a:ext uri="{91240B29-F687-4F45-9708-019B960494DF}">
                <a14:hiddenLine xmlns:a14="http://schemas.microsoft.com/office/drawing/2010/main" w="12700">
                  <a:solidFill>
                    <a:srgbClr val="000000"/>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800" dirty="0">
                <a:solidFill>
                  <a:schemeClr val="bg1">
                    <a:lumMod val="50000"/>
                  </a:schemeClr>
                </a:solidFill>
                <a:latin typeface="+mn-ea"/>
                <a:ea typeface="+mn-ea"/>
                <a:sym typeface="方正兰亭黑_GBK" panose="02000000000000000000" pitchFamily="2" charset="-122"/>
              </a:endParaRPr>
            </a:p>
          </p:txBody>
        </p:sp>
        <p:grpSp>
          <p:nvGrpSpPr>
            <p:cNvPr id="8" name="组合 9"/>
            <p:cNvGrpSpPr/>
            <p:nvPr/>
          </p:nvGrpSpPr>
          <p:grpSpPr bwMode="auto">
            <a:xfrm>
              <a:off x="486136" y="362881"/>
              <a:ext cx="392888" cy="661931"/>
              <a:chOff x="0" y="0"/>
              <a:chExt cx="292099" cy="492124"/>
            </a:xfrm>
          </p:grpSpPr>
          <p:sp>
            <p:nvSpPr>
              <p:cNvPr id="9" name="Freeform 15"/>
              <p:cNvSpPr>
                <a:spLocks noEditPoints="1" noChangeArrowheads="1"/>
              </p:cNvSpPr>
              <p:nvPr/>
            </p:nvSpPr>
            <p:spPr bwMode="auto">
              <a:xfrm>
                <a:off x="0" y="0"/>
                <a:ext cx="292099" cy="492124"/>
              </a:xfrm>
              <a:custGeom>
                <a:avLst/>
                <a:gdLst>
                  <a:gd name="T0" fmla="*/ 0 w 166"/>
                  <a:gd name="T1" fmla="*/ 2147483647 h 280"/>
                  <a:gd name="T2" fmla="*/ 2147483647 w 166"/>
                  <a:gd name="T3" fmla="*/ 2147483647 h 280"/>
                  <a:gd name="T4" fmla="*/ 2147483647 w 166"/>
                  <a:gd name="T5" fmla="*/ 2147483647 h 280"/>
                  <a:gd name="T6" fmla="*/ 2147483647 w 166"/>
                  <a:gd name="T7" fmla="*/ 2147483647 h 280"/>
                  <a:gd name="T8" fmla="*/ 2147483647 w 166"/>
                  <a:gd name="T9" fmla="*/ 2147483647 h 280"/>
                  <a:gd name="T10" fmla="*/ 2147483647 w 166"/>
                  <a:gd name="T11" fmla="*/ 2147483647 h 280"/>
                  <a:gd name="T12" fmla="*/ 2147483647 w 166"/>
                  <a:gd name="T13" fmla="*/ 2147483647 h 280"/>
                  <a:gd name="T14" fmla="*/ 2147483647 w 166"/>
                  <a:gd name="T15" fmla="*/ 2147483647 h 280"/>
                  <a:gd name="T16" fmla="*/ 2147483647 w 166"/>
                  <a:gd name="T17" fmla="*/ 2147483647 h 280"/>
                  <a:gd name="T18" fmla="*/ 0 w 166"/>
                  <a:gd name="T19" fmla="*/ 2147483647 h 280"/>
                  <a:gd name="T20" fmla="*/ 0 w 166"/>
                  <a:gd name="T21" fmla="*/ 2147483647 h 280"/>
                  <a:gd name="T22" fmla="*/ 0 w 166"/>
                  <a:gd name="T23" fmla="*/ 2147483647 h 280"/>
                  <a:gd name="T24" fmla="*/ 0 w 166"/>
                  <a:gd name="T25" fmla="*/ 0 h 280"/>
                  <a:gd name="T26" fmla="*/ 2147483647 w 166"/>
                  <a:gd name="T27" fmla="*/ 0 h 280"/>
                  <a:gd name="T28" fmla="*/ 2147483647 w 166"/>
                  <a:gd name="T29" fmla="*/ 2147483647 h 280"/>
                  <a:gd name="T30" fmla="*/ 2147483647 w 166"/>
                  <a:gd name="T31" fmla="*/ 2147483647 h 280"/>
                  <a:gd name="T32" fmla="*/ 2147483647 w 166"/>
                  <a:gd name="T33" fmla="*/ 2147483647 h 280"/>
                  <a:gd name="T34" fmla="*/ 2147483647 w 166"/>
                  <a:gd name="T35" fmla="*/ 2147483647 h 280"/>
                  <a:gd name="T36" fmla="*/ 2147483647 w 166"/>
                  <a:gd name="T37" fmla="*/ 2147483647 h 280"/>
                  <a:gd name="T38" fmla="*/ 2147483647 w 166"/>
                  <a:gd name="T39" fmla="*/ 2147483647 h 280"/>
                  <a:gd name="T40" fmla="*/ 2147483647 w 166"/>
                  <a:gd name="T41" fmla="*/ 2147483647 h 280"/>
                  <a:gd name="T42" fmla="*/ 0 w 166"/>
                  <a:gd name="T43" fmla="*/ 2147483647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pPr fontAlgn="base">
                  <a:spcBef>
                    <a:spcPct val="0"/>
                  </a:spcBef>
                  <a:spcAft>
                    <a:spcPct val="0"/>
                  </a:spcAft>
                  <a:buFont typeface="Arial" panose="020B0604020202020204" pitchFamily="34" charset="0"/>
                  <a:buNone/>
                </a:pPr>
                <a:endParaRPr lang="zh-CN" altLang="en-US" sz="1100" dirty="0">
                  <a:solidFill>
                    <a:schemeClr val="bg1">
                      <a:lumMod val="50000"/>
                    </a:schemeClr>
                  </a:solidFill>
                  <a:latin typeface="+mn-ea"/>
                </a:endParaRPr>
              </a:p>
            </p:txBody>
          </p:sp>
          <p:sp>
            <p:nvSpPr>
              <p:cNvPr id="10" name="Freeform 16"/>
              <p:cNvSpPr>
                <a:spLocks noEditPoints="1" noChangeArrowheads="1"/>
              </p:cNvSpPr>
              <p:nvPr/>
            </p:nvSpPr>
            <p:spPr bwMode="auto">
              <a:xfrm>
                <a:off x="23812" y="46039"/>
                <a:ext cx="244476" cy="400050"/>
              </a:xfrm>
              <a:custGeom>
                <a:avLst/>
                <a:gdLst>
                  <a:gd name="T0" fmla="*/ 2147483647 w 138"/>
                  <a:gd name="T1" fmla="*/ 2147483647 h 228"/>
                  <a:gd name="T2" fmla="*/ 2147483647 w 138"/>
                  <a:gd name="T3" fmla="*/ 2147483647 h 228"/>
                  <a:gd name="T4" fmla="*/ 2147483647 w 138"/>
                  <a:gd name="T5" fmla="*/ 2147483647 h 228"/>
                  <a:gd name="T6" fmla="*/ 2147483647 w 138"/>
                  <a:gd name="T7" fmla="*/ 2147483647 h 228"/>
                  <a:gd name="T8" fmla="*/ 2147483647 w 138"/>
                  <a:gd name="T9" fmla="*/ 2147483647 h 228"/>
                  <a:gd name="T10" fmla="*/ 2147483647 w 138"/>
                  <a:gd name="T11" fmla="*/ 2147483647 h 228"/>
                  <a:gd name="T12" fmla="*/ 2147483647 w 138"/>
                  <a:gd name="T13" fmla="*/ 2147483647 h 228"/>
                  <a:gd name="T14" fmla="*/ 2147483647 w 138"/>
                  <a:gd name="T15" fmla="*/ 2147483647 h 228"/>
                  <a:gd name="T16" fmla="*/ 2147483647 w 138"/>
                  <a:gd name="T17" fmla="*/ 2147483647 h 228"/>
                  <a:gd name="T18" fmla="*/ 2147483647 w 138"/>
                  <a:gd name="T19" fmla="*/ 2147483647 h 228"/>
                  <a:gd name="T20" fmla="*/ 0 w 138"/>
                  <a:gd name="T21" fmla="*/ 2147483647 h 228"/>
                  <a:gd name="T22" fmla="*/ 0 w 138"/>
                  <a:gd name="T23" fmla="*/ 2147483647 h 228"/>
                  <a:gd name="T24" fmla="*/ 2147483647 w 138"/>
                  <a:gd name="T25" fmla="*/ 2147483647 h 228"/>
                  <a:gd name="T26" fmla="*/ 2147483647 w 138"/>
                  <a:gd name="T27" fmla="*/ 2147483647 h 228"/>
                  <a:gd name="T28" fmla="*/ 2147483647 w 138"/>
                  <a:gd name="T29" fmla="*/ 2147483647 h 228"/>
                  <a:gd name="T30" fmla="*/ 2147483647 w 138"/>
                  <a:gd name="T31" fmla="*/ 2147483647 h 228"/>
                  <a:gd name="T32" fmla="*/ 2147483647 w 138"/>
                  <a:gd name="T33" fmla="*/ 2147483647 h 228"/>
                  <a:gd name="T34" fmla="*/ 2147483647 w 138"/>
                  <a:gd name="T35" fmla="*/ 2147483647 h 228"/>
                  <a:gd name="T36" fmla="*/ 2147483647 w 138"/>
                  <a:gd name="T37" fmla="*/ 2147483647 h 228"/>
                  <a:gd name="T38" fmla="*/ 0 w 138"/>
                  <a:gd name="T39" fmla="*/ 2147483647 h 228"/>
                  <a:gd name="T40" fmla="*/ 2147483647 w 138"/>
                  <a:gd name="T41" fmla="*/ 0 h 228"/>
                  <a:gd name="T42" fmla="*/ 2147483647 w 138"/>
                  <a:gd name="T43" fmla="*/ 2147483647 h 228"/>
                  <a:gd name="T44" fmla="*/ 2147483647 w 138"/>
                  <a:gd name="T45" fmla="*/ 2147483647 h 228"/>
                  <a:gd name="T46" fmla="*/ 2147483647 w 138"/>
                  <a:gd name="T47" fmla="*/ 2147483647 h 228"/>
                  <a:gd name="T48" fmla="*/ 2147483647 w 138"/>
                  <a:gd name="T49" fmla="*/ 2147483647 h 228"/>
                  <a:gd name="T50" fmla="*/ 2147483647 w 138"/>
                  <a:gd name="T51" fmla="*/ 2147483647 h 228"/>
                  <a:gd name="T52" fmla="*/ 2147483647 w 138"/>
                  <a:gd name="T53" fmla="*/ 2147483647 h 228"/>
                  <a:gd name="T54" fmla="*/ 2147483647 w 138"/>
                  <a:gd name="T55" fmla="*/ 2147483647 h 228"/>
                  <a:gd name="T56" fmla="*/ 2147483647 w 138"/>
                  <a:gd name="T57" fmla="*/ 2147483647 h 228"/>
                  <a:gd name="T58" fmla="*/ 2147483647 w 138"/>
                  <a:gd name="T59" fmla="*/ 2147483647 h 228"/>
                  <a:gd name="T60" fmla="*/ 2147483647 w 138"/>
                  <a:gd name="T61" fmla="*/ 2147483647 h 228"/>
                  <a:gd name="T62" fmla="*/ 2147483647 w 138"/>
                  <a:gd name="T63" fmla="*/ 0 h 228"/>
                  <a:gd name="T64" fmla="*/ 2147483647 w 138"/>
                  <a:gd name="T65" fmla="*/ 2147483647 h 228"/>
                  <a:gd name="T66" fmla="*/ 2147483647 w 138"/>
                  <a:gd name="T67" fmla="*/ 2147483647 h 228"/>
                  <a:gd name="T68" fmla="*/ 2147483647 w 138"/>
                  <a:gd name="T69" fmla="*/ 2147483647 h 228"/>
                  <a:gd name="T70" fmla="*/ 2147483647 w 138"/>
                  <a:gd name="T71" fmla="*/ 2147483647 h 228"/>
                  <a:gd name="T72" fmla="*/ 2147483647 w 138"/>
                  <a:gd name="T73" fmla="*/ 2147483647 h 228"/>
                  <a:gd name="T74" fmla="*/ 2147483647 w 138"/>
                  <a:gd name="T75" fmla="*/ 2147483647 h 228"/>
                  <a:gd name="T76" fmla="*/ 2147483647 w 138"/>
                  <a:gd name="T77" fmla="*/ 2147483647 h 228"/>
                  <a:gd name="T78" fmla="*/ 2147483647 w 138"/>
                  <a:gd name="T79" fmla="*/ 2147483647 h 228"/>
                  <a:gd name="T80" fmla="*/ 2147483647 w 138"/>
                  <a:gd name="T81" fmla="*/ 2147483647 h 228"/>
                  <a:gd name="T82" fmla="*/ 2147483647 w 138"/>
                  <a:gd name="T83" fmla="*/ 2147483647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pPr fontAlgn="base">
                  <a:spcBef>
                    <a:spcPct val="0"/>
                  </a:spcBef>
                  <a:spcAft>
                    <a:spcPct val="0"/>
                  </a:spcAft>
                  <a:buFont typeface="Arial" panose="020B0604020202020204" pitchFamily="34" charset="0"/>
                  <a:buNone/>
                </a:pPr>
                <a:endParaRPr lang="zh-CN" altLang="en-US" sz="1100" dirty="0">
                  <a:solidFill>
                    <a:schemeClr val="bg1">
                      <a:lumMod val="50000"/>
                    </a:schemeClr>
                  </a:solidFill>
                  <a:latin typeface="+mn-ea"/>
                </a:endParaRPr>
              </a:p>
            </p:txBody>
          </p:sp>
          <p:sp>
            <p:nvSpPr>
              <p:cNvPr id="11" name="Freeform 17"/>
              <p:cNvSpPr>
                <a:spLocks noChangeArrowheads="1"/>
              </p:cNvSpPr>
              <p:nvPr/>
            </p:nvSpPr>
            <p:spPr bwMode="auto">
              <a:xfrm>
                <a:off x="63499" y="166689"/>
                <a:ext cx="165100" cy="279400"/>
              </a:xfrm>
              <a:custGeom>
                <a:avLst/>
                <a:gdLst>
                  <a:gd name="T0" fmla="*/ 0 w 94"/>
                  <a:gd name="T1" fmla="*/ 2147483647 h 160"/>
                  <a:gd name="T2" fmla="*/ 2147483647 w 94"/>
                  <a:gd name="T3" fmla="*/ 2147483647 h 160"/>
                  <a:gd name="T4" fmla="*/ 2147483647 w 94"/>
                  <a:gd name="T5" fmla="*/ 2147483647 h 160"/>
                  <a:gd name="T6" fmla="*/ 2147483647 w 94"/>
                  <a:gd name="T7" fmla="*/ 2147483647 h 160"/>
                  <a:gd name="T8" fmla="*/ 2147483647 w 94"/>
                  <a:gd name="T9" fmla="*/ 2147483647 h 160"/>
                  <a:gd name="T10" fmla="*/ 2147483647 w 94"/>
                  <a:gd name="T11" fmla="*/ 2147483647 h 160"/>
                  <a:gd name="T12" fmla="*/ 2147483647 w 94"/>
                  <a:gd name="T13" fmla="*/ 2147483647 h 160"/>
                  <a:gd name="T14" fmla="*/ 2147483647 w 94"/>
                  <a:gd name="T15" fmla="*/ 2147483647 h 160"/>
                  <a:gd name="T16" fmla="*/ 2147483647 w 94"/>
                  <a:gd name="T17" fmla="*/ 2147483647 h 160"/>
                  <a:gd name="T18" fmla="*/ 2147483647 w 94"/>
                  <a:gd name="T19" fmla="*/ 2147483647 h 160"/>
                  <a:gd name="T20" fmla="*/ 2147483647 w 94"/>
                  <a:gd name="T21" fmla="*/ 2147483647 h 160"/>
                  <a:gd name="T22" fmla="*/ 2147483647 w 94"/>
                  <a:gd name="T23" fmla="*/ 2147483647 h 160"/>
                  <a:gd name="T24" fmla="*/ 2147483647 w 94"/>
                  <a:gd name="T25" fmla="*/ 2147483647 h 160"/>
                  <a:gd name="T26" fmla="*/ 2147483647 w 94"/>
                  <a:gd name="T27" fmla="*/ 2147483647 h 160"/>
                  <a:gd name="T28" fmla="*/ 2147483647 w 94"/>
                  <a:gd name="T29" fmla="*/ 2147483647 h 160"/>
                  <a:gd name="T30" fmla="*/ 2147483647 w 94"/>
                  <a:gd name="T31" fmla="*/ 2147483647 h 160"/>
                  <a:gd name="T32" fmla="*/ 2147483647 w 94"/>
                  <a:gd name="T33" fmla="*/ 2147483647 h 160"/>
                  <a:gd name="T34" fmla="*/ 2147483647 w 94"/>
                  <a:gd name="T35" fmla="*/ 0 h 160"/>
                  <a:gd name="T36" fmla="*/ 2147483647 w 94"/>
                  <a:gd name="T37" fmla="*/ 0 h 160"/>
                  <a:gd name="T38" fmla="*/ 2147483647 w 94"/>
                  <a:gd name="T39" fmla="*/ 0 h 160"/>
                  <a:gd name="T40" fmla="*/ 2147483647 w 94"/>
                  <a:gd name="T41" fmla="*/ 0 h 160"/>
                  <a:gd name="T42" fmla="*/ 2147483647 w 94"/>
                  <a:gd name="T43" fmla="*/ 2147483647 h 160"/>
                  <a:gd name="T44" fmla="*/ 2147483647 w 94"/>
                  <a:gd name="T45" fmla="*/ 2147483647 h 160"/>
                  <a:gd name="T46" fmla="*/ 2147483647 w 94"/>
                  <a:gd name="T47" fmla="*/ 2147483647 h 160"/>
                  <a:gd name="T48" fmla="*/ 2147483647 w 94"/>
                  <a:gd name="T49" fmla="*/ 2147483647 h 160"/>
                  <a:gd name="T50" fmla="*/ 2147483647 w 94"/>
                  <a:gd name="T51" fmla="*/ 2147483647 h 160"/>
                  <a:gd name="T52" fmla="*/ 2147483647 w 94"/>
                  <a:gd name="T53" fmla="*/ 2147483647 h 160"/>
                  <a:gd name="T54" fmla="*/ 2147483647 w 94"/>
                  <a:gd name="T55" fmla="*/ 2147483647 h 160"/>
                  <a:gd name="T56" fmla="*/ 2147483647 w 94"/>
                  <a:gd name="T57" fmla="*/ 2147483647 h 160"/>
                  <a:gd name="T58" fmla="*/ 2147483647 w 94"/>
                  <a:gd name="T59" fmla="*/ 2147483647 h 160"/>
                  <a:gd name="T60" fmla="*/ 2147483647 w 94"/>
                  <a:gd name="T61" fmla="*/ 2147483647 h 160"/>
                  <a:gd name="T62" fmla="*/ 2147483647 w 94"/>
                  <a:gd name="T63" fmla="*/ 2147483647 h 160"/>
                  <a:gd name="T64" fmla="*/ 2147483647 w 94"/>
                  <a:gd name="T65" fmla="*/ 2147483647 h 160"/>
                  <a:gd name="T66" fmla="*/ 0 w 94"/>
                  <a:gd name="T67" fmla="*/ 2147483647 h 160"/>
                  <a:gd name="T68" fmla="*/ 0 w 94"/>
                  <a:gd name="T69" fmla="*/ 2147483647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pPr fontAlgn="base">
                  <a:spcBef>
                    <a:spcPct val="0"/>
                  </a:spcBef>
                  <a:spcAft>
                    <a:spcPct val="0"/>
                  </a:spcAft>
                  <a:buFont typeface="Arial" panose="020B0604020202020204" pitchFamily="34" charset="0"/>
                  <a:buNone/>
                </a:pPr>
                <a:endParaRPr lang="zh-CN" altLang="en-US" sz="1100" dirty="0">
                  <a:solidFill>
                    <a:schemeClr val="bg1">
                      <a:lumMod val="50000"/>
                    </a:schemeClr>
                  </a:solidFill>
                  <a:latin typeface="+mn-ea"/>
                </a:endParaRPr>
              </a:p>
            </p:txBody>
          </p:sp>
        </p:grpSp>
      </p:grpSp>
      <p:grpSp>
        <p:nvGrpSpPr>
          <p:cNvPr id="12" name="组合 19"/>
          <p:cNvGrpSpPr/>
          <p:nvPr/>
        </p:nvGrpSpPr>
        <p:grpSpPr bwMode="auto">
          <a:xfrm>
            <a:off x="6712652" y="3025522"/>
            <a:ext cx="866272" cy="866272"/>
            <a:chOff x="0" y="0"/>
            <a:chExt cx="1403797" cy="1403797"/>
          </a:xfrm>
        </p:grpSpPr>
        <p:sp>
          <p:nvSpPr>
            <p:cNvPr id="13" name="椭圆 20"/>
            <p:cNvSpPr>
              <a:spLocks noChangeArrowheads="1"/>
            </p:cNvSpPr>
            <p:nvPr/>
          </p:nvSpPr>
          <p:spPr bwMode="auto">
            <a:xfrm>
              <a:off x="0" y="0"/>
              <a:ext cx="1403797" cy="1403797"/>
            </a:xfrm>
            <a:prstGeom prst="ellipse">
              <a:avLst/>
            </a:prstGeom>
            <a:solidFill>
              <a:srgbClr val="0E1E3B"/>
            </a:solidFill>
            <a:ln>
              <a:noFill/>
            </a:ln>
            <a:extLst>
              <a:ext uri="{91240B29-F687-4F45-9708-019B960494DF}">
                <a14:hiddenLine xmlns:a14="http://schemas.microsoft.com/office/drawing/2010/main" w="12700">
                  <a:solidFill>
                    <a:srgbClr val="000000"/>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800" dirty="0">
                <a:solidFill>
                  <a:schemeClr val="bg1">
                    <a:lumMod val="50000"/>
                  </a:schemeClr>
                </a:solidFill>
                <a:latin typeface="+mn-ea"/>
                <a:ea typeface="+mn-ea"/>
                <a:sym typeface="方正兰亭黑_GBK" panose="02000000000000000000" pitchFamily="2" charset="-122"/>
              </a:endParaRPr>
            </a:p>
          </p:txBody>
        </p:sp>
        <p:sp>
          <p:nvSpPr>
            <p:cNvPr id="14" name="Freeform 12"/>
            <p:cNvSpPr>
              <a:spLocks noEditPoints="1" noChangeArrowheads="1"/>
            </p:cNvSpPr>
            <p:nvPr/>
          </p:nvSpPr>
          <p:spPr bwMode="auto">
            <a:xfrm>
              <a:off x="479640" y="362881"/>
              <a:ext cx="471466" cy="666418"/>
            </a:xfrm>
            <a:custGeom>
              <a:avLst/>
              <a:gdLst>
                <a:gd name="T0" fmla="*/ 2147483647 w 408"/>
                <a:gd name="T1" fmla="*/ 2147483647 h 578"/>
                <a:gd name="T2" fmla="*/ 2147483647 w 408"/>
                <a:gd name="T3" fmla="*/ 2147483647 h 578"/>
                <a:gd name="T4" fmla="*/ 2147483647 w 408"/>
                <a:gd name="T5" fmla="*/ 2147483647 h 578"/>
                <a:gd name="T6" fmla="*/ 2147483647 w 408"/>
                <a:gd name="T7" fmla="*/ 2147483647 h 578"/>
                <a:gd name="T8" fmla="*/ 2147483647 w 408"/>
                <a:gd name="T9" fmla="*/ 2147483647 h 578"/>
                <a:gd name="T10" fmla="*/ 2147483647 w 408"/>
                <a:gd name="T11" fmla="*/ 2147483647 h 578"/>
                <a:gd name="T12" fmla="*/ 2147483647 w 408"/>
                <a:gd name="T13" fmla="*/ 2147483647 h 578"/>
                <a:gd name="T14" fmla="*/ 2147483647 w 408"/>
                <a:gd name="T15" fmla="*/ 2147483647 h 578"/>
                <a:gd name="T16" fmla="*/ 2147483647 w 408"/>
                <a:gd name="T17" fmla="*/ 2147483647 h 578"/>
                <a:gd name="T18" fmla="*/ 2147483647 w 408"/>
                <a:gd name="T19" fmla="*/ 2147483647 h 578"/>
                <a:gd name="T20" fmla="*/ 2147483647 w 408"/>
                <a:gd name="T21" fmla="*/ 2147483647 h 578"/>
                <a:gd name="T22" fmla="*/ 2147483647 w 408"/>
                <a:gd name="T23" fmla="*/ 2147483647 h 578"/>
                <a:gd name="T24" fmla="*/ 2147483647 w 408"/>
                <a:gd name="T25" fmla="*/ 2147483647 h 578"/>
                <a:gd name="T26" fmla="*/ 2147483647 w 408"/>
                <a:gd name="T27" fmla="*/ 2147483647 h 578"/>
                <a:gd name="T28" fmla="*/ 2147483647 w 408"/>
                <a:gd name="T29" fmla="*/ 2147483647 h 578"/>
                <a:gd name="T30" fmla="*/ 2147483647 w 408"/>
                <a:gd name="T31" fmla="*/ 2147483647 h 578"/>
                <a:gd name="T32" fmla="*/ 2147483647 w 408"/>
                <a:gd name="T33" fmla="*/ 2147483647 h 578"/>
                <a:gd name="T34" fmla="*/ 0 w 408"/>
                <a:gd name="T35" fmla="*/ 2147483647 h 578"/>
                <a:gd name="T36" fmla="*/ 2147483647 w 408"/>
                <a:gd name="T37" fmla="*/ 2147483647 h 578"/>
                <a:gd name="T38" fmla="*/ 2147483647 w 408"/>
                <a:gd name="T39" fmla="*/ 2147483647 h 578"/>
                <a:gd name="T40" fmla="*/ 2147483647 w 408"/>
                <a:gd name="T41" fmla="*/ 2147483647 h 578"/>
                <a:gd name="T42" fmla="*/ 2147483647 w 408"/>
                <a:gd name="T43" fmla="*/ 2147483647 h 578"/>
                <a:gd name="T44" fmla="*/ 2147483647 w 408"/>
                <a:gd name="T45" fmla="*/ 0 h 578"/>
                <a:gd name="T46" fmla="*/ 2147483647 w 408"/>
                <a:gd name="T47" fmla="*/ 2147483647 h 578"/>
                <a:gd name="T48" fmla="*/ 2147483647 w 408"/>
                <a:gd name="T49" fmla="*/ 2147483647 h 578"/>
                <a:gd name="T50" fmla="*/ 2147483647 w 408"/>
                <a:gd name="T51" fmla="*/ 2147483647 h 578"/>
                <a:gd name="T52" fmla="*/ 2147483647 w 408"/>
                <a:gd name="T53" fmla="*/ 2147483647 h 578"/>
                <a:gd name="T54" fmla="*/ 2147483647 w 408"/>
                <a:gd name="T55" fmla="*/ 2147483647 h 578"/>
                <a:gd name="T56" fmla="*/ 2147483647 w 408"/>
                <a:gd name="T57" fmla="*/ 2147483647 h 578"/>
                <a:gd name="T58" fmla="*/ 2147483647 w 408"/>
                <a:gd name="T59" fmla="*/ 2147483647 h 578"/>
                <a:gd name="T60" fmla="*/ 2147483647 w 408"/>
                <a:gd name="T61" fmla="*/ 2147483647 h 578"/>
                <a:gd name="T62" fmla="*/ 2147483647 w 408"/>
                <a:gd name="T63" fmla="*/ 2147483647 h 578"/>
                <a:gd name="T64" fmla="*/ 2147483647 w 408"/>
                <a:gd name="T65" fmla="*/ 2147483647 h 578"/>
                <a:gd name="T66" fmla="*/ 2147483647 w 408"/>
                <a:gd name="T67" fmla="*/ 2147483647 h 578"/>
                <a:gd name="T68" fmla="*/ 2147483647 w 408"/>
                <a:gd name="T69" fmla="*/ 2147483647 h 578"/>
                <a:gd name="T70" fmla="*/ 2147483647 w 408"/>
                <a:gd name="T71" fmla="*/ 2147483647 h 578"/>
                <a:gd name="T72" fmla="*/ 2147483647 w 408"/>
                <a:gd name="T73" fmla="*/ 2147483647 h 578"/>
                <a:gd name="T74" fmla="*/ 2147483647 w 408"/>
                <a:gd name="T75" fmla="*/ 2147483647 h 578"/>
                <a:gd name="T76" fmla="*/ 2147483647 w 408"/>
                <a:gd name="T77" fmla="*/ 2147483647 h 578"/>
                <a:gd name="T78" fmla="*/ 2147483647 w 408"/>
                <a:gd name="T79" fmla="*/ 2147483647 h 578"/>
                <a:gd name="T80" fmla="*/ 2147483647 w 408"/>
                <a:gd name="T81" fmla="*/ 2147483647 h 578"/>
                <a:gd name="T82" fmla="*/ 2147483647 w 408"/>
                <a:gd name="T83" fmla="*/ 2147483647 h 578"/>
                <a:gd name="T84" fmla="*/ 2147483647 w 408"/>
                <a:gd name="T85" fmla="*/ 2147483647 h 578"/>
                <a:gd name="T86" fmla="*/ 2147483647 w 408"/>
                <a:gd name="T87" fmla="*/ 2147483647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pPr fontAlgn="base">
                <a:spcBef>
                  <a:spcPct val="0"/>
                </a:spcBef>
                <a:spcAft>
                  <a:spcPct val="0"/>
                </a:spcAft>
                <a:buFont typeface="Arial" panose="020B0604020202020204" pitchFamily="34" charset="0"/>
                <a:buNone/>
              </a:pPr>
              <a:endParaRPr lang="zh-CN" altLang="en-US" sz="1100" dirty="0">
                <a:solidFill>
                  <a:schemeClr val="bg1">
                    <a:lumMod val="50000"/>
                  </a:schemeClr>
                </a:solidFill>
                <a:latin typeface="+mn-ea"/>
              </a:endParaRPr>
            </a:p>
          </p:txBody>
        </p:sp>
      </p:grpSp>
      <p:grpSp>
        <p:nvGrpSpPr>
          <p:cNvPr id="15" name="组合 22"/>
          <p:cNvGrpSpPr/>
          <p:nvPr/>
        </p:nvGrpSpPr>
        <p:grpSpPr bwMode="auto">
          <a:xfrm>
            <a:off x="1565077" y="2108126"/>
            <a:ext cx="865250" cy="865250"/>
            <a:chOff x="0" y="0"/>
            <a:chExt cx="1403797" cy="1403797"/>
          </a:xfrm>
        </p:grpSpPr>
        <p:sp>
          <p:nvSpPr>
            <p:cNvPr id="16" name="椭圆 23"/>
            <p:cNvSpPr>
              <a:spLocks noChangeArrowheads="1"/>
            </p:cNvSpPr>
            <p:nvPr/>
          </p:nvSpPr>
          <p:spPr bwMode="auto">
            <a:xfrm>
              <a:off x="0" y="0"/>
              <a:ext cx="1403797" cy="1403797"/>
            </a:xfrm>
            <a:prstGeom prst="ellipse">
              <a:avLst/>
            </a:prstGeom>
            <a:solidFill>
              <a:srgbClr val="E6345E"/>
            </a:solidFill>
            <a:ln>
              <a:noFill/>
            </a:ln>
            <a:extLst>
              <a:ext uri="{91240B29-F687-4F45-9708-019B960494DF}">
                <a14:hiddenLine xmlns:a14="http://schemas.microsoft.com/office/drawing/2010/main" w="12700">
                  <a:solidFill>
                    <a:srgbClr val="000000"/>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800" dirty="0">
                <a:solidFill>
                  <a:schemeClr val="bg1">
                    <a:lumMod val="50000"/>
                  </a:schemeClr>
                </a:solidFill>
                <a:latin typeface="+mn-ea"/>
                <a:ea typeface="+mn-ea"/>
                <a:sym typeface="方正兰亭黑_GBK" panose="02000000000000000000" pitchFamily="2" charset="-122"/>
              </a:endParaRPr>
            </a:p>
          </p:txBody>
        </p:sp>
        <p:grpSp>
          <p:nvGrpSpPr>
            <p:cNvPr id="17" name="组合 24"/>
            <p:cNvGrpSpPr/>
            <p:nvPr/>
          </p:nvGrpSpPr>
          <p:grpSpPr bwMode="auto">
            <a:xfrm>
              <a:off x="282958" y="324214"/>
              <a:ext cx="799244" cy="731504"/>
              <a:chOff x="0" y="0"/>
              <a:chExt cx="550987" cy="504288"/>
            </a:xfrm>
          </p:grpSpPr>
          <p:sp>
            <p:nvSpPr>
              <p:cNvPr id="18" name="Freeform 26"/>
              <p:cNvSpPr>
                <a:spLocks noEditPoints="1" noChangeArrowheads="1"/>
              </p:cNvSpPr>
              <p:nvPr/>
            </p:nvSpPr>
            <p:spPr bwMode="auto">
              <a:xfrm>
                <a:off x="0" y="0"/>
                <a:ext cx="357759" cy="359114"/>
              </a:xfrm>
              <a:custGeom>
                <a:avLst/>
                <a:gdLst>
                  <a:gd name="T0" fmla="*/ 2147483647 w 52"/>
                  <a:gd name="T1" fmla="*/ 1287720650 h 52"/>
                  <a:gd name="T2" fmla="*/ 2147483647 w 52"/>
                  <a:gd name="T3" fmla="*/ 1096948243 h 52"/>
                  <a:gd name="T4" fmla="*/ 2147483647 w 52"/>
                  <a:gd name="T5" fmla="*/ 953868938 h 52"/>
                  <a:gd name="T6" fmla="*/ 2147483647 w 52"/>
                  <a:gd name="T7" fmla="*/ 620017227 h 52"/>
                  <a:gd name="T8" fmla="*/ 2147483647 w 52"/>
                  <a:gd name="T9" fmla="*/ 572317219 h 52"/>
                  <a:gd name="T10" fmla="*/ 1893363828 w 52"/>
                  <a:gd name="T11" fmla="*/ 620017227 h 52"/>
                  <a:gd name="T12" fmla="*/ 2035366631 w 52"/>
                  <a:gd name="T13" fmla="*/ 333851711 h 52"/>
                  <a:gd name="T14" fmla="*/ 1751361025 w 52"/>
                  <a:gd name="T15" fmla="*/ 95386203 h 52"/>
                  <a:gd name="T16" fmla="*/ 1514689686 w 52"/>
                  <a:gd name="T17" fmla="*/ 333851711 h 52"/>
                  <a:gd name="T18" fmla="*/ 1372686883 w 52"/>
                  <a:gd name="T19" fmla="*/ 47693102 h 52"/>
                  <a:gd name="T20" fmla="*/ 1278018348 w 52"/>
                  <a:gd name="T21" fmla="*/ 0 h 52"/>
                  <a:gd name="T22" fmla="*/ 899351086 w 52"/>
                  <a:gd name="T23" fmla="*/ 95386203 h 52"/>
                  <a:gd name="T24" fmla="*/ 852016818 w 52"/>
                  <a:gd name="T25" fmla="*/ 429237915 h 52"/>
                  <a:gd name="T26" fmla="*/ 568011212 w 52"/>
                  <a:gd name="T27" fmla="*/ 190772406 h 52"/>
                  <a:gd name="T28" fmla="*/ 284005606 w 52"/>
                  <a:gd name="T29" fmla="*/ 476931016 h 52"/>
                  <a:gd name="T30" fmla="*/ 473342677 w 52"/>
                  <a:gd name="T31" fmla="*/ 715403430 h 52"/>
                  <a:gd name="T32" fmla="*/ 142002803 w 52"/>
                  <a:gd name="T33" fmla="*/ 763096532 h 52"/>
                  <a:gd name="T34" fmla="*/ 94668535 w 52"/>
                  <a:gd name="T35" fmla="*/ 810789634 h 52"/>
                  <a:gd name="T36" fmla="*/ 0 w 52"/>
                  <a:gd name="T37" fmla="*/ 1192334446 h 52"/>
                  <a:gd name="T38" fmla="*/ 331339874 w 52"/>
                  <a:gd name="T39" fmla="*/ 1287720650 h 52"/>
                  <a:gd name="T40" fmla="*/ 94668535 w 52"/>
                  <a:gd name="T41" fmla="*/ 1478493056 h 52"/>
                  <a:gd name="T42" fmla="*/ 189337071 w 52"/>
                  <a:gd name="T43" fmla="*/ 1860044775 h 52"/>
                  <a:gd name="T44" fmla="*/ 284005606 w 52"/>
                  <a:gd name="T45" fmla="*/ 1907737877 h 52"/>
                  <a:gd name="T46" fmla="*/ 568011212 w 52"/>
                  <a:gd name="T47" fmla="*/ 1907737877 h 52"/>
                  <a:gd name="T48" fmla="*/ 473342677 w 52"/>
                  <a:gd name="T49" fmla="*/ 2147483647 h 52"/>
                  <a:gd name="T50" fmla="*/ 804682551 w 52"/>
                  <a:gd name="T51" fmla="*/ 2147483647 h 52"/>
                  <a:gd name="T52" fmla="*/ 994019622 w 52"/>
                  <a:gd name="T53" fmla="*/ 2146203385 h 52"/>
                  <a:gd name="T54" fmla="*/ 1088688157 w 52"/>
                  <a:gd name="T55" fmla="*/ 2147483647 h 52"/>
                  <a:gd name="T56" fmla="*/ 1136022425 w 52"/>
                  <a:gd name="T57" fmla="*/ 2147483647 h 52"/>
                  <a:gd name="T58" fmla="*/ 1514689686 w 52"/>
                  <a:gd name="T59" fmla="*/ 2147483647 h 52"/>
                  <a:gd name="T60" fmla="*/ 1562023954 w 52"/>
                  <a:gd name="T61" fmla="*/ 2147483647 h 52"/>
                  <a:gd name="T62" fmla="*/ 1656692489 w 52"/>
                  <a:gd name="T63" fmla="*/ 2098510283 h 52"/>
                  <a:gd name="T64" fmla="*/ 1893363828 w 52"/>
                  <a:gd name="T65" fmla="*/ 2147483647 h 52"/>
                  <a:gd name="T66" fmla="*/ 2147483647 w 52"/>
                  <a:gd name="T67" fmla="*/ 2050817182 h 52"/>
                  <a:gd name="T68" fmla="*/ 2147483647 w 52"/>
                  <a:gd name="T69" fmla="*/ 1955430978 h 52"/>
                  <a:gd name="T70" fmla="*/ 2035366631 w 52"/>
                  <a:gd name="T71" fmla="*/ 1669265463 h 52"/>
                  <a:gd name="T72" fmla="*/ 2147483647 w 52"/>
                  <a:gd name="T73" fmla="*/ 1716958564 h 52"/>
                  <a:gd name="T74" fmla="*/ 2147483647 w 52"/>
                  <a:gd name="T75" fmla="*/ 1383106853 h 52"/>
                  <a:gd name="T76" fmla="*/ 1562023954 w 52"/>
                  <a:gd name="T77" fmla="*/ 1335413751 h 52"/>
                  <a:gd name="T78" fmla="*/ 899351086 w 52"/>
                  <a:gd name="T79" fmla="*/ 1192334446 h 52"/>
                  <a:gd name="T80" fmla="*/ 1562023954 w 52"/>
                  <a:gd name="T81" fmla="*/ 1335413751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pPr fontAlgn="base">
                  <a:spcBef>
                    <a:spcPct val="0"/>
                  </a:spcBef>
                  <a:spcAft>
                    <a:spcPct val="0"/>
                  </a:spcAft>
                  <a:buFont typeface="Arial" panose="020B0604020202020204" pitchFamily="34" charset="0"/>
                  <a:buNone/>
                </a:pPr>
                <a:endParaRPr lang="zh-CN" altLang="en-US" sz="1100" dirty="0">
                  <a:solidFill>
                    <a:schemeClr val="bg1">
                      <a:lumMod val="50000"/>
                    </a:schemeClr>
                  </a:solidFill>
                  <a:latin typeface="+mn-ea"/>
                </a:endParaRPr>
              </a:p>
            </p:txBody>
          </p:sp>
          <p:sp>
            <p:nvSpPr>
              <p:cNvPr id="19" name="Freeform 27"/>
              <p:cNvSpPr>
                <a:spLocks noEditPoints="1" noChangeArrowheads="1"/>
              </p:cNvSpPr>
              <p:nvPr/>
            </p:nvSpPr>
            <p:spPr bwMode="auto">
              <a:xfrm>
                <a:off x="296538" y="248324"/>
                <a:ext cx="254449" cy="255964"/>
              </a:xfrm>
              <a:custGeom>
                <a:avLst/>
                <a:gdLst>
                  <a:gd name="T0" fmla="*/ 1560673257 w 37"/>
                  <a:gd name="T1" fmla="*/ 1387878316 h 37"/>
                  <a:gd name="T2" fmla="*/ 1466086999 w 37"/>
                  <a:gd name="T3" fmla="*/ 1148593483 h 37"/>
                  <a:gd name="T4" fmla="*/ 1702552644 w 37"/>
                  <a:gd name="T5" fmla="*/ 1196451833 h 37"/>
                  <a:gd name="T6" fmla="*/ 1749845773 w 37"/>
                  <a:gd name="T7" fmla="*/ 957160083 h 37"/>
                  <a:gd name="T8" fmla="*/ 1702552644 w 37"/>
                  <a:gd name="T9" fmla="*/ 861443383 h 37"/>
                  <a:gd name="T10" fmla="*/ 1513380128 w 37"/>
                  <a:gd name="T11" fmla="*/ 765726683 h 37"/>
                  <a:gd name="T12" fmla="*/ 1749845773 w 37"/>
                  <a:gd name="T13" fmla="*/ 670009983 h 37"/>
                  <a:gd name="T14" fmla="*/ 1655259515 w 37"/>
                  <a:gd name="T15" fmla="*/ 430725150 h 37"/>
                  <a:gd name="T16" fmla="*/ 1418793870 w 37"/>
                  <a:gd name="T17" fmla="*/ 478576583 h 37"/>
                  <a:gd name="T18" fmla="*/ 1466086999 w 37"/>
                  <a:gd name="T19" fmla="*/ 239291750 h 37"/>
                  <a:gd name="T20" fmla="*/ 1418793870 w 37"/>
                  <a:gd name="T21" fmla="*/ 191433400 h 37"/>
                  <a:gd name="T22" fmla="*/ 1135035096 w 37"/>
                  <a:gd name="T23" fmla="*/ 95716700 h 37"/>
                  <a:gd name="T24" fmla="*/ 993155709 w 37"/>
                  <a:gd name="T25" fmla="*/ 239291750 h 37"/>
                  <a:gd name="T26" fmla="*/ 898569451 w 37"/>
                  <a:gd name="T27" fmla="*/ 0 h 37"/>
                  <a:gd name="T28" fmla="*/ 662103806 w 37"/>
                  <a:gd name="T29" fmla="*/ 47858350 h 37"/>
                  <a:gd name="T30" fmla="*/ 662103806 w 37"/>
                  <a:gd name="T31" fmla="*/ 239291750 h 37"/>
                  <a:gd name="T32" fmla="*/ 472931290 w 37"/>
                  <a:gd name="T33" fmla="*/ 143575050 h 37"/>
                  <a:gd name="T34" fmla="*/ 378345032 w 37"/>
                  <a:gd name="T35" fmla="*/ 143575050 h 37"/>
                  <a:gd name="T36" fmla="*/ 189172516 w 37"/>
                  <a:gd name="T37" fmla="*/ 335008450 h 37"/>
                  <a:gd name="T38" fmla="*/ 331051903 w 37"/>
                  <a:gd name="T39" fmla="*/ 526434933 h 37"/>
                  <a:gd name="T40" fmla="*/ 141879387 w 37"/>
                  <a:gd name="T41" fmla="*/ 526434933 h 37"/>
                  <a:gd name="T42" fmla="*/ 0 w 37"/>
                  <a:gd name="T43" fmla="*/ 813585033 h 37"/>
                  <a:gd name="T44" fmla="*/ 47293129 w 37"/>
                  <a:gd name="T45" fmla="*/ 861443383 h 37"/>
                  <a:gd name="T46" fmla="*/ 236465645 w 37"/>
                  <a:gd name="T47" fmla="*/ 957160083 h 37"/>
                  <a:gd name="T48" fmla="*/ 47293129 w 37"/>
                  <a:gd name="T49" fmla="*/ 1100735133 h 37"/>
                  <a:gd name="T50" fmla="*/ 189172516 w 37"/>
                  <a:gd name="T51" fmla="*/ 1340019966 h 37"/>
                  <a:gd name="T52" fmla="*/ 378345032 w 37"/>
                  <a:gd name="T53" fmla="*/ 1292168534 h 37"/>
                  <a:gd name="T54" fmla="*/ 331051903 w 37"/>
                  <a:gd name="T55" fmla="*/ 1483595016 h 37"/>
                  <a:gd name="T56" fmla="*/ 331051903 w 37"/>
                  <a:gd name="T57" fmla="*/ 1579311716 h 37"/>
                  <a:gd name="T58" fmla="*/ 567517548 w 37"/>
                  <a:gd name="T59" fmla="*/ 1675028416 h 37"/>
                  <a:gd name="T60" fmla="*/ 614810677 w 37"/>
                  <a:gd name="T61" fmla="*/ 1675028416 h 37"/>
                  <a:gd name="T62" fmla="*/ 803983193 w 37"/>
                  <a:gd name="T63" fmla="*/ 1531453366 h 37"/>
                  <a:gd name="T64" fmla="*/ 803983193 w 37"/>
                  <a:gd name="T65" fmla="*/ 1770745116 h 37"/>
                  <a:gd name="T66" fmla="*/ 1087741967 w 37"/>
                  <a:gd name="T67" fmla="*/ 1722886766 h 37"/>
                  <a:gd name="T68" fmla="*/ 1135035096 w 37"/>
                  <a:gd name="T69" fmla="*/ 1675028416 h 37"/>
                  <a:gd name="T70" fmla="*/ 1182328225 w 37"/>
                  <a:gd name="T71" fmla="*/ 1483595016 h 37"/>
                  <a:gd name="T72" fmla="*/ 1324207612 w 37"/>
                  <a:gd name="T73" fmla="*/ 1627170066 h 37"/>
                  <a:gd name="T74" fmla="*/ 1560673257 w 37"/>
                  <a:gd name="T75" fmla="*/ 1435736666 h 37"/>
                  <a:gd name="T76" fmla="*/ 1040448838 w 37"/>
                  <a:gd name="T77" fmla="*/ 1052876783 h 37"/>
                  <a:gd name="T78" fmla="*/ 709396935 w 37"/>
                  <a:gd name="T79" fmla="*/ 717868333 h 37"/>
                  <a:gd name="T80" fmla="*/ 1040448838 w 37"/>
                  <a:gd name="T81" fmla="*/ 1052876783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pPr fontAlgn="base">
                  <a:spcBef>
                    <a:spcPct val="0"/>
                  </a:spcBef>
                  <a:spcAft>
                    <a:spcPct val="0"/>
                  </a:spcAft>
                  <a:buFont typeface="Arial" panose="020B0604020202020204" pitchFamily="34" charset="0"/>
                  <a:buNone/>
                </a:pPr>
                <a:endParaRPr lang="zh-CN" altLang="en-US" sz="1100" dirty="0">
                  <a:solidFill>
                    <a:schemeClr val="bg1">
                      <a:lumMod val="50000"/>
                    </a:schemeClr>
                  </a:solidFill>
                  <a:latin typeface="+mn-ea"/>
                </a:endParaRPr>
              </a:p>
            </p:txBody>
          </p:sp>
        </p:grpSp>
      </p:grpSp>
      <p:grpSp>
        <p:nvGrpSpPr>
          <p:cNvPr id="20" name="组合 27"/>
          <p:cNvGrpSpPr/>
          <p:nvPr/>
        </p:nvGrpSpPr>
        <p:grpSpPr bwMode="auto">
          <a:xfrm>
            <a:off x="6712652" y="2108126"/>
            <a:ext cx="866272" cy="865250"/>
            <a:chOff x="0" y="0"/>
            <a:chExt cx="1403797" cy="1403797"/>
          </a:xfrm>
        </p:grpSpPr>
        <p:sp>
          <p:nvSpPr>
            <p:cNvPr id="21" name="椭圆 28"/>
            <p:cNvSpPr>
              <a:spLocks noChangeArrowheads="1"/>
            </p:cNvSpPr>
            <p:nvPr/>
          </p:nvSpPr>
          <p:spPr bwMode="auto">
            <a:xfrm>
              <a:off x="0" y="0"/>
              <a:ext cx="1403797" cy="1403797"/>
            </a:xfrm>
            <a:prstGeom prst="ellipse">
              <a:avLst/>
            </a:prstGeom>
            <a:solidFill>
              <a:srgbClr val="E6345E"/>
            </a:solidFill>
            <a:ln>
              <a:noFill/>
            </a:ln>
            <a:extLst>
              <a:ext uri="{91240B29-F687-4F45-9708-019B960494DF}">
                <a14:hiddenLine xmlns:a14="http://schemas.microsoft.com/office/drawing/2010/main" w="12700">
                  <a:solidFill>
                    <a:srgbClr val="000000"/>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800" dirty="0">
                <a:solidFill>
                  <a:schemeClr val="bg1">
                    <a:lumMod val="50000"/>
                  </a:schemeClr>
                </a:solidFill>
                <a:latin typeface="+mn-ea"/>
                <a:ea typeface="+mn-ea"/>
                <a:sym typeface="方正兰亭黑_GBK" panose="02000000000000000000" pitchFamily="2" charset="-122"/>
              </a:endParaRPr>
            </a:p>
          </p:txBody>
        </p:sp>
        <p:sp>
          <p:nvSpPr>
            <p:cNvPr id="22" name="Freeform 41"/>
            <p:cNvSpPr>
              <a:spLocks noEditPoints="1" noChangeArrowheads="1"/>
            </p:cNvSpPr>
            <p:nvPr/>
          </p:nvSpPr>
          <p:spPr bwMode="auto">
            <a:xfrm>
              <a:off x="363893" y="385180"/>
              <a:ext cx="661930" cy="531751"/>
            </a:xfrm>
            <a:custGeom>
              <a:avLst/>
              <a:gdLst>
                <a:gd name="T0" fmla="*/ 2147483647 w 72"/>
                <a:gd name="T1" fmla="*/ 2147483647 h 58"/>
                <a:gd name="T2" fmla="*/ 2147483647 w 72"/>
                <a:gd name="T3" fmla="*/ 2147483647 h 58"/>
                <a:gd name="T4" fmla="*/ 2147483647 w 72"/>
                <a:gd name="T5" fmla="*/ 2147483647 h 58"/>
                <a:gd name="T6" fmla="*/ 2147483647 w 72"/>
                <a:gd name="T7" fmla="*/ 2147483647 h 58"/>
                <a:gd name="T8" fmla="*/ 2147483647 w 72"/>
                <a:gd name="T9" fmla="*/ 2147483647 h 58"/>
                <a:gd name="T10" fmla="*/ 2147483647 w 72"/>
                <a:gd name="T11" fmla="*/ 0 h 58"/>
                <a:gd name="T12" fmla="*/ 2147483647 w 72"/>
                <a:gd name="T13" fmla="*/ 0 h 58"/>
                <a:gd name="T14" fmla="*/ 2147483647 w 72"/>
                <a:gd name="T15" fmla="*/ 2147483647 h 58"/>
                <a:gd name="T16" fmla="*/ 2147483647 w 72"/>
                <a:gd name="T17" fmla="*/ 2147483647 h 58"/>
                <a:gd name="T18" fmla="*/ 2147483647 w 72"/>
                <a:gd name="T19" fmla="*/ 2147483647 h 58"/>
                <a:gd name="T20" fmla="*/ 2147483647 w 72"/>
                <a:gd name="T21" fmla="*/ 2147483647 h 58"/>
                <a:gd name="T22" fmla="*/ 0 w 72"/>
                <a:gd name="T23" fmla="*/ 2147483647 h 58"/>
                <a:gd name="T24" fmla="*/ 0 w 72"/>
                <a:gd name="T25" fmla="*/ 2147483647 h 58"/>
                <a:gd name="T26" fmla="*/ 2147483647 w 72"/>
                <a:gd name="T27" fmla="*/ 2147483647 h 58"/>
                <a:gd name="T28" fmla="*/ 2147483647 w 72"/>
                <a:gd name="T29" fmla="*/ 2147483647 h 58"/>
                <a:gd name="T30" fmla="*/ 2147483647 w 72"/>
                <a:gd name="T31" fmla="*/ 2147483647 h 58"/>
                <a:gd name="T32" fmla="*/ 2147483647 w 72"/>
                <a:gd name="T33" fmla="*/ 2147483647 h 58"/>
                <a:gd name="T34" fmla="*/ 0 w 72"/>
                <a:gd name="T35" fmla="*/ 2147483647 h 58"/>
                <a:gd name="T36" fmla="*/ 2147483647 w 72"/>
                <a:gd name="T37" fmla="*/ 2147483647 h 58"/>
                <a:gd name="T38" fmla="*/ 2147483647 w 72"/>
                <a:gd name="T39" fmla="*/ 2147483647 h 58"/>
                <a:gd name="T40" fmla="*/ 2147483647 w 72"/>
                <a:gd name="T41" fmla="*/ 2147483647 h 58"/>
                <a:gd name="T42" fmla="*/ 2147483647 w 72"/>
                <a:gd name="T43" fmla="*/ 2147483647 h 58"/>
                <a:gd name="T44" fmla="*/ 2147483647 w 72"/>
                <a:gd name="T45" fmla="*/ 2147483647 h 58"/>
                <a:gd name="T46" fmla="*/ 2147483647 w 72"/>
                <a:gd name="T47" fmla="*/ 2147483647 h 58"/>
                <a:gd name="T48" fmla="*/ 2147483647 w 72"/>
                <a:gd name="T49" fmla="*/ 2147483647 h 58"/>
                <a:gd name="T50" fmla="*/ 2147483647 w 72"/>
                <a:gd name="T51" fmla="*/ 2147483647 h 58"/>
                <a:gd name="T52" fmla="*/ 2147483647 w 72"/>
                <a:gd name="T53" fmla="*/ 2147483647 h 58"/>
                <a:gd name="T54" fmla="*/ 2147483647 w 72"/>
                <a:gd name="T55" fmla="*/ 2147483647 h 58"/>
                <a:gd name="T56" fmla="*/ 2147483647 w 72"/>
                <a:gd name="T57" fmla="*/ 2147483647 h 58"/>
                <a:gd name="T58" fmla="*/ 2147483647 w 72"/>
                <a:gd name="T59" fmla="*/ 214748364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pPr fontAlgn="base">
                <a:spcBef>
                  <a:spcPct val="0"/>
                </a:spcBef>
                <a:spcAft>
                  <a:spcPct val="0"/>
                </a:spcAft>
                <a:buFont typeface="Arial" panose="020B0604020202020204" pitchFamily="34" charset="0"/>
                <a:buNone/>
              </a:pPr>
              <a:endParaRPr lang="zh-CN" altLang="en-US" sz="1100" dirty="0">
                <a:solidFill>
                  <a:schemeClr val="bg1">
                    <a:lumMod val="50000"/>
                  </a:schemeClr>
                </a:solidFill>
                <a:latin typeface="+mn-ea"/>
              </a:endParaRPr>
            </a:p>
          </p:txBody>
        </p:sp>
      </p:grpSp>
      <p:sp>
        <p:nvSpPr>
          <p:cNvPr id="23" name="文本框 18"/>
          <p:cNvSpPr txBox="1">
            <a:spLocks noChangeArrowheads="1"/>
          </p:cNvSpPr>
          <p:nvPr/>
        </p:nvSpPr>
        <p:spPr bwMode="auto">
          <a:xfrm>
            <a:off x="2430328" y="2088635"/>
            <a:ext cx="183178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sz="900" dirty="0">
                <a:solidFill>
                  <a:schemeClr val="tx1"/>
                </a:solidFill>
                <a:latin typeface="+mn-ea"/>
                <a:ea typeface="+mn-ea"/>
              </a:rPr>
              <a:t>点击输入详细内容，添加你的论文内容。点击输入详细内容。点击输入详细内容，添加你的论文内容。点击输入详细内容。</a:t>
            </a:r>
          </a:p>
        </p:txBody>
      </p:sp>
      <p:sp>
        <p:nvSpPr>
          <p:cNvPr id="24" name="文本框 18"/>
          <p:cNvSpPr txBox="1">
            <a:spLocks noChangeArrowheads="1"/>
          </p:cNvSpPr>
          <p:nvPr/>
        </p:nvSpPr>
        <p:spPr bwMode="auto">
          <a:xfrm>
            <a:off x="2430328" y="3299529"/>
            <a:ext cx="183178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sz="900" dirty="0">
                <a:solidFill>
                  <a:schemeClr val="tx1"/>
                </a:solidFill>
                <a:latin typeface="+mn-ea"/>
                <a:ea typeface="+mn-ea"/>
              </a:rPr>
              <a:t>点击输入详细内容，添加你的论文内容。点击输入详细内容。点击输入详细内容，添加你的论文内容。点击输入详细内容。</a:t>
            </a:r>
          </a:p>
        </p:txBody>
      </p:sp>
      <p:sp>
        <p:nvSpPr>
          <p:cNvPr id="25" name="文本框 18"/>
          <p:cNvSpPr txBox="1">
            <a:spLocks noChangeArrowheads="1"/>
          </p:cNvSpPr>
          <p:nvPr/>
        </p:nvSpPr>
        <p:spPr bwMode="auto">
          <a:xfrm>
            <a:off x="4872178" y="2093751"/>
            <a:ext cx="183178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sz="900" dirty="0">
                <a:solidFill>
                  <a:schemeClr val="tx1"/>
                </a:solidFill>
                <a:latin typeface="+mn-ea"/>
                <a:ea typeface="+mn-ea"/>
              </a:rPr>
              <a:t>点击输入详细内容，添加你的论文内容。点击输入详细内容。点击输入详细内容，添加你的论文内容。点击输入详细内容。</a:t>
            </a:r>
          </a:p>
        </p:txBody>
      </p:sp>
      <p:sp>
        <p:nvSpPr>
          <p:cNvPr id="26" name="文本框 18"/>
          <p:cNvSpPr txBox="1">
            <a:spLocks noChangeArrowheads="1"/>
          </p:cNvSpPr>
          <p:nvPr/>
        </p:nvSpPr>
        <p:spPr bwMode="auto">
          <a:xfrm>
            <a:off x="4872178" y="3304645"/>
            <a:ext cx="183178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sz="900" dirty="0">
                <a:solidFill>
                  <a:schemeClr val="tx1"/>
                </a:solidFill>
                <a:latin typeface="+mn-ea"/>
                <a:ea typeface="+mn-ea"/>
              </a:rPr>
              <a:t>点击输入详细内容，添加你的论文内容。点击输入详细内容。点击输入详细内容，添加你的论文内容。点击输入详细内容。</a:t>
            </a:r>
          </a:p>
        </p:txBody>
      </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22" presetClass="entr" presetSubtype="4"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par>
                          <p:cTn id="17" fill="hold">
                            <p:stCondLst>
                              <p:cond delay="500"/>
                            </p:stCondLst>
                            <p:childTnLst>
                              <p:par>
                                <p:cTn id="18" presetID="49" presetClass="entr" presetSubtype="0" decel="10000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 calcmode="lin" valueType="num">
                                      <p:cBhvr>
                                        <p:cTn id="22" dur="500" fill="hold"/>
                                        <p:tgtEl>
                                          <p:spTgt spid="15"/>
                                        </p:tgtEl>
                                        <p:attrNameLst>
                                          <p:attrName>style.rotation</p:attrName>
                                        </p:attrNameLst>
                                      </p:cBhvr>
                                      <p:tavLst>
                                        <p:tav tm="0">
                                          <p:val>
                                            <p:fltVal val="360"/>
                                          </p:val>
                                        </p:tav>
                                        <p:tav tm="100000">
                                          <p:val>
                                            <p:fltVal val="0"/>
                                          </p:val>
                                        </p:tav>
                                      </p:tavLst>
                                    </p:anim>
                                    <p:animEffect transition="in" filter="fade">
                                      <p:cBhvr>
                                        <p:cTn id="23" dur="500"/>
                                        <p:tgtEl>
                                          <p:spTgt spid="15"/>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 calcmode="lin" valueType="num">
                                      <p:cBhvr>
                                        <p:cTn id="28" dur="500" fill="hold"/>
                                        <p:tgtEl>
                                          <p:spTgt spid="6"/>
                                        </p:tgtEl>
                                        <p:attrNameLst>
                                          <p:attrName>style.rotation</p:attrName>
                                        </p:attrNameLst>
                                      </p:cBhvr>
                                      <p:tavLst>
                                        <p:tav tm="0">
                                          <p:val>
                                            <p:fltVal val="360"/>
                                          </p:val>
                                        </p:tav>
                                        <p:tav tm="100000">
                                          <p:val>
                                            <p:fltVal val="0"/>
                                          </p:val>
                                        </p:tav>
                                      </p:tavLst>
                                    </p:anim>
                                    <p:animEffect transition="in" filter="fade">
                                      <p:cBhvr>
                                        <p:cTn id="29" dur="500"/>
                                        <p:tgtEl>
                                          <p:spTgt spid="6"/>
                                        </p:tgtEl>
                                      </p:cBhvr>
                                    </p:animEffect>
                                  </p:childTnLst>
                                </p:cTn>
                              </p:par>
                              <p:par>
                                <p:cTn id="30" presetID="49" presetClass="entr" presetSubtype="0" decel="10000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 calcmode="lin" valueType="num">
                                      <p:cBhvr>
                                        <p:cTn id="34" dur="500" fill="hold"/>
                                        <p:tgtEl>
                                          <p:spTgt spid="20"/>
                                        </p:tgtEl>
                                        <p:attrNameLst>
                                          <p:attrName>style.rotation</p:attrName>
                                        </p:attrNameLst>
                                      </p:cBhvr>
                                      <p:tavLst>
                                        <p:tav tm="0">
                                          <p:val>
                                            <p:fltVal val="360"/>
                                          </p:val>
                                        </p:tav>
                                        <p:tav tm="100000">
                                          <p:val>
                                            <p:fltVal val="0"/>
                                          </p:val>
                                        </p:tav>
                                      </p:tavLst>
                                    </p:anim>
                                    <p:animEffect transition="in" filter="fade">
                                      <p:cBhvr>
                                        <p:cTn id="35" dur="500"/>
                                        <p:tgtEl>
                                          <p:spTgt spid="20"/>
                                        </p:tgtEl>
                                      </p:cBhvr>
                                    </p:animEffect>
                                  </p:childTnLst>
                                </p:cTn>
                              </p:par>
                              <p:par>
                                <p:cTn id="36" presetID="49" presetClass="entr" presetSubtype="0" decel="10000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 calcmode="lin" valueType="num">
                                      <p:cBhvr>
                                        <p:cTn id="40" dur="500" fill="hold"/>
                                        <p:tgtEl>
                                          <p:spTgt spid="12"/>
                                        </p:tgtEl>
                                        <p:attrNameLst>
                                          <p:attrName>style.rotation</p:attrName>
                                        </p:attrNameLst>
                                      </p:cBhvr>
                                      <p:tavLst>
                                        <p:tav tm="0">
                                          <p:val>
                                            <p:fltVal val="360"/>
                                          </p:val>
                                        </p:tav>
                                        <p:tav tm="100000">
                                          <p:val>
                                            <p:fltVal val="0"/>
                                          </p:val>
                                        </p:tav>
                                      </p:tavLst>
                                    </p:anim>
                                    <p:animEffect transition="in" filter="fade">
                                      <p:cBhvr>
                                        <p:cTn id="41" dur="500"/>
                                        <p:tgtEl>
                                          <p:spTgt spid="12"/>
                                        </p:tgtEl>
                                      </p:cBhvr>
                                    </p:animEffect>
                                  </p:childTnLst>
                                </p:cTn>
                              </p:par>
                            </p:childTnLst>
                          </p:cTn>
                        </p:par>
                        <p:par>
                          <p:cTn id="42" fill="hold">
                            <p:stCondLst>
                              <p:cond delay="1000"/>
                            </p:stCondLst>
                            <p:childTnLst>
                              <p:par>
                                <p:cTn id="43" presetID="12" presetClass="entr" presetSubtype="8"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p:tgtEl>
                                          <p:spTgt spid="23"/>
                                        </p:tgtEl>
                                        <p:attrNameLst>
                                          <p:attrName>ppt_x</p:attrName>
                                        </p:attrNameLst>
                                      </p:cBhvr>
                                      <p:tavLst>
                                        <p:tav tm="0">
                                          <p:val>
                                            <p:strVal val="#ppt_x-#ppt_w*1.125000"/>
                                          </p:val>
                                        </p:tav>
                                        <p:tav tm="100000">
                                          <p:val>
                                            <p:strVal val="#ppt_x"/>
                                          </p:val>
                                        </p:tav>
                                      </p:tavLst>
                                    </p:anim>
                                    <p:animEffect transition="in" filter="wipe(right)">
                                      <p:cBhvr>
                                        <p:cTn id="46" dur="500"/>
                                        <p:tgtEl>
                                          <p:spTgt spid="23"/>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p:tgtEl>
                                          <p:spTgt spid="24"/>
                                        </p:tgtEl>
                                        <p:attrNameLst>
                                          <p:attrName>ppt_x</p:attrName>
                                        </p:attrNameLst>
                                      </p:cBhvr>
                                      <p:tavLst>
                                        <p:tav tm="0">
                                          <p:val>
                                            <p:strVal val="#ppt_x-#ppt_w*1.125000"/>
                                          </p:val>
                                        </p:tav>
                                        <p:tav tm="100000">
                                          <p:val>
                                            <p:strVal val="#ppt_x"/>
                                          </p:val>
                                        </p:tav>
                                      </p:tavLst>
                                    </p:anim>
                                    <p:animEffect transition="in" filter="wipe(right)">
                                      <p:cBhvr>
                                        <p:cTn id="50" dur="500"/>
                                        <p:tgtEl>
                                          <p:spTgt spid="24"/>
                                        </p:tgtEl>
                                      </p:cBhvr>
                                    </p:animEffect>
                                  </p:childTnLst>
                                </p:cTn>
                              </p:par>
                              <p:par>
                                <p:cTn id="51" presetID="12" presetClass="entr" presetSubtype="2"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500"/>
                                        <p:tgtEl>
                                          <p:spTgt spid="25"/>
                                        </p:tgtEl>
                                        <p:attrNameLst>
                                          <p:attrName>ppt_x</p:attrName>
                                        </p:attrNameLst>
                                      </p:cBhvr>
                                      <p:tavLst>
                                        <p:tav tm="0">
                                          <p:val>
                                            <p:strVal val="#ppt_x+#ppt_w*1.125000"/>
                                          </p:val>
                                        </p:tav>
                                        <p:tav tm="100000">
                                          <p:val>
                                            <p:strVal val="#ppt_x"/>
                                          </p:val>
                                        </p:tav>
                                      </p:tavLst>
                                    </p:anim>
                                    <p:animEffect transition="in" filter="wipe(left)">
                                      <p:cBhvr>
                                        <p:cTn id="54" dur="500"/>
                                        <p:tgtEl>
                                          <p:spTgt spid="25"/>
                                        </p:tgtEl>
                                      </p:cBhvr>
                                    </p:animEffect>
                                  </p:childTnLst>
                                </p:cTn>
                              </p:par>
                              <p:par>
                                <p:cTn id="55" presetID="12" presetClass="entr" presetSubtype="2"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500"/>
                                        <p:tgtEl>
                                          <p:spTgt spid="26"/>
                                        </p:tgtEl>
                                        <p:attrNameLst>
                                          <p:attrName>ppt_x</p:attrName>
                                        </p:attrNameLst>
                                      </p:cBhvr>
                                      <p:tavLst>
                                        <p:tav tm="0">
                                          <p:val>
                                            <p:strVal val="#ppt_x+#ppt_w*1.125000"/>
                                          </p:val>
                                        </p:tav>
                                        <p:tav tm="100000">
                                          <p:val>
                                            <p:strVal val="#ppt_x"/>
                                          </p:val>
                                        </p:tav>
                                      </p:tavLst>
                                    </p:anim>
                                    <p:animEffect transition="in" filter="wipe(left)">
                                      <p:cBhvr>
                                        <p:cTn id="5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59f0a242e017b"/>
          <p:cNvPicPr>
            <a:picLocks noChangeAspect="1"/>
          </p:cNvPicPr>
          <p:nvPr/>
        </p:nvPicPr>
        <p:blipFill>
          <a:blip r:embed="rId3"/>
          <a:srcRect l="7697" r="7417"/>
          <a:stretch>
            <a:fillRect/>
          </a:stretch>
        </p:blipFill>
        <p:spPr>
          <a:xfrm rot="16200000">
            <a:off x="1976953" y="-2015490"/>
            <a:ext cx="5181402" cy="9156700"/>
          </a:xfrm>
          <a:prstGeom prst="rect">
            <a:avLst/>
          </a:prstGeom>
        </p:spPr>
      </p:pic>
      <p:sp>
        <p:nvSpPr>
          <p:cNvPr id="27" name="TextBox 26"/>
          <p:cNvSpPr txBox="1"/>
          <p:nvPr/>
        </p:nvSpPr>
        <p:spPr>
          <a:xfrm>
            <a:off x="1712347" y="1046710"/>
            <a:ext cx="3611880" cy="1753235"/>
          </a:xfrm>
          <a:prstGeom prst="rect">
            <a:avLst/>
          </a:prstGeom>
          <a:noFill/>
        </p:spPr>
        <p:txBody>
          <a:bodyPr wrap="none" rtlCol="0">
            <a:spAutoFit/>
          </a:bodyPr>
          <a:lstStyle/>
          <a:p>
            <a:pPr algn="l"/>
            <a:r>
              <a:rPr lang="zh-CN" altLang="en-US" sz="5400" b="1" dirty="0">
                <a:solidFill>
                  <a:schemeClr val="bg1"/>
                </a:solidFill>
                <a:latin typeface="微软雅黑" panose="020B0503020204020204" pitchFamily="34" charset="-122"/>
                <a:ea typeface="微软雅黑" panose="020B0503020204020204" pitchFamily="34" charset="-122"/>
                <a:sym typeface="+mn-ea"/>
              </a:rPr>
              <a:t>感谢谢谢</a:t>
            </a:r>
          </a:p>
          <a:p>
            <a:pPr algn="l"/>
            <a:r>
              <a:rPr lang="zh-CN" altLang="en-US" sz="5400" b="1" dirty="0">
                <a:solidFill>
                  <a:schemeClr val="bg1"/>
                </a:solidFill>
                <a:latin typeface="微软雅黑" panose="020B0503020204020204" pitchFamily="34" charset="-122"/>
                <a:ea typeface="微软雅黑" panose="020B0503020204020204" pitchFamily="34" charset="-122"/>
                <a:sym typeface="+mn-ea"/>
              </a:rPr>
              <a:t>你的观看！</a:t>
            </a:r>
          </a:p>
        </p:txBody>
      </p:sp>
      <p:sp>
        <p:nvSpPr>
          <p:cNvPr id="33" name="TextBox 32"/>
          <p:cNvSpPr txBox="1"/>
          <p:nvPr/>
        </p:nvSpPr>
        <p:spPr>
          <a:xfrm>
            <a:off x="1761682" y="3202633"/>
            <a:ext cx="3031599" cy="307777"/>
          </a:xfrm>
          <a:prstGeom prst="rect">
            <a:avLst/>
          </a:prstGeom>
          <a:noFill/>
        </p:spPr>
        <p:txBody>
          <a:bodyPr wrap="none" rtlCol="0">
            <a:spAutoFit/>
          </a:bodyPr>
          <a:lstStyle/>
          <a:p>
            <a:pPr algn="ctr" eaLnBrk="1" hangingPunct="1">
              <a:buFont typeface="Arial" panose="020B0604020202020204" pitchFamily="34" charset="0"/>
              <a:buNone/>
            </a:pPr>
            <a:r>
              <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适用于商务总结</a:t>
            </a:r>
            <a:r>
              <a:rPr lang="en-US" altLang="zh-CN"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工作总结</a:t>
            </a:r>
            <a:r>
              <a:rPr lang="en-US" altLang="zh-CN"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工作计划</a:t>
            </a:r>
          </a:p>
        </p:txBody>
      </p:sp>
      <p:sp>
        <p:nvSpPr>
          <p:cNvPr id="34" name="TextBox 33"/>
          <p:cNvSpPr txBox="1"/>
          <p:nvPr/>
        </p:nvSpPr>
        <p:spPr>
          <a:xfrm>
            <a:off x="1041353" y="2871202"/>
            <a:ext cx="4569885" cy="275590"/>
          </a:xfrm>
          <a:prstGeom prst="rect">
            <a:avLst/>
          </a:prstGeom>
          <a:noFill/>
        </p:spPr>
        <p:txBody>
          <a:bodyPr wrap="square" rtlCol="0">
            <a:spAutoFit/>
          </a:bodyPr>
          <a:lstStyle/>
          <a:p>
            <a:pPr algn="ctr"/>
            <a:r>
              <a:rPr lang="en-US" altLang="zh-CN" sz="1200" cap="all" dirty="0">
                <a:solidFill>
                  <a:schemeClr val="bg1"/>
                </a:solidFill>
                <a:uFillTx/>
              </a:rPr>
              <a:t>Contracted reporting on activities report PPT template</a:t>
            </a:r>
          </a:p>
        </p:txBody>
      </p:sp>
      <p:sp>
        <p:nvSpPr>
          <p:cNvPr id="2" name="圆角矩形 1"/>
          <p:cNvSpPr/>
          <p:nvPr/>
        </p:nvSpPr>
        <p:spPr>
          <a:xfrm>
            <a:off x="2699793" y="3856355"/>
            <a:ext cx="1224136" cy="288290"/>
          </a:xfrm>
          <a:prstGeom prst="roundRect">
            <a:avLst/>
          </a:prstGeom>
          <a:noFill/>
          <a:ln w="28575">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文本框 3"/>
          <p:cNvSpPr txBox="1"/>
          <p:nvPr/>
        </p:nvSpPr>
        <p:spPr>
          <a:xfrm>
            <a:off x="2699793" y="3869055"/>
            <a:ext cx="1283970" cy="275590"/>
          </a:xfrm>
          <a:prstGeom prst="rect">
            <a:avLst/>
          </a:prstGeom>
          <a:noFill/>
        </p:spPr>
        <p:txBody>
          <a:bodyPr wrap="square" rtlCol="0">
            <a:spAutoFit/>
          </a:bodyPr>
          <a:lstStyle/>
          <a:p>
            <a:r>
              <a:rPr lang="zh-CN" altLang="en-US" sz="1200" dirty="0">
                <a:solidFill>
                  <a:schemeClr val="bg1"/>
                </a:solidFill>
              </a:rPr>
              <a:t>汇报人：</a:t>
            </a:r>
            <a:r>
              <a:rPr lang="en-US" altLang="zh-CN" sz="1200" dirty="0">
                <a:solidFill>
                  <a:schemeClr val="bg1"/>
                </a:solidFill>
              </a:rPr>
              <a:t>XXX</a:t>
            </a:r>
          </a:p>
        </p:txBody>
      </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99"/>
                            </p:stCondLst>
                            <p:childTnLst>
                              <p:par>
                                <p:cTn id="12" presetID="40" presetClass="entr" presetSubtype="0" fill="hold" grpId="0" nodeType="afterEffect">
                                  <p:stCondLst>
                                    <p:cond delay="0"/>
                                  </p:stCondLst>
                                  <p:iterate type="lt">
                                    <p:tmPct val="10000"/>
                                  </p:iterate>
                                  <p:childTnLst>
                                    <p:set>
                                      <p:cBhvr>
                                        <p:cTn id="13" dur="1" fill="hold">
                                          <p:stCondLst>
                                            <p:cond delay="0"/>
                                          </p:stCondLst>
                                        </p:cTn>
                                        <p:tgtEl>
                                          <p:spTgt spid="33"/>
                                        </p:tgtEl>
                                        <p:attrNameLst>
                                          <p:attrName>style.visibility</p:attrName>
                                        </p:attrNameLst>
                                      </p:cBhvr>
                                      <p:to>
                                        <p:strVal val="visible"/>
                                      </p:to>
                                    </p:set>
                                    <p:animEffect transition="in" filter="fade">
                                      <p:cBhvr>
                                        <p:cTn id="14" dur="1000"/>
                                        <p:tgtEl>
                                          <p:spTgt spid="33"/>
                                        </p:tgtEl>
                                      </p:cBhvr>
                                    </p:animEffect>
                                    <p:anim calcmode="lin" valueType="num">
                                      <p:cBhvr>
                                        <p:cTn id="15" dur="1000" fill="hold"/>
                                        <p:tgtEl>
                                          <p:spTgt spid="33"/>
                                        </p:tgtEl>
                                        <p:attrNameLst>
                                          <p:attrName>ppt_x</p:attrName>
                                        </p:attrNameLst>
                                      </p:cBhvr>
                                      <p:tavLst>
                                        <p:tav tm="0">
                                          <p:val>
                                            <p:strVal val="#ppt_x-.1"/>
                                          </p:val>
                                        </p:tav>
                                        <p:tav tm="100000">
                                          <p:val>
                                            <p:strVal val="#ppt_x"/>
                                          </p:val>
                                        </p:tav>
                                      </p:tavLst>
                                    </p:anim>
                                    <p:anim calcmode="lin" valueType="num">
                                      <p:cBhvr>
                                        <p:cTn id="16" dur="1000" fill="hold"/>
                                        <p:tgtEl>
                                          <p:spTgt spid="33"/>
                                        </p:tgtEl>
                                        <p:attrNameLst>
                                          <p:attrName>ppt_y</p:attrName>
                                        </p:attrNameLst>
                                      </p:cBhvr>
                                      <p:tavLst>
                                        <p:tav tm="0">
                                          <p:val>
                                            <p:strVal val="#ppt_y"/>
                                          </p:val>
                                        </p:tav>
                                        <p:tav tm="100000">
                                          <p:val>
                                            <p:strVal val="#ppt_y"/>
                                          </p:val>
                                        </p:tav>
                                      </p:tavLst>
                                    </p:anim>
                                  </p:childTnLst>
                                </p:cTn>
                              </p:par>
                            </p:childTnLst>
                          </p:cTn>
                        </p:par>
                        <p:par>
                          <p:cTn id="17" fill="hold">
                            <p:stCondLst>
                              <p:cond delay="4399"/>
                            </p:stCondLst>
                            <p:childTnLst>
                              <p:par>
                                <p:cTn id="18" presetID="42" presetClass="entr" presetSubtype="0"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1000"/>
                                        <p:tgtEl>
                                          <p:spTgt spid="34"/>
                                        </p:tgtEl>
                                      </p:cBhvr>
                                    </p:animEffect>
                                    <p:anim calcmode="lin" valueType="num">
                                      <p:cBhvr>
                                        <p:cTn id="21" dur="1000" fill="hold"/>
                                        <p:tgtEl>
                                          <p:spTgt spid="34"/>
                                        </p:tgtEl>
                                        <p:attrNameLst>
                                          <p:attrName>ppt_x</p:attrName>
                                        </p:attrNameLst>
                                      </p:cBhvr>
                                      <p:tavLst>
                                        <p:tav tm="0">
                                          <p:val>
                                            <p:strVal val="#ppt_x"/>
                                          </p:val>
                                        </p:tav>
                                        <p:tav tm="100000">
                                          <p:val>
                                            <p:strVal val="#ppt_x"/>
                                          </p:val>
                                        </p:tav>
                                      </p:tavLst>
                                    </p:anim>
                                    <p:anim calcmode="lin" valueType="num">
                                      <p:cBhvr>
                                        <p:cTn id="2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linds(horizontal)">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3" grpId="0"/>
      <p:bldP spid="34" grpId="0"/>
      <p:bldP spid="2" grpId="0" bldLvl="0"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9f0a242dffe5"/>
          <p:cNvPicPr>
            <a:picLocks noChangeAspect="1"/>
          </p:cNvPicPr>
          <p:nvPr/>
        </p:nvPicPr>
        <p:blipFill>
          <a:blip r:embed="rId3"/>
          <a:stretch>
            <a:fillRect/>
          </a:stretch>
        </p:blipFill>
        <p:spPr>
          <a:xfrm rot="16200000">
            <a:off x="1483995" y="-2410460"/>
            <a:ext cx="6119495" cy="9181465"/>
          </a:xfrm>
          <a:prstGeom prst="rect">
            <a:avLst/>
          </a:prstGeom>
        </p:spPr>
      </p:pic>
      <p:sp>
        <p:nvSpPr>
          <p:cNvPr id="9" name="矩形 8"/>
          <p:cNvSpPr/>
          <p:nvPr/>
        </p:nvSpPr>
        <p:spPr>
          <a:xfrm>
            <a:off x="2810329" y="1033139"/>
            <a:ext cx="4487285" cy="3093554"/>
          </a:xfrm>
          <a:prstGeom prst="rect">
            <a:avLst/>
          </a:prstGeom>
          <a:solidFill>
            <a:srgbClr val="0E1E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endParaRPr>
          </a:p>
        </p:txBody>
      </p:sp>
      <p:sp>
        <p:nvSpPr>
          <p:cNvPr id="10" name="矩形 9"/>
          <p:cNvSpPr/>
          <p:nvPr/>
        </p:nvSpPr>
        <p:spPr>
          <a:xfrm>
            <a:off x="3281488" y="1847526"/>
            <a:ext cx="1927881" cy="1352964"/>
          </a:xfrm>
          <a:prstGeom prst="rect">
            <a:avLst/>
          </a:prstGeom>
          <a:noFill/>
          <a:ln>
            <a:noFill/>
          </a:ln>
          <a:extLst>
            <a:ext uri="{909E8E84-426E-40DD-AFC4-6F175D3DCCD1}">
              <a14:hiddenFill xmlns:a14="http://schemas.microsoft.com/office/drawing/2010/main">
                <a:solidFill>
                  <a:schemeClr val="bg1">
                    <a:lumMod val="95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450" dirty="0">
                <a:solidFill>
                  <a:schemeClr val="bg1"/>
                </a:solidFill>
              </a:rPr>
              <a:t>01</a:t>
            </a:r>
          </a:p>
        </p:txBody>
      </p:sp>
      <p:grpSp>
        <p:nvGrpSpPr>
          <p:cNvPr id="11" name="组合 10"/>
          <p:cNvGrpSpPr/>
          <p:nvPr/>
        </p:nvGrpSpPr>
        <p:grpSpPr>
          <a:xfrm>
            <a:off x="3906235" y="1883406"/>
            <a:ext cx="3259412" cy="1317032"/>
            <a:chOff x="5528642" y="2610264"/>
            <a:chExt cx="4345883" cy="1756043"/>
          </a:xfrm>
          <a:solidFill>
            <a:schemeClr val="bg1">
              <a:lumMod val="95000"/>
            </a:schemeClr>
          </a:solidFill>
        </p:grpSpPr>
        <p:sp>
          <p:nvSpPr>
            <p:cNvPr id="12" name="矩形 11"/>
            <p:cNvSpPr/>
            <p:nvPr/>
          </p:nvSpPr>
          <p:spPr>
            <a:xfrm>
              <a:off x="6180067" y="2610264"/>
              <a:ext cx="3694458" cy="663436"/>
            </a:xfrm>
            <a:prstGeom prst="rect">
              <a:avLst/>
            </a:prstGeom>
            <a:noFill/>
            <a:ln>
              <a:no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3300" b="1" dirty="0">
                  <a:solidFill>
                    <a:schemeClr val="bg1"/>
                  </a:solidFill>
                  <a:latin typeface="方正兰亭超细黑简体" panose="02000000000000000000" pitchFamily="2" charset="-122"/>
                  <a:ea typeface="方正兰亭超细黑简体" panose="02000000000000000000" pitchFamily="2" charset="-122"/>
                </a:rPr>
                <a:t>输入标题</a:t>
              </a:r>
            </a:p>
          </p:txBody>
        </p:sp>
        <p:sp>
          <p:nvSpPr>
            <p:cNvPr id="13" name="文本框 12"/>
            <p:cNvSpPr txBox="1"/>
            <p:nvPr/>
          </p:nvSpPr>
          <p:spPr>
            <a:xfrm>
              <a:off x="5528642" y="3273700"/>
              <a:ext cx="4345883" cy="1092607"/>
            </a:xfrm>
            <a:prstGeom prst="rect">
              <a:avLst/>
            </a:prstGeom>
            <a:noFill/>
            <a:extLst>
              <a:ext uri="{909E8E84-426E-40DD-AFC4-6F175D3DCCD1}">
                <a14:hiddenFill xmlns:a14="http://schemas.microsoft.com/office/drawing/2010/main">
                  <a:grpFill/>
                </a14:hiddenFill>
              </a:ext>
            </a:extLst>
          </p:spPr>
          <p:txBody>
            <a:bodyPr wrap="square" rtlCol="0">
              <a:spAutoFit/>
            </a:bodyPr>
            <a:lstStyle/>
            <a:p>
              <a:pPr marL="214630" indent="-214630" algn="r">
                <a:lnSpc>
                  <a:spcPct val="150000"/>
                </a:lnSpc>
                <a:buFont typeface="Wingdings" panose="05000000000000000000" pitchFamily="2" charset="2"/>
                <a:buChar char="Ø"/>
              </a:pPr>
              <a:r>
                <a:rPr lang="zh-CN" altLang="en-US" sz="1050" dirty="0">
                  <a:solidFill>
                    <a:schemeClr val="bg1"/>
                  </a:solidFill>
                </a:rPr>
                <a:t>点击此处更换文本</a:t>
              </a:r>
            </a:p>
            <a:p>
              <a:pPr marL="214630" indent="-214630" algn="r">
                <a:lnSpc>
                  <a:spcPct val="150000"/>
                </a:lnSpc>
                <a:buFont typeface="Wingdings" panose="05000000000000000000" pitchFamily="2" charset="2"/>
                <a:buChar char="Ø"/>
              </a:pPr>
              <a:r>
                <a:rPr lang="zh-CN" altLang="en-US" sz="1050" dirty="0">
                  <a:solidFill>
                    <a:schemeClr val="bg1"/>
                  </a:solidFill>
                </a:rPr>
                <a:t>点击此处更换文本</a:t>
              </a:r>
            </a:p>
            <a:p>
              <a:pPr marL="214630" indent="-214630" algn="r">
                <a:lnSpc>
                  <a:spcPct val="150000"/>
                </a:lnSpc>
                <a:buFont typeface="Wingdings" panose="05000000000000000000" pitchFamily="2" charset="2"/>
                <a:buChar char="Ø"/>
              </a:pPr>
              <a:r>
                <a:rPr lang="zh-CN" altLang="en-US" sz="1050" dirty="0">
                  <a:solidFill>
                    <a:schemeClr val="bg1"/>
                  </a:solidFill>
                </a:rPr>
                <a:t>点击此处更换文本</a:t>
              </a:r>
            </a:p>
          </p:txBody>
        </p:sp>
      </p:gr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 name="椭圆 538"/>
          <p:cNvSpPr/>
          <p:nvPr/>
        </p:nvSpPr>
        <p:spPr>
          <a:xfrm>
            <a:off x="672159" y="1204580"/>
            <a:ext cx="1448701" cy="1448373"/>
          </a:xfrm>
          <a:prstGeom prst="ellipse">
            <a:avLst/>
          </a:prstGeom>
          <a:solidFill>
            <a:srgbClr val="E6345E"/>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sz="1800">
              <a:solidFill>
                <a:prstClr val="white"/>
              </a:solidFill>
            </a:endParaRPr>
          </a:p>
        </p:txBody>
      </p:sp>
      <p:sp>
        <p:nvSpPr>
          <p:cNvPr id="5" name="文本框 943"/>
          <p:cNvSpPr txBox="1"/>
          <p:nvPr/>
        </p:nvSpPr>
        <p:spPr>
          <a:xfrm>
            <a:off x="1016462" y="1654312"/>
            <a:ext cx="836225" cy="484719"/>
          </a:xfrm>
          <a:prstGeom prst="rect">
            <a:avLst/>
          </a:prstGeom>
          <a:noFill/>
        </p:spPr>
        <p:txBody>
          <a:bodyPr wrap="square" lIns="68571" tIns="34285" rIns="68571" bIns="34285" rtlCol="0">
            <a:spAutoFit/>
          </a:bodyPr>
          <a:lstStyle/>
          <a:p>
            <a:pPr algn="ctr"/>
            <a:r>
              <a:rPr lang="zh-CN" altLang="en-US" sz="2700" dirty="0">
                <a:solidFill>
                  <a:schemeClr val="bg1"/>
                </a:solidFill>
                <a:latin typeface="Impact" panose="020B0806030902050204" pitchFamily="34" charset="0"/>
              </a:rPr>
              <a:t>标题</a:t>
            </a:r>
          </a:p>
        </p:txBody>
      </p:sp>
      <p:grpSp>
        <p:nvGrpSpPr>
          <p:cNvPr id="2" name="组合 5"/>
          <p:cNvGrpSpPr/>
          <p:nvPr/>
        </p:nvGrpSpPr>
        <p:grpSpPr>
          <a:xfrm>
            <a:off x="729488" y="1224843"/>
            <a:ext cx="1356331" cy="1374569"/>
            <a:chOff x="1582158" y="2049866"/>
            <a:chExt cx="2594754" cy="2630239"/>
          </a:xfrm>
        </p:grpSpPr>
        <p:cxnSp>
          <p:nvCxnSpPr>
            <p:cNvPr id="369" name="直接连接符 368"/>
            <p:cNvCxnSpPr/>
            <p:nvPr/>
          </p:nvCxnSpPr>
          <p:spPr>
            <a:xfrm>
              <a:off x="2861295" y="2118156"/>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0" name="直接连接符 369"/>
            <p:cNvCxnSpPr/>
            <p:nvPr/>
          </p:nvCxnSpPr>
          <p:spPr>
            <a:xfrm rot="135000">
              <a:off x="2908723" y="2119087"/>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p:nvPr/>
          </p:nvCxnSpPr>
          <p:spPr>
            <a:xfrm rot="270000">
              <a:off x="2956078" y="2121878"/>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2" name="直接连接符 371"/>
            <p:cNvCxnSpPr/>
            <p:nvPr/>
          </p:nvCxnSpPr>
          <p:spPr>
            <a:xfrm rot="405000">
              <a:off x="3003287" y="2126529"/>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3" name="直接连接符 372"/>
            <p:cNvCxnSpPr/>
            <p:nvPr/>
          </p:nvCxnSpPr>
          <p:spPr>
            <a:xfrm rot="540000">
              <a:off x="3050279" y="2133029"/>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4" name="直接连接符 373"/>
            <p:cNvCxnSpPr/>
            <p:nvPr/>
          </p:nvCxnSpPr>
          <p:spPr>
            <a:xfrm rot="675000">
              <a:off x="3096978" y="2141368"/>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5" name="直接连接符 374"/>
            <p:cNvCxnSpPr/>
            <p:nvPr/>
          </p:nvCxnSpPr>
          <p:spPr>
            <a:xfrm rot="810000">
              <a:off x="3143314" y="2151533"/>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6" name="直接连接符 375"/>
            <p:cNvCxnSpPr/>
            <p:nvPr/>
          </p:nvCxnSpPr>
          <p:spPr>
            <a:xfrm rot="945000">
              <a:off x="3189215" y="2163512"/>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7" name="直接连接符 376"/>
            <p:cNvCxnSpPr/>
            <p:nvPr/>
          </p:nvCxnSpPr>
          <p:spPr>
            <a:xfrm rot="1080000">
              <a:off x="3234610" y="2177282"/>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p:nvPr/>
          </p:nvCxnSpPr>
          <p:spPr>
            <a:xfrm rot="1215000">
              <a:off x="3279430" y="2192824"/>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9" name="直接连接符 378"/>
            <p:cNvCxnSpPr/>
            <p:nvPr/>
          </p:nvCxnSpPr>
          <p:spPr>
            <a:xfrm rot="1350000">
              <a:off x="3323605" y="2210113"/>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0" name="直接连接符 379"/>
            <p:cNvCxnSpPr/>
            <p:nvPr/>
          </p:nvCxnSpPr>
          <p:spPr>
            <a:xfrm rot="1485000">
              <a:off x="3367066" y="2229124"/>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1" name="直接连接符 380"/>
            <p:cNvCxnSpPr/>
            <p:nvPr/>
          </p:nvCxnSpPr>
          <p:spPr>
            <a:xfrm rot="1620000">
              <a:off x="3409749" y="2249827"/>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2" name="直接连接符 381"/>
            <p:cNvCxnSpPr/>
            <p:nvPr/>
          </p:nvCxnSpPr>
          <p:spPr>
            <a:xfrm rot="1755000">
              <a:off x="3451585" y="2272191"/>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3" name="直接连接符 382"/>
            <p:cNvCxnSpPr/>
            <p:nvPr/>
          </p:nvCxnSpPr>
          <p:spPr>
            <a:xfrm rot="1890000">
              <a:off x="3492511" y="2296177"/>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4" name="直接连接符 383"/>
            <p:cNvCxnSpPr/>
            <p:nvPr/>
          </p:nvCxnSpPr>
          <p:spPr>
            <a:xfrm rot="2025000">
              <a:off x="3532464" y="2321752"/>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5" name="直接连接符 384"/>
            <p:cNvCxnSpPr/>
            <p:nvPr/>
          </p:nvCxnSpPr>
          <p:spPr>
            <a:xfrm rot="2160000">
              <a:off x="3571382" y="2348877"/>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6" name="直接连接符 385"/>
            <p:cNvCxnSpPr/>
            <p:nvPr/>
          </p:nvCxnSpPr>
          <p:spPr>
            <a:xfrm rot="2295000">
              <a:off x="3609206" y="2377508"/>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7" name="直接连接符 386"/>
            <p:cNvCxnSpPr/>
            <p:nvPr/>
          </p:nvCxnSpPr>
          <p:spPr>
            <a:xfrm rot="2430000">
              <a:off x="3645875" y="2407602"/>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nvCxnSpPr>
          <p:spPr>
            <a:xfrm rot="2565000">
              <a:off x="3681335" y="2439114"/>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9" name="直接连接符 388"/>
            <p:cNvCxnSpPr/>
            <p:nvPr/>
          </p:nvCxnSpPr>
          <p:spPr>
            <a:xfrm rot="2700000">
              <a:off x="3715532" y="2471992"/>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0" name="直接连接符 389"/>
            <p:cNvCxnSpPr/>
            <p:nvPr/>
          </p:nvCxnSpPr>
          <p:spPr>
            <a:xfrm rot="2835000">
              <a:off x="3748411" y="2506188"/>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1" name="直接连接符 390"/>
            <p:cNvCxnSpPr/>
            <p:nvPr/>
          </p:nvCxnSpPr>
          <p:spPr>
            <a:xfrm rot="2970000">
              <a:off x="3779922" y="2541647"/>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2" name="直接连接符 391"/>
            <p:cNvCxnSpPr/>
            <p:nvPr/>
          </p:nvCxnSpPr>
          <p:spPr>
            <a:xfrm rot="3105000">
              <a:off x="3810016" y="2578319"/>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3" name="直接连接符 392"/>
            <p:cNvCxnSpPr/>
            <p:nvPr/>
          </p:nvCxnSpPr>
          <p:spPr>
            <a:xfrm rot="3240000">
              <a:off x="3838646" y="2616141"/>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4" name="直接连接符 393"/>
            <p:cNvCxnSpPr/>
            <p:nvPr/>
          </p:nvCxnSpPr>
          <p:spPr>
            <a:xfrm rot="3375000">
              <a:off x="3865772" y="265506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5" name="直接连接符 394"/>
            <p:cNvCxnSpPr/>
            <p:nvPr/>
          </p:nvCxnSpPr>
          <p:spPr>
            <a:xfrm rot="3510000">
              <a:off x="3891346" y="2695013"/>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6" name="直接连接符 395"/>
            <p:cNvCxnSpPr/>
            <p:nvPr/>
          </p:nvCxnSpPr>
          <p:spPr>
            <a:xfrm rot="3645000">
              <a:off x="3915333" y="2735938"/>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7" name="直接连接符 396"/>
            <p:cNvCxnSpPr/>
            <p:nvPr/>
          </p:nvCxnSpPr>
          <p:spPr>
            <a:xfrm rot="3780000">
              <a:off x="3937696" y="2777775"/>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8" name="直接连接符 397"/>
            <p:cNvCxnSpPr/>
            <p:nvPr/>
          </p:nvCxnSpPr>
          <p:spPr>
            <a:xfrm rot="3915000">
              <a:off x="3958399" y="2820458"/>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9" name="直接连接符 398"/>
            <p:cNvCxnSpPr/>
            <p:nvPr/>
          </p:nvCxnSpPr>
          <p:spPr>
            <a:xfrm rot="4050000">
              <a:off x="3977410" y="286392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0" name="直接连接符 399"/>
            <p:cNvCxnSpPr/>
            <p:nvPr/>
          </p:nvCxnSpPr>
          <p:spPr>
            <a:xfrm rot="4185000">
              <a:off x="3994700" y="2908094"/>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1" name="直接连接符 400"/>
            <p:cNvCxnSpPr/>
            <p:nvPr/>
          </p:nvCxnSpPr>
          <p:spPr>
            <a:xfrm rot="4320000">
              <a:off x="4010239" y="2952913"/>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2" name="直接连接符 401"/>
            <p:cNvCxnSpPr/>
            <p:nvPr/>
          </p:nvCxnSpPr>
          <p:spPr>
            <a:xfrm rot="4455000">
              <a:off x="4024012" y="2998309"/>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3" name="直接连接符 402"/>
            <p:cNvCxnSpPr/>
            <p:nvPr/>
          </p:nvCxnSpPr>
          <p:spPr>
            <a:xfrm rot="4590000">
              <a:off x="4035989" y="304421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4" name="直接连接符 403"/>
            <p:cNvCxnSpPr/>
            <p:nvPr/>
          </p:nvCxnSpPr>
          <p:spPr>
            <a:xfrm rot="4725000">
              <a:off x="4046156" y="3090545"/>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5" name="直接连接符 404"/>
            <p:cNvCxnSpPr/>
            <p:nvPr/>
          </p:nvCxnSpPr>
          <p:spPr>
            <a:xfrm rot="4860000">
              <a:off x="4054495" y="3137245"/>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6" name="直接连接符 405"/>
            <p:cNvCxnSpPr/>
            <p:nvPr/>
          </p:nvCxnSpPr>
          <p:spPr>
            <a:xfrm rot="4995000">
              <a:off x="4060995" y="3184235"/>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7" name="直接连接符 406"/>
            <p:cNvCxnSpPr/>
            <p:nvPr/>
          </p:nvCxnSpPr>
          <p:spPr>
            <a:xfrm rot="5130000">
              <a:off x="4065645" y="3231444"/>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8" name="直接连接符 407"/>
            <p:cNvCxnSpPr/>
            <p:nvPr/>
          </p:nvCxnSpPr>
          <p:spPr>
            <a:xfrm rot="5265000">
              <a:off x="4068436" y="327880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9" name="直接连接符 408"/>
            <p:cNvCxnSpPr/>
            <p:nvPr/>
          </p:nvCxnSpPr>
          <p:spPr>
            <a:xfrm rot="5535000">
              <a:off x="4068436" y="3373657"/>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0" name="直接连接符 409"/>
            <p:cNvCxnSpPr/>
            <p:nvPr/>
          </p:nvCxnSpPr>
          <p:spPr>
            <a:xfrm rot="5670000">
              <a:off x="4065645" y="3421014"/>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1" name="直接连接符 410"/>
            <p:cNvCxnSpPr/>
            <p:nvPr/>
          </p:nvCxnSpPr>
          <p:spPr>
            <a:xfrm rot="5805000">
              <a:off x="4060995" y="3468222"/>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2" name="直接连接符 411"/>
            <p:cNvCxnSpPr/>
            <p:nvPr/>
          </p:nvCxnSpPr>
          <p:spPr>
            <a:xfrm rot="5940000">
              <a:off x="4054495" y="3515213"/>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3" name="直接连接符 412"/>
            <p:cNvCxnSpPr/>
            <p:nvPr/>
          </p:nvCxnSpPr>
          <p:spPr>
            <a:xfrm rot="6075000">
              <a:off x="4046156" y="3561912"/>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4" name="直接连接符 413"/>
            <p:cNvCxnSpPr/>
            <p:nvPr/>
          </p:nvCxnSpPr>
          <p:spPr>
            <a:xfrm rot="6210000">
              <a:off x="4035989" y="3608247"/>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5" name="直接连接符 414"/>
            <p:cNvCxnSpPr/>
            <p:nvPr/>
          </p:nvCxnSpPr>
          <p:spPr>
            <a:xfrm rot="6345000">
              <a:off x="4024012" y="3654148"/>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6" name="直接连接符 415"/>
            <p:cNvCxnSpPr/>
            <p:nvPr/>
          </p:nvCxnSpPr>
          <p:spPr>
            <a:xfrm rot="6480000">
              <a:off x="4010239" y="3699543"/>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7" name="直接连接符 416"/>
            <p:cNvCxnSpPr/>
            <p:nvPr/>
          </p:nvCxnSpPr>
          <p:spPr>
            <a:xfrm rot="6615000">
              <a:off x="3994700" y="3744364"/>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8" name="直接连接符 417"/>
            <p:cNvCxnSpPr/>
            <p:nvPr/>
          </p:nvCxnSpPr>
          <p:spPr>
            <a:xfrm rot="6750000">
              <a:off x="3977410" y="3788538"/>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9" name="直接连接符 418"/>
            <p:cNvCxnSpPr/>
            <p:nvPr/>
          </p:nvCxnSpPr>
          <p:spPr>
            <a:xfrm rot="6885000">
              <a:off x="3958399" y="3832001"/>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0" name="直接连接符 419"/>
            <p:cNvCxnSpPr/>
            <p:nvPr/>
          </p:nvCxnSpPr>
          <p:spPr>
            <a:xfrm rot="7020000">
              <a:off x="3937696" y="3874682"/>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1" name="直接连接符 420"/>
            <p:cNvCxnSpPr/>
            <p:nvPr/>
          </p:nvCxnSpPr>
          <p:spPr>
            <a:xfrm rot="7155000">
              <a:off x="3915333" y="391652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2" name="直接连接符 421"/>
            <p:cNvCxnSpPr/>
            <p:nvPr/>
          </p:nvCxnSpPr>
          <p:spPr>
            <a:xfrm rot="7290000">
              <a:off x="3891346" y="3957447"/>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3" name="直接连接符 422"/>
            <p:cNvCxnSpPr/>
            <p:nvPr/>
          </p:nvCxnSpPr>
          <p:spPr>
            <a:xfrm rot="7425000">
              <a:off x="3865772" y="399740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4" name="直接连接符 423"/>
            <p:cNvCxnSpPr/>
            <p:nvPr/>
          </p:nvCxnSpPr>
          <p:spPr>
            <a:xfrm rot="7560000">
              <a:off x="3838646" y="4036317"/>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5" name="直接连接符 424"/>
            <p:cNvCxnSpPr/>
            <p:nvPr/>
          </p:nvCxnSpPr>
          <p:spPr>
            <a:xfrm rot="7695000">
              <a:off x="3810016" y="4074141"/>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6" name="直接连接符 425"/>
            <p:cNvCxnSpPr/>
            <p:nvPr/>
          </p:nvCxnSpPr>
          <p:spPr>
            <a:xfrm rot="7830000">
              <a:off x="3779922" y="411081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7" name="直接连接符 426"/>
            <p:cNvCxnSpPr/>
            <p:nvPr/>
          </p:nvCxnSpPr>
          <p:spPr>
            <a:xfrm rot="7965000">
              <a:off x="3748411" y="414627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8" name="直接连接符 427"/>
            <p:cNvCxnSpPr/>
            <p:nvPr/>
          </p:nvCxnSpPr>
          <p:spPr>
            <a:xfrm rot="8100000">
              <a:off x="3715532" y="4180466"/>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9" name="直接连接符 428"/>
            <p:cNvCxnSpPr/>
            <p:nvPr/>
          </p:nvCxnSpPr>
          <p:spPr>
            <a:xfrm rot="8235000">
              <a:off x="3681335" y="4213346"/>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0" name="直接连接符 429"/>
            <p:cNvCxnSpPr/>
            <p:nvPr/>
          </p:nvCxnSpPr>
          <p:spPr>
            <a:xfrm rot="8370000">
              <a:off x="3645875" y="4244856"/>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1" name="直接连接符 430"/>
            <p:cNvCxnSpPr/>
            <p:nvPr/>
          </p:nvCxnSpPr>
          <p:spPr>
            <a:xfrm rot="8505000">
              <a:off x="3609206" y="427495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2" name="直接连接符 431"/>
            <p:cNvCxnSpPr/>
            <p:nvPr/>
          </p:nvCxnSpPr>
          <p:spPr>
            <a:xfrm rot="8640000">
              <a:off x="3571382" y="430358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3" name="直接连接符 432"/>
            <p:cNvCxnSpPr/>
            <p:nvPr/>
          </p:nvCxnSpPr>
          <p:spPr>
            <a:xfrm rot="8775000">
              <a:off x="3532464" y="4330705"/>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4" name="直接连接符 433"/>
            <p:cNvCxnSpPr/>
            <p:nvPr/>
          </p:nvCxnSpPr>
          <p:spPr>
            <a:xfrm rot="8910000">
              <a:off x="3492511" y="435628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5" name="直接连接符 434"/>
            <p:cNvCxnSpPr/>
            <p:nvPr/>
          </p:nvCxnSpPr>
          <p:spPr>
            <a:xfrm rot="9045000">
              <a:off x="3451585" y="4380269"/>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6" name="直接连接符 435"/>
            <p:cNvCxnSpPr/>
            <p:nvPr/>
          </p:nvCxnSpPr>
          <p:spPr>
            <a:xfrm rot="9180000">
              <a:off x="3409749" y="440263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7" name="直接连接符 436"/>
            <p:cNvCxnSpPr/>
            <p:nvPr/>
          </p:nvCxnSpPr>
          <p:spPr>
            <a:xfrm rot="9315000">
              <a:off x="3367066" y="4423332"/>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8" name="直接连接符 437"/>
            <p:cNvCxnSpPr/>
            <p:nvPr/>
          </p:nvCxnSpPr>
          <p:spPr>
            <a:xfrm rot="9450000">
              <a:off x="3323605" y="4442345"/>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9" name="直接连接符 438"/>
            <p:cNvCxnSpPr/>
            <p:nvPr/>
          </p:nvCxnSpPr>
          <p:spPr>
            <a:xfrm rot="9585000">
              <a:off x="3279430" y="4459634"/>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0" name="直接连接符 439"/>
            <p:cNvCxnSpPr/>
            <p:nvPr/>
          </p:nvCxnSpPr>
          <p:spPr>
            <a:xfrm rot="9720000">
              <a:off x="3234610" y="4475175"/>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1" name="直接连接符 440"/>
            <p:cNvCxnSpPr/>
            <p:nvPr/>
          </p:nvCxnSpPr>
          <p:spPr>
            <a:xfrm rot="9855000">
              <a:off x="3189215" y="4488946"/>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2" name="直接连接符 441"/>
            <p:cNvCxnSpPr/>
            <p:nvPr/>
          </p:nvCxnSpPr>
          <p:spPr>
            <a:xfrm rot="9990000">
              <a:off x="3143314" y="4500924"/>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3" name="直接连接符 442"/>
            <p:cNvCxnSpPr/>
            <p:nvPr/>
          </p:nvCxnSpPr>
          <p:spPr>
            <a:xfrm rot="10125000">
              <a:off x="3096978" y="451109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4" name="直接连接符 443"/>
            <p:cNvCxnSpPr/>
            <p:nvPr/>
          </p:nvCxnSpPr>
          <p:spPr>
            <a:xfrm rot="10260000">
              <a:off x="3050279" y="4519429"/>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5" name="直接连接符 444"/>
            <p:cNvCxnSpPr/>
            <p:nvPr/>
          </p:nvCxnSpPr>
          <p:spPr>
            <a:xfrm rot="10395000">
              <a:off x="3003287" y="4525929"/>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6" name="直接连接符 445"/>
            <p:cNvCxnSpPr/>
            <p:nvPr/>
          </p:nvCxnSpPr>
          <p:spPr>
            <a:xfrm rot="10530000">
              <a:off x="2956078" y="453058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7" name="直接连接符 446"/>
            <p:cNvCxnSpPr/>
            <p:nvPr/>
          </p:nvCxnSpPr>
          <p:spPr>
            <a:xfrm rot="10665000">
              <a:off x="2908723" y="453337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8" name="直接连接符 447"/>
            <p:cNvCxnSpPr/>
            <p:nvPr/>
          </p:nvCxnSpPr>
          <p:spPr>
            <a:xfrm rot="10935000">
              <a:off x="2813865" y="453337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9" name="直接连接符 448"/>
            <p:cNvCxnSpPr/>
            <p:nvPr/>
          </p:nvCxnSpPr>
          <p:spPr>
            <a:xfrm rot="11070000">
              <a:off x="2766510" y="453058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0" name="直接连接符 449"/>
            <p:cNvCxnSpPr/>
            <p:nvPr/>
          </p:nvCxnSpPr>
          <p:spPr>
            <a:xfrm rot="11205000">
              <a:off x="2719301" y="4525929"/>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1" name="直接连接符 450"/>
            <p:cNvCxnSpPr/>
            <p:nvPr/>
          </p:nvCxnSpPr>
          <p:spPr>
            <a:xfrm rot="11340000">
              <a:off x="2672311" y="4519429"/>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2" name="直接连接符 451"/>
            <p:cNvCxnSpPr/>
            <p:nvPr/>
          </p:nvCxnSpPr>
          <p:spPr>
            <a:xfrm rot="11475000">
              <a:off x="2625610" y="451109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3" name="直接连接符 452"/>
            <p:cNvCxnSpPr/>
            <p:nvPr/>
          </p:nvCxnSpPr>
          <p:spPr>
            <a:xfrm rot="11610000">
              <a:off x="2579275" y="4500924"/>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4" name="直接连接符 453"/>
            <p:cNvCxnSpPr/>
            <p:nvPr/>
          </p:nvCxnSpPr>
          <p:spPr>
            <a:xfrm rot="11745000">
              <a:off x="2533374" y="4488946"/>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5" name="直接连接符 454"/>
            <p:cNvCxnSpPr/>
            <p:nvPr/>
          </p:nvCxnSpPr>
          <p:spPr>
            <a:xfrm rot="11880000">
              <a:off x="2487980" y="4475175"/>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6" name="直接连接符 455"/>
            <p:cNvCxnSpPr/>
            <p:nvPr/>
          </p:nvCxnSpPr>
          <p:spPr>
            <a:xfrm rot="12015000">
              <a:off x="2443158" y="4459634"/>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7" name="直接连接符 456"/>
            <p:cNvCxnSpPr/>
            <p:nvPr/>
          </p:nvCxnSpPr>
          <p:spPr>
            <a:xfrm rot="12150000">
              <a:off x="2398985" y="4442345"/>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8" name="直接连接符 457"/>
            <p:cNvCxnSpPr/>
            <p:nvPr/>
          </p:nvCxnSpPr>
          <p:spPr>
            <a:xfrm rot="12285000">
              <a:off x="2355522" y="4423332"/>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9" name="直接连接符 458"/>
            <p:cNvCxnSpPr/>
            <p:nvPr/>
          </p:nvCxnSpPr>
          <p:spPr>
            <a:xfrm rot="12420000">
              <a:off x="2312841" y="440263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0" name="直接连接符 459"/>
            <p:cNvCxnSpPr/>
            <p:nvPr/>
          </p:nvCxnSpPr>
          <p:spPr>
            <a:xfrm rot="12555000">
              <a:off x="2271004" y="4380269"/>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1" name="直接连接符 460"/>
            <p:cNvCxnSpPr/>
            <p:nvPr/>
          </p:nvCxnSpPr>
          <p:spPr>
            <a:xfrm rot="12690000">
              <a:off x="2230078" y="435628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2" name="直接连接符 461"/>
            <p:cNvCxnSpPr/>
            <p:nvPr/>
          </p:nvCxnSpPr>
          <p:spPr>
            <a:xfrm rot="12825000">
              <a:off x="2190124" y="4330705"/>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3" name="直接连接符 462"/>
            <p:cNvCxnSpPr/>
            <p:nvPr/>
          </p:nvCxnSpPr>
          <p:spPr>
            <a:xfrm rot="12960000">
              <a:off x="2151206" y="430358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4" name="直接连接符 463"/>
            <p:cNvCxnSpPr/>
            <p:nvPr/>
          </p:nvCxnSpPr>
          <p:spPr>
            <a:xfrm rot="13095000">
              <a:off x="2113383" y="427495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5" name="直接连接符 464"/>
            <p:cNvCxnSpPr/>
            <p:nvPr/>
          </p:nvCxnSpPr>
          <p:spPr>
            <a:xfrm rot="13230000">
              <a:off x="2076713" y="4244856"/>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6" name="直接连接符 465"/>
            <p:cNvCxnSpPr/>
            <p:nvPr/>
          </p:nvCxnSpPr>
          <p:spPr>
            <a:xfrm rot="13365000">
              <a:off x="2041253" y="4213346"/>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7" name="直接连接符 466"/>
            <p:cNvCxnSpPr/>
            <p:nvPr/>
          </p:nvCxnSpPr>
          <p:spPr>
            <a:xfrm rot="13500000">
              <a:off x="2007056" y="4180466"/>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8" name="直接连接符 467"/>
            <p:cNvCxnSpPr/>
            <p:nvPr/>
          </p:nvCxnSpPr>
          <p:spPr>
            <a:xfrm rot="13635000">
              <a:off x="1974179" y="414627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9" name="直接连接符 468"/>
            <p:cNvCxnSpPr/>
            <p:nvPr/>
          </p:nvCxnSpPr>
          <p:spPr>
            <a:xfrm rot="13770000">
              <a:off x="1942667" y="411081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0" name="直接连接符 469"/>
            <p:cNvCxnSpPr/>
            <p:nvPr/>
          </p:nvCxnSpPr>
          <p:spPr>
            <a:xfrm rot="13905000">
              <a:off x="1912573" y="4074141"/>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1" name="直接连接符 470"/>
            <p:cNvCxnSpPr/>
            <p:nvPr/>
          </p:nvCxnSpPr>
          <p:spPr>
            <a:xfrm rot="14040000">
              <a:off x="1883942" y="4036317"/>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2" name="直接连接符 471"/>
            <p:cNvCxnSpPr/>
            <p:nvPr/>
          </p:nvCxnSpPr>
          <p:spPr>
            <a:xfrm rot="14175000">
              <a:off x="1856818" y="399740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3" name="直接连接符 472"/>
            <p:cNvCxnSpPr/>
            <p:nvPr/>
          </p:nvCxnSpPr>
          <p:spPr>
            <a:xfrm rot="14310000">
              <a:off x="1831243" y="3957447"/>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4" name="直接连接符 473"/>
            <p:cNvCxnSpPr/>
            <p:nvPr/>
          </p:nvCxnSpPr>
          <p:spPr>
            <a:xfrm rot="14445000">
              <a:off x="1807255" y="391652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5" name="直接连接符 474"/>
            <p:cNvCxnSpPr/>
            <p:nvPr/>
          </p:nvCxnSpPr>
          <p:spPr>
            <a:xfrm rot="14580000">
              <a:off x="1784893" y="3874682"/>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6" name="直接连接符 475"/>
            <p:cNvCxnSpPr/>
            <p:nvPr/>
          </p:nvCxnSpPr>
          <p:spPr>
            <a:xfrm rot="14715000">
              <a:off x="1764191" y="3832001"/>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7" name="直接连接符 476"/>
            <p:cNvCxnSpPr/>
            <p:nvPr/>
          </p:nvCxnSpPr>
          <p:spPr>
            <a:xfrm rot="14850000">
              <a:off x="1745178" y="3788538"/>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8" name="直接连接符 477"/>
            <p:cNvCxnSpPr/>
            <p:nvPr/>
          </p:nvCxnSpPr>
          <p:spPr>
            <a:xfrm rot="14985000">
              <a:off x="1727888" y="3744364"/>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9" name="直接连接符 478"/>
            <p:cNvCxnSpPr/>
            <p:nvPr/>
          </p:nvCxnSpPr>
          <p:spPr>
            <a:xfrm rot="15120000">
              <a:off x="1712347" y="3699543"/>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0" name="直接连接符 479"/>
            <p:cNvCxnSpPr/>
            <p:nvPr/>
          </p:nvCxnSpPr>
          <p:spPr>
            <a:xfrm rot="15255000">
              <a:off x="1698577" y="3654148"/>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1" name="直接连接符 480"/>
            <p:cNvCxnSpPr/>
            <p:nvPr/>
          </p:nvCxnSpPr>
          <p:spPr>
            <a:xfrm rot="15390000">
              <a:off x="1686600" y="3608247"/>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2" name="直接连接符 481"/>
            <p:cNvCxnSpPr/>
            <p:nvPr/>
          </p:nvCxnSpPr>
          <p:spPr>
            <a:xfrm rot="15525000">
              <a:off x="1676433" y="3561912"/>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3" name="直接连接符 482"/>
            <p:cNvCxnSpPr/>
            <p:nvPr/>
          </p:nvCxnSpPr>
          <p:spPr>
            <a:xfrm rot="15660000">
              <a:off x="1668093" y="3515213"/>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4" name="直接连接符 483"/>
            <p:cNvCxnSpPr/>
            <p:nvPr/>
          </p:nvCxnSpPr>
          <p:spPr>
            <a:xfrm rot="15795000">
              <a:off x="1661594" y="3468222"/>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5" name="直接连接符 484"/>
            <p:cNvCxnSpPr/>
            <p:nvPr/>
          </p:nvCxnSpPr>
          <p:spPr>
            <a:xfrm rot="15930000">
              <a:off x="1656943" y="3421014"/>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6" name="直接连接符 485"/>
            <p:cNvCxnSpPr/>
            <p:nvPr/>
          </p:nvCxnSpPr>
          <p:spPr>
            <a:xfrm rot="16065000">
              <a:off x="1654152" y="3373657"/>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7" name="直接连接符 486"/>
            <p:cNvCxnSpPr/>
            <p:nvPr/>
          </p:nvCxnSpPr>
          <p:spPr>
            <a:xfrm rot="16335000">
              <a:off x="1654152" y="327880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8" name="直接连接符 487"/>
            <p:cNvCxnSpPr/>
            <p:nvPr/>
          </p:nvCxnSpPr>
          <p:spPr>
            <a:xfrm rot="16470000">
              <a:off x="1656943" y="3231444"/>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9" name="直接连接符 488"/>
            <p:cNvCxnSpPr/>
            <p:nvPr/>
          </p:nvCxnSpPr>
          <p:spPr>
            <a:xfrm rot="16605000">
              <a:off x="1661594" y="3184235"/>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0" name="直接连接符 489"/>
            <p:cNvCxnSpPr/>
            <p:nvPr/>
          </p:nvCxnSpPr>
          <p:spPr>
            <a:xfrm rot="16740000">
              <a:off x="1668093" y="3137245"/>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1" name="直接连接符 490"/>
            <p:cNvCxnSpPr/>
            <p:nvPr/>
          </p:nvCxnSpPr>
          <p:spPr>
            <a:xfrm rot="16875000">
              <a:off x="1676433" y="3090545"/>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2" name="直接连接符 491"/>
            <p:cNvCxnSpPr/>
            <p:nvPr/>
          </p:nvCxnSpPr>
          <p:spPr>
            <a:xfrm rot="17010000">
              <a:off x="1686600" y="304421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3" name="直接连接符 492"/>
            <p:cNvCxnSpPr/>
            <p:nvPr/>
          </p:nvCxnSpPr>
          <p:spPr>
            <a:xfrm rot="17145000">
              <a:off x="1698577" y="2998309"/>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4" name="直接连接符 493"/>
            <p:cNvCxnSpPr/>
            <p:nvPr/>
          </p:nvCxnSpPr>
          <p:spPr>
            <a:xfrm rot="17280000">
              <a:off x="1712347" y="2952913"/>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5" name="直接连接符 494"/>
            <p:cNvCxnSpPr/>
            <p:nvPr/>
          </p:nvCxnSpPr>
          <p:spPr>
            <a:xfrm rot="17415000">
              <a:off x="1727888" y="2908094"/>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6" name="直接连接符 495"/>
            <p:cNvCxnSpPr/>
            <p:nvPr/>
          </p:nvCxnSpPr>
          <p:spPr>
            <a:xfrm rot="17550000">
              <a:off x="1745178" y="286392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7" name="直接连接符 496"/>
            <p:cNvCxnSpPr/>
            <p:nvPr/>
          </p:nvCxnSpPr>
          <p:spPr>
            <a:xfrm rot="17685000">
              <a:off x="1764191" y="2820458"/>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8" name="直接连接符 497"/>
            <p:cNvCxnSpPr/>
            <p:nvPr/>
          </p:nvCxnSpPr>
          <p:spPr>
            <a:xfrm rot="17820000">
              <a:off x="1784893" y="2777775"/>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9" name="直接连接符 498"/>
            <p:cNvCxnSpPr/>
            <p:nvPr/>
          </p:nvCxnSpPr>
          <p:spPr>
            <a:xfrm rot="17955000">
              <a:off x="1807255" y="2735938"/>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0" name="直接连接符 499"/>
            <p:cNvCxnSpPr/>
            <p:nvPr/>
          </p:nvCxnSpPr>
          <p:spPr>
            <a:xfrm rot="18090000">
              <a:off x="1831243" y="2695013"/>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1" name="直接连接符 500"/>
            <p:cNvCxnSpPr/>
            <p:nvPr/>
          </p:nvCxnSpPr>
          <p:spPr>
            <a:xfrm rot="18225000">
              <a:off x="1856818" y="2655060"/>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2" name="直接连接符 501"/>
            <p:cNvCxnSpPr/>
            <p:nvPr/>
          </p:nvCxnSpPr>
          <p:spPr>
            <a:xfrm rot="18360000">
              <a:off x="1883942" y="2616141"/>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3" name="直接连接符 502"/>
            <p:cNvCxnSpPr/>
            <p:nvPr/>
          </p:nvCxnSpPr>
          <p:spPr>
            <a:xfrm rot="18495000">
              <a:off x="1912573" y="2578319"/>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4" name="直接连接符 503"/>
            <p:cNvCxnSpPr/>
            <p:nvPr/>
          </p:nvCxnSpPr>
          <p:spPr>
            <a:xfrm rot="18630000">
              <a:off x="1942667" y="2541647"/>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5" name="直接连接符 504"/>
            <p:cNvCxnSpPr/>
            <p:nvPr/>
          </p:nvCxnSpPr>
          <p:spPr>
            <a:xfrm rot="18765000">
              <a:off x="1974179" y="2506188"/>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6" name="直接连接符 505"/>
            <p:cNvCxnSpPr/>
            <p:nvPr/>
          </p:nvCxnSpPr>
          <p:spPr>
            <a:xfrm rot="18900000">
              <a:off x="2007056" y="2471992"/>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7" name="直接连接符 506"/>
            <p:cNvCxnSpPr/>
            <p:nvPr/>
          </p:nvCxnSpPr>
          <p:spPr>
            <a:xfrm rot="19035000">
              <a:off x="2041253" y="2439114"/>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8" name="直接连接符 507"/>
            <p:cNvCxnSpPr/>
            <p:nvPr/>
          </p:nvCxnSpPr>
          <p:spPr>
            <a:xfrm rot="19170000">
              <a:off x="2076713" y="2407602"/>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9" name="直接连接符 508"/>
            <p:cNvCxnSpPr/>
            <p:nvPr/>
          </p:nvCxnSpPr>
          <p:spPr>
            <a:xfrm rot="19305000">
              <a:off x="2113383" y="2377508"/>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0" name="直接连接符 509"/>
            <p:cNvCxnSpPr/>
            <p:nvPr/>
          </p:nvCxnSpPr>
          <p:spPr>
            <a:xfrm rot="19440000">
              <a:off x="2151206" y="2348877"/>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1" name="直接连接符 510"/>
            <p:cNvCxnSpPr/>
            <p:nvPr/>
          </p:nvCxnSpPr>
          <p:spPr>
            <a:xfrm rot="19575000">
              <a:off x="2190124" y="2321752"/>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2" name="直接连接符 511"/>
            <p:cNvCxnSpPr/>
            <p:nvPr/>
          </p:nvCxnSpPr>
          <p:spPr>
            <a:xfrm rot="19710000">
              <a:off x="2230078" y="2296177"/>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3" name="直接连接符 512"/>
            <p:cNvCxnSpPr/>
            <p:nvPr/>
          </p:nvCxnSpPr>
          <p:spPr>
            <a:xfrm rot="19845000">
              <a:off x="2271004" y="2272191"/>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4" name="直接连接符 513"/>
            <p:cNvCxnSpPr/>
            <p:nvPr/>
          </p:nvCxnSpPr>
          <p:spPr>
            <a:xfrm rot="19980000">
              <a:off x="2312841" y="2249827"/>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5" name="直接连接符 514"/>
            <p:cNvCxnSpPr/>
            <p:nvPr/>
          </p:nvCxnSpPr>
          <p:spPr>
            <a:xfrm rot="20115000">
              <a:off x="2355522" y="2229124"/>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6" name="直接连接符 515"/>
            <p:cNvCxnSpPr/>
            <p:nvPr/>
          </p:nvCxnSpPr>
          <p:spPr>
            <a:xfrm rot="20250000">
              <a:off x="2398985" y="2210113"/>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7" name="直接连接符 516"/>
            <p:cNvCxnSpPr/>
            <p:nvPr/>
          </p:nvCxnSpPr>
          <p:spPr>
            <a:xfrm rot="20385000">
              <a:off x="2443158" y="2192824"/>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8" name="直接连接符 517"/>
            <p:cNvCxnSpPr/>
            <p:nvPr/>
          </p:nvCxnSpPr>
          <p:spPr>
            <a:xfrm rot="20520000">
              <a:off x="2487980" y="2177282"/>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9" name="直接连接符 518"/>
            <p:cNvCxnSpPr/>
            <p:nvPr/>
          </p:nvCxnSpPr>
          <p:spPr>
            <a:xfrm rot="20655000">
              <a:off x="2533374" y="2163512"/>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0" name="直接连接符 519"/>
            <p:cNvCxnSpPr/>
            <p:nvPr/>
          </p:nvCxnSpPr>
          <p:spPr>
            <a:xfrm rot="20790000">
              <a:off x="2579275" y="2151533"/>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1" name="直接连接符 520"/>
            <p:cNvCxnSpPr/>
            <p:nvPr/>
          </p:nvCxnSpPr>
          <p:spPr>
            <a:xfrm rot="20925000">
              <a:off x="2625610" y="2141368"/>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2" name="直接连接符 521"/>
            <p:cNvCxnSpPr/>
            <p:nvPr/>
          </p:nvCxnSpPr>
          <p:spPr>
            <a:xfrm rot="21060000">
              <a:off x="2672311" y="2133029"/>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3" name="直接连接符 522"/>
            <p:cNvCxnSpPr/>
            <p:nvPr/>
          </p:nvCxnSpPr>
          <p:spPr>
            <a:xfrm rot="21195000">
              <a:off x="2719301" y="2126529"/>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4" name="直接连接符 523"/>
            <p:cNvCxnSpPr/>
            <p:nvPr/>
          </p:nvCxnSpPr>
          <p:spPr>
            <a:xfrm rot="21330000">
              <a:off x="2766510" y="2121878"/>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5" name="直接连接符 524"/>
            <p:cNvCxnSpPr/>
            <p:nvPr/>
          </p:nvCxnSpPr>
          <p:spPr>
            <a:xfrm rot="21465000">
              <a:off x="2813865" y="2119087"/>
              <a:ext cx="0" cy="14212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525"/>
            <p:cNvGrpSpPr/>
            <p:nvPr/>
          </p:nvGrpSpPr>
          <p:grpSpPr>
            <a:xfrm>
              <a:off x="1582158" y="3397290"/>
              <a:ext cx="2561358" cy="0"/>
              <a:chOff x="1701800" y="2755900"/>
              <a:chExt cx="2746511" cy="0"/>
            </a:xfrm>
          </p:grpSpPr>
          <p:cxnSp>
            <p:nvCxnSpPr>
              <p:cNvPr id="536" name="直接连接符 535"/>
              <p:cNvCxnSpPr/>
              <p:nvPr/>
            </p:nvCxnSpPr>
            <p:spPr>
              <a:xfrm flipH="1">
                <a:off x="4185511" y="2755900"/>
                <a:ext cx="26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7" name="直接连接符 536"/>
              <p:cNvCxnSpPr/>
              <p:nvPr/>
            </p:nvCxnSpPr>
            <p:spPr>
              <a:xfrm>
                <a:off x="1701800" y="2755900"/>
                <a:ext cx="26195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 name="组合 526"/>
            <p:cNvGrpSpPr/>
            <p:nvPr/>
          </p:nvGrpSpPr>
          <p:grpSpPr>
            <a:xfrm rot="5400000">
              <a:off x="1579198" y="3399426"/>
              <a:ext cx="2561359" cy="0"/>
              <a:chOff x="1701801" y="2755900"/>
              <a:chExt cx="2746511" cy="1"/>
            </a:xfrm>
          </p:grpSpPr>
          <p:cxnSp>
            <p:nvCxnSpPr>
              <p:cNvPr id="534" name="直接连接符 533"/>
              <p:cNvCxnSpPr/>
              <p:nvPr/>
            </p:nvCxnSpPr>
            <p:spPr>
              <a:xfrm flipH="1">
                <a:off x="4185512" y="2755900"/>
                <a:ext cx="26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5" name="直接连接符 534"/>
              <p:cNvCxnSpPr/>
              <p:nvPr/>
            </p:nvCxnSpPr>
            <p:spPr>
              <a:xfrm>
                <a:off x="1701801" y="2755901"/>
                <a:ext cx="26195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 name="组合 527"/>
            <p:cNvGrpSpPr/>
            <p:nvPr/>
          </p:nvGrpSpPr>
          <p:grpSpPr>
            <a:xfrm rot="2700000">
              <a:off x="1648710" y="3330546"/>
              <a:ext cx="2561359" cy="0"/>
              <a:chOff x="1701800" y="2755900"/>
              <a:chExt cx="2746511" cy="1"/>
            </a:xfrm>
          </p:grpSpPr>
          <p:cxnSp>
            <p:nvCxnSpPr>
              <p:cNvPr id="532" name="直接连接符 531"/>
              <p:cNvCxnSpPr/>
              <p:nvPr/>
            </p:nvCxnSpPr>
            <p:spPr>
              <a:xfrm flipH="1">
                <a:off x="4185511" y="2755901"/>
                <a:ext cx="26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3" name="直接连接符 532"/>
              <p:cNvCxnSpPr/>
              <p:nvPr/>
            </p:nvCxnSpPr>
            <p:spPr>
              <a:xfrm>
                <a:off x="1701800" y="2755900"/>
                <a:ext cx="26195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 name="组合 528"/>
            <p:cNvGrpSpPr/>
            <p:nvPr/>
          </p:nvGrpSpPr>
          <p:grpSpPr>
            <a:xfrm rot="18900000" flipH="1">
              <a:off x="1615553" y="3432524"/>
              <a:ext cx="2561359" cy="0"/>
              <a:chOff x="1701800" y="2755900"/>
              <a:chExt cx="2746511" cy="1"/>
            </a:xfrm>
          </p:grpSpPr>
          <p:cxnSp>
            <p:nvCxnSpPr>
              <p:cNvPr id="530" name="直接连接符 529"/>
              <p:cNvCxnSpPr/>
              <p:nvPr/>
            </p:nvCxnSpPr>
            <p:spPr>
              <a:xfrm flipH="1">
                <a:off x="4185511" y="2755901"/>
                <a:ext cx="26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1" name="直接连接符 530"/>
              <p:cNvCxnSpPr/>
              <p:nvPr/>
            </p:nvCxnSpPr>
            <p:spPr>
              <a:xfrm>
                <a:off x="1701800" y="2755900"/>
                <a:ext cx="26195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366" name="椭圆 365"/>
          <p:cNvSpPr/>
          <p:nvPr/>
        </p:nvSpPr>
        <p:spPr>
          <a:xfrm>
            <a:off x="2772166" y="1204580"/>
            <a:ext cx="1448701" cy="1448373"/>
          </a:xfrm>
          <a:prstGeom prst="ellipse">
            <a:avLst/>
          </a:prstGeom>
          <a:solidFill>
            <a:srgbClr val="0E1E3B"/>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sz="1800">
              <a:solidFill>
                <a:prstClr val="white"/>
              </a:solidFill>
            </a:endParaRPr>
          </a:p>
        </p:txBody>
      </p:sp>
      <p:sp>
        <p:nvSpPr>
          <p:cNvPr id="10" name="文本框 1607"/>
          <p:cNvSpPr txBox="1"/>
          <p:nvPr/>
        </p:nvSpPr>
        <p:spPr>
          <a:xfrm>
            <a:off x="3116466" y="1654312"/>
            <a:ext cx="836225" cy="484719"/>
          </a:xfrm>
          <a:prstGeom prst="rect">
            <a:avLst/>
          </a:prstGeom>
          <a:noFill/>
        </p:spPr>
        <p:txBody>
          <a:bodyPr wrap="square" lIns="68571" tIns="34285" rIns="68571" bIns="34285" rtlCol="0">
            <a:spAutoFit/>
          </a:bodyPr>
          <a:lstStyle/>
          <a:p>
            <a:pPr algn="ctr"/>
            <a:r>
              <a:rPr lang="zh-CN" altLang="en-US" sz="2700" dirty="0">
                <a:solidFill>
                  <a:schemeClr val="bg1"/>
                </a:solidFill>
                <a:latin typeface="Impact" panose="020B0806030902050204" pitchFamily="34" charset="0"/>
              </a:rPr>
              <a:t>标题</a:t>
            </a:r>
          </a:p>
        </p:txBody>
      </p:sp>
      <p:grpSp>
        <p:nvGrpSpPr>
          <p:cNvPr id="8" name="组合 714"/>
          <p:cNvGrpSpPr/>
          <p:nvPr/>
        </p:nvGrpSpPr>
        <p:grpSpPr>
          <a:xfrm>
            <a:off x="2829491" y="1224845"/>
            <a:ext cx="1356332" cy="1374570"/>
            <a:chOff x="3654108" y="2497101"/>
            <a:chExt cx="1808138" cy="1832865"/>
          </a:xfrm>
        </p:grpSpPr>
        <p:cxnSp>
          <p:nvCxnSpPr>
            <p:cNvPr id="11" name="直接连接符 10"/>
            <p:cNvCxnSpPr/>
            <p:nvPr/>
          </p:nvCxnSpPr>
          <p:spPr>
            <a:xfrm>
              <a:off x="4545467" y="254468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35000">
              <a:off x="4578516" y="254533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270000">
              <a:off x="4611516" y="254728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405000">
              <a:off x="4644414" y="255052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
              <a:off x="4677159" y="255505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675000">
              <a:off x="4709701" y="256086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810000">
              <a:off x="4741990" y="256794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945000">
              <a:off x="4773976" y="257629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080000">
              <a:off x="4805609" y="258589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1215000">
              <a:off x="4836841" y="259672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1350000">
              <a:off x="4867625" y="260876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1485000">
              <a:off x="4897910" y="262201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1620000">
              <a:off x="4927654" y="263644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1755000">
              <a:off x="4956806" y="265202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1890000">
              <a:off x="4985325" y="266874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2025000">
              <a:off x="5013167" y="268656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2160000">
              <a:off x="5040287" y="270546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2295000">
              <a:off x="5066644" y="272541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2430000">
              <a:off x="5092197" y="274638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2565000">
              <a:off x="5116906" y="276834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2700000">
              <a:off x="5140736" y="279125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2835000">
              <a:off x="5163648" y="281508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2970000">
              <a:off x="5185606" y="283979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3105000">
              <a:off x="5206577" y="286535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3240000">
              <a:off x="5226528" y="289170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3375000">
              <a:off x="5245430" y="291882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3510000">
              <a:off x="5263251" y="294666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3645000">
              <a:off x="5279967" y="297518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3780000">
              <a:off x="5295550" y="300433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3915000">
              <a:off x="5309976" y="303408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4050000">
              <a:off x="5323224" y="306436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rot="4185000">
              <a:off x="5335273" y="309515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4320000">
              <a:off x="5346101" y="312638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4455000">
              <a:off x="5355698" y="315801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4590000">
              <a:off x="5364045" y="319000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4725000">
              <a:off x="5371130" y="322229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4860000">
              <a:off x="5376940" y="325483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4995000">
              <a:off x="5381470" y="328757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5130000">
              <a:off x="5384710" y="332047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rot="5265000">
              <a:off x="5386656" y="335347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5535000">
              <a:off x="5386656" y="341957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5670000">
              <a:off x="5384710" y="345257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5805000">
              <a:off x="5381470" y="348547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5940000">
              <a:off x="5376940" y="351821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6075000">
              <a:off x="5371130" y="355076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6210000">
              <a:off x="5364045" y="358304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6345000">
              <a:off x="5355698" y="361503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rot="6480000">
              <a:off x="5346101" y="364666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rot="6615000">
              <a:off x="5335273" y="367790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rot="6750000">
              <a:off x="5323224" y="370868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6885000">
              <a:off x="5309976" y="373896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7020000">
              <a:off x="5295550" y="376871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7155000">
              <a:off x="5279967" y="379786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7290000">
              <a:off x="5263251" y="382638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7425000">
              <a:off x="5245430" y="385422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7560000">
              <a:off x="5226528" y="388134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7695000">
              <a:off x="5206577" y="390770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7830000">
              <a:off x="5185606" y="393325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7965000">
              <a:off x="5163648" y="395796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rot="8100000">
              <a:off x="5140736" y="398179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8235000">
              <a:off x="5116906" y="400470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8370000">
              <a:off x="5092197" y="402666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8505000">
              <a:off x="5066644" y="404763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8640000">
              <a:off x="5040287" y="406758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rot="8775000">
              <a:off x="5013167" y="408648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rot="8910000">
              <a:off x="4985325" y="410431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9045000">
              <a:off x="4956806" y="412102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9180000">
              <a:off x="4927654" y="413661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9315000">
              <a:off x="4897910" y="415103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9450000">
              <a:off x="4867625" y="416428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rot="9585000">
              <a:off x="4836841" y="417633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rot="9720000">
              <a:off x="4805609" y="418716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rot="9855000">
              <a:off x="4773976" y="419675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rot="9990000">
              <a:off x="4741990" y="420510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rot="10125000">
              <a:off x="4709701" y="421218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rot="10260000">
              <a:off x="4677159" y="421800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rot="10395000">
              <a:off x="4644414" y="422252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rot="10530000">
              <a:off x="4611516" y="422576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rot="10665000">
              <a:off x="4578516" y="422771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rot="10935000">
              <a:off x="4512417" y="422771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rot="11070000">
              <a:off x="4479417" y="422576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rot="11205000">
              <a:off x="4446519" y="422252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11340000">
              <a:off x="4413775" y="421800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rot="11475000">
              <a:off x="4381232" y="421218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rot="11610000">
              <a:off x="4348943" y="420510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rot="11745000">
              <a:off x="4316957" y="419675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rot="11880000">
              <a:off x="4285325" y="418716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rot="12015000">
              <a:off x="4254092" y="417633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rot="12150000">
              <a:off x="4223309" y="416428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rot="12285000">
              <a:off x="4193023" y="415103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rot="12420000">
              <a:off x="4163280" y="413661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12555000">
              <a:off x="4134127" y="412102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rot="12690000">
              <a:off x="4105608" y="410431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rot="12825000">
              <a:off x="4077766" y="408648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rot="12960000">
              <a:off x="4050646" y="406758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rot="13095000">
              <a:off x="4024289" y="404763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rot="13230000">
              <a:off x="3998736" y="402666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rot="13365000">
              <a:off x="3974027" y="400470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rot="13500000">
              <a:off x="3950197" y="398179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rot="13635000">
              <a:off x="3927286" y="395796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rot="13770000">
              <a:off x="3905327" y="393325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rot="13905000">
              <a:off x="3884357" y="390770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rot="14040000">
              <a:off x="3864405" y="388134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rot="14175000">
              <a:off x="3845504" y="385422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rot="14310000">
              <a:off x="3827682" y="382638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rot="14445000">
              <a:off x="3810966" y="379786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rot="14580000">
              <a:off x="3795383" y="376871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rot="14715000">
              <a:off x="3780957" y="373896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rot="14850000">
              <a:off x="3767709" y="370868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rot="14985000">
              <a:off x="3755660" y="367790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rot="15120000">
              <a:off x="3744830" y="364666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rot="15255000">
              <a:off x="3735235" y="361503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rot="15390000">
              <a:off x="3726888" y="358304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rot="15525000">
              <a:off x="3719803" y="355076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rot="15660000">
              <a:off x="3713992" y="351821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rot="15795000">
              <a:off x="3709463" y="348547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rot="15930000">
              <a:off x="3706223" y="345257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rot="16065000">
              <a:off x="3704277" y="341957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rot="16335000">
              <a:off x="3704277" y="335347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rot="16470000">
              <a:off x="3706223" y="332047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rot="16605000">
              <a:off x="3709463" y="328757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rot="16740000">
              <a:off x="3713992" y="325483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rot="16875000">
              <a:off x="3719803" y="322229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rot="17010000">
              <a:off x="3726888" y="319000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rot="17145000">
              <a:off x="3735235" y="315801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rot="17280000">
              <a:off x="3744830" y="312638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rot="17415000">
              <a:off x="3755660" y="309515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rot="17550000">
              <a:off x="3767709" y="306436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rot="17685000">
              <a:off x="3780957" y="303408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rot="17820000">
              <a:off x="3795383" y="300433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rot="17955000">
              <a:off x="3810966" y="297518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rot="18090000">
              <a:off x="3827682" y="294666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rot="18225000">
              <a:off x="3845504" y="291882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rot="18360000">
              <a:off x="3864405" y="289170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rot="18495000">
              <a:off x="3884357" y="286535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rot="18630000">
              <a:off x="3905327" y="283979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rot="18765000">
              <a:off x="3927286" y="281508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rot="18900000">
              <a:off x="3950197" y="279125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rot="19035000">
              <a:off x="3974027" y="276834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rot="19170000">
              <a:off x="3998736" y="274638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rot="19305000">
              <a:off x="4024289" y="272541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rot="19440000">
              <a:off x="4050646" y="270546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rot="19575000">
              <a:off x="4077766" y="268656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rot="19710000">
              <a:off x="4105608" y="266874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rot="19845000">
              <a:off x="4134127" y="265202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rot="19980000">
              <a:off x="4163280" y="263644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rot="20115000">
              <a:off x="4193023" y="262201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rot="20250000">
              <a:off x="4223309" y="260876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rot="20385000">
              <a:off x="4254092" y="259672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rot="20520000">
              <a:off x="4285325" y="258589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rot="20655000">
              <a:off x="4316957" y="257629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rot="20790000">
              <a:off x="4348943" y="256794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rot="20925000">
              <a:off x="4381232" y="256086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rot="21060000">
              <a:off x="4413775" y="255505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rot="21195000">
              <a:off x="4446519" y="255052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rot="21330000">
              <a:off x="4479417" y="254728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rot="21465000">
              <a:off x="4512417" y="254533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组合 167"/>
            <p:cNvGrpSpPr/>
            <p:nvPr/>
          </p:nvGrpSpPr>
          <p:grpSpPr>
            <a:xfrm>
              <a:off x="3654108" y="3436045"/>
              <a:ext cx="1784866" cy="0"/>
              <a:chOff x="1701800" y="2755900"/>
              <a:chExt cx="2746508" cy="0"/>
            </a:xfrm>
          </p:grpSpPr>
          <p:cxnSp>
            <p:nvCxnSpPr>
              <p:cNvPr id="363" name="直接连接符 362"/>
              <p:cNvCxnSpPr/>
              <p:nvPr/>
            </p:nvCxnSpPr>
            <p:spPr>
              <a:xfrm flipH="1">
                <a:off x="4185508" y="2755900"/>
                <a:ext cx="26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4" name="直接连接符 363"/>
              <p:cNvCxnSpPr/>
              <p:nvPr/>
            </p:nvCxnSpPr>
            <p:spPr>
              <a:xfrm>
                <a:off x="1701800" y="2755900"/>
                <a:ext cx="26195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8" name="组合 168"/>
            <p:cNvGrpSpPr/>
            <p:nvPr/>
          </p:nvGrpSpPr>
          <p:grpSpPr>
            <a:xfrm rot="5400000">
              <a:off x="3652046" y="3437533"/>
              <a:ext cx="1784866" cy="0"/>
              <a:chOff x="1701800" y="2755900"/>
              <a:chExt cx="2746508" cy="0"/>
            </a:xfrm>
          </p:grpSpPr>
          <p:cxnSp>
            <p:nvCxnSpPr>
              <p:cNvPr id="361" name="直接连接符 360"/>
              <p:cNvCxnSpPr/>
              <p:nvPr/>
            </p:nvCxnSpPr>
            <p:spPr>
              <a:xfrm flipH="1">
                <a:off x="4185508" y="2755900"/>
                <a:ext cx="26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2" name="直接连接符 361"/>
              <p:cNvCxnSpPr/>
              <p:nvPr/>
            </p:nvCxnSpPr>
            <p:spPr>
              <a:xfrm>
                <a:off x="1701800" y="2755900"/>
                <a:ext cx="26195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9" name="组合 169"/>
            <p:cNvGrpSpPr/>
            <p:nvPr/>
          </p:nvGrpSpPr>
          <p:grpSpPr>
            <a:xfrm rot="2700000">
              <a:off x="3700486" y="3389534"/>
              <a:ext cx="1784866" cy="0"/>
              <a:chOff x="1701800" y="2755900"/>
              <a:chExt cx="2746508" cy="0"/>
            </a:xfrm>
          </p:grpSpPr>
          <p:cxnSp>
            <p:nvCxnSpPr>
              <p:cNvPr id="359" name="直接连接符 358"/>
              <p:cNvCxnSpPr/>
              <p:nvPr/>
            </p:nvCxnSpPr>
            <p:spPr>
              <a:xfrm flipH="1">
                <a:off x="4185508" y="2755900"/>
                <a:ext cx="26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0" name="直接连接符 359"/>
              <p:cNvCxnSpPr/>
              <p:nvPr/>
            </p:nvCxnSpPr>
            <p:spPr>
              <a:xfrm>
                <a:off x="1701800" y="2755900"/>
                <a:ext cx="26195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70" name="组合 170"/>
            <p:cNvGrpSpPr/>
            <p:nvPr/>
          </p:nvGrpSpPr>
          <p:grpSpPr>
            <a:xfrm rot="18900000" flipH="1">
              <a:off x="3677380" y="3460596"/>
              <a:ext cx="1784866" cy="0"/>
              <a:chOff x="1701800" y="2755900"/>
              <a:chExt cx="2746508" cy="0"/>
            </a:xfrm>
          </p:grpSpPr>
          <p:cxnSp>
            <p:nvCxnSpPr>
              <p:cNvPr id="357" name="直接连接符 356"/>
              <p:cNvCxnSpPr/>
              <p:nvPr/>
            </p:nvCxnSpPr>
            <p:spPr>
              <a:xfrm flipH="1">
                <a:off x="4185508" y="2755900"/>
                <a:ext cx="26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8" name="直接连接符 357"/>
              <p:cNvCxnSpPr/>
              <p:nvPr/>
            </p:nvCxnSpPr>
            <p:spPr>
              <a:xfrm>
                <a:off x="1701800" y="2755900"/>
                <a:ext cx="26195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354" name="椭圆 353"/>
          <p:cNvSpPr/>
          <p:nvPr/>
        </p:nvSpPr>
        <p:spPr>
          <a:xfrm>
            <a:off x="4872169" y="1204580"/>
            <a:ext cx="1448701" cy="1448373"/>
          </a:xfrm>
          <a:prstGeom prst="ellipse">
            <a:avLst/>
          </a:prstGeom>
          <a:solidFill>
            <a:srgbClr val="E6345E"/>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sz="1800">
              <a:solidFill>
                <a:prstClr val="white"/>
              </a:solidFill>
            </a:endParaRPr>
          </a:p>
        </p:txBody>
      </p:sp>
      <p:sp>
        <p:nvSpPr>
          <p:cNvPr id="174" name="文本框 1785"/>
          <p:cNvSpPr txBox="1"/>
          <p:nvPr/>
        </p:nvSpPr>
        <p:spPr>
          <a:xfrm>
            <a:off x="5216471" y="1654312"/>
            <a:ext cx="836225" cy="484719"/>
          </a:xfrm>
          <a:prstGeom prst="rect">
            <a:avLst/>
          </a:prstGeom>
          <a:noFill/>
        </p:spPr>
        <p:txBody>
          <a:bodyPr wrap="square" lIns="68571" tIns="34285" rIns="68571" bIns="34285" rtlCol="0">
            <a:spAutoFit/>
          </a:bodyPr>
          <a:lstStyle/>
          <a:p>
            <a:pPr algn="ctr"/>
            <a:r>
              <a:rPr lang="zh-CN" altLang="en-US" sz="2700" dirty="0">
                <a:solidFill>
                  <a:schemeClr val="bg1"/>
                </a:solidFill>
                <a:latin typeface="Impact" panose="020B0806030902050204" pitchFamily="34" charset="0"/>
              </a:rPr>
              <a:t>标题</a:t>
            </a:r>
          </a:p>
        </p:txBody>
      </p:sp>
      <p:grpSp>
        <p:nvGrpSpPr>
          <p:cNvPr id="171" name="组合 715"/>
          <p:cNvGrpSpPr/>
          <p:nvPr/>
        </p:nvGrpSpPr>
        <p:grpSpPr>
          <a:xfrm>
            <a:off x="4929498" y="1224845"/>
            <a:ext cx="1356331" cy="1374570"/>
            <a:chOff x="6132084" y="2497101"/>
            <a:chExt cx="1808137" cy="1832865"/>
          </a:xfrm>
        </p:grpSpPr>
        <p:cxnSp>
          <p:nvCxnSpPr>
            <p:cNvPr id="175" name="直接连接符 174"/>
            <p:cNvCxnSpPr/>
            <p:nvPr/>
          </p:nvCxnSpPr>
          <p:spPr>
            <a:xfrm>
              <a:off x="7023442" y="254468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rot="135000">
              <a:off x="7056492" y="254533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rot="270000">
              <a:off x="7089492" y="254728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rot="405000">
              <a:off x="7122388" y="255052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rot="540000">
              <a:off x="7155134" y="255505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rot="675000">
              <a:off x="7187676" y="256086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rot="810000">
              <a:off x="7219965" y="256794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rot="945000">
              <a:off x="7251951" y="257629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rot="1080000">
              <a:off x="7283584" y="258589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rot="1215000">
              <a:off x="7314817" y="259672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rot="1350000">
              <a:off x="7345599" y="260876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rot="1485000">
              <a:off x="7375886" y="262201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rot="1620000">
              <a:off x="7405628" y="263644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rot="1755000">
              <a:off x="7434782" y="265202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rot="1890000">
              <a:off x="7463301" y="266874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rot="2025000">
              <a:off x="7491142" y="268656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rot="2160000">
              <a:off x="7518262" y="270546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rot="2295000">
              <a:off x="7544618" y="272541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rot="2430000">
              <a:off x="7570172" y="274638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rot="2565000">
              <a:off x="7594881" y="276834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rot="2700000">
              <a:off x="7618711" y="279125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rot="2835000">
              <a:off x="7641623" y="281508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rot="2970000">
              <a:off x="7663581" y="283979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p:nvPr/>
          </p:nvCxnSpPr>
          <p:spPr>
            <a:xfrm rot="3105000">
              <a:off x="7684552" y="286535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rot="3240000">
              <a:off x="7704503" y="289170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rot="3375000">
              <a:off x="7723404" y="291882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rot="3510000">
              <a:off x="7741226" y="294666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rot="3645000">
              <a:off x="7757942" y="297518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rot="3780000">
              <a:off x="7773525" y="300433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rot="3915000">
              <a:off x="7787952" y="303408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rot="4050000">
              <a:off x="7801199" y="306436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rot="4185000">
              <a:off x="7813247" y="309515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rot="4320000">
              <a:off x="7824077" y="312638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rot="4455000">
              <a:off x="7833674" y="315801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p:nvPr/>
          </p:nvCxnSpPr>
          <p:spPr>
            <a:xfrm rot="4590000">
              <a:off x="7842019" y="319000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rot="4725000">
              <a:off x="7849104" y="322229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rot="4860000">
              <a:off x="7854915" y="325483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rot="4995000">
              <a:off x="7859445" y="328757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rot="5130000">
              <a:off x="7862685" y="332047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rot="5265000">
              <a:off x="7864630" y="335347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rot="5535000">
              <a:off x="7864630" y="341957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a:xfrm rot="5670000">
              <a:off x="7862685" y="345257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rot="5805000">
              <a:off x="7859445" y="348547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rot="5940000">
              <a:off x="7854915" y="351821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rot="6075000">
              <a:off x="7849104" y="355076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a:xfrm rot="6210000">
              <a:off x="7842019" y="358304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p:nvPr/>
          </p:nvCxnSpPr>
          <p:spPr>
            <a:xfrm rot="6345000">
              <a:off x="7833674" y="361503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rot="6480000">
              <a:off x="7824077" y="364666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rot="6615000">
              <a:off x="7813247" y="367790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p:nvPr/>
          </p:nvCxnSpPr>
          <p:spPr>
            <a:xfrm rot="6750000">
              <a:off x="7801199" y="370868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a:xfrm rot="6885000">
              <a:off x="7787952" y="373896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a:xfrm rot="7020000">
              <a:off x="7773525" y="376871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p:nvPr/>
          </p:nvCxnSpPr>
          <p:spPr>
            <a:xfrm rot="7155000">
              <a:off x="7757942" y="379786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rot="7290000">
              <a:off x="7741226" y="382638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rot="7425000">
              <a:off x="7723404" y="385422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rot="7560000">
              <a:off x="7704503" y="388134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a:xfrm rot="7695000">
              <a:off x="7684552" y="390770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rot="7830000">
              <a:off x="7663581" y="393325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rot="7965000">
              <a:off x="7641623" y="395796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4" name="直接连接符 233"/>
            <p:cNvCxnSpPr/>
            <p:nvPr/>
          </p:nvCxnSpPr>
          <p:spPr>
            <a:xfrm rot="8100000">
              <a:off x="7618711" y="398179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5" name="直接连接符 234"/>
            <p:cNvCxnSpPr/>
            <p:nvPr/>
          </p:nvCxnSpPr>
          <p:spPr>
            <a:xfrm rot="8235000">
              <a:off x="7594881" y="400470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6" name="直接连接符 235"/>
            <p:cNvCxnSpPr/>
            <p:nvPr/>
          </p:nvCxnSpPr>
          <p:spPr>
            <a:xfrm rot="8370000">
              <a:off x="7570172" y="402666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p:nvPr/>
          </p:nvCxnSpPr>
          <p:spPr>
            <a:xfrm rot="8505000">
              <a:off x="7544618" y="404763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8" name="直接连接符 237"/>
            <p:cNvCxnSpPr/>
            <p:nvPr/>
          </p:nvCxnSpPr>
          <p:spPr>
            <a:xfrm rot="8640000">
              <a:off x="7518262" y="406758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9" name="直接连接符 238"/>
            <p:cNvCxnSpPr/>
            <p:nvPr/>
          </p:nvCxnSpPr>
          <p:spPr>
            <a:xfrm rot="8775000">
              <a:off x="7491142" y="408648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0" name="直接连接符 239"/>
            <p:cNvCxnSpPr/>
            <p:nvPr/>
          </p:nvCxnSpPr>
          <p:spPr>
            <a:xfrm rot="8910000">
              <a:off x="7463301" y="410431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p:nvPr/>
          </p:nvCxnSpPr>
          <p:spPr>
            <a:xfrm rot="9045000">
              <a:off x="7434782" y="412102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2" name="直接连接符 241"/>
            <p:cNvCxnSpPr/>
            <p:nvPr/>
          </p:nvCxnSpPr>
          <p:spPr>
            <a:xfrm rot="9180000">
              <a:off x="7405628" y="413661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3" name="直接连接符 242"/>
            <p:cNvCxnSpPr/>
            <p:nvPr/>
          </p:nvCxnSpPr>
          <p:spPr>
            <a:xfrm rot="9315000">
              <a:off x="7375886" y="415103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4" name="直接连接符 243"/>
            <p:cNvCxnSpPr/>
            <p:nvPr/>
          </p:nvCxnSpPr>
          <p:spPr>
            <a:xfrm rot="9450000">
              <a:off x="7345599" y="416428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5" name="直接连接符 244"/>
            <p:cNvCxnSpPr/>
            <p:nvPr/>
          </p:nvCxnSpPr>
          <p:spPr>
            <a:xfrm rot="9585000">
              <a:off x="7314817" y="417633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6" name="直接连接符 245"/>
            <p:cNvCxnSpPr/>
            <p:nvPr/>
          </p:nvCxnSpPr>
          <p:spPr>
            <a:xfrm rot="9720000">
              <a:off x="7283584" y="418716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7" name="直接连接符 246"/>
            <p:cNvCxnSpPr/>
            <p:nvPr/>
          </p:nvCxnSpPr>
          <p:spPr>
            <a:xfrm rot="9855000">
              <a:off x="7251951" y="419675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p:nvPr/>
          </p:nvCxnSpPr>
          <p:spPr>
            <a:xfrm rot="9990000">
              <a:off x="7219965" y="420510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a:xfrm rot="10125000">
              <a:off x="7187676" y="421218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0" name="直接连接符 249"/>
            <p:cNvCxnSpPr/>
            <p:nvPr/>
          </p:nvCxnSpPr>
          <p:spPr>
            <a:xfrm rot="10260000">
              <a:off x="7155134" y="421800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1" name="直接连接符 250"/>
            <p:cNvCxnSpPr/>
            <p:nvPr/>
          </p:nvCxnSpPr>
          <p:spPr>
            <a:xfrm rot="10395000">
              <a:off x="7122388" y="422252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p:nvPr/>
          </p:nvCxnSpPr>
          <p:spPr>
            <a:xfrm rot="10530000">
              <a:off x="7089492" y="422576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3" name="直接连接符 252"/>
            <p:cNvCxnSpPr/>
            <p:nvPr/>
          </p:nvCxnSpPr>
          <p:spPr>
            <a:xfrm rot="10665000">
              <a:off x="7056492" y="422771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4" name="直接连接符 253"/>
            <p:cNvCxnSpPr/>
            <p:nvPr/>
          </p:nvCxnSpPr>
          <p:spPr>
            <a:xfrm rot="10935000">
              <a:off x="6990391" y="422771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p:nvPr/>
          </p:nvCxnSpPr>
          <p:spPr>
            <a:xfrm rot="11070000">
              <a:off x="6957391" y="422576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6" name="直接连接符 255"/>
            <p:cNvCxnSpPr/>
            <p:nvPr/>
          </p:nvCxnSpPr>
          <p:spPr>
            <a:xfrm rot="11205000">
              <a:off x="6924495" y="422252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7" name="直接连接符 256"/>
            <p:cNvCxnSpPr/>
            <p:nvPr/>
          </p:nvCxnSpPr>
          <p:spPr>
            <a:xfrm rot="11340000">
              <a:off x="6891749" y="421800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p:nvPr/>
          </p:nvCxnSpPr>
          <p:spPr>
            <a:xfrm rot="11475000">
              <a:off x="6859207" y="421218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9" name="直接连接符 258"/>
            <p:cNvCxnSpPr/>
            <p:nvPr/>
          </p:nvCxnSpPr>
          <p:spPr>
            <a:xfrm rot="11610000">
              <a:off x="6826918" y="420510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p:nvPr/>
          </p:nvCxnSpPr>
          <p:spPr>
            <a:xfrm rot="11745000">
              <a:off x="6794932" y="419675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p:nvPr/>
          </p:nvCxnSpPr>
          <p:spPr>
            <a:xfrm rot="11880000">
              <a:off x="6763300" y="418716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2" name="直接连接符 261"/>
            <p:cNvCxnSpPr/>
            <p:nvPr/>
          </p:nvCxnSpPr>
          <p:spPr>
            <a:xfrm rot="12015000">
              <a:off x="6732066" y="417633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3" name="直接连接符 262"/>
            <p:cNvCxnSpPr/>
            <p:nvPr/>
          </p:nvCxnSpPr>
          <p:spPr>
            <a:xfrm rot="12150000">
              <a:off x="6701284" y="416428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p:nvPr/>
          </p:nvCxnSpPr>
          <p:spPr>
            <a:xfrm rot="12285000">
              <a:off x="6670997" y="415103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5" name="直接连接符 264"/>
            <p:cNvCxnSpPr/>
            <p:nvPr/>
          </p:nvCxnSpPr>
          <p:spPr>
            <a:xfrm rot="12420000">
              <a:off x="6641256" y="413661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6" name="直接连接符 265"/>
            <p:cNvCxnSpPr/>
            <p:nvPr/>
          </p:nvCxnSpPr>
          <p:spPr>
            <a:xfrm rot="12555000">
              <a:off x="6612101" y="412102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7" name="直接连接符 266"/>
            <p:cNvCxnSpPr/>
            <p:nvPr/>
          </p:nvCxnSpPr>
          <p:spPr>
            <a:xfrm rot="12690000">
              <a:off x="6583582" y="410431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8" name="直接连接符 267"/>
            <p:cNvCxnSpPr/>
            <p:nvPr/>
          </p:nvCxnSpPr>
          <p:spPr>
            <a:xfrm rot="12825000">
              <a:off x="6555741" y="408648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p:nvPr/>
          </p:nvCxnSpPr>
          <p:spPr>
            <a:xfrm rot="12960000">
              <a:off x="6528621" y="406758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0" name="直接连接符 269"/>
            <p:cNvCxnSpPr/>
            <p:nvPr/>
          </p:nvCxnSpPr>
          <p:spPr>
            <a:xfrm rot="13095000">
              <a:off x="6502264" y="404763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1" name="直接连接符 270"/>
            <p:cNvCxnSpPr/>
            <p:nvPr/>
          </p:nvCxnSpPr>
          <p:spPr>
            <a:xfrm rot="13230000">
              <a:off x="6476711" y="402666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2" name="直接连接符 271"/>
            <p:cNvCxnSpPr/>
            <p:nvPr/>
          </p:nvCxnSpPr>
          <p:spPr>
            <a:xfrm rot="13365000">
              <a:off x="6452002" y="400470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3" name="直接连接符 272"/>
            <p:cNvCxnSpPr/>
            <p:nvPr/>
          </p:nvCxnSpPr>
          <p:spPr>
            <a:xfrm rot="13500000">
              <a:off x="6428172" y="398179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4" name="直接连接符 273"/>
            <p:cNvCxnSpPr/>
            <p:nvPr/>
          </p:nvCxnSpPr>
          <p:spPr>
            <a:xfrm rot="13635000">
              <a:off x="6405261" y="395796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p:nvPr/>
          </p:nvCxnSpPr>
          <p:spPr>
            <a:xfrm rot="13770000">
              <a:off x="6383302" y="393325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6" name="直接连接符 275"/>
            <p:cNvCxnSpPr/>
            <p:nvPr/>
          </p:nvCxnSpPr>
          <p:spPr>
            <a:xfrm rot="13905000">
              <a:off x="6362331" y="390770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7" name="直接连接符 276"/>
            <p:cNvCxnSpPr/>
            <p:nvPr/>
          </p:nvCxnSpPr>
          <p:spPr>
            <a:xfrm rot="14040000">
              <a:off x="6342380" y="388134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8" name="直接连接符 277"/>
            <p:cNvCxnSpPr/>
            <p:nvPr/>
          </p:nvCxnSpPr>
          <p:spPr>
            <a:xfrm rot="14175000">
              <a:off x="6323478" y="385422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9" name="直接连接符 278"/>
            <p:cNvCxnSpPr/>
            <p:nvPr/>
          </p:nvCxnSpPr>
          <p:spPr>
            <a:xfrm rot="14310000">
              <a:off x="6305657" y="382638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0" name="直接连接符 279"/>
            <p:cNvCxnSpPr/>
            <p:nvPr/>
          </p:nvCxnSpPr>
          <p:spPr>
            <a:xfrm rot="14445000">
              <a:off x="6288941" y="379786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rot="14580000">
              <a:off x="6273358" y="376871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rot="14715000">
              <a:off x="6258932" y="373896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rot="14850000">
              <a:off x="6245684" y="370868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rot="14985000">
              <a:off x="6233636" y="367790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rot="15120000">
              <a:off x="6222805" y="364666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rot="15255000">
              <a:off x="6213209" y="361503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rot="15390000">
              <a:off x="6204864" y="358304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rot="15525000">
              <a:off x="6197779" y="355076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rot="15660000">
              <a:off x="6191967" y="351821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rot="15795000">
              <a:off x="6187438" y="348547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1" name="直接连接符 290"/>
            <p:cNvCxnSpPr/>
            <p:nvPr/>
          </p:nvCxnSpPr>
          <p:spPr>
            <a:xfrm rot="15930000">
              <a:off x="6184198" y="345257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2" name="直接连接符 291"/>
            <p:cNvCxnSpPr/>
            <p:nvPr/>
          </p:nvCxnSpPr>
          <p:spPr>
            <a:xfrm rot="16065000">
              <a:off x="6182253" y="341957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3" name="直接连接符 292"/>
            <p:cNvCxnSpPr/>
            <p:nvPr/>
          </p:nvCxnSpPr>
          <p:spPr>
            <a:xfrm rot="16335000">
              <a:off x="6182253" y="335347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a:xfrm rot="16470000">
              <a:off x="6184198" y="332047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p:nvPr/>
          </p:nvCxnSpPr>
          <p:spPr>
            <a:xfrm rot="16605000">
              <a:off x="6187438" y="328757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6" name="直接连接符 295"/>
            <p:cNvCxnSpPr/>
            <p:nvPr/>
          </p:nvCxnSpPr>
          <p:spPr>
            <a:xfrm rot="16740000">
              <a:off x="6191967" y="325483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7" name="直接连接符 296"/>
            <p:cNvCxnSpPr/>
            <p:nvPr/>
          </p:nvCxnSpPr>
          <p:spPr>
            <a:xfrm rot="16875000">
              <a:off x="6197779" y="322229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p:nvPr/>
          </p:nvCxnSpPr>
          <p:spPr>
            <a:xfrm rot="17010000">
              <a:off x="6204864" y="319000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9" name="直接连接符 298"/>
            <p:cNvCxnSpPr/>
            <p:nvPr/>
          </p:nvCxnSpPr>
          <p:spPr>
            <a:xfrm rot="17145000">
              <a:off x="6213209" y="315801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0" name="直接连接符 299"/>
            <p:cNvCxnSpPr/>
            <p:nvPr/>
          </p:nvCxnSpPr>
          <p:spPr>
            <a:xfrm rot="17280000">
              <a:off x="6222805" y="312638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p:nvPr/>
          </p:nvCxnSpPr>
          <p:spPr>
            <a:xfrm rot="17415000">
              <a:off x="6233636" y="309515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2" name="直接连接符 301"/>
            <p:cNvCxnSpPr/>
            <p:nvPr/>
          </p:nvCxnSpPr>
          <p:spPr>
            <a:xfrm rot="17550000">
              <a:off x="6245684" y="306436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3" name="直接连接符 302"/>
            <p:cNvCxnSpPr/>
            <p:nvPr/>
          </p:nvCxnSpPr>
          <p:spPr>
            <a:xfrm rot="17685000">
              <a:off x="6258932" y="303408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p:nvPr/>
          </p:nvCxnSpPr>
          <p:spPr>
            <a:xfrm rot="17820000">
              <a:off x="6273358" y="300433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5" name="直接连接符 304"/>
            <p:cNvCxnSpPr/>
            <p:nvPr/>
          </p:nvCxnSpPr>
          <p:spPr>
            <a:xfrm rot="17955000">
              <a:off x="6288941" y="297518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6" name="直接连接符 305"/>
            <p:cNvCxnSpPr/>
            <p:nvPr/>
          </p:nvCxnSpPr>
          <p:spPr>
            <a:xfrm rot="18090000">
              <a:off x="6305657" y="294666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p:nvPr/>
          </p:nvCxnSpPr>
          <p:spPr>
            <a:xfrm rot="18225000">
              <a:off x="6323478" y="291882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8" name="直接连接符 307"/>
            <p:cNvCxnSpPr/>
            <p:nvPr/>
          </p:nvCxnSpPr>
          <p:spPr>
            <a:xfrm rot="18360000">
              <a:off x="6342380" y="289170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9" name="直接连接符 308"/>
            <p:cNvCxnSpPr/>
            <p:nvPr/>
          </p:nvCxnSpPr>
          <p:spPr>
            <a:xfrm rot="18495000">
              <a:off x="6362331" y="286535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p:nvPr/>
          </p:nvCxnSpPr>
          <p:spPr>
            <a:xfrm rot="18630000">
              <a:off x="6383302" y="283979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rot="18765000">
              <a:off x="6405261" y="281508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p:nvPr/>
          </p:nvCxnSpPr>
          <p:spPr>
            <a:xfrm rot="18900000">
              <a:off x="6428172" y="279125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p:nvPr/>
          </p:nvCxnSpPr>
          <p:spPr>
            <a:xfrm rot="19035000">
              <a:off x="6452002" y="276834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 name="直接连接符 313"/>
            <p:cNvCxnSpPr/>
            <p:nvPr/>
          </p:nvCxnSpPr>
          <p:spPr>
            <a:xfrm rot="19170000">
              <a:off x="6476711" y="274638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5" name="直接连接符 314"/>
            <p:cNvCxnSpPr/>
            <p:nvPr/>
          </p:nvCxnSpPr>
          <p:spPr>
            <a:xfrm rot="19305000">
              <a:off x="6502264" y="272541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p:nvPr/>
          </p:nvCxnSpPr>
          <p:spPr>
            <a:xfrm rot="19440000">
              <a:off x="6528621" y="270546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7" name="直接连接符 316"/>
            <p:cNvCxnSpPr/>
            <p:nvPr/>
          </p:nvCxnSpPr>
          <p:spPr>
            <a:xfrm rot="19575000">
              <a:off x="6555741" y="268656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p:nvPr/>
          </p:nvCxnSpPr>
          <p:spPr>
            <a:xfrm rot="19710000">
              <a:off x="6583582" y="266874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9" name="直接连接符 318"/>
            <p:cNvCxnSpPr/>
            <p:nvPr/>
          </p:nvCxnSpPr>
          <p:spPr>
            <a:xfrm rot="19845000">
              <a:off x="6612101" y="265202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0" name="直接连接符 319"/>
            <p:cNvCxnSpPr/>
            <p:nvPr/>
          </p:nvCxnSpPr>
          <p:spPr>
            <a:xfrm rot="19980000">
              <a:off x="6641256" y="263644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rot="20115000">
              <a:off x="6670997" y="262201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rot="20250000">
              <a:off x="6701284" y="260876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rot="20385000">
              <a:off x="6732066" y="259672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rot="20520000">
              <a:off x="6763300" y="258589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rot="20655000">
              <a:off x="6794932" y="257629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rot="20790000">
              <a:off x="6826918" y="256794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rot="20925000">
              <a:off x="6859207" y="256086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8" name="直接连接符 327"/>
            <p:cNvCxnSpPr/>
            <p:nvPr/>
          </p:nvCxnSpPr>
          <p:spPr>
            <a:xfrm rot="21060000">
              <a:off x="6891749" y="255505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rot="21195000">
              <a:off x="6924495" y="255052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p:nvPr/>
          </p:nvCxnSpPr>
          <p:spPr>
            <a:xfrm rot="21330000">
              <a:off x="6957391" y="254728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1" name="直接连接符 330"/>
            <p:cNvCxnSpPr/>
            <p:nvPr/>
          </p:nvCxnSpPr>
          <p:spPr>
            <a:xfrm rot="21465000">
              <a:off x="6990391" y="254533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72" name="组合 331"/>
            <p:cNvGrpSpPr/>
            <p:nvPr/>
          </p:nvGrpSpPr>
          <p:grpSpPr>
            <a:xfrm>
              <a:off x="6132084" y="3436045"/>
              <a:ext cx="1784866" cy="0"/>
              <a:chOff x="1701800" y="2755900"/>
              <a:chExt cx="2746508" cy="0"/>
            </a:xfrm>
          </p:grpSpPr>
          <p:cxnSp>
            <p:nvCxnSpPr>
              <p:cNvPr id="351" name="直接连接符 350"/>
              <p:cNvCxnSpPr/>
              <p:nvPr/>
            </p:nvCxnSpPr>
            <p:spPr>
              <a:xfrm flipH="1">
                <a:off x="4185508" y="2755900"/>
                <a:ext cx="26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2" name="直接连接符 351"/>
              <p:cNvCxnSpPr/>
              <p:nvPr/>
            </p:nvCxnSpPr>
            <p:spPr>
              <a:xfrm>
                <a:off x="1701800" y="2755900"/>
                <a:ext cx="26195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73" name="组合 332"/>
            <p:cNvGrpSpPr/>
            <p:nvPr/>
          </p:nvGrpSpPr>
          <p:grpSpPr>
            <a:xfrm rot="5400000">
              <a:off x="6130021" y="3437533"/>
              <a:ext cx="1784866" cy="0"/>
              <a:chOff x="1701800" y="2755900"/>
              <a:chExt cx="2746508" cy="0"/>
            </a:xfrm>
          </p:grpSpPr>
          <p:cxnSp>
            <p:nvCxnSpPr>
              <p:cNvPr id="349" name="直接连接符 348"/>
              <p:cNvCxnSpPr/>
              <p:nvPr/>
            </p:nvCxnSpPr>
            <p:spPr>
              <a:xfrm flipH="1">
                <a:off x="4185508" y="2755900"/>
                <a:ext cx="26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0" name="直接连接符 349"/>
              <p:cNvCxnSpPr/>
              <p:nvPr/>
            </p:nvCxnSpPr>
            <p:spPr>
              <a:xfrm>
                <a:off x="1701800" y="2755900"/>
                <a:ext cx="26195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32" name="组合 333"/>
            <p:cNvGrpSpPr/>
            <p:nvPr/>
          </p:nvGrpSpPr>
          <p:grpSpPr>
            <a:xfrm rot="2700000">
              <a:off x="6178461" y="3389534"/>
              <a:ext cx="1784866" cy="0"/>
              <a:chOff x="1701800" y="2755900"/>
              <a:chExt cx="2746508" cy="0"/>
            </a:xfrm>
          </p:grpSpPr>
          <p:cxnSp>
            <p:nvCxnSpPr>
              <p:cNvPr id="347" name="直接连接符 346"/>
              <p:cNvCxnSpPr/>
              <p:nvPr/>
            </p:nvCxnSpPr>
            <p:spPr>
              <a:xfrm flipH="1">
                <a:off x="4185508" y="2755900"/>
                <a:ext cx="26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8" name="直接连接符 347"/>
              <p:cNvCxnSpPr/>
              <p:nvPr/>
            </p:nvCxnSpPr>
            <p:spPr>
              <a:xfrm>
                <a:off x="1701800" y="2755900"/>
                <a:ext cx="26195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33" name="组合 334"/>
            <p:cNvGrpSpPr/>
            <p:nvPr/>
          </p:nvGrpSpPr>
          <p:grpSpPr>
            <a:xfrm rot="18900000" flipH="1">
              <a:off x="6155355" y="3460596"/>
              <a:ext cx="1784866" cy="0"/>
              <a:chOff x="1701800" y="2755900"/>
              <a:chExt cx="2746508" cy="0"/>
            </a:xfrm>
          </p:grpSpPr>
          <p:cxnSp>
            <p:nvCxnSpPr>
              <p:cNvPr id="345" name="直接连接符 344"/>
              <p:cNvCxnSpPr/>
              <p:nvPr/>
            </p:nvCxnSpPr>
            <p:spPr>
              <a:xfrm flipH="1">
                <a:off x="4185508" y="2755900"/>
                <a:ext cx="26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6" name="直接连接符 345"/>
              <p:cNvCxnSpPr/>
              <p:nvPr/>
            </p:nvCxnSpPr>
            <p:spPr>
              <a:xfrm>
                <a:off x="1701800" y="2755900"/>
                <a:ext cx="26195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544" name="椭圆 543"/>
          <p:cNvSpPr/>
          <p:nvPr/>
        </p:nvSpPr>
        <p:spPr>
          <a:xfrm>
            <a:off x="6972175" y="1204579"/>
            <a:ext cx="1448701" cy="1448373"/>
          </a:xfrm>
          <a:prstGeom prst="ellipse">
            <a:avLst/>
          </a:prstGeom>
          <a:solidFill>
            <a:srgbClr val="0E1E3B"/>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sz="1800">
              <a:solidFill>
                <a:prstClr val="white"/>
              </a:solidFill>
            </a:endParaRPr>
          </a:p>
        </p:txBody>
      </p:sp>
      <p:sp>
        <p:nvSpPr>
          <p:cNvPr id="545" name="文本框 1607"/>
          <p:cNvSpPr txBox="1"/>
          <p:nvPr/>
        </p:nvSpPr>
        <p:spPr>
          <a:xfrm>
            <a:off x="7316477" y="1654312"/>
            <a:ext cx="836225" cy="484719"/>
          </a:xfrm>
          <a:prstGeom prst="rect">
            <a:avLst/>
          </a:prstGeom>
          <a:noFill/>
        </p:spPr>
        <p:txBody>
          <a:bodyPr wrap="square" lIns="68571" tIns="34285" rIns="68571" bIns="34285" rtlCol="0">
            <a:spAutoFit/>
          </a:bodyPr>
          <a:lstStyle/>
          <a:p>
            <a:pPr algn="ctr"/>
            <a:r>
              <a:rPr lang="zh-CN" altLang="en-US" sz="2700" dirty="0">
                <a:solidFill>
                  <a:schemeClr val="bg1"/>
                </a:solidFill>
                <a:latin typeface="Impact" panose="020B0806030902050204" pitchFamily="34" charset="0"/>
              </a:rPr>
              <a:t>标题</a:t>
            </a:r>
          </a:p>
        </p:txBody>
      </p:sp>
      <p:grpSp>
        <p:nvGrpSpPr>
          <p:cNvPr id="334" name="组合 1"/>
          <p:cNvGrpSpPr/>
          <p:nvPr/>
        </p:nvGrpSpPr>
        <p:grpSpPr>
          <a:xfrm>
            <a:off x="7029502" y="1224844"/>
            <a:ext cx="1356332" cy="1374570"/>
            <a:chOff x="9370263" y="1923879"/>
            <a:chExt cx="1808138" cy="1832865"/>
          </a:xfrm>
        </p:grpSpPr>
        <p:cxnSp>
          <p:nvCxnSpPr>
            <p:cNvPr id="546" name="直接连接符 545"/>
            <p:cNvCxnSpPr/>
            <p:nvPr/>
          </p:nvCxnSpPr>
          <p:spPr>
            <a:xfrm>
              <a:off x="10261622" y="197146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7" name="直接连接符 546"/>
            <p:cNvCxnSpPr/>
            <p:nvPr/>
          </p:nvCxnSpPr>
          <p:spPr>
            <a:xfrm rot="135000">
              <a:off x="10294671" y="197211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8" name="直接连接符 547"/>
            <p:cNvCxnSpPr/>
            <p:nvPr/>
          </p:nvCxnSpPr>
          <p:spPr>
            <a:xfrm rot="270000">
              <a:off x="10327671" y="197406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9" name="直接连接符 548"/>
            <p:cNvCxnSpPr/>
            <p:nvPr/>
          </p:nvCxnSpPr>
          <p:spPr>
            <a:xfrm rot="405000">
              <a:off x="10360569" y="197730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0" name="直接连接符 549"/>
            <p:cNvCxnSpPr/>
            <p:nvPr/>
          </p:nvCxnSpPr>
          <p:spPr>
            <a:xfrm rot="540000">
              <a:off x="10393314" y="198183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1" name="直接连接符 550"/>
            <p:cNvCxnSpPr/>
            <p:nvPr/>
          </p:nvCxnSpPr>
          <p:spPr>
            <a:xfrm rot="675000">
              <a:off x="10425856" y="198764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2" name="直接连接符 551"/>
            <p:cNvCxnSpPr/>
            <p:nvPr/>
          </p:nvCxnSpPr>
          <p:spPr>
            <a:xfrm rot="810000">
              <a:off x="10458145" y="199472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3" name="直接连接符 552"/>
            <p:cNvCxnSpPr/>
            <p:nvPr/>
          </p:nvCxnSpPr>
          <p:spPr>
            <a:xfrm rot="945000">
              <a:off x="10490131" y="200307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4" name="直接连接符 553"/>
            <p:cNvCxnSpPr/>
            <p:nvPr/>
          </p:nvCxnSpPr>
          <p:spPr>
            <a:xfrm rot="1080000">
              <a:off x="10521764" y="201266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5" name="直接连接符 554"/>
            <p:cNvCxnSpPr/>
            <p:nvPr/>
          </p:nvCxnSpPr>
          <p:spPr>
            <a:xfrm rot="1215000">
              <a:off x="10552996" y="202349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6" name="直接连接符 555"/>
            <p:cNvCxnSpPr/>
            <p:nvPr/>
          </p:nvCxnSpPr>
          <p:spPr>
            <a:xfrm rot="1350000">
              <a:off x="10583780" y="203554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7" name="直接连接符 556"/>
            <p:cNvCxnSpPr/>
            <p:nvPr/>
          </p:nvCxnSpPr>
          <p:spPr>
            <a:xfrm rot="1485000">
              <a:off x="10614065" y="204879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8" name="直接连接符 557"/>
            <p:cNvCxnSpPr/>
            <p:nvPr/>
          </p:nvCxnSpPr>
          <p:spPr>
            <a:xfrm rot="1620000">
              <a:off x="10643809" y="206322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9" name="直接连接符 558"/>
            <p:cNvCxnSpPr/>
            <p:nvPr/>
          </p:nvCxnSpPr>
          <p:spPr>
            <a:xfrm rot="1755000">
              <a:off x="10672961" y="207880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0" name="直接连接符 559"/>
            <p:cNvCxnSpPr/>
            <p:nvPr/>
          </p:nvCxnSpPr>
          <p:spPr>
            <a:xfrm rot="1890000">
              <a:off x="10701480" y="209551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1" name="直接连接符 560"/>
            <p:cNvCxnSpPr/>
            <p:nvPr/>
          </p:nvCxnSpPr>
          <p:spPr>
            <a:xfrm rot="2025000">
              <a:off x="10729322" y="211334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2" name="直接连接符 561"/>
            <p:cNvCxnSpPr/>
            <p:nvPr/>
          </p:nvCxnSpPr>
          <p:spPr>
            <a:xfrm rot="2160000">
              <a:off x="10756442" y="213224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3" name="直接连接符 562"/>
            <p:cNvCxnSpPr/>
            <p:nvPr/>
          </p:nvCxnSpPr>
          <p:spPr>
            <a:xfrm rot="2295000">
              <a:off x="10782799" y="215219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4" name="直接连接符 563"/>
            <p:cNvCxnSpPr/>
            <p:nvPr/>
          </p:nvCxnSpPr>
          <p:spPr>
            <a:xfrm rot="2430000">
              <a:off x="10808352" y="217316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5" name="直接连接符 564"/>
            <p:cNvCxnSpPr/>
            <p:nvPr/>
          </p:nvCxnSpPr>
          <p:spPr>
            <a:xfrm rot="2565000">
              <a:off x="10833061" y="219512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6" name="直接连接符 565"/>
            <p:cNvCxnSpPr/>
            <p:nvPr/>
          </p:nvCxnSpPr>
          <p:spPr>
            <a:xfrm rot="2700000">
              <a:off x="10856891" y="221803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7" name="直接连接符 566"/>
            <p:cNvCxnSpPr/>
            <p:nvPr/>
          </p:nvCxnSpPr>
          <p:spPr>
            <a:xfrm rot="2835000">
              <a:off x="10879803" y="224186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8" name="直接连接符 567"/>
            <p:cNvCxnSpPr/>
            <p:nvPr/>
          </p:nvCxnSpPr>
          <p:spPr>
            <a:xfrm rot="2970000">
              <a:off x="10901761" y="226657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9" name="直接连接符 568"/>
            <p:cNvCxnSpPr/>
            <p:nvPr/>
          </p:nvCxnSpPr>
          <p:spPr>
            <a:xfrm rot="3105000">
              <a:off x="10922732" y="229212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0" name="直接连接符 569"/>
            <p:cNvCxnSpPr/>
            <p:nvPr/>
          </p:nvCxnSpPr>
          <p:spPr>
            <a:xfrm rot="3240000">
              <a:off x="10942683" y="231848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1" name="直接连接符 570"/>
            <p:cNvCxnSpPr/>
            <p:nvPr/>
          </p:nvCxnSpPr>
          <p:spPr>
            <a:xfrm rot="3375000">
              <a:off x="10961585" y="234560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2" name="直接连接符 571"/>
            <p:cNvCxnSpPr/>
            <p:nvPr/>
          </p:nvCxnSpPr>
          <p:spPr>
            <a:xfrm rot="3510000">
              <a:off x="10979406" y="237344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3" name="直接连接符 572"/>
            <p:cNvCxnSpPr/>
            <p:nvPr/>
          </p:nvCxnSpPr>
          <p:spPr>
            <a:xfrm rot="3645000">
              <a:off x="10996122" y="240196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4" name="直接连接符 573"/>
            <p:cNvCxnSpPr/>
            <p:nvPr/>
          </p:nvCxnSpPr>
          <p:spPr>
            <a:xfrm rot="3780000">
              <a:off x="11011705" y="243111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5" name="直接连接符 574"/>
            <p:cNvCxnSpPr/>
            <p:nvPr/>
          </p:nvCxnSpPr>
          <p:spPr>
            <a:xfrm rot="3915000">
              <a:off x="11026131" y="246086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6" name="直接连接符 575"/>
            <p:cNvCxnSpPr/>
            <p:nvPr/>
          </p:nvCxnSpPr>
          <p:spPr>
            <a:xfrm rot="4050000">
              <a:off x="11039379" y="249114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7" name="直接连接符 576"/>
            <p:cNvCxnSpPr/>
            <p:nvPr/>
          </p:nvCxnSpPr>
          <p:spPr>
            <a:xfrm rot="4185000">
              <a:off x="11051428" y="252193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8" name="直接连接符 577"/>
            <p:cNvCxnSpPr/>
            <p:nvPr/>
          </p:nvCxnSpPr>
          <p:spPr>
            <a:xfrm rot="4320000">
              <a:off x="11062256" y="255316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9" name="直接连接符 578"/>
            <p:cNvCxnSpPr/>
            <p:nvPr/>
          </p:nvCxnSpPr>
          <p:spPr>
            <a:xfrm rot="4455000">
              <a:off x="11071853" y="258479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0" name="直接连接符 579"/>
            <p:cNvCxnSpPr/>
            <p:nvPr/>
          </p:nvCxnSpPr>
          <p:spPr>
            <a:xfrm rot="4590000">
              <a:off x="11080200" y="261678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1" name="直接连接符 580"/>
            <p:cNvCxnSpPr/>
            <p:nvPr/>
          </p:nvCxnSpPr>
          <p:spPr>
            <a:xfrm rot="4725000">
              <a:off x="11087285" y="264906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2" name="直接连接符 581"/>
            <p:cNvCxnSpPr/>
            <p:nvPr/>
          </p:nvCxnSpPr>
          <p:spPr>
            <a:xfrm rot="4860000">
              <a:off x="11093095" y="268161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3" name="直接连接符 582"/>
            <p:cNvCxnSpPr/>
            <p:nvPr/>
          </p:nvCxnSpPr>
          <p:spPr>
            <a:xfrm rot="4995000">
              <a:off x="11097625" y="271435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4" name="直接连接符 583"/>
            <p:cNvCxnSpPr/>
            <p:nvPr/>
          </p:nvCxnSpPr>
          <p:spPr>
            <a:xfrm rot="5130000">
              <a:off x="11100865" y="274725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5" name="直接连接符 584"/>
            <p:cNvCxnSpPr/>
            <p:nvPr/>
          </p:nvCxnSpPr>
          <p:spPr>
            <a:xfrm rot="5265000">
              <a:off x="11102811" y="278025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6" name="直接连接符 585"/>
            <p:cNvCxnSpPr/>
            <p:nvPr/>
          </p:nvCxnSpPr>
          <p:spPr>
            <a:xfrm rot="5535000">
              <a:off x="11102811" y="284635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7" name="直接连接符 586"/>
            <p:cNvCxnSpPr/>
            <p:nvPr/>
          </p:nvCxnSpPr>
          <p:spPr>
            <a:xfrm rot="5670000">
              <a:off x="11100865" y="287935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8" name="直接连接符 587"/>
            <p:cNvCxnSpPr/>
            <p:nvPr/>
          </p:nvCxnSpPr>
          <p:spPr>
            <a:xfrm rot="5805000">
              <a:off x="11097625" y="291225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9" name="直接连接符 588"/>
            <p:cNvCxnSpPr/>
            <p:nvPr/>
          </p:nvCxnSpPr>
          <p:spPr>
            <a:xfrm rot="5940000">
              <a:off x="11093095" y="294499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0" name="直接连接符 589"/>
            <p:cNvCxnSpPr/>
            <p:nvPr/>
          </p:nvCxnSpPr>
          <p:spPr>
            <a:xfrm rot="6075000">
              <a:off x="11087285" y="297753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1" name="直接连接符 590"/>
            <p:cNvCxnSpPr/>
            <p:nvPr/>
          </p:nvCxnSpPr>
          <p:spPr>
            <a:xfrm rot="6210000">
              <a:off x="11080200" y="300982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2" name="直接连接符 591"/>
            <p:cNvCxnSpPr/>
            <p:nvPr/>
          </p:nvCxnSpPr>
          <p:spPr>
            <a:xfrm rot="6345000">
              <a:off x="11071853" y="304181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3" name="直接连接符 592"/>
            <p:cNvCxnSpPr/>
            <p:nvPr/>
          </p:nvCxnSpPr>
          <p:spPr>
            <a:xfrm rot="6480000">
              <a:off x="11062256" y="307344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4" name="直接连接符 593"/>
            <p:cNvCxnSpPr/>
            <p:nvPr/>
          </p:nvCxnSpPr>
          <p:spPr>
            <a:xfrm rot="6615000">
              <a:off x="11051428" y="310467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5" name="直接连接符 594"/>
            <p:cNvCxnSpPr/>
            <p:nvPr/>
          </p:nvCxnSpPr>
          <p:spPr>
            <a:xfrm rot="6750000">
              <a:off x="11039379" y="313546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6" name="直接连接符 595"/>
            <p:cNvCxnSpPr/>
            <p:nvPr/>
          </p:nvCxnSpPr>
          <p:spPr>
            <a:xfrm rot="6885000">
              <a:off x="11026131" y="316574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7" name="直接连接符 596"/>
            <p:cNvCxnSpPr/>
            <p:nvPr/>
          </p:nvCxnSpPr>
          <p:spPr>
            <a:xfrm rot="7020000">
              <a:off x="11011705" y="319549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8" name="直接连接符 597"/>
            <p:cNvCxnSpPr/>
            <p:nvPr/>
          </p:nvCxnSpPr>
          <p:spPr>
            <a:xfrm rot="7155000">
              <a:off x="10996122" y="322464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9" name="直接连接符 598"/>
            <p:cNvCxnSpPr/>
            <p:nvPr/>
          </p:nvCxnSpPr>
          <p:spPr>
            <a:xfrm rot="7290000">
              <a:off x="10979406" y="325316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0" name="直接连接符 599"/>
            <p:cNvCxnSpPr/>
            <p:nvPr/>
          </p:nvCxnSpPr>
          <p:spPr>
            <a:xfrm rot="7425000">
              <a:off x="10961585" y="328100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1" name="直接连接符 600"/>
            <p:cNvCxnSpPr/>
            <p:nvPr/>
          </p:nvCxnSpPr>
          <p:spPr>
            <a:xfrm rot="7560000">
              <a:off x="10942683" y="330812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2" name="直接连接符 601"/>
            <p:cNvCxnSpPr/>
            <p:nvPr/>
          </p:nvCxnSpPr>
          <p:spPr>
            <a:xfrm rot="7695000">
              <a:off x="10922732" y="333448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3" name="直接连接符 602"/>
            <p:cNvCxnSpPr/>
            <p:nvPr/>
          </p:nvCxnSpPr>
          <p:spPr>
            <a:xfrm rot="7830000">
              <a:off x="10901761" y="336003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4" name="直接连接符 603"/>
            <p:cNvCxnSpPr/>
            <p:nvPr/>
          </p:nvCxnSpPr>
          <p:spPr>
            <a:xfrm rot="7965000">
              <a:off x="10879803" y="338474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5" name="直接连接符 604"/>
            <p:cNvCxnSpPr/>
            <p:nvPr/>
          </p:nvCxnSpPr>
          <p:spPr>
            <a:xfrm rot="8100000">
              <a:off x="10856891" y="340857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6" name="直接连接符 605"/>
            <p:cNvCxnSpPr/>
            <p:nvPr/>
          </p:nvCxnSpPr>
          <p:spPr>
            <a:xfrm rot="8235000">
              <a:off x="10833061" y="343148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7" name="直接连接符 606"/>
            <p:cNvCxnSpPr/>
            <p:nvPr/>
          </p:nvCxnSpPr>
          <p:spPr>
            <a:xfrm rot="8370000">
              <a:off x="10808352" y="345344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8" name="直接连接符 607"/>
            <p:cNvCxnSpPr/>
            <p:nvPr/>
          </p:nvCxnSpPr>
          <p:spPr>
            <a:xfrm rot="8505000">
              <a:off x="10782799" y="347441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9" name="直接连接符 608"/>
            <p:cNvCxnSpPr/>
            <p:nvPr/>
          </p:nvCxnSpPr>
          <p:spPr>
            <a:xfrm rot="8640000">
              <a:off x="10756442" y="349436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0" name="直接连接符 609"/>
            <p:cNvCxnSpPr/>
            <p:nvPr/>
          </p:nvCxnSpPr>
          <p:spPr>
            <a:xfrm rot="8775000">
              <a:off x="10729322" y="351326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1" name="直接连接符 610"/>
            <p:cNvCxnSpPr/>
            <p:nvPr/>
          </p:nvCxnSpPr>
          <p:spPr>
            <a:xfrm rot="8910000">
              <a:off x="10701480" y="353108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2" name="直接连接符 611"/>
            <p:cNvCxnSpPr/>
            <p:nvPr/>
          </p:nvCxnSpPr>
          <p:spPr>
            <a:xfrm rot="9045000">
              <a:off x="10672961" y="354780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3" name="直接连接符 612"/>
            <p:cNvCxnSpPr/>
            <p:nvPr/>
          </p:nvCxnSpPr>
          <p:spPr>
            <a:xfrm rot="9180000">
              <a:off x="10643809" y="356338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4" name="直接连接符 613"/>
            <p:cNvCxnSpPr/>
            <p:nvPr/>
          </p:nvCxnSpPr>
          <p:spPr>
            <a:xfrm rot="9315000">
              <a:off x="10614065" y="357781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5" name="直接连接符 614"/>
            <p:cNvCxnSpPr/>
            <p:nvPr/>
          </p:nvCxnSpPr>
          <p:spPr>
            <a:xfrm rot="9450000">
              <a:off x="10583780" y="359106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6" name="直接连接符 615"/>
            <p:cNvCxnSpPr/>
            <p:nvPr/>
          </p:nvCxnSpPr>
          <p:spPr>
            <a:xfrm rot="9585000">
              <a:off x="10552996" y="360310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7" name="直接连接符 616"/>
            <p:cNvCxnSpPr/>
            <p:nvPr/>
          </p:nvCxnSpPr>
          <p:spPr>
            <a:xfrm rot="9720000">
              <a:off x="10521764" y="361393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8" name="直接连接符 617"/>
            <p:cNvCxnSpPr/>
            <p:nvPr/>
          </p:nvCxnSpPr>
          <p:spPr>
            <a:xfrm rot="9855000">
              <a:off x="10490131" y="362353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9" name="直接连接符 618"/>
            <p:cNvCxnSpPr/>
            <p:nvPr/>
          </p:nvCxnSpPr>
          <p:spPr>
            <a:xfrm rot="9990000">
              <a:off x="10458145" y="363188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0" name="直接连接符 619"/>
            <p:cNvCxnSpPr/>
            <p:nvPr/>
          </p:nvCxnSpPr>
          <p:spPr>
            <a:xfrm rot="10125000">
              <a:off x="10425856" y="363896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1" name="直接连接符 620"/>
            <p:cNvCxnSpPr/>
            <p:nvPr/>
          </p:nvCxnSpPr>
          <p:spPr>
            <a:xfrm rot="10260000">
              <a:off x="10393314" y="364477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2" name="直接连接符 621"/>
            <p:cNvCxnSpPr/>
            <p:nvPr/>
          </p:nvCxnSpPr>
          <p:spPr>
            <a:xfrm rot="10395000">
              <a:off x="10360569" y="364930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3" name="直接连接符 622"/>
            <p:cNvCxnSpPr/>
            <p:nvPr/>
          </p:nvCxnSpPr>
          <p:spPr>
            <a:xfrm rot="10530000">
              <a:off x="10327671" y="365254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4" name="直接连接符 623"/>
            <p:cNvCxnSpPr/>
            <p:nvPr/>
          </p:nvCxnSpPr>
          <p:spPr>
            <a:xfrm rot="10665000">
              <a:off x="10294671" y="365449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5" name="直接连接符 624"/>
            <p:cNvCxnSpPr/>
            <p:nvPr/>
          </p:nvCxnSpPr>
          <p:spPr>
            <a:xfrm rot="10935000">
              <a:off x="10228572" y="365449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6" name="直接连接符 625"/>
            <p:cNvCxnSpPr/>
            <p:nvPr/>
          </p:nvCxnSpPr>
          <p:spPr>
            <a:xfrm rot="11070000">
              <a:off x="10195572" y="365254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7" name="直接连接符 626"/>
            <p:cNvCxnSpPr/>
            <p:nvPr/>
          </p:nvCxnSpPr>
          <p:spPr>
            <a:xfrm rot="11205000">
              <a:off x="10162674" y="364930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8" name="直接连接符 627"/>
            <p:cNvCxnSpPr/>
            <p:nvPr/>
          </p:nvCxnSpPr>
          <p:spPr>
            <a:xfrm rot="11340000">
              <a:off x="10129930" y="364477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9" name="直接连接符 628"/>
            <p:cNvCxnSpPr/>
            <p:nvPr/>
          </p:nvCxnSpPr>
          <p:spPr>
            <a:xfrm rot="11475000">
              <a:off x="10097387" y="363896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0" name="直接连接符 629"/>
            <p:cNvCxnSpPr/>
            <p:nvPr/>
          </p:nvCxnSpPr>
          <p:spPr>
            <a:xfrm rot="11610000">
              <a:off x="10065098" y="363188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1" name="直接连接符 630"/>
            <p:cNvCxnSpPr/>
            <p:nvPr/>
          </p:nvCxnSpPr>
          <p:spPr>
            <a:xfrm rot="11745000">
              <a:off x="10033112" y="362353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2" name="直接连接符 631"/>
            <p:cNvCxnSpPr/>
            <p:nvPr/>
          </p:nvCxnSpPr>
          <p:spPr>
            <a:xfrm rot="11880000">
              <a:off x="10001480" y="361393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3" name="直接连接符 632"/>
            <p:cNvCxnSpPr/>
            <p:nvPr/>
          </p:nvCxnSpPr>
          <p:spPr>
            <a:xfrm rot="12015000">
              <a:off x="9970247" y="360310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4" name="直接连接符 633"/>
            <p:cNvCxnSpPr/>
            <p:nvPr/>
          </p:nvCxnSpPr>
          <p:spPr>
            <a:xfrm rot="12150000">
              <a:off x="9939464" y="359106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5" name="直接连接符 634"/>
            <p:cNvCxnSpPr/>
            <p:nvPr/>
          </p:nvCxnSpPr>
          <p:spPr>
            <a:xfrm rot="12285000">
              <a:off x="9909178" y="357781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6" name="直接连接符 635"/>
            <p:cNvCxnSpPr/>
            <p:nvPr/>
          </p:nvCxnSpPr>
          <p:spPr>
            <a:xfrm rot="12420000">
              <a:off x="9879435" y="356338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7" name="直接连接符 636"/>
            <p:cNvCxnSpPr/>
            <p:nvPr/>
          </p:nvCxnSpPr>
          <p:spPr>
            <a:xfrm rot="12555000">
              <a:off x="9850282" y="354780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8" name="直接连接符 637"/>
            <p:cNvCxnSpPr/>
            <p:nvPr/>
          </p:nvCxnSpPr>
          <p:spPr>
            <a:xfrm rot="12690000">
              <a:off x="9821763" y="353108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9" name="直接连接符 638"/>
            <p:cNvCxnSpPr/>
            <p:nvPr/>
          </p:nvCxnSpPr>
          <p:spPr>
            <a:xfrm rot="12825000">
              <a:off x="9793921" y="351326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0" name="直接连接符 639"/>
            <p:cNvCxnSpPr/>
            <p:nvPr/>
          </p:nvCxnSpPr>
          <p:spPr>
            <a:xfrm rot="12960000">
              <a:off x="9766801" y="349436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1" name="直接连接符 640"/>
            <p:cNvCxnSpPr/>
            <p:nvPr/>
          </p:nvCxnSpPr>
          <p:spPr>
            <a:xfrm rot="13095000">
              <a:off x="9740444" y="347441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2" name="直接连接符 641"/>
            <p:cNvCxnSpPr/>
            <p:nvPr/>
          </p:nvCxnSpPr>
          <p:spPr>
            <a:xfrm rot="13230000">
              <a:off x="9714891" y="345344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3" name="直接连接符 642"/>
            <p:cNvCxnSpPr/>
            <p:nvPr/>
          </p:nvCxnSpPr>
          <p:spPr>
            <a:xfrm rot="13365000">
              <a:off x="9690182" y="343148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4" name="直接连接符 643"/>
            <p:cNvCxnSpPr/>
            <p:nvPr/>
          </p:nvCxnSpPr>
          <p:spPr>
            <a:xfrm rot="13500000">
              <a:off x="9666352" y="340857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5" name="直接连接符 644"/>
            <p:cNvCxnSpPr/>
            <p:nvPr/>
          </p:nvCxnSpPr>
          <p:spPr>
            <a:xfrm rot="13635000">
              <a:off x="9643441" y="338474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6" name="直接连接符 645"/>
            <p:cNvCxnSpPr/>
            <p:nvPr/>
          </p:nvCxnSpPr>
          <p:spPr>
            <a:xfrm rot="13770000">
              <a:off x="9621482" y="336003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7" name="直接连接符 646"/>
            <p:cNvCxnSpPr/>
            <p:nvPr/>
          </p:nvCxnSpPr>
          <p:spPr>
            <a:xfrm rot="13905000">
              <a:off x="9600512" y="333448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8" name="直接连接符 647"/>
            <p:cNvCxnSpPr/>
            <p:nvPr/>
          </p:nvCxnSpPr>
          <p:spPr>
            <a:xfrm rot="14040000">
              <a:off x="9580560" y="330812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9" name="直接连接符 648"/>
            <p:cNvCxnSpPr/>
            <p:nvPr/>
          </p:nvCxnSpPr>
          <p:spPr>
            <a:xfrm rot="14175000">
              <a:off x="9561659" y="328100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0" name="直接连接符 649"/>
            <p:cNvCxnSpPr/>
            <p:nvPr/>
          </p:nvCxnSpPr>
          <p:spPr>
            <a:xfrm rot="14310000">
              <a:off x="9543837" y="325316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1" name="直接连接符 650"/>
            <p:cNvCxnSpPr/>
            <p:nvPr/>
          </p:nvCxnSpPr>
          <p:spPr>
            <a:xfrm rot="14445000">
              <a:off x="9527121" y="322464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2" name="直接连接符 651"/>
            <p:cNvCxnSpPr/>
            <p:nvPr/>
          </p:nvCxnSpPr>
          <p:spPr>
            <a:xfrm rot="14580000">
              <a:off x="9511538" y="319549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3" name="直接连接符 652"/>
            <p:cNvCxnSpPr/>
            <p:nvPr/>
          </p:nvCxnSpPr>
          <p:spPr>
            <a:xfrm rot="14715000">
              <a:off x="9497112" y="316574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4" name="直接连接符 653"/>
            <p:cNvCxnSpPr/>
            <p:nvPr/>
          </p:nvCxnSpPr>
          <p:spPr>
            <a:xfrm rot="14850000">
              <a:off x="9483864" y="313546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5" name="直接连接符 654"/>
            <p:cNvCxnSpPr/>
            <p:nvPr/>
          </p:nvCxnSpPr>
          <p:spPr>
            <a:xfrm rot="14985000">
              <a:off x="9471815" y="310467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6" name="直接连接符 655"/>
            <p:cNvCxnSpPr/>
            <p:nvPr/>
          </p:nvCxnSpPr>
          <p:spPr>
            <a:xfrm rot="15120000">
              <a:off x="9460985" y="307344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7" name="直接连接符 656"/>
            <p:cNvCxnSpPr/>
            <p:nvPr/>
          </p:nvCxnSpPr>
          <p:spPr>
            <a:xfrm rot="15255000">
              <a:off x="9451390" y="304181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8" name="直接连接符 657"/>
            <p:cNvCxnSpPr/>
            <p:nvPr/>
          </p:nvCxnSpPr>
          <p:spPr>
            <a:xfrm rot="15390000">
              <a:off x="9443043" y="300982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9" name="直接连接符 658"/>
            <p:cNvCxnSpPr/>
            <p:nvPr/>
          </p:nvCxnSpPr>
          <p:spPr>
            <a:xfrm rot="15525000">
              <a:off x="9435958" y="297753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0" name="直接连接符 659"/>
            <p:cNvCxnSpPr/>
            <p:nvPr/>
          </p:nvCxnSpPr>
          <p:spPr>
            <a:xfrm rot="15660000">
              <a:off x="9430147" y="294499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1" name="直接连接符 660"/>
            <p:cNvCxnSpPr/>
            <p:nvPr/>
          </p:nvCxnSpPr>
          <p:spPr>
            <a:xfrm rot="15795000">
              <a:off x="9425618" y="291225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2" name="直接连接符 661"/>
            <p:cNvCxnSpPr/>
            <p:nvPr/>
          </p:nvCxnSpPr>
          <p:spPr>
            <a:xfrm rot="15930000">
              <a:off x="9422378" y="287935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3" name="直接连接符 662"/>
            <p:cNvCxnSpPr/>
            <p:nvPr/>
          </p:nvCxnSpPr>
          <p:spPr>
            <a:xfrm rot="16065000">
              <a:off x="9420432" y="284635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4" name="直接连接符 663"/>
            <p:cNvCxnSpPr/>
            <p:nvPr/>
          </p:nvCxnSpPr>
          <p:spPr>
            <a:xfrm rot="16335000">
              <a:off x="9420432" y="278025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5" name="直接连接符 664"/>
            <p:cNvCxnSpPr/>
            <p:nvPr/>
          </p:nvCxnSpPr>
          <p:spPr>
            <a:xfrm rot="16470000">
              <a:off x="9422378" y="274725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6" name="直接连接符 665"/>
            <p:cNvCxnSpPr/>
            <p:nvPr/>
          </p:nvCxnSpPr>
          <p:spPr>
            <a:xfrm rot="16605000">
              <a:off x="9425618" y="271435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7" name="直接连接符 666"/>
            <p:cNvCxnSpPr/>
            <p:nvPr/>
          </p:nvCxnSpPr>
          <p:spPr>
            <a:xfrm rot="16740000">
              <a:off x="9430147" y="268161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8" name="直接连接符 667"/>
            <p:cNvCxnSpPr/>
            <p:nvPr/>
          </p:nvCxnSpPr>
          <p:spPr>
            <a:xfrm rot="16875000">
              <a:off x="9435958" y="2649069"/>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9" name="直接连接符 668"/>
            <p:cNvCxnSpPr/>
            <p:nvPr/>
          </p:nvCxnSpPr>
          <p:spPr>
            <a:xfrm rot="17010000">
              <a:off x="9443043" y="261678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0" name="直接连接符 669"/>
            <p:cNvCxnSpPr/>
            <p:nvPr/>
          </p:nvCxnSpPr>
          <p:spPr>
            <a:xfrm rot="17145000">
              <a:off x="9451390" y="258479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1" name="直接连接符 670"/>
            <p:cNvCxnSpPr/>
            <p:nvPr/>
          </p:nvCxnSpPr>
          <p:spPr>
            <a:xfrm rot="17280000">
              <a:off x="9460985" y="255316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2" name="直接连接符 671"/>
            <p:cNvCxnSpPr/>
            <p:nvPr/>
          </p:nvCxnSpPr>
          <p:spPr>
            <a:xfrm rot="17415000">
              <a:off x="9471815" y="252193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3" name="直接连接符 672"/>
            <p:cNvCxnSpPr/>
            <p:nvPr/>
          </p:nvCxnSpPr>
          <p:spPr>
            <a:xfrm rot="17550000">
              <a:off x="9483864" y="249114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4" name="直接连接符 673"/>
            <p:cNvCxnSpPr/>
            <p:nvPr/>
          </p:nvCxnSpPr>
          <p:spPr>
            <a:xfrm rot="17685000">
              <a:off x="9497112" y="246086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5" name="直接连接符 674"/>
            <p:cNvCxnSpPr/>
            <p:nvPr/>
          </p:nvCxnSpPr>
          <p:spPr>
            <a:xfrm rot="17820000">
              <a:off x="9511538" y="2431117"/>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6" name="直接连接符 675"/>
            <p:cNvCxnSpPr/>
            <p:nvPr/>
          </p:nvCxnSpPr>
          <p:spPr>
            <a:xfrm rot="17955000">
              <a:off x="9527121" y="240196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7" name="直接连接符 676"/>
            <p:cNvCxnSpPr/>
            <p:nvPr/>
          </p:nvCxnSpPr>
          <p:spPr>
            <a:xfrm rot="18090000">
              <a:off x="9543837" y="237344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8" name="直接连接符 677"/>
            <p:cNvCxnSpPr/>
            <p:nvPr/>
          </p:nvCxnSpPr>
          <p:spPr>
            <a:xfrm rot="18225000">
              <a:off x="9561659" y="234560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9" name="直接连接符 678"/>
            <p:cNvCxnSpPr/>
            <p:nvPr/>
          </p:nvCxnSpPr>
          <p:spPr>
            <a:xfrm rot="18360000">
              <a:off x="9580560" y="231848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0" name="直接连接符 679"/>
            <p:cNvCxnSpPr/>
            <p:nvPr/>
          </p:nvCxnSpPr>
          <p:spPr>
            <a:xfrm rot="18495000">
              <a:off x="9600512" y="229212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1" name="直接连接符 680"/>
            <p:cNvCxnSpPr/>
            <p:nvPr/>
          </p:nvCxnSpPr>
          <p:spPr>
            <a:xfrm rot="18630000">
              <a:off x="9621482" y="226657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2" name="直接连接符 681"/>
            <p:cNvCxnSpPr/>
            <p:nvPr/>
          </p:nvCxnSpPr>
          <p:spPr>
            <a:xfrm rot="18765000">
              <a:off x="9643441" y="2241863"/>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3" name="直接连接符 682"/>
            <p:cNvCxnSpPr/>
            <p:nvPr/>
          </p:nvCxnSpPr>
          <p:spPr>
            <a:xfrm rot="18900000">
              <a:off x="9666352" y="221803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4" name="直接连接符 683"/>
            <p:cNvCxnSpPr/>
            <p:nvPr/>
          </p:nvCxnSpPr>
          <p:spPr>
            <a:xfrm rot="19035000">
              <a:off x="9690182" y="219512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5" name="直接连接符 684"/>
            <p:cNvCxnSpPr/>
            <p:nvPr/>
          </p:nvCxnSpPr>
          <p:spPr>
            <a:xfrm rot="19170000">
              <a:off x="9714891" y="217316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6" name="直接连接符 685"/>
            <p:cNvCxnSpPr/>
            <p:nvPr/>
          </p:nvCxnSpPr>
          <p:spPr>
            <a:xfrm rot="19305000">
              <a:off x="9740444" y="215219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7" name="直接连接符 686"/>
            <p:cNvCxnSpPr/>
            <p:nvPr/>
          </p:nvCxnSpPr>
          <p:spPr>
            <a:xfrm rot="19440000">
              <a:off x="9766801" y="213224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8" name="直接连接符 687"/>
            <p:cNvCxnSpPr/>
            <p:nvPr/>
          </p:nvCxnSpPr>
          <p:spPr>
            <a:xfrm rot="19575000">
              <a:off x="9793921" y="211334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9" name="直接连接符 688"/>
            <p:cNvCxnSpPr/>
            <p:nvPr/>
          </p:nvCxnSpPr>
          <p:spPr>
            <a:xfrm rot="19710000">
              <a:off x="9821763" y="209551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0" name="直接连接符 689"/>
            <p:cNvCxnSpPr/>
            <p:nvPr/>
          </p:nvCxnSpPr>
          <p:spPr>
            <a:xfrm rot="19845000">
              <a:off x="9850282" y="207880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1" name="直接连接符 690"/>
            <p:cNvCxnSpPr/>
            <p:nvPr/>
          </p:nvCxnSpPr>
          <p:spPr>
            <a:xfrm rot="19980000">
              <a:off x="9879435" y="2063220"/>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2" name="直接连接符 691"/>
            <p:cNvCxnSpPr/>
            <p:nvPr/>
          </p:nvCxnSpPr>
          <p:spPr>
            <a:xfrm rot="20115000">
              <a:off x="9909178" y="2048794"/>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3" name="直接连接符 692"/>
            <p:cNvCxnSpPr/>
            <p:nvPr/>
          </p:nvCxnSpPr>
          <p:spPr>
            <a:xfrm rot="20250000">
              <a:off x="9939464" y="2035546"/>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4" name="直接连接符 693"/>
            <p:cNvCxnSpPr/>
            <p:nvPr/>
          </p:nvCxnSpPr>
          <p:spPr>
            <a:xfrm rot="20385000">
              <a:off x="9970247" y="202349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5" name="直接连接符 694"/>
            <p:cNvCxnSpPr/>
            <p:nvPr/>
          </p:nvCxnSpPr>
          <p:spPr>
            <a:xfrm rot="20520000">
              <a:off x="10001480" y="2012668"/>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6" name="直接连接符 695"/>
            <p:cNvCxnSpPr/>
            <p:nvPr/>
          </p:nvCxnSpPr>
          <p:spPr>
            <a:xfrm rot="20655000">
              <a:off x="10033112" y="200307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7" name="直接连接符 696"/>
            <p:cNvCxnSpPr/>
            <p:nvPr/>
          </p:nvCxnSpPr>
          <p:spPr>
            <a:xfrm rot="20790000">
              <a:off x="10065098" y="199472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8" name="直接连接符 697"/>
            <p:cNvCxnSpPr/>
            <p:nvPr/>
          </p:nvCxnSpPr>
          <p:spPr>
            <a:xfrm rot="20925000">
              <a:off x="10097387" y="1987642"/>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9" name="直接连接符 698"/>
            <p:cNvCxnSpPr/>
            <p:nvPr/>
          </p:nvCxnSpPr>
          <p:spPr>
            <a:xfrm rot="21060000">
              <a:off x="10129930" y="198183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0" name="直接连接符 699"/>
            <p:cNvCxnSpPr/>
            <p:nvPr/>
          </p:nvCxnSpPr>
          <p:spPr>
            <a:xfrm rot="21195000">
              <a:off x="10162674" y="197730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1" name="直接连接符 700"/>
            <p:cNvCxnSpPr/>
            <p:nvPr/>
          </p:nvCxnSpPr>
          <p:spPr>
            <a:xfrm rot="21330000">
              <a:off x="10195572" y="1974061"/>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2" name="直接连接符 701"/>
            <p:cNvCxnSpPr/>
            <p:nvPr/>
          </p:nvCxnSpPr>
          <p:spPr>
            <a:xfrm rot="21465000">
              <a:off x="10228572" y="1972115"/>
              <a:ext cx="0" cy="9904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35" name="组合 702"/>
            <p:cNvGrpSpPr/>
            <p:nvPr/>
          </p:nvGrpSpPr>
          <p:grpSpPr>
            <a:xfrm>
              <a:off x="9370263" y="2862823"/>
              <a:ext cx="1784866" cy="0"/>
              <a:chOff x="1701800" y="2755900"/>
              <a:chExt cx="2746508" cy="0"/>
            </a:xfrm>
          </p:grpSpPr>
          <p:cxnSp>
            <p:nvCxnSpPr>
              <p:cNvPr id="704" name="直接连接符 703"/>
              <p:cNvCxnSpPr/>
              <p:nvPr/>
            </p:nvCxnSpPr>
            <p:spPr>
              <a:xfrm flipH="1">
                <a:off x="4185508" y="2755900"/>
                <a:ext cx="26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5" name="直接连接符 704"/>
              <p:cNvCxnSpPr/>
              <p:nvPr/>
            </p:nvCxnSpPr>
            <p:spPr>
              <a:xfrm>
                <a:off x="1701800" y="2755900"/>
                <a:ext cx="26195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36" name="组合 705"/>
            <p:cNvGrpSpPr/>
            <p:nvPr/>
          </p:nvGrpSpPr>
          <p:grpSpPr>
            <a:xfrm rot="5400000">
              <a:off x="9368201" y="2864311"/>
              <a:ext cx="1784866" cy="0"/>
              <a:chOff x="1701800" y="2755900"/>
              <a:chExt cx="2746508" cy="0"/>
            </a:xfrm>
          </p:grpSpPr>
          <p:cxnSp>
            <p:nvCxnSpPr>
              <p:cNvPr id="707" name="直接连接符 706"/>
              <p:cNvCxnSpPr/>
              <p:nvPr/>
            </p:nvCxnSpPr>
            <p:spPr>
              <a:xfrm flipH="1">
                <a:off x="4185508" y="2755900"/>
                <a:ext cx="26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8" name="直接连接符 707"/>
              <p:cNvCxnSpPr/>
              <p:nvPr/>
            </p:nvCxnSpPr>
            <p:spPr>
              <a:xfrm>
                <a:off x="1701800" y="2755900"/>
                <a:ext cx="26195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37" name="组合 708"/>
            <p:cNvGrpSpPr/>
            <p:nvPr/>
          </p:nvGrpSpPr>
          <p:grpSpPr>
            <a:xfrm rot="2700000">
              <a:off x="9416641" y="2816312"/>
              <a:ext cx="1784866" cy="0"/>
              <a:chOff x="1701800" y="2755900"/>
              <a:chExt cx="2746508" cy="0"/>
            </a:xfrm>
          </p:grpSpPr>
          <p:cxnSp>
            <p:nvCxnSpPr>
              <p:cNvPr id="710" name="直接连接符 709"/>
              <p:cNvCxnSpPr/>
              <p:nvPr/>
            </p:nvCxnSpPr>
            <p:spPr>
              <a:xfrm flipH="1">
                <a:off x="4185508" y="2755900"/>
                <a:ext cx="26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1" name="直接连接符 710"/>
              <p:cNvCxnSpPr/>
              <p:nvPr/>
            </p:nvCxnSpPr>
            <p:spPr>
              <a:xfrm>
                <a:off x="1701800" y="2755900"/>
                <a:ext cx="26195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38" name="组合 711"/>
            <p:cNvGrpSpPr/>
            <p:nvPr/>
          </p:nvGrpSpPr>
          <p:grpSpPr>
            <a:xfrm rot="18900000" flipH="1">
              <a:off x="9393535" y="2887374"/>
              <a:ext cx="1784866" cy="0"/>
              <a:chOff x="1701800" y="2755900"/>
              <a:chExt cx="2746508" cy="0"/>
            </a:xfrm>
          </p:grpSpPr>
          <p:cxnSp>
            <p:nvCxnSpPr>
              <p:cNvPr id="713" name="直接连接符 712"/>
              <p:cNvCxnSpPr/>
              <p:nvPr/>
            </p:nvCxnSpPr>
            <p:spPr>
              <a:xfrm flipH="1">
                <a:off x="4185508" y="2755900"/>
                <a:ext cx="26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4" name="直接连接符 713"/>
              <p:cNvCxnSpPr/>
              <p:nvPr/>
            </p:nvCxnSpPr>
            <p:spPr>
              <a:xfrm>
                <a:off x="1701800" y="2755900"/>
                <a:ext cx="26195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339" name="组合 171"/>
          <p:cNvGrpSpPr/>
          <p:nvPr/>
        </p:nvGrpSpPr>
        <p:grpSpPr>
          <a:xfrm>
            <a:off x="4992977" y="3023990"/>
            <a:ext cx="1403108" cy="1792691"/>
            <a:chOff x="6655354" y="4322878"/>
            <a:chExt cx="1870493" cy="2390392"/>
          </a:xfrm>
        </p:grpSpPr>
        <p:sp>
          <p:nvSpPr>
            <p:cNvPr id="721" name="文本框 168"/>
            <p:cNvSpPr txBox="1"/>
            <p:nvPr/>
          </p:nvSpPr>
          <p:spPr>
            <a:xfrm>
              <a:off x="6655354" y="4322878"/>
              <a:ext cx="1870493" cy="41033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723" name="文本框 113"/>
            <p:cNvSpPr txBox="1"/>
            <p:nvPr/>
          </p:nvSpPr>
          <p:spPr>
            <a:xfrm>
              <a:off x="6673660" y="4805203"/>
              <a:ext cx="1727322" cy="1908067"/>
            </a:xfrm>
            <a:prstGeom prst="rect">
              <a:avLst/>
            </a:prstGeom>
            <a:noFill/>
          </p:spPr>
          <p:txBody>
            <a:bodyPr wrap="square" rtlCol="0">
              <a:spAutoFit/>
            </a:body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a:t>
              </a:r>
            </a:p>
            <a:p>
              <a:pPr algn="just">
                <a:lnSpc>
                  <a:spcPct val="150000"/>
                </a:lnSpc>
              </a:pPr>
              <a:endPar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40" name="组合 7"/>
          <p:cNvGrpSpPr/>
          <p:nvPr/>
        </p:nvGrpSpPr>
        <p:grpSpPr>
          <a:xfrm>
            <a:off x="2895356" y="3023991"/>
            <a:ext cx="1403108" cy="1608050"/>
            <a:chOff x="3858998" y="4322878"/>
            <a:chExt cx="1870493" cy="2144189"/>
          </a:xfrm>
        </p:grpSpPr>
        <p:sp>
          <p:nvSpPr>
            <p:cNvPr id="722" name="文本框 170"/>
            <p:cNvSpPr txBox="1"/>
            <p:nvPr/>
          </p:nvSpPr>
          <p:spPr>
            <a:xfrm>
              <a:off x="3858998" y="4322878"/>
              <a:ext cx="1870493" cy="41033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724" name="文本框 113"/>
            <p:cNvSpPr txBox="1"/>
            <p:nvPr/>
          </p:nvSpPr>
          <p:spPr>
            <a:xfrm>
              <a:off x="3915403" y="4805203"/>
              <a:ext cx="1727322" cy="1661864"/>
            </a:xfrm>
            <a:prstGeom prst="rect">
              <a:avLst/>
            </a:prstGeom>
            <a:noFill/>
          </p:spPr>
          <p:txBody>
            <a:bodyPr wrap="square" rtlCol="0">
              <a:spAutoFit/>
            </a:body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a:t>
              </a:r>
              <a:endPar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41" name="组合 335"/>
          <p:cNvGrpSpPr/>
          <p:nvPr/>
        </p:nvGrpSpPr>
        <p:grpSpPr>
          <a:xfrm>
            <a:off x="7187922" y="3023991"/>
            <a:ext cx="1403108" cy="1608050"/>
            <a:chOff x="9581453" y="4322878"/>
            <a:chExt cx="1870493" cy="2144189"/>
          </a:xfrm>
        </p:grpSpPr>
        <p:sp>
          <p:nvSpPr>
            <p:cNvPr id="720" name="文本框 166"/>
            <p:cNvSpPr txBox="1"/>
            <p:nvPr/>
          </p:nvSpPr>
          <p:spPr>
            <a:xfrm>
              <a:off x="9581453" y="4322878"/>
              <a:ext cx="1870493" cy="41033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725" name="文本框 113"/>
            <p:cNvSpPr txBox="1"/>
            <p:nvPr/>
          </p:nvSpPr>
          <p:spPr>
            <a:xfrm>
              <a:off x="9634793" y="4805203"/>
              <a:ext cx="1727322" cy="1661864"/>
            </a:xfrm>
            <a:prstGeom prst="rect">
              <a:avLst/>
            </a:prstGeom>
            <a:noFill/>
          </p:spPr>
          <p:txBody>
            <a:bodyPr wrap="square" rtlCol="0">
              <a:spAutoFit/>
            </a:body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a:t>
              </a:r>
              <a:endPar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42" name="组合 6"/>
          <p:cNvGrpSpPr/>
          <p:nvPr/>
        </p:nvGrpSpPr>
        <p:grpSpPr>
          <a:xfrm>
            <a:off x="721529" y="3023991"/>
            <a:ext cx="1404394" cy="1608050"/>
            <a:chOff x="961052" y="4322878"/>
            <a:chExt cx="1872208" cy="2144189"/>
          </a:xfrm>
        </p:grpSpPr>
        <p:sp>
          <p:nvSpPr>
            <p:cNvPr id="719" name="文本框 161"/>
            <p:cNvSpPr txBox="1"/>
            <p:nvPr/>
          </p:nvSpPr>
          <p:spPr>
            <a:xfrm>
              <a:off x="962766" y="4322878"/>
              <a:ext cx="1870494" cy="41033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726" name="文本框 113"/>
            <p:cNvSpPr txBox="1"/>
            <p:nvPr/>
          </p:nvSpPr>
          <p:spPr>
            <a:xfrm>
              <a:off x="961052" y="4805203"/>
              <a:ext cx="1727321" cy="1661864"/>
            </a:xfrm>
            <a:prstGeom prst="rect">
              <a:avLst/>
            </a:prstGeom>
            <a:noFill/>
          </p:spPr>
          <p:txBody>
            <a:bodyPr wrap="square" rtlCol="0">
              <a:spAutoFit/>
            </a:body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a:t>
              </a:r>
              <a:endPar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39"/>
                                        </p:tgtEl>
                                        <p:attrNameLst>
                                          <p:attrName>style.visibility</p:attrName>
                                        </p:attrNameLst>
                                      </p:cBhvr>
                                      <p:to>
                                        <p:strVal val="visible"/>
                                      </p:to>
                                    </p:set>
                                    <p:animEffect transition="in" filter="fade">
                                      <p:cBhvr>
                                        <p:cTn id="7" dur="1000"/>
                                        <p:tgtEl>
                                          <p:spTgt spid="539"/>
                                        </p:tgtEl>
                                      </p:cBhvr>
                                    </p:animEffect>
                                    <p:anim calcmode="lin" valueType="num">
                                      <p:cBhvr>
                                        <p:cTn id="8" dur="1000" fill="hold"/>
                                        <p:tgtEl>
                                          <p:spTgt spid="539"/>
                                        </p:tgtEl>
                                        <p:attrNameLst>
                                          <p:attrName>ppt_x</p:attrName>
                                        </p:attrNameLst>
                                      </p:cBhvr>
                                      <p:tavLst>
                                        <p:tav tm="0">
                                          <p:val>
                                            <p:strVal val="#ppt_x"/>
                                          </p:val>
                                        </p:tav>
                                        <p:tav tm="100000">
                                          <p:val>
                                            <p:strVal val="#ppt_x"/>
                                          </p:val>
                                        </p:tav>
                                      </p:tavLst>
                                    </p:anim>
                                    <p:anim calcmode="lin" valueType="num">
                                      <p:cBhvr>
                                        <p:cTn id="9" dur="1000" fill="hold"/>
                                        <p:tgtEl>
                                          <p:spTgt spid="53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66"/>
                                        </p:tgtEl>
                                        <p:attrNameLst>
                                          <p:attrName>style.visibility</p:attrName>
                                        </p:attrNameLst>
                                      </p:cBhvr>
                                      <p:to>
                                        <p:strVal val="visible"/>
                                      </p:to>
                                    </p:set>
                                    <p:animEffect transition="in" filter="fade">
                                      <p:cBhvr>
                                        <p:cTn id="12" dur="1000"/>
                                        <p:tgtEl>
                                          <p:spTgt spid="366"/>
                                        </p:tgtEl>
                                      </p:cBhvr>
                                    </p:animEffect>
                                    <p:anim calcmode="lin" valueType="num">
                                      <p:cBhvr>
                                        <p:cTn id="13" dur="1000" fill="hold"/>
                                        <p:tgtEl>
                                          <p:spTgt spid="366"/>
                                        </p:tgtEl>
                                        <p:attrNameLst>
                                          <p:attrName>ppt_x</p:attrName>
                                        </p:attrNameLst>
                                      </p:cBhvr>
                                      <p:tavLst>
                                        <p:tav tm="0">
                                          <p:val>
                                            <p:strVal val="#ppt_x"/>
                                          </p:val>
                                        </p:tav>
                                        <p:tav tm="100000">
                                          <p:val>
                                            <p:strVal val="#ppt_x"/>
                                          </p:val>
                                        </p:tav>
                                      </p:tavLst>
                                    </p:anim>
                                    <p:anim calcmode="lin" valueType="num">
                                      <p:cBhvr>
                                        <p:cTn id="14" dur="1000" fill="hold"/>
                                        <p:tgtEl>
                                          <p:spTgt spid="36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54"/>
                                        </p:tgtEl>
                                        <p:attrNameLst>
                                          <p:attrName>style.visibility</p:attrName>
                                        </p:attrNameLst>
                                      </p:cBhvr>
                                      <p:to>
                                        <p:strVal val="visible"/>
                                      </p:to>
                                    </p:set>
                                    <p:animEffect transition="in" filter="fade">
                                      <p:cBhvr>
                                        <p:cTn id="17" dur="1000"/>
                                        <p:tgtEl>
                                          <p:spTgt spid="354"/>
                                        </p:tgtEl>
                                      </p:cBhvr>
                                    </p:animEffect>
                                    <p:anim calcmode="lin" valueType="num">
                                      <p:cBhvr>
                                        <p:cTn id="18" dur="1000" fill="hold"/>
                                        <p:tgtEl>
                                          <p:spTgt spid="354"/>
                                        </p:tgtEl>
                                        <p:attrNameLst>
                                          <p:attrName>ppt_x</p:attrName>
                                        </p:attrNameLst>
                                      </p:cBhvr>
                                      <p:tavLst>
                                        <p:tav tm="0">
                                          <p:val>
                                            <p:strVal val="#ppt_x"/>
                                          </p:val>
                                        </p:tav>
                                        <p:tav tm="100000">
                                          <p:val>
                                            <p:strVal val="#ppt_x"/>
                                          </p:val>
                                        </p:tav>
                                      </p:tavLst>
                                    </p:anim>
                                    <p:anim calcmode="lin" valueType="num">
                                      <p:cBhvr>
                                        <p:cTn id="19" dur="1000" fill="hold"/>
                                        <p:tgtEl>
                                          <p:spTgt spid="35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44"/>
                                        </p:tgtEl>
                                        <p:attrNameLst>
                                          <p:attrName>style.visibility</p:attrName>
                                        </p:attrNameLst>
                                      </p:cBhvr>
                                      <p:to>
                                        <p:strVal val="visible"/>
                                      </p:to>
                                    </p:set>
                                    <p:animEffect transition="in" filter="fade">
                                      <p:cBhvr>
                                        <p:cTn id="22" dur="1000"/>
                                        <p:tgtEl>
                                          <p:spTgt spid="544"/>
                                        </p:tgtEl>
                                      </p:cBhvr>
                                    </p:animEffect>
                                    <p:anim calcmode="lin" valueType="num">
                                      <p:cBhvr>
                                        <p:cTn id="23" dur="1000" fill="hold"/>
                                        <p:tgtEl>
                                          <p:spTgt spid="544"/>
                                        </p:tgtEl>
                                        <p:attrNameLst>
                                          <p:attrName>ppt_x</p:attrName>
                                        </p:attrNameLst>
                                      </p:cBhvr>
                                      <p:tavLst>
                                        <p:tav tm="0">
                                          <p:val>
                                            <p:strVal val="#ppt_x"/>
                                          </p:val>
                                        </p:tav>
                                        <p:tav tm="100000">
                                          <p:val>
                                            <p:strVal val="#ppt_x"/>
                                          </p:val>
                                        </p:tav>
                                      </p:tavLst>
                                    </p:anim>
                                    <p:anim calcmode="lin" valueType="num">
                                      <p:cBhvr>
                                        <p:cTn id="24" dur="1000" fill="hold"/>
                                        <p:tgtEl>
                                          <p:spTgt spid="544"/>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1" presetClass="entr" presetSubtype="1"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heel(1)">
                                      <p:cBhvr>
                                        <p:cTn id="28" dur="1000"/>
                                        <p:tgtEl>
                                          <p:spTgt spid="2"/>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randombar(horizontal)">
                                      <p:cBhvr>
                                        <p:cTn id="32" dur="500"/>
                                        <p:tgtEl>
                                          <p:spTgt spid="5"/>
                                        </p:tgtEl>
                                      </p:cBhvr>
                                    </p:animEffect>
                                  </p:childTnLst>
                                </p:cTn>
                              </p:par>
                            </p:childTnLst>
                          </p:cTn>
                        </p:par>
                        <p:par>
                          <p:cTn id="33" fill="hold">
                            <p:stCondLst>
                              <p:cond delay="2500"/>
                            </p:stCondLst>
                            <p:childTnLst>
                              <p:par>
                                <p:cTn id="34" presetID="22" presetClass="entr" presetSubtype="1" fill="hold" nodeType="afterEffect">
                                  <p:stCondLst>
                                    <p:cond delay="0"/>
                                  </p:stCondLst>
                                  <p:childTnLst>
                                    <p:set>
                                      <p:cBhvr>
                                        <p:cTn id="35" dur="1" fill="hold">
                                          <p:stCondLst>
                                            <p:cond delay="0"/>
                                          </p:stCondLst>
                                        </p:cTn>
                                        <p:tgtEl>
                                          <p:spTgt spid="342"/>
                                        </p:tgtEl>
                                        <p:attrNameLst>
                                          <p:attrName>style.visibility</p:attrName>
                                        </p:attrNameLst>
                                      </p:cBhvr>
                                      <p:to>
                                        <p:strVal val="visible"/>
                                      </p:to>
                                    </p:set>
                                    <p:animEffect transition="in" filter="wipe(up)">
                                      <p:cBhvr>
                                        <p:cTn id="36" dur="500"/>
                                        <p:tgtEl>
                                          <p:spTgt spid="342"/>
                                        </p:tgtEl>
                                      </p:cBhvr>
                                    </p:animEffect>
                                  </p:childTnLst>
                                </p:cTn>
                              </p:par>
                            </p:childTnLst>
                          </p:cTn>
                        </p:par>
                        <p:par>
                          <p:cTn id="37" fill="hold">
                            <p:stCondLst>
                              <p:cond delay="3000"/>
                            </p:stCondLst>
                            <p:childTnLst>
                              <p:par>
                                <p:cTn id="38" presetID="21" presetClass="entr" presetSubtype="1"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heel(1)">
                                      <p:cBhvr>
                                        <p:cTn id="40" dur="1000"/>
                                        <p:tgtEl>
                                          <p:spTgt spid="8"/>
                                        </p:tgtEl>
                                      </p:cBhvr>
                                    </p:animEffect>
                                  </p:childTnLst>
                                </p:cTn>
                              </p:par>
                            </p:childTnLst>
                          </p:cTn>
                        </p:par>
                        <p:par>
                          <p:cTn id="41" fill="hold">
                            <p:stCondLst>
                              <p:cond delay="4000"/>
                            </p:stCondLst>
                            <p:childTnLst>
                              <p:par>
                                <p:cTn id="42" presetID="14" presetClass="entr" presetSubtype="1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randombar(horizontal)">
                                      <p:cBhvr>
                                        <p:cTn id="44" dur="500"/>
                                        <p:tgtEl>
                                          <p:spTgt spid="10"/>
                                        </p:tgtEl>
                                      </p:cBhvr>
                                    </p:animEffect>
                                  </p:childTnLst>
                                </p:cTn>
                              </p:par>
                            </p:childTnLst>
                          </p:cTn>
                        </p:par>
                        <p:par>
                          <p:cTn id="45" fill="hold">
                            <p:stCondLst>
                              <p:cond delay="4500"/>
                            </p:stCondLst>
                            <p:childTnLst>
                              <p:par>
                                <p:cTn id="46" presetID="22" presetClass="entr" presetSubtype="1" fill="hold" nodeType="afterEffect">
                                  <p:stCondLst>
                                    <p:cond delay="0"/>
                                  </p:stCondLst>
                                  <p:childTnLst>
                                    <p:set>
                                      <p:cBhvr>
                                        <p:cTn id="47" dur="1" fill="hold">
                                          <p:stCondLst>
                                            <p:cond delay="0"/>
                                          </p:stCondLst>
                                        </p:cTn>
                                        <p:tgtEl>
                                          <p:spTgt spid="340"/>
                                        </p:tgtEl>
                                        <p:attrNameLst>
                                          <p:attrName>style.visibility</p:attrName>
                                        </p:attrNameLst>
                                      </p:cBhvr>
                                      <p:to>
                                        <p:strVal val="visible"/>
                                      </p:to>
                                    </p:set>
                                    <p:animEffect transition="in" filter="wipe(up)">
                                      <p:cBhvr>
                                        <p:cTn id="48" dur="500"/>
                                        <p:tgtEl>
                                          <p:spTgt spid="340"/>
                                        </p:tgtEl>
                                      </p:cBhvr>
                                    </p:animEffect>
                                  </p:childTnLst>
                                </p:cTn>
                              </p:par>
                            </p:childTnLst>
                          </p:cTn>
                        </p:par>
                        <p:par>
                          <p:cTn id="49" fill="hold">
                            <p:stCondLst>
                              <p:cond delay="5000"/>
                            </p:stCondLst>
                            <p:childTnLst>
                              <p:par>
                                <p:cTn id="50" presetID="21" presetClass="entr" presetSubtype="1" fill="hold" nodeType="afterEffect">
                                  <p:stCondLst>
                                    <p:cond delay="0"/>
                                  </p:stCondLst>
                                  <p:childTnLst>
                                    <p:set>
                                      <p:cBhvr>
                                        <p:cTn id="51" dur="1" fill="hold">
                                          <p:stCondLst>
                                            <p:cond delay="0"/>
                                          </p:stCondLst>
                                        </p:cTn>
                                        <p:tgtEl>
                                          <p:spTgt spid="171"/>
                                        </p:tgtEl>
                                        <p:attrNameLst>
                                          <p:attrName>style.visibility</p:attrName>
                                        </p:attrNameLst>
                                      </p:cBhvr>
                                      <p:to>
                                        <p:strVal val="visible"/>
                                      </p:to>
                                    </p:set>
                                    <p:animEffect transition="in" filter="wheel(1)">
                                      <p:cBhvr>
                                        <p:cTn id="52" dur="1000"/>
                                        <p:tgtEl>
                                          <p:spTgt spid="171"/>
                                        </p:tgtEl>
                                      </p:cBhvr>
                                    </p:animEffect>
                                  </p:childTnLst>
                                </p:cTn>
                              </p:par>
                            </p:childTnLst>
                          </p:cTn>
                        </p:par>
                        <p:par>
                          <p:cTn id="53" fill="hold">
                            <p:stCondLst>
                              <p:cond delay="6000"/>
                            </p:stCondLst>
                            <p:childTnLst>
                              <p:par>
                                <p:cTn id="54" presetID="14" presetClass="entr" presetSubtype="10" fill="hold" grpId="0" nodeType="afterEffect">
                                  <p:stCondLst>
                                    <p:cond delay="0"/>
                                  </p:stCondLst>
                                  <p:childTnLst>
                                    <p:set>
                                      <p:cBhvr>
                                        <p:cTn id="55" dur="1" fill="hold">
                                          <p:stCondLst>
                                            <p:cond delay="0"/>
                                          </p:stCondLst>
                                        </p:cTn>
                                        <p:tgtEl>
                                          <p:spTgt spid="174"/>
                                        </p:tgtEl>
                                        <p:attrNameLst>
                                          <p:attrName>style.visibility</p:attrName>
                                        </p:attrNameLst>
                                      </p:cBhvr>
                                      <p:to>
                                        <p:strVal val="visible"/>
                                      </p:to>
                                    </p:set>
                                    <p:animEffect transition="in" filter="randombar(horizontal)">
                                      <p:cBhvr>
                                        <p:cTn id="56" dur="500"/>
                                        <p:tgtEl>
                                          <p:spTgt spid="174"/>
                                        </p:tgtEl>
                                      </p:cBhvr>
                                    </p:animEffect>
                                  </p:childTnLst>
                                </p:cTn>
                              </p:par>
                            </p:childTnLst>
                          </p:cTn>
                        </p:par>
                        <p:par>
                          <p:cTn id="57" fill="hold">
                            <p:stCondLst>
                              <p:cond delay="6500"/>
                            </p:stCondLst>
                            <p:childTnLst>
                              <p:par>
                                <p:cTn id="58" presetID="22" presetClass="entr" presetSubtype="1" fill="hold" nodeType="afterEffect">
                                  <p:stCondLst>
                                    <p:cond delay="0"/>
                                  </p:stCondLst>
                                  <p:childTnLst>
                                    <p:set>
                                      <p:cBhvr>
                                        <p:cTn id="59" dur="1" fill="hold">
                                          <p:stCondLst>
                                            <p:cond delay="0"/>
                                          </p:stCondLst>
                                        </p:cTn>
                                        <p:tgtEl>
                                          <p:spTgt spid="339"/>
                                        </p:tgtEl>
                                        <p:attrNameLst>
                                          <p:attrName>style.visibility</p:attrName>
                                        </p:attrNameLst>
                                      </p:cBhvr>
                                      <p:to>
                                        <p:strVal val="visible"/>
                                      </p:to>
                                    </p:set>
                                    <p:animEffect transition="in" filter="wipe(up)">
                                      <p:cBhvr>
                                        <p:cTn id="60" dur="500"/>
                                        <p:tgtEl>
                                          <p:spTgt spid="339"/>
                                        </p:tgtEl>
                                      </p:cBhvr>
                                    </p:animEffect>
                                  </p:childTnLst>
                                </p:cTn>
                              </p:par>
                            </p:childTnLst>
                          </p:cTn>
                        </p:par>
                        <p:par>
                          <p:cTn id="61" fill="hold">
                            <p:stCondLst>
                              <p:cond delay="7000"/>
                            </p:stCondLst>
                            <p:childTnLst>
                              <p:par>
                                <p:cTn id="62" presetID="21" presetClass="entr" presetSubtype="1" fill="hold" nodeType="afterEffect">
                                  <p:stCondLst>
                                    <p:cond delay="0"/>
                                  </p:stCondLst>
                                  <p:childTnLst>
                                    <p:set>
                                      <p:cBhvr>
                                        <p:cTn id="63" dur="1" fill="hold">
                                          <p:stCondLst>
                                            <p:cond delay="0"/>
                                          </p:stCondLst>
                                        </p:cTn>
                                        <p:tgtEl>
                                          <p:spTgt spid="334"/>
                                        </p:tgtEl>
                                        <p:attrNameLst>
                                          <p:attrName>style.visibility</p:attrName>
                                        </p:attrNameLst>
                                      </p:cBhvr>
                                      <p:to>
                                        <p:strVal val="visible"/>
                                      </p:to>
                                    </p:set>
                                    <p:animEffect transition="in" filter="wheel(1)">
                                      <p:cBhvr>
                                        <p:cTn id="64" dur="1000"/>
                                        <p:tgtEl>
                                          <p:spTgt spid="334"/>
                                        </p:tgtEl>
                                      </p:cBhvr>
                                    </p:animEffect>
                                  </p:childTnLst>
                                </p:cTn>
                              </p:par>
                            </p:childTnLst>
                          </p:cTn>
                        </p:par>
                        <p:par>
                          <p:cTn id="65" fill="hold">
                            <p:stCondLst>
                              <p:cond delay="8000"/>
                            </p:stCondLst>
                            <p:childTnLst>
                              <p:par>
                                <p:cTn id="66" presetID="14" presetClass="entr" presetSubtype="10" fill="hold" grpId="0" nodeType="afterEffect">
                                  <p:stCondLst>
                                    <p:cond delay="0"/>
                                  </p:stCondLst>
                                  <p:childTnLst>
                                    <p:set>
                                      <p:cBhvr>
                                        <p:cTn id="67" dur="1" fill="hold">
                                          <p:stCondLst>
                                            <p:cond delay="0"/>
                                          </p:stCondLst>
                                        </p:cTn>
                                        <p:tgtEl>
                                          <p:spTgt spid="545"/>
                                        </p:tgtEl>
                                        <p:attrNameLst>
                                          <p:attrName>style.visibility</p:attrName>
                                        </p:attrNameLst>
                                      </p:cBhvr>
                                      <p:to>
                                        <p:strVal val="visible"/>
                                      </p:to>
                                    </p:set>
                                    <p:animEffect transition="in" filter="randombar(horizontal)">
                                      <p:cBhvr>
                                        <p:cTn id="68" dur="500"/>
                                        <p:tgtEl>
                                          <p:spTgt spid="545"/>
                                        </p:tgtEl>
                                      </p:cBhvr>
                                    </p:animEffect>
                                  </p:childTnLst>
                                </p:cTn>
                              </p:par>
                            </p:childTnLst>
                          </p:cTn>
                        </p:par>
                        <p:par>
                          <p:cTn id="69" fill="hold">
                            <p:stCondLst>
                              <p:cond delay="8500"/>
                            </p:stCondLst>
                            <p:childTnLst>
                              <p:par>
                                <p:cTn id="70" presetID="22" presetClass="entr" presetSubtype="1" fill="hold" nodeType="afterEffect">
                                  <p:stCondLst>
                                    <p:cond delay="0"/>
                                  </p:stCondLst>
                                  <p:childTnLst>
                                    <p:set>
                                      <p:cBhvr>
                                        <p:cTn id="71" dur="1" fill="hold">
                                          <p:stCondLst>
                                            <p:cond delay="0"/>
                                          </p:stCondLst>
                                        </p:cTn>
                                        <p:tgtEl>
                                          <p:spTgt spid="341"/>
                                        </p:tgtEl>
                                        <p:attrNameLst>
                                          <p:attrName>style.visibility</p:attrName>
                                        </p:attrNameLst>
                                      </p:cBhvr>
                                      <p:to>
                                        <p:strVal val="visible"/>
                                      </p:to>
                                    </p:set>
                                    <p:animEffect transition="in" filter="wipe(up)">
                                      <p:cBhvr>
                                        <p:cTn id="72" dur="500"/>
                                        <p:tgtEl>
                                          <p:spTgt spid="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9" grpId="0" bldLvl="0" animBg="1"/>
      <p:bldP spid="5" grpId="0"/>
      <p:bldP spid="366" grpId="0" bldLvl="0" animBg="1"/>
      <p:bldP spid="10" grpId="0"/>
      <p:bldP spid="354" grpId="0" bldLvl="0" animBg="1"/>
      <p:bldP spid="174" grpId="0"/>
      <p:bldP spid="544" grpId="0" bldLvl="0" animBg="1"/>
      <p:bldP spid="54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15"/>
          <p:cNvSpPr>
            <a:spLocks noChangeShapeType="1"/>
          </p:cNvSpPr>
          <p:nvPr/>
        </p:nvSpPr>
        <p:spPr bwMode="auto">
          <a:xfrm>
            <a:off x="7484433" y="3058693"/>
            <a:ext cx="0" cy="414864"/>
          </a:xfrm>
          <a:prstGeom prst="line">
            <a:avLst/>
          </a:prstGeom>
          <a:noFill/>
          <a:ln w="6350">
            <a:solidFill>
              <a:schemeClr val="bg1">
                <a:lumMod val="65000"/>
              </a:schemeClr>
            </a:solidFill>
            <a:round/>
            <a:tailEnd type="oval" w="sm" len="sm"/>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5" name="Freeform 17"/>
          <p:cNvSpPr/>
          <p:nvPr/>
        </p:nvSpPr>
        <p:spPr bwMode="auto">
          <a:xfrm>
            <a:off x="6853948" y="1444798"/>
            <a:ext cx="1312828" cy="1533906"/>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rgbClr val="0E1E3B"/>
          </a:solidFill>
          <a:ln>
            <a:noFill/>
          </a:ln>
        </p:spPr>
        <p:txBody>
          <a:bodyPr lIns="68580" tIns="34290" rIns="68580" bIns="34290"/>
          <a:lstStyle/>
          <a:p>
            <a:endParaRPr lang="zh-CN" altLang="en-US">
              <a:solidFill>
                <a:schemeClr val="tx1"/>
              </a:solidFill>
            </a:endParaRPr>
          </a:p>
        </p:txBody>
      </p:sp>
      <p:grpSp>
        <p:nvGrpSpPr>
          <p:cNvPr id="2" name="组合 25"/>
          <p:cNvGrpSpPr/>
          <p:nvPr/>
        </p:nvGrpSpPr>
        <p:grpSpPr>
          <a:xfrm>
            <a:off x="7083216" y="1948367"/>
            <a:ext cx="801070" cy="799706"/>
            <a:chOff x="9444287" y="2597823"/>
            <a:chExt cx="1068093" cy="1066274"/>
          </a:xfrm>
        </p:grpSpPr>
        <p:sp>
          <p:nvSpPr>
            <p:cNvPr id="4" name="Oval 16"/>
            <p:cNvSpPr>
              <a:spLocks noChangeArrowheads="1"/>
            </p:cNvSpPr>
            <p:nvPr/>
          </p:nvSpPr>
          <p:spPr bwMode="auto">
            <a:xfrm>
              <a:off x="9444287" y="2597823"/>
              <a:ext cx="1068093" cy="1066274"/>
            </a:xfrm>
            <a:prstGeom prst="ellipse">
              <a:avLst/>
            </a:prstGeom>
            <a:solidFill>
              <a:srgbClr val="0E1E3B"/>
            </a:solidFill>
            <a:ln>
              <a:noFill/>
            </a:ln>
          </p:spPr>
          <p:txBody>
            <a:bodyPr/>
            <a:lstStyle/>
            <a:p>
              <a:endParaRPr lang="zh-CN" altLang="en-US" dirty="0">
                <a:solidFill>
                  <a:schemeClr val="tx1"/>
                </a:solidFill>
              </a:endParaRPr>
            </a:p>
          </p:txBody>
        </p:sp>
        <p:sp>
          <p:nvSpPr>
            <p:cNvPr id="6" name="Freeform 18"/>
            <p:cNvSpPr>
              <a:spLocks noEditPoints="1"/>
            </p:cNvSpPr>
            <p:nvPr/>
          </p:nvSpPr>
          <p:spPr bwMode="auto">
            <a:xfrm>
              <a:off x="9724502" y="2928986"/>
              <a:ext cx="507662" cy="449436"/>
            </a:xfrm>
            <a:custGeom>
              <a:avLst/>
              <a:gdLst>
                <a:gd name="T0" fmla="*/ 32 w 170"/>
                <a:gd name="T1" fmla="*/ 150 h 150"/>
                <a:gd name="T2" fmla="*/ 29 w 170"/>
                <a:gd name="T3" fmla="*/ 150 h 150"/>
                <a:gd name="T4" fmla="*/ 29 w 170"/>
                <a:gd name="T5" fmla="*/ 150 h 150"/>
                <a:gd name="T6" fmla="*/ 52 w 170"/>
                <a:gd name="T7" fmla="*/ 111 h 150"/>
                <a:gd name="T8" fmla="*/ 52 w 170"/>
                <a:gd name="T9" fmla="*/ 111 h 150"/>
                <a:gd name="T10" fmla="*/ 0 w 170"/>
                <a:gd name="T11" fmla="*/ 58 h 150"/>
                <a:gd name="T12" fmla="*/ 0 w 170"/>
                <a:gd name="T13" fmla="*/ 58 h 150"/>
                <a:gd name="T14" fmla="*/ 85 w 170"/>
                <a:gd name="T15" fmla="*/ 0 h 150"/>
                <a:gd name="T16" fmla="*/ 85 w 170"/>
                <a:gd name="T17" fmla="*/ 0 h 150"/>
                <a:gd name="T18" fmla="*/ 170 w 170"/>
                <a:gd name="T19" fmla="*/ 58 h 150"/>
                <a:gd name="T20" fmla="*/ 170 w 170"/>
                <a:gd name="T21" fmla="*/ 58 h 150"/>
                <a:gd name="T22" fmla="*/ 111 w 170"/>
                <a:gd name="T23" fmla="*/ 113 h 150"/>
                <a:gd name="T24" fmla="*/ 111 w 170"/>
                <a:gd name="T25" fmla="*/ 113 h 150"/>
                <a:gd name="T26" fmla="*/ 32 w 170"/>
                <a:gd name="T27" fmla="*/ 150 h 150"/>
                <a:gd name="T28" fmla="*/ 32 w 170"/>
                <a:gd name="T29" fmla="*/ 150 h 150"/>
                <a:gd name="T30" fmla="*/ 32 w 170"/>
                <a:gd name="T31" fmla="*/ 150 h 150"/>
                <a:gd name="T32" fmla="*/ 33 w 170"/>
                <a:gd name="T33" fmla="*/ 27 h 150"/>
                <a:gd name="T34" fmla="*/ 14 w 170"/>
                <a:gd name="T35" fmla="*/ 58 h 150"/>
                <a:gd name="T36" fmla="*/ 14 w 170"/>
                <a:gd name="T37" fmla="*/ 58 h 150"/>
                <a:gd name="T38" fmla="*/ 62 w 170"/>
                <a:gd name="T39" fmla="*/ 99 h 150"/>
                <a:gd name="T40" fmla="*/ 62 w 170"/>
                <a:gd name="T41" fmla="*/ 99 h 150"/>
                <a:gd name="T42" fmla="*/ 68 w 170"/>
                <a:gd name="T43" fmla="*/ 101 h 150"/>
                <a:gd name="T44" fmla="*/ 67 w 170"/>
                <a:gd name="T45" fmla="*/ 107 h 150"/>
                <a:gd name="T46" fmla="*/ 58 w 170"/>
                <a:gd name="T47" fmla="*/ 132 h 150"/>
                <a:gd name="T48" fmla="*/ 58 w 170"/>
                <a:gd name="T49" fmla="*/ 132 h 150"/>
                <a:gd name="T50" fmla="*/ 102 w 170"/>
                <a:gd name="T51" fmla="*/ 102 h 150"/>
                <a:gd name="T52" fmla="*/ 102 w 170"/>
                <a:gd name="T53" fmla="*/ 102 h 150"/>
                <a:gd name="T54" fmla="*/ 103 w 170"/>
                <a:gd name="T55" fmla="*/ 100 h 150"/>
                <a:gd name="T56" fmla="*/ 106 w 170"/>
                <a:gd name="T57" fmla="*/ 100 h 150"/>
                <a:gd name="T58" fmla="*/ 156 w 170"/>
                <a:gd name="T59" fmla="*/ 58 h 150"/>
                <a:gd name="T60" fmla="*/ 156 w 170"/>
                <a:gd name="T61" fmla="*/ 58 h 150"/>
                <a:gd name="T62" fmla="*/ 137 w 170"/>
                <a:gd name="T63" fmla="*/ 27 h 150"/>
                <a:gd name="T64" fmla="*/ 137 w 170"/>
                <a:gd name="T65" fmla="*/ 27 h 150"/>
                <a:gd name="T66" fmla="*/ 85 w 170"/>
                <a:gd name="T67" fmla="*/ 14 h 150"/>
                <a:gd name="T68" fmla="*/ 85 w 170"/>
                <a:gd name="T69" fmla="*/ 14 h 150"/>
                <a:gd name="T70" fmla="*/ 85 w 170"/>
                <a:gd name="T71" fmla="*/ 14 h 150"/>
                <a:gd name="T72" fmla="*/ 85 w 170"/>
                <a:gd name="T73" fmla="*/ 14 h 150"/>
                <a:gd name="T74" fmla="*/ 33 w 170"/>
                <a:gd name="T75" fmla="*/ 2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0" h="150">
                  <a:moveTo>
                    <a:pt x="32" y="150"/>
                  </a:moveTo>
                  <a:cubicBezTo>
                    <a:pt x="30" y="150"/>
                    <a:pt x="29" y="150"/>
                    <a:pt x="29" y="150"/>
                  </a:cubicBezTo>
                  <a:cubicBezTo>
                    <a:pt x="29" y="150"/>
                    <a:pt x="29" y="150"/>
                    <a:pt x="29" y="150"/>
                  </a:cubicBezTo>
                  <a:cubicBezTo>
                    <a:pt x="29" y="150"/>
                    <a:pt x="48" y="133"/>
                    <a:pt x="52" y="111"/>
                  </a:cubicBezTo>
                  <a:cubicBezTo>
                    <a:pt x="52" y="111"/>
                    <a:pt x="52" y="111"/>
                    <a:pt x="52" y="111"/>
                  </a:cubicBezTo>
                  <a:cubicBezTo>
                    <a:pt x="23" y="103"/>
                    <a:pt x="0" y="83"/>
                    <a:pt x="0" y="58"/>
                  </a:cubicBezTo>
                  <a:cubicBezTo>
                    <a:pt x="0" y="58"/>
                    <a:pt x="0" y="58"/>
                    <a:pt x="0" y="58"/>
                  </a:cubicBezTo>
                  <a:cubicBezTo>
                    <a:pt x="0" y="23"/>
                    <a:pt x="40" y="0"/>
                    <a:pt x="85" y="0"/>
                  </a:cubicBezTo>
                  <a:cubicBezTo>
                    <a:pt x="85" y="0"/>
                    <a:pt x="85" y="0"/>
                    <a:pt x="85" y="0"/>
                  </a:cubicBezTo>
                  <a:cubicBezTo>
                    <a:pt x="130" y="0"/>
                    <a:pt x="170" y="23"/>
                    <a:pt x="170" y="58"/>
                  </a:cubicBezTo>
                  <a:cubicBezTo>
                    <a:pt x="170" y="58"/>
                    <a:pt x="170" y="58"/>
                    <a:pt x="170" y="58"/>
                  </a:cubicBezTo>
                  <a:cubicBezTo>
                    <a:pt x="170" y="85"/>
                    <a:pt x="144" y="106"/>
                    <a:pt x="111" y="113"/>
                  </a:cubicBezTo>
                  <a:cubicBezTo>
                    <a:pt x="111" y="113"/>
                    <a:pt x="111" y="113"/>
                    <a:pt x="111" y="113"/>
                  </a:cubicBezTo>
                  <a:cubicBezTo>
                    <a:pt x="80" y="147"/>
                    <a:pt x="43" y="150"/>
                    <a:pt x="32" y="150"/>
                  </a:cubicBezTo>
                  <a:cubicBezTo>
                    <a:pt x="32" y="150"/>
                    <a:pt x="32" y="150"/>
                    <a:pt x="32" y="150"/>
                  </a:cubicBezTo>
                  <a:cubicBezTo>
                    <a:pt x="32" y="150"/>
                    <a:pt x="32" y="150"/>
                    <a:pt x="32" y="150"/>
                  </a:cubicBezTo>
                  <a:close/>
                  <a:moveTo>
                    <a:pt x="33" y="27"/>
                  </a:moveTo>
                  <a:cubicBezTo>
                    <a:pt x="21" y="36"/>
                    <a:pt x="14" y="47"/>
                    <a:pt x="14" y="58"/>
                  </a:cubicBezTo>
                  <a:cubicBezTo>
                    <a:pt x="14" y="58"/>
                    <a:pt x="14" y="58"/>
                    <a:pt x="14" y="58"/>
                  </a:cubicBezTo>
                  <a:cubicBezTo>
                    <a:pt x="13" y="75"/>
                    <a:pt x="32" y="93"/>
                    <a:pt x="62" y="99"/>
                  </a:cubicBezTo>
                  <a:cubicBezTo>
                    <a:pt x="62" y="99"/>
                    <a:pt x="62" y="99"/>
                    <a:pt x="62" y="99"/>
                  </a:cubicBezTo>
                  <a:cubicBezTo>
                    <a:pt x="68" y="101"/>
                    <a:pt x="68" y="101"/>
                    <a:pt x="68" y="101"/>
                  </a:cubicBezTo>
                  <a:cubicBezTo>
                    <a:pt x="67" y="107"/>
                    <a:pt x="67" y="107"/>
                    <a:pt x="67" y="107"/>
                  </a:cubicBezTo>
                  <a:cubicBezTo>
                    <a:pt x="67" y="113"/>
                    <a:pt x="64" y="123"/>
                    <a:pt x="58" y="132"/>
                  </a:cubicBezTo>
                  <a:cubicBezTo>
                    <a:pt x="58" y="132"/>
                    <a:pt x="58" y="132"/>
                    <a:pt x="58" y="132"/>
                  </a:cubicBezTo>
                  <a:cubicBezTo>
                    <a:pt x="71" y="127"/>
                    <a:pt x="87" y="119"/>
                    <a:pt x="102" y="102"/>
                  </a:cubicBezTo>
                  <a:cubicBezTo>
                    <a:pt x="102" y="102"/>
                    <a:pt x="102" y="102"/>
                    <a:pt x="102" y="102"/>
                  </a:cubicBezTo>
                  <a:cubicBezTo>
                    <a:pt x="103" y="100"/>
                    <a:pt x="103" y="100"/>
                    <a:pt x="103" y="100"/>
                  </a:cubicBezTo>
                  <a:cubicBezTo>
                    <a:pt x="106" y="100"/>
                    <a:pt x="106" y="100"/>
                    <a:pt x="106" y="100"/>
                  </a:cubicBezTo>
                  <a:cubicBezTo>
                    <a:pt x="137" y="94"/>
                    <a:pt x="157" y="76"/>
                    <a:pt x="156" y="58"/>
                  </a:cubicBezTo>
                  <a:cubicBezTo>
                    <a:pt x="156" y="58"/>
                    <a:pt x="156" y="58"/>
                    <a:pt x="156" y="58"/>
                  </a:cubicBezTo>
                  <a:cubicBezTo>
                    <a:pt x="156" y="47"/>
                    <a:pt x="149" y="36"/>
                    <a:pt x="137" y="27"/>
                  </a:cubicBezTo>
                  <a:cubicBezTo>
                    <a:pt x="137" y="27"/>
                    <a:pt x="137" y="27"/>
                    <a:pt x="137" y="27"/>
                  </a:cubicBezTo>
                  <a:cubicBezTo>
                    <a:pt x="124" y="19"/>
                    <a:pt x="105" y="14"/>
                    <a:pt x="85" y="14"/>
                  </a:cubicBezTo>
                  <a:cubicBezTo>
                    <a:pt x="85" y="14"/>
                    <a:pt x="85" y="14"/>
                    <a:pt x="85" y="14"/>
                  </a:cubicBezTo>
                  <a:cubicBezTo>
                    <a:pt x="85" y="14"/>
                    <a:pt x="85" y="14"/>
                    <a:pt x="85" y="14"/>
                  </a:cubicBezTo>
                  <a:cubicBezTo>
                    <a:pt x="85" y="14"/>
                    <a:pt x="85" y="14"/>
                    <a:pt x="85" y="14"/>
                  </a:cubicBezTo>
                  <a:cubicBezTo>
                    <a:pt x="65" y="14"/>
                    <a:pt x="46" y="19"/>
                    <a:pt x="33" y="27"/>
                  </a:cubicBezTo>
                  <a:close/>
                </a:path>
              </a:pathLst>
            </a:custGeom>
            <a:solidFill>
              <a:schemeClr val="bg1"/>
            </a:solidFill>
            <a:ln>
              <a:noFill/>
            </a:ln>
          </p:spPr>
          <p:txBody>
            <a:bodyPr/>
            <a:lstStyle/>
            <a:p>
              <a:endParaRPr lang="zh-CN" altLang="en-US">
                <a:solidFill>
                  <a:schemeClr val="tx1"/>
                </a:solidFill>
              </a:endParaRPr>
            </a:p>
          </p:txBody>
        </p:sp>
      </p:grpSp>
      <p:sp>
        <p:nvSpPr>
          <p:cNvPr id="8" name="Line 6"/>
          <p:cNvSpPr>
            <a:spLocks noChangeShapeType="1"/>
          </p:cNvSpPr>
          <p:nvPr/>
        </p:nvSpPr>
        <p:spPr bwMode="auto">
          <a:xfrm>
            <a:off x="1714032" y="3058693"/>
            <a:ext cx="0" cy="414864"/>
          </a:xfrm>
          <a:prstGeom prst="line">
            <a:avLst/>
          </a:prstGeom>
          <a:noFill/>
          <a:ln w="6350">
            <a:solidFill>
              <a:schemeClr val="bg1">
                <a:lumMod val="65000"/>
              </a:schemeClr>
            </a:solidFill>
            <a:round/>
            <a:tailEnd type="oval" w="sm" len="sm"/>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10" name="Freeform 8"/>
          <p:cNvSpPr/>
          <p:nvPr/>
        </p:nvSpPr>
        <p:spPr bwMode="auto">
          <a:xfrm>
            <a:off x="1084913" y="1444798"/>
            <a:ext cx="1312828" cy="1533906"/>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rgbClr val="E6345E"/>
          </a:solidFill>
          <a:ln>
            <a:noFill/>
          </a:ln>
        </p:spPr>
        <p:txBody>
          <a:bodyPr lIns="68580" tIns="34290" rIns="68580" bIns="34290"/>
          <a:lstStyle/>
          <a:p>
            <a:endParaRPr lang="zh-CN" altLang="en-US">
              <a:solidFill>
                <a:schemeClr val="tx1"/>
              </a:solidFill>
            </a:endParaRPr>
          </a:p>
        </p:txBody>
      </p:sp>
      <p:grpSp>
        <p:nvGrpSpPr>
          <p:cNvPr id="7" name="组合 1"/>
          <p:cNvGrpSpPr/>
          <p:nvPr/>
        </p:nvGrpSpPr>
        <p:grpSpPr>
          <a:xfrm>
            <a:off x="1312815" y="1948367"/>
            <a:ext cx="802435" cy="799706"/>
            <a:chOff x="1750419" y="2597823"/>
            <a:chExt cx="1069913" cy="1066274"/>
          </a:xfrm>
        </p:grpSpPr>
        <p:sp>
          <p:nvSpPr>
            <p:cNvPr id="9" name="Oval 7"/>
            <p:cNvSpPr>
              <a:spLocks noChangeArrowheads="1"/>
            </p:cNvSpPr>
            <p:nvPr/>
          </p:nvSpPr>
          <p:spPr bwMode="auto">
            <a:xfrm>
              <a:off x="1750419" y="2597823"/>
              <a:ext cx="1069913" cy="1066274"/>
            </a:xfrm>
            <a:prstGeom prst="ellipse">
              <a:avLst/>
            </a:prstGeom>
            <a:solidFill>
              <a:srgbClr val="E6345E"/>
            </a:solidFill>
            <a:ln>
              <a:noFill/>
            </a:ln>
          </p:spPr>
          <p:txBody>
            <a:bodyPr/>
            <a:lstStyle/>
            <a:p>
              <a:endParaRPr lang="zh-CN" altLang="en-US">
                <a:solidFill>
                  <a:schemeClr val="tx1"/>
                </a:solidFill>
              </a:endParaRPr>
            </a:p>
          </p:txBody>
        </p:sp>
        <p:grpSp>
          <p:nvGrpSpPr>
            <p:cNvPr id="11" name="Group 19"/>
            <p:cNvGrpSpPr/>
            <p:nvPr/>
          </p:nvGrpSpPr>
          <p:grpSpPr bwMode="auto">
            <a:xfrm>
              <a:off x="2037913" y="2825270"/>
              <a:ext cx="494926" cy="602282"/>
              <a:chOff x="0" y="0"/>
              <a:chExt cx="272" cy="331"/>
            </a:xfrm>
          </p:grpSpPr>
          <p:sp>
            <p:nvSpPr>
              <p:cNvPr id="12" name="Freeform 20"/>
              <p:cNvSpPr/>
              <p:nvPr/>
            </p:nvSpPr>
            <p:spPr bwMode="auto">
              <a:xfrm>
                <a:off x="70" y="0"/>
                <a:ext cx="202" cy="208"/>
              </a:xfrm>
              <a:custGeom>
                <a:avLst/>
                <a:gdLst>
                  <a:gd name="T0" fmla="*/ 62 w 123"/>
                  <a:gd name="T1" fmla="*/ 33 h 127"/>
                  <a:gd name="T2" fmla="*/ 49 w 123"/>
                  <a:gd name="T3" fmla="*/ 30 h 127"/>
                  <a:gd name="T4" fmla="*/ 49 w 123"/>
                  <a:gd name="T5" fmla="*/ 0 h 127"/>
                  <a:gd name="T6" fmla="*/ 0 w 123"/>
                  <a:gd name="T7" fmla="*/ 48 h 127"/>
                  <a:gd name="T8" fmla="*/ 49 w 123"/>
                  <a:gd name="T9" fmla="*/ 95 h 127"/>
                  <a:gd name="T10" fmla="*/ 49 w 123"/>
                  <a:gd name="T11" fmla="*/ 65 h 127"/>
                  <a:gd name="T12" fmla="*/ 96 w 123"/>
                  <a:gd name="T13" fmla="*/ 107 h 127"/>
                  <a:gd name="T14" fmla="*/ 78 w 123"/>
                  <a:gd name="T15" fmla="*/ 127 h 127"/>
                  <a:gd name="T16" fmla="*/ 115 w 123"/>
                  <a:gd name="T17" fmla="*/ 98 h 127"/>
                  <a:gd name="T18" fmla="*/ 62 w 123"/>
                  <a:gd name="T19" fmla="*/ 3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2" y="33"/>
                    </a:moveTo>
                    <a:cubicBezTo>
                      <a:pt x="57" y="31"/>
                      <a:pt x="53" y="30"/>
                      <a:pt x="49" y="30"/>
                    </a:cubicBezTo>
                    <a:cubicBezTo>
                      <a:pt x="49" y="0"/>
                      <a:pt x="49" y="0"/>
                      <a:pt x="49" y="0"/>
                    </a:cubicBezTo>
                    <a:cubicBezTo>
                      <a:pt x="0" y="48"/>
                      <a:pt x="0" y="48"/>
                      <a:pt x="0" y="48"/>
                    </a:cubicBezTo>
                    <a:cubicBezTo>
                      <a:pt x="49" y="95"/>
                      <a:pt x="49" y="95"/>
                      <a:pt x="49" y="95"/>
                    </a:cubicBezTo>
                    <a:cubicBezTo>
                      <a:pt x="49" y="65"/>
                      <a:pt x="49" y="65"/>
                      <a:pt x="49" y="65"/>
                    </a:cubicBezTo>
                    <a:cubicBezTo>
                      <a:pt x="86" y="67"/>
                      <a:pt x="102" y="86"/>
                      <a:pt x="96" y="107"/>
                    </a:cubicBezTo>
                    <a:cubicBezTo>
                      <a:pt x="93" y="116"/>
                      <a:pt x="86" y="123"/>
                      <a:pt x="78" y="127"/>
                    </a:cubicBezTo>
                    <a:cubicBezTo>
                      <a:pt x="96" y="123"/>
                      <a:pt x="111" y="113"/>
                      <a:pt x="115" y="98"/>
                    </a:cubicBezTo>
                    <a:cubicBezTo>
                      <a:pt x="123" y="72"/>
                      <a:pt x="99" y="43"/>
                      <a:pt x="62"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solidFill>
                </a:endParaRPr>
              </a:p>
            </p:txBody>
          </p:sp>
          <p:sp>
            <p:nvSpPr>
              <p:cNvPr id="13" name="Freeform 21"/>
              <p:cNvSpPr/>
              <p:nvPr/>
            </p:nvSpPr>
            <p:spPr bwMode="auto">
              <a:xfrm>
                <a:off x="0" y="123"/>
                <a:ext cx="202" cy="208"/>
              </a:xfrm>
              <a:custGeom>
                <a:avLst/>
                <a:gdLst>
                  <a:gd name="T0" fmla="*/ 61 w 123"/>
                  <a:gd name="T1" fmla="*/ 94 h 127"/>
                  <a:gd name="T2" fmla="*/ 74 w 123"/>
                  <a:gd name="T3" fmla="*/ 97 h 127"/>
                  <a:gd name="T4" fmla="*/ 74 w 123"/>
                  <a:gd name="T5" fmla="*/ 127 h 127"/>
                  <a:gd name="T6" fmla="*/ 123 w 123"/>
                  <a:gd name="T7" fmla="*/ 79 h 127"/>
                  <a:gd name="T8" fmla="*/ 74 w 123"/>
                  <a:gd name="T9" fmla="*/ 31 h 127"/>
                  <a:gd name="T10" fmla="*/ 74 w 123"/>
                  <a:gd name="T11" fmla="*/ 62 h 127"/>
                  <a:gd name="T12" fmla="*/ 27 w 123"/>
                  <a:gd name="T13" fmla="*/ 20 h 127"/>
                  <a:gd name="T14" fmla="*/ 45 w 123"/>
                  <a:gd name="T15" fmla="*/ 0 h 127"/>
                  <a:gd name="T16" fmla="*/ 8 w 123"/>
                  <a:gd name="T17" fmla="*/ 29 h 127"/>
                  <a:gd name="T18" fmla="*/ 61 w 123"/>
                  <a:gd name="T19" fmla="*/ 9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1" y="94"/>
                    </a:moveTo>
                    <a:cubicBezTo>
                      <a:pt x="66" y="96"/>
                      <a:pt x="70" y="96"/>
                      <a:pt x="74" y="97"/>
                    </a:cubicBezTo>
                    <a:cubicBezTo>
                      <a:pt x="74" y="127"/>
                      <a:pt x="74" y="127"/>
                      <a:pt x="74" y="127"/>
                    </a:cubicBezTo>
                    <a:cubicBezTo>
                      <a:pt x="123" y="79"/>
                      <a:pt x="123" y="79"/>
                      <a:pt x="123" y="79"/>
                    </a:cubicBezTo>
                    <a:cubicBezTo>
                      <a:pt x="74" y="31"/>
                      <a:pt x="74" y="31"/>
                      <a:pt x="74" y="31"/>
                    </a:cubicBezTo>
                    <a:cubicBezTo>
                      <a:pt x="74" y="62"/>
                      <a:pt x="74" y="62"/>
                      <a:pt x="74" y="62"/>
                    </a:cubicBezTo>
                    <a:cubicBezTo>
                      <a:pt x="37" y="59"/>
                      <a:pt x="21" y="41"/>
                      <a:pt x="27" y="20"/>
                    </a:cubicBezTo>
                    <a:cubicBezTo>
                      <a:pt x="30" y="11"/>
                      <a:pt x="37" y="4"/>
                      <a:pt x="45" y="0"/>
                    </a:cubicBezTo>
                    <a:cubicBezTo>
                      <a:pt x="27" y="4"/>
                      <a:pt x="12" y="14"/>
                      <a:pt x="8" y="29"/>
                    </a:cubicBezTo>
                    <a:cubicBezTo>
                      <a:pt x="0" y="55"/>
                      <a:pt x="24" y="84"/>
                      <a:pt x="61" y="9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solidFill>
                </a:endParaRPr>
              </a:p>
            </p:txBody>
          </p:sp>
        </p:grpSp>
      </p:grpSp>
      <p:sp>
        <p:nvSpPr>
          <p:cNvPr id="15" name="Line 12"/>
          <p:cNvSpPr>
            <a:spLocks noChangeShapeType="1"/>
          </p:cNvSpPr>
          <p:nvPr/>
        </p:nvSpPr>
        <p:spPr bwMode="auto">
          <a:xfrm>
            <a:off x="5618750" y="3058693"/>
            <a:ext cx="0" cy="414864"/>
          </a:xfrm>
          <a:prstGeom prst="line">
            <a:avLst/>
          </a:prstGeom>
          <a:noFill/>
          <a:ln w="6350">
            <a:solidFill>
              <a:schemeClr val="bg1">
                <a:lumMod val="65000"/>
              </a:schemeClr>
            </a:solidFill>
            <a:round/>
            <a:tailEnd type="oval" w="sm" len="sm"/>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17" name="Freeform 14"/>
          <p:cNvSpPr/>
          <p:nvPr/>
        </p:nvSpPr>
        <p:spPr bwMode="auto">
          <a:xfrm>
            <a:off x="4989630" y="1444798"/>
            <a:ext cx="1312828" cy="1533906"/>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rgbClr val="E6345E"/>
          </a:solidFill>
          <a:ln>
            <a:noFill/>
          </a:ln>
        </p:spPr>
        <p:txBody>
          <a:bodyPr lIns="68580" tIns="34290" rIns="68580" bIns="34290"/>
          <a:lstStyle/>
          <a:p>
            <a:endParaRPr lang="zh-CN" altLang="en-US">
              <a:solidFill>
                <a:schemeClr val="tx1"/>
              </a:solidFill>
            </a:endParaRPr>
          </a:p>
        </p:txBody>
      </p:sp>
      <p:grpSp>
        <p:nvGrpSpPr>
          <p:cNvPr id="14" name="组合 13"/>
          <p:cNvGrpSpPr/>
          <p:nvPr/>
        </p:nvGrpSpPr>
        <p:grpSpPr>
          <a:xfrm>
            <a:off x="5217532" y="1948367"/>
            <a:ext cx="802435" cy="799706"/>
            <a:chOff x="6956709" y="2597823"/>
            <a:chExt cx="1069913" cy="1066274"/>
          </a:xfrm>
        </p:grpSpPr>
        <p:sp>
          <p:nvSpPr>
            <p:cNvPr id="16" name="Oval 13"/>
            <p:cNvSpPr>
              <a:spLocks noChangeArrowheads="1"/>
            </p:cNvSpPr>
            <p:nvPr/>
          </p:nvSpPr>
          <p:spPr bwMode="auto">
            <a:xfrm>
              <a:off x="6956709" y="2597823"/>
              <a:ext cx="1069913" cy="1066274"/>
            </a:xfrm>
            <a:prstGeom prst="ellipse">
              <a:avLst/>
            </a:prstGeom>
            <a:solidFill>
              <a:srgbClr val="E6345E"/>
            </a:solidFill>
            <a:ln>
              <a:noFill/>
            </a:ln>
          </p:spPr>
          <p:txBody>
            <a:bodyPr/>
            <a:lstStyle/>
            <a:p>
              <a:endParaRPr lang="zh-CN" altLang="en-US">
                <a:solidFill>
                  <a:schemeClr val="tx1"/>
                </a:solidFill>
              </a:endParaRPr>
            </a:p>
          </p:txBody>
        </p:sp>
        <p:grpSp>
          <p:nvGrpSpPr>
            <p:cNvPr id="18" name="Group 22"/>
            <p:cNvGrpSpPr/>
            <p:nvPr/>
          </p:nvGrpSpPr>
          <p:grpSpPr bwMode="auto">
            <a:xfrm>
              <a:off x="7266038" y="2947182"/>
              <a:ext cx="453076" cy="413044"/>
              <a:chOff x="0" y="0"/>
              <a:chExt cx="249" cy="227"/>
            </a:xfrm>
          </p:grpSpPr>
          <p:sp>
            <p:nvSpPr>
              <p:cNvPr id="19" name="Rectangle 23"/>
              <p:cNvSpPr>
                <a:spLocks noChangeArrowheads="1"/>
              </p:cNvSpPr>
              <p:nvPr/>
            </p:nvSpPr>
            <p:spPr bwMode="auto">
              <a:xfrm>
                <a:off x="36" y="192"/>
                <a:ext cx="170"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solidFill>
                </a:endParaRPr>
              </a:p>
            </p:txBody>
          </p:sp>
          <p:sp>
            <p:nvSpPr>
              <p:cNvPr id="20" name="Rectangle 24"/>
              <p:cNvSpPr>
                <a:spLocks noChangeArrowheads="1"/>
              </p:cNvSpPr>
              <p:nvPr/>
            </p:nvSpPr>
            <p:spPr bwMode="auto">
              <a:xfrm>
                <a:off x="77" y="28"/>
                <a:ext cx="9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solidFill>
                </a:endParaRPr>
              </a:p>
            </p:txBody>
          </p:sp>
          <p:sp>
            <p:nvSpPr>
              <p:cNvPr id="21" name="Rectangle 25"/>
              <p:cNvSpPr>
                <a:spLocks noChangeArrowheads="1"/>
              </p:cNvSpPr>
              <p:nvPr/>
            </p:nvSpPr>
            <p:spPr bwMode="auto">
              <a:xfrm>
                <a:off x="77" y="51"/>
                <a:ext cx="9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solidFill>
                </a:endParaRPr>
              </a:p>
            </p:txBody>
          </p:sp>
          <p:sp>
            <p:nvSpPr>
              <p:cNvPr id="22" name="Rectangle 26"/>
              <p:cNvSpPr>
                <a:spLocks noChangeArrowheads="1"/>
              </p:cNvSpPr>
              <p:nvPr/>
            </p:nvSpPr>
            <p:spPr bwMode="auto">
              <a:xfrm>
                <a:off x="77" y="72"/>
                <a:ext cx="9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solidFill>
                </a:endParaRPr>
              </a:p>
            </p:txBody>
          </p:sp>
          <p:sp>
            <p:nvSpPr>
              <p:cNvPr id="23" name="Freeform 27"/>
              <p:cNvSpPr>
                <a:spLocks noEditPoints="1"/>
              </p:cNvSpPr>
              <p:nvPr/>
            </p:nvSpPr>
            <p:spPr bwMode="auto">
              <a:xfrm>
                <a:off x="0" y="0"/>
                <a:ext cx="249" cy="227"/>
              </a:xfrm>
              <a:custGeom>
                <a:avLst/>
                <a:gdLst>
                  <a:gd name="T0" fmla="*/ 135 w 152"/>
                  <a:gd name="T1" fmla="*/ 70 h 138"/>
                  <a:gd name="T2" fmla="*/ 118 w 152"/>
                  <a:gd name="T3" fmla="*/ 70 h 138"/>
                  <a:gd name="T4" fmla="*/ 118 w 152"/>
                  <a:gd name="T5" fmla="*/ 0 h 138"/>
                  <a:gd name="T6" fmla="*/ 34 w 152"/>
                  <a:gd name="T7" fmla="*/ 0 h 138"/>
                  <a:gd name="T8" fmla="*/ 34 w 152"/>
                  <a:gd name="T9" fmla="*/ 70 h 138"/>
                  <a:gd name="T10" fmla="*/ 17 w 152"/>
                  <a:gd name="T11" fmla="*/ 70 h 138"/>
                  <a:gd name="T12" fmla="*/ 0 w 152"/>
                  <a:gd name="T13" fmla="*/ 87 h 138"/>
                  <a:gd name="T14" fmla="*/ 0 w 152"/>
                  <a:gd name="T15" fmla="*/ 121 h 138"/>
                  <a:gd name="T16" fmla="*/ 17 w 152"/>
                  <a:gd name="T17" fmla="*/ 138 h 138"/>
                  <a:gd name="T18" fmla="*/ 135 w 152"/>
                  <a:gd name="T19" fmla="*/ 138 h 138"/>
                  <a:gd name="T20" fmla="*/ 152 w 152"/>
                  <a:gd name="T21" fmla="*/ 121 h 138"/>
                  <a:gd name="T22" fmla="*/ 152 w 152"/>
                  <a:gd name="T23" fmla="*/ 87 h 138"/>
                  <a:gd name="T24" fmla="*/ 135 w 152"/>
                  <a:gd name="T25" fmla="*/ 70 h 138"/>
                  <a:gd name="T26" fmla="*/ 40 w 152"/>
                  <a:gd name="T27" fmla="*/ 6 h 138"/>
                  <a:gd name="T28" fmla="*/ 111 w 152"/>
                  <a:gd name="T29" fmla="*/ 6 h 138"/>
                  <a:gd name="T30" fmla="*/ 111 w 152"/>
                  <a:gd name="T31" fmla="*/ 70 h 138"/>
                  <a:gd name="T32" fmla="*/ 40 w 152"/>
                  <a:gd name="T33" fmla="*/ 70 h 138"/>
                  <a:gd name="T34" fmla="*/ 40 w 152"/>
                  <a:gd name="T35" fmla="*/ 6 h 138"/>
                  <a:gd name="T36" fmla="*/ 145 w 152"/>
                  <a:gd name="T37" fmla="*/ 121 h 138"/>
                  <a:gd name="T38" fmla="*/ 135 w 152"/>
                  <a:gd name="T39" fmla="*/ 131 h 138"/>
                  <a:gd name="T40" fmla="*/ 17 w 152"/>
                  <a:gd name="T41" fmla="*/ 131 h 138"/>
                  <a:gd name="T42" fmla="*/ 7 w 152"/>
                  <a:gd name="T43" fmla="*/ 121 h 138"/>
                  <a:gd name="T44" fmla="*/ 7 w 152"/>
                  <a:gd name="T45" fmla="*/ 87 h 138"/>
                  <a:gd name="T46" fmla="*/ 17 w 152"/>
                  <a:gd name="T47" fmla="*/ 77 h 138"/>
                  <a:gd name="T48" fmla="*/ 135 w 152"/>
                  <a:gd name="T49" fmla="*/ 77 h 138"/>
                  <a:gd name="T50" fmla="*/ 145 w 152"/>
                  <a:gd name="T51" fmla="*/ 87 h 138"/>
                  <a:gd name="T52" fmla="*/ 145 w 152"/>
                  <a:gd name="T53" fmla="*/ 12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2" h="138">
                    <a:moveTo>
                      <a:pt x="135" y="70"/>
                    </a:moveTo>
                    <a:cubicBezTo>
                      <a:pt x="118" y="70"/>
                      <a:pt x="118" y="70"/>
                      <a:pt x="118" y="70"/>
                    </a:cubicBezTo>
                    <a:cubicBezTo>
                      <a:pt x="118" y="0"/>
                      <a:pt x="118" y="0"/>
                      <a:pt x="118" y="0"/>
                    </a:cubicBezTo>
                    <a:cubicBezTo>
                      <a:pt x="34" y="0"/>
                      <a:pt x="34" y="0"/>
                      <a:pt x="34" y="0"/>
                    </a:cubicBezTo>
                    <a:cubicBezTo>
                      <a:pt x="34" y="70"/>
                      <a:pt x="34" y="70"/>
                      <a:pt x="34" y="70"/>
                    </a:cubicBezTo>
                    <a:cubicBezTo>
                      <a:pt x="17" y="70"/>
                      <a:pt x="17" y="70"/>
                      <a:pt x="17" y="70"/>
                    </a:cubicBezTo>
                    <a:cubicBezTo>
                      <a:pt x="8" y="70"/>
                      <a:pt x="0" y="78"/>
                      <a:pt x="0" y="87"/>
                    </a:cubicBezTo>
                    <a:cubicBezTo>
                      <a:pt x="0" y="121"/>
                      <a:pt x="0" y="121"/>
                      <a:pt x="0" y="121"/>
                    </a:cubicBezTo>
                    <a:cubicBezTo>
                      <a:pt x="0" y="130"/>
                      <a:pt x="8" y="138"/>
                      <a:pt x="17" y="138"/>
                    </a:cubicBezTo>
                    <a:cubicBezTo>
                      <a:pt x="135" y="138"/>
                      <a:pt x="135" y="138"/>
                      <a:pt x="135" y="138"/>
                    </a:cubicBezTo>
                    <a:cubicBezTo>
                      <a:pt x="144" y="138"/>
                      <a:pt x="152" y="130"/>
                      <a:pt x="152" y="121"/>
                    </a:cubicBezTo>
                    <a:cubicBezTo>
                      <a:pt x="152" y="87"/>
                      <a:pt x="152" y="87"/>
                      <a:pt x="152" y="87"/>
                    </a:cubicBezTo>
                    <a:cubicBezTo>
                      <a:pt x="152" y="78"/>
                      <a:pt x="144" y="70"/>
                      <a:pt x="135" y="70"/>
                    </a:cubicBezTo>
                    <a:close/>
                    <a:moveTo>
                      <a:pt x="40" y="6"/>
                    </a:moveTo>
                    <a:cubicBezTo>
                      <a:pt x="111" y="6"/>
                      <a:pt x="111" y="6"/>
                      <a:pt x="111" y="6"/>
                    </a:cubicBezTo>
                    <a:cubicBezTo>
                      <a:pt x="111" y="70"/>
                      <a:pt x="111" y="70"/>
                      <a:pt x="111" y="70"/>
                    </a:cubicBezTo>
                    <a:cubicBezTo>
                      <a:pt x="40" y="70"/>
                      <a:pt x="40" y="70"/>
                      <a:pt x="40" y="70"/>
                    </a:cubicBezTo>
                    <a:lnTo>
                      <a:pt x="40" y="6"/>
                    </a:lnTo>
                    <a:close/>
                    <a:moveTo>
                      <a:pt x="145" y="121"/>
                    </a:moveTo>
                    <a:cubicBezTo>
                      <a:pt x="145" y="127"/>
                      <a:pt x="140" y="131"/>
                      <a:pt x="135" y="131"/>
                    </a:cubicBezTo>
                    <a:cubicBezTo>
                      <a:pt x="17" y="131"/>
                      <a:pt x="17" y="131"/>
                      <a:pt x="17" y="131"/>
                    </a:cubicBezTo>
                    <a:cubicBezTo>
                      <a:pt x="12" y="131"/>
                      <a:pt x="7" y="127"/>
                      <a:pt x="7" y="121"/>
                    </a:cubicBezTo>
                    <a:cubicBezTo>
                      <a:pt x="7" y="87"/>
                      <a:pt x="7" y="87"/>
                      <a:pt x="7" y="87"/>
                    </a:cubicBezTo>
                    <a:cubicBezTo>
                      <a:pt x="7" y="81"/>
                      <a:pt x="12" y="77"/>
                      <a:pt x="17" y="77"/>
                    </a:cubicBezTo>
                    <a:cubicBezTo>
                      <a:pt x="135" y="77"/>
                      <a:pt x="135" y="77"/>
                      <a:pt x="135" y="77"/>
                    </a:cubicBezTo>
                    <a:cubicBezTo>
                      <a:pt x="140" y="77"/>
                      <a:pt x="145" y="81"/>
                      <a:pt x="145" y="87"/>
                    </a:cubicBezTo>
                    <a:lnTo>
                      <a:pt x="145" y="1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solidFill>
                </a:endParaRPr>
              </a:p>
            </p:txBody>
          </p:sp>
          <p:sp>
            <p:nvSpPr>
              <p:cNvPr id="24" name="Oval 28"/>
              <p:cNvSpPr>
                <a:spLocks noChangeArrowheads="1"/>
              </p:cNvSpPr>
              <p:nvPr/>
            </p:nvSpPr>
            <p:spPr bwMode="auto">
              <a:xfrm>
                <a:off x="36" y="143"/>
                <a:ext cx="16" cy="1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solidFill>
                </a:endParaRPr>
              </a:p>
            </p:txBody>
          </p:sp>
          <p:sp>
            <p:nvSpPr>
              <p:cNvPr id="25" name="Oval 29"/>
              <p:cNvSpPr>
                <a:spLocks noChangeArrowheads="1"/>
              </p:cNvSpPr>
              <p:nvPr/>
            </p:nvSpPr>
            <p:spPr bwMode="auto">
              <a:xfrm>
                <a:off x="59" y="143"/>
                <a:ext cx="14" cy="1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solidFill>
                </a:endParaRPr>
              </a:p>
            </p:txBody>
          </p:sp>
        </p:grpSp>
      </p:grpSp>
      <p:sp>
        <p:nvSpPr>
          <p:cNvPr id="27" name="Line 9"/>
          <p:cNvSpPr>
            <a:spLocks noChangeShapeType="1"/>
          </p:cNvSpPr>
          <p:nvPr/>
        </p:nvSpPr>
        <p:spPr bwMode="auto">
          <a:xfrm>
            <a:off x="3664434" y="3058693"/>
            <a:ext cx="0" cy="414864"/>
          </a:xfrm>
          <a:prstGeom prst="line">
            <a:avLst/>
          </a:prstGeom>
          <a:noFill/>
          <a:ln w="6350">
            <a:solidFill>
              <a:schemeClr val="bg1">
                <a:lumMod val="65000"/>
              </a:schemeClr>
            </a:solidFill>
            <a:round/>
            <a:tailEnd type="oval" w="sm" len="sm"/>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29" name="Freeform 11"/>
          <p:cNvSpPr/>
          <p:nvPr/>
        </p:nvSpPr>
        <p:spPr bwMode="auto">
          <a:xfrm>
            <a:off x="3035315" y="1444798"/>
            <a:ext cx="1312828" cy="1533906"/>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rgbClr val="0E1E3B"/>
          </a:solidFill>
          <a:ln>
            <a:noFill/>
          </a:ln>
        </p:spPr>
        <p:txBody>
          <a:bodyPr lIns="68580" tIns="34290" rIns="68580" bIns="34290"/>
          <a:lstStyle/>
          <a:p>
            <a:endParaRPr lang="zh-CN" altLang="en-US">
              <a:solidFill>
                <a:schemeClr val="tx1"/>
              </a:solidFill>
            </a:endParaRPr>
          </a:p>
        </p:txBody>
      </p:sp>
      <p:grpSp>
        <p:nvGrpSpPr>
          <p:cNvPr id="26" name="组合 6"/>
          <p:cNvGrpSpPr/>
          <p:nvPr/>
        </p:nvGrpSpPr>
        <p:grpSpPr>
          <a:xfrm>
            <a:off x="3263217" y="1948367"/>
            <a:ext cx="802435" cy="799706"/>
            <a:chOff x="4350955" y="2597823"/>
            <a:chExt cx="1069913" cy="1066274"/>
          </a:xfrm>
        </p:grpSpPr>
        <p:sp>
          <p:nvSpPr>
            <p:cNvPr id="28" name="Oval 10"/>
            <p:cNvSpPr>
              <a:spLocks noChangeArrowheads="1"/>
            </p:cNvSpPr>
            <p:nvPr/>
          </p:nvSpPr>
          <p:spPr bwMode="auto">
            <a:xfrm>
              <a:off x="4350955" y="2597823"/>
              <a:ext cx="1069913" cy="1066274"/>
            </a:xfrm>
            <a:prstGeom prst="ellipse">
              <a:avLst/>
            </a:prstGeom>
            <a:solidFill>
              <a:srgbClr val="0E1E3B"/>
            </a:solidFill>
            <a:ln>
              <a:noFill/>
            </a:ln>
          </p:spPr>
          <p:txBody>
            <a:bodyPr/>
            <a:lstStyle/>
            <a:p>
              <a:endParaRPr lang="zh-CN" altLang="en-US">
                <a:solidFill>
                  <a:schemeClr val="tx1"/>
                </a:solidFill>
              </a:endParaRPr>
            </a:p>
          </p:txBody>
        </p:sp>
        <p:sp>
          <p:nvSpPr>
            <p:cNvPr id="30" name="Freeform 30"/>
            <p:cNvSpPr>
              <a:spLocks noEditPoints="1"/>
            </p:cNvSpPr>
            <p:nvPr/>
          </p:nvSpPr>
          <p:spPr bwMode="auto">
            <a:xfrm>
              <a:off x="4638449" y="2899873"/>
              <a:ext cx="494926" cy="462173"/>
            </a:xfrm>
            <a:custGeom>
              <a:avLst/>
              <a:gdLst>
                <a:gd name="T0" fmla="*/ 27 w 166"/>
                <a:gd name="T1" fmla="*/ 100 h 155"/>
                <a:gd name="T2" fmla="*/ 23 w 166"/>
                <a:gd name="T3" fmla="*/ 90 h 155"/>
                <a:gd name="T4" fmla="*/ 20 w 166"/>
                <a:gd name="T5" fmla="*/ 23 h 155"/>
                <a:gd name="T6" fmla="*/ 50 w 166"/>
                <a:gd name="T7" fmla="*/ 26 h 155"/>
                <a:gd name="T8" fmla="*/ 50 w 166"/>
                <a:gd name="T9" fmla="*/ 0 h 155"/>
                <a:gd name="T10" fmla="*/ 114 w 166"/>
                <a:gd name="T11" fmla="*/ 26 h 155"/>
                <a:gd name="T12" fmla="*/ 119 w 166"/>
                <a:gd name="T13" fmla="*/ 30 h 155"/>
                <a:gd name="T14" fmla="*/ 166 w 166"/>
                <a:gd name="T15" fmla="*/ 80 h 155"/>
                <a:gd name="T16" fmla="*/ 139 w 166"/>
                <a:gd name="T17" fmla="*/ 95 h 155"/>
                <a:gd name="T18" fmla="*/ 155 w 166"/>
                <a:gd name="T19" fmla="*/ 117 h 155"/>
                <a:gd name="T20" fmla="*/ 89 w 166"/>
                <a:gd name="T21" fmla="*/ 134 h 155"/>
                <a:gd name="T22" fmla="*/ 82 w 166"/>
                <a:gd name="T23" fmla="*/ 135 h 155"/>
                <a:gd name="T24" fmla="*/ 80 w 166"/>
                <a:gd name="T25" fmla="*/ 135 h 155"/>
                <a:gd name="T26" fmla="*/ 13 w 166"/>
                <a:gd name="T27" fmla="*/ 118 h 155"/>
                <a:gd name="T28" fmla="*/ 36 w 166"/>
                <a:gd name="T29" fmla="*/ 79 h 155"/>
                <a:gd name="T30" fmla="*/ 42 w 166"/>
                <a:gd name="T31" fmla="*/ 97 h 155"/>
                <a:gd name="T32" fmla="*/ 44 w 166"/>
                <a:gd name="T33" fmla="*/ 101 h 155"/>
                <a:gd name="T34" fmla="*/ 61 w 166"/>
                <a:gd name="T35" fmla="*/ 135 h 155"/>
                <a:gd name="T36" fmla="*/ 77 w 166"/>
                <a:gd name="T37" fmla="*/ 120 h 155"/>
                <a:gd name="T38" fmla="*/ 82 w 166"/>
                <a:gd name="T39" fmla="*/ 120 h 155"/>
                <a:gd name="T40" fmla="*/ 91 w 166"/>
                <a:gd name="T41" fmla="*/ 119 h 155"/>
                <a:gd name="T42" fmla="*/ 107 w 166"/>
                <a:gd name="T43" fmla="*/ 133 h 155"/>
                <a:gd name="T44" fmla="*/ 122 w 166"/>
                <a:gd name="T45" fmla="*/ 97 h 155"/>
                <a:gd name="T46" fmla="*/ 127 w 166"/>
                <a:gd name="T47" fmla="*/ 82 h 155"/>
                <a:gd name="T48" fmla="*/ 128 w 166"/>
                <a:gd name="T49" fmla="*/ 77 h 155"/>
                <a:gd name="T50" fmla="*/ 137 w 166"/>
                <a:gd name="T51" fmla="*/ 39 h 155"/>
                <a:gd name="T52" fmla="*/ 113 w 166"/>
                <a:gd name="T53" fmla="*/ 43 h 155"/>
                <a:gd name="T54" fmla="*/ 103 w 166"/>
                <a:gd name="T55" fmla="*/ 37 h 155"/>
                <a:gd name="T56" fmla="*/ 99 w 166"/>
                <a:gd name="T57" fmla="*/ 14 h 155"/>
                <a:gd name="T58" fmla="*/ 65 w 166"/>
                <a:gd name="T59" fmla="*/ 34 h 155"/>
                <a:gd name="T60" fmla="*/ 50 w 166"/>
                <a:gd name="T61" fmla="*/ 44 h 155"/>
                <a:gd name="T62" fmla="*/ 47 w 166"/>
                <a:gd name="T63" fmla="*/ 47 h 155"/>
                <a:gd name="T64" fmla="*/ 19 w 166"/>
                <a:gd name="T65" fmla="*/ 73 h 155"/>
                <a:gd name="T66" fmla="*/ 83 w 166"/>
                <a:gd name="T67" fmla="*/ 50 h 155"/>
                <a:gd name="T68" fmla="*/ 110 w 166"/>
                <a:gd name="T69" fmla="*/ 75 h 155"/>
                <a:gd name="T70" fmla="*/ 83 w 166"/>
                <a:gd name="T71" fmla="*/ 101 h 155"/>
                <a:gd name="T72" fmla="*/ 83 w 166"/>
                <a:gd name="T73" fmla="*/ 94 h 155"/>
                <a:gd name="T74" fmla="*/ 95 w 166"/>
                <a:gd name="T75" fmla="*/ 75 h 155"/>
                <a:gd name="T76" fmla="*/ 83 w 166"/>
                <a:gd name="T77" fmla="*/ 64 h 155"/>
                <a:gd name="T78" fmla="*/ 72 w 166"/>
                <a:gd name="T79" fmla="*/ 75 h 155"/>
                <a:gd name="T80" fmla="*/ 83 w 166"/>
                <a:gd name="T81" fmla="*/ 87 h 155"/>
                <a:gd name="T82" fmla="*/ 83 w 166"/>
                <a:gd name="T83" fmla="*/ 94 h 155"/>
                <a:gd name="T84" fmla="*/ 57 w 166"/>
                <a:gd name="T85" fmla="*/ 7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6" h="155">
                  <a:moveTo>
                    <a:pt x="13" y="118"/>
                  </a:moveTo>
                  <a:cubicBezTo>
                    <a:pt x="27" y="100"/>
                    <a:pt x="27" y="100"/>
                    <a:pt x="27" y="100"/>
                  </a:cubicBezTo>
                  <a:cubicBezTo>
                    <a:pt x="25" y="97"/>
                    <a:pt x="24" y="93"/>
                    <a:pt x="23" y="90"/>
                  </a:cubicBezTo>
                  <a:cubicBezTo>
                    <a:pt x="23" y="90"/>
                    <a:pt x="23" y="90"/>
                    <a:pt x="23" y="90"/>
                  </a:cubicBezTo>
                  <a:cubicBezTo>
                    <a:pt x="0" y="82"/>
                    <a:pt x="0" y="82"/>
                    <a:pt x="0" y="82"/>
                  </a:cubicBezTo>
                  <a:cubicBezTo>
                    <a:pt x="20" y="23"/>
                    <a:pt x="20" y="23"/>
                    <a:pt x="20" y="23"/>
                  </a:cubicBezTo>
                  <a:cubicBezTo>
                    <a:pt x="43" y="31"/>
                    <a:pt x="43" y="31"/>
                    <a:pt x="43" y="31"/>
                  </a:cubicBezTo>
                  <a:cubicBezTo>
                    <a:pt x="45" y="29"/>
                    <a:pt x="48" y="27"/>
                    <a:pt x="50" y="26"/>
                  </a:cubicBezTo>
                  <a:cubicBezTo>
                    <a:pt x="50" y="26"/>
                    <a:pt x="50" y="26"/>
                    <a:pt x="50" y="26"/>
                  </a:cubicBezTo>
                  <a:cubicBezTo>
                    <a:pt x="50" y="0"/>
                    <a:pt x="50" y="0"/>
                    <a:pt x="50" y="0"/>
                  </a:cubicBezTo>
                  <a:cubicBezTo>
                    <a:pt x="114" y="0"/>
                    <a:pt x="114" y="0"/>
                    <a:pt x="114" y="0"/>
                  </a:cubicBezTo>
                  <a:cubicBezTo>
                    <a:pt x="114" y="26"/>
                    <a:pt x="114" y="26"/>
                    <a:pt x="114" y="26"/>
                  </a:cubicBezTo>
                  <a:cubicBezTo>
                    <a:pt x="116" y="27"/>
                    <a:pt x="118" y="28"/>
                    <a:pt x="119" y="30"/>
                  </a:cubicBezTo>
                  <a:cubicBezTo>
                    <a:pt x="119" y="30"/>
                    <a:pt x="119" y="30"/>
                    <a:pt x="119" y="30"/>
                  </a:cubicBezTo>
                  <a:cubicBezTo>
                    <a:pt x="146" y="21"/>
                    <a:pt x="146" y="21"/>
                    <a:pt x="146" y="21"/>
                  </a:cubicBezTo>
                  <a:cubicBezTo>
                    <a:pt x="166" y="80"/>
                    <a:pt x="166" y="80"/>
                    <a:pt x="166" y="80"/>
                  </a:cubicBezTo>
                  <a:cubicBezTo>
                    <a:pt x="141" y="88"/>
                    <a:pt x="141" y="88"/>
                    <a:pt x="141" y="88"/>
                  </a:cubicBezTo>
                  <a:cubicBezTo>
                    <a:pt x="140" y="91"/>
                    <a:pt x="140" y="93"/>
                    <a:pt x="139" y="95"/>
                  </a:cubicBezTo>
                  <a:cubicBezTo>
                    <a:pt x="139" y="95"/>
                    <a:pt x="139" y="95"/>
                    <a:pt x="139" y="95"/>
                  </a:cubicBezTo>
                  <a:cubicBezTo>
                    <a:pt x="155" y="117"/>
                    <a:pt x="155" y="117"/>
                    <a:pt x="155" y="117"/>
                  </a:cubicBezTo>
                  <a:cubicBezTo>
                    <a:pt x="104" y="154"/>
                    <a:pt x="104" y="154"/>
                    <a:pt x="104" y="154"/>
                  </a:cubicBezTo>
                  <a:cubicBezTo>
                    <a:pt x="89" y="134"/>
                    <a:pt x="89" y="134"/>
                    <a:pt x="89" y="134"/>
                  </a:cubicBezTo>
                  <a:cubicBezTo>
                    <a:pt x="87" y="135"/>
                    <a:pt x="84" y="135"/>
                    <a:pt x="82" y="135"/>
                  </a:cubicBezTo>
                  <a:cubicBezTo>
                    <a:pt x="82" y="135"/>
                    <a:pt x="82" y="135"/>
                    <a:pt x="82" y="135"/>
                  </a:cubicBezTo>
                  <a:cubicBezTo>
                    <a:pt x="81" y="135"/>
                    <a:pt x="81" y="135"/>
                    <a:pt x="80" y="135"/>
                  </a:cubicBezTo>
                  <a:cubicBezTo>
                    <a:pt x="80" y="135"/>
                    <a:pt x="80" y="135"/>
                    <a:pt x="80" y="135"/>
                  </a:cubicBezTo>
                  <a:cubicBezTo>
                    <a:pt x="65" y="155"/>
                    <a:pt x="65" y="155"/>
                    <a:pt x="65" y="155"/>
                  </a:cubicBezTo>
                  <a:cubicBezTo>
                    <a:pt x="13" y="118"/>
                    <a:pt x="13" y="118"/>
                    <a:pt x="13" y="118"/>
                  </a:cubicBezTo>
                  <a:close/>
                  <a:moveTo>
                    <a:pt x="19" y="73"/>
                  </a:moveTo>
                  <a:cubicBezTo>
                    <a:pt x="36" y="79"/>
                    <a:pt x="36" y="79"/>
                    <a:pt x="36" y="79"/>
                  </a:cubicBezTo>
                  <a:cubicBezTo>
                    <a:pt x="37" y="83"/>
                    <a:pt x="37" y="83"/>
                    <a:pt x="37" y="83"/>
                  </a:cubicBezTo>
                  <a:cubicBezTo>
                    <a:pt x="38" y="88"/>
                    <a:pt x="40" y="93"/>
                    <a:pt x="42" y="97"/>
                  </a:cubicBezTo>
                  <a:cubicBezTo>
                    <a:pt x="42" y="97"/>
                    <a:pt x="42" y="97"/>
                    <a:pt x="42" y="97"/>
                  </a:cubicBezTo>
                  <a:cubicBezTo>
                    <a:pt x="44" y="101"/>
                    <a:pt x="44" y="101"/>
                    <a:pt x="44" y="101"/>
                  </a:cubicBezTo>
                  <a:cubicBezTo>
                    <a:pt x="34" y="115"/>
                    <a:pt x="34" y="115"/>
                    <a:pt x="34" y="115"/>
                  </a:cubicBezTo>
                  <a:cubicBezTo>
                    <a:pt x="61" y="135"/>
                    <a:pt x="61" y="135"/>
                    <a:pt x="61" y="135"/>
                  </a:cubicBezTo>
                  <a:cubicBezTo>
                    <a:pt x="73" y="120"/>
                    <a:pt x="73" y="120"/>
                    <a:pt x="73" y="120"/>
                  </a:cubicBezTo>
                  <a:cubicBezTo>
                    <a:pt x="77" y="120"/>
                    <a:pt x="77" y="120"/>
                    <a:pt x="77" y="120"/>
                  </a:cubicBezTo>
                  <a:cubicBezTo>
                    <a:pt x="79" y="120"/>
                    <a:pt x="80" y="120"/>
                    <a:pt x="82" y="120"/>
                  </a:cubicBezTo>
                  <a:cubicBezTo>
                    <a:pt x="82" y="120"/>
                    <a:pt x="82" y="120"/>
                    <a:pt x="82" y="120"/>
                  </a:cubicBezTo>
                  <a:cubicBezTo>
                    <a:pt x="85" y="120"/>
                    <a:pt x="88" y="120"/>
                    <a:pt x="91" y="119"/>
                  </a:cubicBezTo>
                  <a:cubicBezTo>
                    <a:pt x="91" y="119"/>
                    <a:pt x="91" y="119"/>
                    <a:pt x="91" y="119"/>
                  </a:cubicBezTo>
                  <a:cubicBezTo>
                    <a:pt x="96" y="118"/>
                    <a:pt x="96" y="118"/>
                    <a:pt x="96" y="118"/>
                  </a:cubicBezTo>
                  <a:cubicBezTo>
                    <a:pt x="107" y="133"/>
                    <a:pt x="107" y="133"/>
                    <a:pt x="107" y="133"/>
                  </a:cubicBezTo>
                  <a:cubicBezTo>
                    <a:pt x="135" y="114"/>
                    <a:pt x="135" y="114"/>
                    <a:pt x="135" y="114"/>
                  </a:cubicBezTo>
                  <a:cubicBezTo>
                    <a:pt x="122" y="97"/>
                    <a:pt x="122" y="97"/>
                    <a:pt x="122" y="97"/>
                  </a:cubicBezTo>
                  <a:cubicBezTo>
                    <a:pt x="124" y="93"/>
                    <a:pt x="124" y="93"/>
                    <a:pt x="124" y="93"/>
                  </a:cubicBezTo>
                  <a:cubicBezTo>
                    <a:pt x="125" y="90"/>
                    <a:pt x="126" y="86"/>
                    <a:pt x="127" y="82"/>
                  </a:cubicBezTo>
                  <a:cubicBezTo>
                    <a:pt x="127" y="82"/>
                    <a:pt x="127" y="82"/>
                    <a:pt x="127" y="82"/>
                  </a:cubicBezTo>
                  <a:cubicBezTo>
                    <a:pt x="128" y="77"/>
                    <a:pt x="128" y="77"/>
                    <a:pt x="128" y="77"/>
                  </a:cubicBezTo>
                  <a:cubicBezTo>
                    <a:pt x="147" y="71"/>
                    <a:pt x="147" y="71"/>
                    <a:pt x="147" y="71"/>
                  </a:cubicBezTo>
                  <a:cubicBezTo>
                    <a:pt x="137" y="39"/>
                    <a:pt x="137" y="39"/>
                    <a:pt x="137" y="39"/>
                  </a:cubicBezTo>
                  <a:cubicBezTo>
                    <a:pt x="116" y="46"/>
                    <a:pt x="116" y="46"/>
                    <a:pt x="116" y="46"/>
                  </a:cubicBezTo>
                  <a:cubicBezTo>
                    <a:pt x="113" y="43"/>
                    <a:pt x="113" y="43"/>
                    <a:pt x="113" y="43"/>
                  </a:cubicBezTo>
                  <a:cubicBezTo>
                    <a:pt x="110" y="41"/>
                    <a:pt x="107" y="38"/>
                    <a:pt x="103" y="37"/>
                  </a:cubicBezTo>
                  <a:cubicBezTo>
                    <a:pt x="103" y="37"/>
                    <a:pt x="103" y="37"/>
                    <a:pt x="103" y="37"/>
                  </a:cubicBezTo>
                  <a:cubicBezTo>
                    <a:pt x="99" y="35"/>
                    <a:pt x="99" y="35"/>
                    <a:pt x="99" y="35"/>
                  </a:cubicBezTo>
                  <a:cubicBezTo>
                    <a:pt x="99" y="14"/>
                    <a:pt x="99" y="14"/>
                    <a:pt x="99" y="14"/>
                  </a:cubicBezTo>
                  <a:cubicBezTo>
                    <a:pt x="65" y="14"/>
                    <a:pt x="65" y="14"/>
                    <a:pt x="65" y="14"/>
                  </a:cubicBezTo>
                  <a:cubicBezTo>
                    <a:pt x="65" y="34"/>
                    <a:pt x="65" y="34"/>
                    <a:pt x="65" y="34"/>
                  </a:cubicBezTo>
                  <a:cubicBezTo>
                    <a:pt x="61" y="36"/>
                    <a:pt x="61" y="36"/>
                    <a:pt x="61" y="36"/>
                  </a:cubicBezTo>
                  <a:cubicBezTo>
                    <a:pt x="57" y="38"/>
                    <a:pt x="53" y="41"/>
                    <a:pt x="50" y="44"/>
                  </a:cubicBezTo>
                  <a:cubicBezTo>
                    <a:pt x="50" y="44"/>
                    <a:pt x="50" y="44"/>
                    <a:pt x="50" y="44"/>
                  </a:cubicBezTo>
                  <a:cubicBezTo>
                    <a:pt x="47" y="47"/>
                    <a:pt x="47" y="47"/>
                    <a:pt x="47" y="47"/>
                  </a:cubicBezTo>
                  <a:cubicBezTo>
                    <a:pt x="29" y="41"/>
                    <a:pt x="29" y="41"/>
                    <a:pt x="29" y="41"/>
                  </a:cubicBezTo>
                  <a:cubicBezTo>
                    <a:pt x="19" y="73"/>
                    <a:pt x="19" y="73"/>
                    <a:pt x="19" y="73"/>
                  </a:cubicBezTo>
                  <a:close/>
                  <a:moveTo>
                    <a:pt x="57" y="75"/>
                  </a:moveTo>
                  <a:cubicBezTo>
                    <a:pt x="57" y="61"/>
                    <a:pt x="69" y="50"/>
                    <a:pt x="83" y="50"/>
                  </a:cubicBezTo>
                  <a:cubicBezTo>
                    <a:pt x="83" y="50"/>
                    <a:pt x="83" y="50"/>
                    <a:pt x="83" y="50"/>
                  </a:cubicBezTo>
                  <a:cubicBezTo>
                    <a:pt x="98" y="50"/>
                    <a:pt x="110" y="61"/>
                    <a:pt x="110" y="75"/>
                  </a:cubicBezTo>
                  <a:cubicBezTo>
                    <a:pt x="110" y="75"/>
                    <a:pt x="110" y="75"/>
                    <a:pt x="110" y="75"/>
                  </a:cubicBezTo>
                  <a:cubicBezTo>
                    <a:pt x="110" y="90"/>
                    <a:pt x="98" y="101"/>
                    <a:pt x="83" y="101"/>
                  </a:cubicBezTo>
                  <a:cubicBezTo>
                    <a:pt x="83" y="101"/>
                    <a:pt x="83" y="101"/>
                    <a:pt x="83" y="101"/>
                  </a:cubicBezTo>
                  <a:cubicBezTo>
                    <a:pt x="83" y="94"/>
                    <a:pt x="83" y="94"/>
                    <a:pt x="83" y="94"/>
                  </a:cubicBezTo>
                  <a:cubicBezTo>
                    <a:pt x="83" y="87"/>
                    <a:pt x="83" y="87"/>
                    <a:pt x="83" y="87"/>
                  </a:cubicBezTo>
                  <a:cubicBezTo>
                    <a:pt x="90" y="87"/>
                    <a:pt x="95" y="82"/>
                    <a:pt x="95" y="75"/>
                  </a:cubicBezTo>
                  <a:cubicBezTo>
                    <a:pt x="95" y="75"/>
                    <a:pt x="95" y="75"/>
                    <a:pt x="95" y="75"/>
                  </a:cubicBezTo>
                  <a:cubicBezTo>
                    <a:pt x="95" y="69"/>
                    <a:pt x="90" y="64"/>
                    <a:pt x="83" y="64"/>
                  </a:cubicBezTo>
                  <a:cubicBezTo>
                    <a:pt x="83" y="64"/>
                    <a:pt x="83" y="64"/>
                    <a:pt x="83" y="64"/>
                  </a:cubicBezTo>
                  <a:cubicBezTo>
                    <a:pt x="77" y="64"/>
                    <a:pt x="72" y="69"/>
                    <a:pt x="72" y="75"/>
                  </a:cubicBezTo>
                  <a:cubicBezTo>
                    <a:pt x="72" y="75"/>
                    <a:pt x="72" y="75"/>
                    <a:pt x="72" y="75"/>
                  </a:cubicBezTo>
                  <a:cubicBezTo>
                    <a:pt x="72" y="82"/>
                    <a:pt x="77" y="87"/>
                    <a:pt x="83" y="87"/>
                  </a:cubicBezTo>
                  <a:cubicBezTo>
                    <a:pt x="83" y="87"/>
                    <a:pt x="83" y="87"/>
                    <a:pt x="83" y="87"/>
                  </a:cubicBezTo>
                  <a:cubicBezTo>
                    <a:pt x="83" y="94"/>
                    <a:pt x="83" y="94"/>
                    <a:pt x="83" y="94"/>
                  </a:cubicBezTo>
                  <a:cubicBezTo>
                    <a:pt x="83" y="101"/>
                    <a:pt x="83" y="101"/>
                    <a:pt x="83" y="101"/>
                  </a:cubicBezTo>
                  <a:cubicBezTo>
                    <a:pt x="69" y="101"/>
                    <a:pt x="57" y="90"/>
                    <a:pt x="57" y="75"/>
                  </a:cubicBezTo>
                  <a:close/>
                </a:path>
              </a:pathLst>
            </a:custGeom>
            <a:solidFill>
              <a:schemeClr val="bg1"/>
            </a:solidFill>
            <a:ln>
              <a:noFill/>
            </a:ln>
          </p:spPr>
          <p:txBody>
            <a:bodyPr/>
            <a:lstStyle/>
            <a:p>
              <a:endParaRPr lang="zh-CN" altLang="en-US">
                <a:solidFill>
                  <a:schemeClr val="tx1"/>
                </a:solidFill>
              </a:endParaRPr>
            </a:p>
          </p:txBody>
        </p:sp>
      </p:grpSp>
      <p:sp>
        <p:nvSpPr>
          <p:cNvPr id="31" name="文本框 13"/>
          <p:cNvSpPr txBox="1">
            <a:spLocks noChangeArrowheads="1"/>
          </p:cNvSpPr>
          <p:nvPr/>
        </p:nvSpPr>
        <p:spPr bwMode="auto">
          <a:xfrm>
            <a:off x="769039" y="3630823"/>
            <a:ext cx="186786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00000"/>
              </a:lnSpc>
              <a:spcBef>
                <a:spcPct val="0"/>
              </a:spcBef>
              <a:buFontTx/>
              <a:buNone/>
            </a:pPr>
            <a:r>
              <a:rPr lang="zh-CN" altLang="en-US" sz="1200" dirty="0">
                <a:solidFill>
                  <a:schemeClr val="tx1"/>
                </a:solidFill>
                <a:latin typeface="+mn-ea"/>
                <a:ea typeface="+mn-ea"/>
              </a:rPr>
              <a:t>在此位置添加你内容</a:t>
            </a:r>
          </a:p>
        </p:txBody>
      </p:sp>
      <p:sp>
        <p:nvSpPr>
          <p:cNvPr id="32" name="文本框 18"/>
          <p:cNvSpPr txBox="1">
            <a:spLocks noChangeArrowheads="1"/>
          </p:cNvSpPr>
          <p:nvPr/>
        </p:nvSpPr>
        <p:spPr bwMode="auto">
          <a:xfrm>
            <a:off x="754124" y="3930861"/>
            <a:ext cx="191981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00000"/>
              </a:lnSpc>
              <a:spcBef>
                <a:spcPct val="0"/>
              </a:spcBef>
              <a:buFontTx/>
              <a:buNone/>
            </a:pPr>
            <a:r>
              <a:rPr lang="zh-CN" altLang="en-US" sz="900" dirty="0">
                <a:solidFill>
                  <a:schemeClr val="tx1"/>
                </a:solidFill>
                <a:latin typeface="+mn-ea"/>
                <a:ea typeface="+mn-ea"/>
              </a:rPr>
              <a:t>点击输入详细内容，添加你的论文内容。点击输入详细内容</a:t>
            </a:r>
          </a:p>
        </p:txBody>
      </p:sp>
      <p:sp>
        <p:nvSpPr>
          <p:cNvPr id="33" name="文本框 13"/>
          <p:cNvSpPr txBox="1">
            <a:spLocks noChangeArrowheads="1"/>
          </p:cNvSpPr>
          <p:nvPr/>
        </p:nvSpPr>
        <p:spPr bwMode="auto">
          <a:xfrm>
            <a:off x="2719441" y="3630823"/>
            <a:ext cx="186786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00000"/>
              </a:lnSpc>
              <a:spcBef>
                <a:spcPct val="0"/>
              </a:spcBef>
              <a:buFontTx/>
              <a:buNone/>
            </a:pPr>
            <a:r>
              <a:rPr lang="zh-CN" altLang="en-US" sz="1200" dirty="0">
                <a:solidFill>
                  <a:schemeClr val="tx1"/>
                </a:solidFill>
                <a:latin typeface="+mn-ea"/>
                <a:ea typeface="+mn-ea"/>
              </a:rPr>
              <a:t>在此位置添加你内容</a:t>
            </a:r>
          </a:p>
        </p:txBody>
      </p:sp>
      <p:sp>
        <p:nvSpPr>
          <p:cNvPr id="34" name="文本框 18"/>
          <p:cNvSpPr txBox="1">
            <a:spLocks noChangeArrowheads="1"/>
          </p:cNvSpPr>
          <p:nvPr/>
        </p:nvSpPr>
        <p:spPr bwMode="auto">
          <a:xfrm>
            <a:off x="2704526" y="3930861"/>
            <a:ext cx="191981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00000"/>
              </a:lnSpc>
              <a:spcBef>
                <a:spcPct val="0"/>
              </a:spcBef>
              <a:buFontTx/>
              <a:buNone/>
            </a:pPr>
            <a:r>
              <a:rPr lang="zh-CN" altLang="en-US" sz="900" dirty="0">
                <a:solidFill>
                  <a:schemeClr val="tx1"/>
                </a:solidFill>
                <a:latin typeface="+mn-ea"/>
                <a:ea typeface="+mn-ea"/>
              </a:rPr>
              <a:t>点击输入详细内容，添加你的论文内容。点击输入详细内容</a:t>
            </a:r>
          </a:p>
        </p:txBody>
      </p:sp>
      <p:sp>
        <p:nvSpPr>
          <p:cNvPr id="35" name="文本框 13"/>
          <p:cNvSpPr txBox="1">
            <a:spLocks noChangeArrowheads="1"/>
          </p:cNvSpPr>
          <p:nvPr/>
        </p:nvSpPr>
        <p:spPr bwMode="auto">
          <a:xfrm>
            <a:off x="4690924" y="3630823"/>
            <a:ext cx="186786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00000"/>
              </a:lnSpc>
              <a:spcBef>
                <a:spcPct val="0"/>
              </a:spcBef>
              <a:buFontTx/>
              <a:buNone/>
            </a:pPr>
            <a:r>
              <a:rPr lang="zh-CN" altLang="en-US" sz="1200" dirty="0">
                <a:solidFill>
                  <a:schemeClr val="tx1"/>
                </a:solidFill>
                <a:latin typeface="+mn-ea"/>
                <a:ea typeface="+mn-ea"/>
              </a:rPr>
              <a:t>在此位置添加你内容</a:t>
            </a:r>
          </a:p>
        </p:txBody>
      </p:sp>
      <p:sp>
        <p:nvSpPr>
          <p:cNvPr id="36" name="文本框 18"/>
          <p:cNvSpPr txBox="1">
            <a:spLocks noChangeArrowheads="1"/>
          </p:cNvSpPr>
          <p:nvPr/>
        </p:nvSpPr>
        <p:spPr bwMode="auto">
          <a:xfrm>
            <a:off x="4720253" y="3930861"/>
            <a:ext cx="191981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00000"/>
              </a:lnSpc>
              <a:spcBef>
                <a:spcPct val="0"/>
              </a:spcBef>
              <a:buFontTx/>
              <a:buNone/>
            </a:pPr>
            <a:r>
              <a:rPr lang="zh-CN" altLang="en-US" sz="900" dirty="0">
                <a:solidFill>
                  <a:schemeClr val="tx1"/>
                </a:solidFill>
                <a:latin typeface="+mn-ea"/>
                <a:ea typeface="+mn-ea"/>
              </a:rPr>
              <a:t>点击输入详细内容，添加你的论文内容。点击输入详细内容</a:t>
            </a:r>
          </a:p>
        </p:txBody>
      </p:sp>
      <p:sp>
        <p:nvSpPr>
          <p:cNvPr id="37" name="文本框 13"/>
          <p:cNvSpPr txBox="1">
            <a:spLocks noChangeArrowheads="1"/>
          </p:cNvSpPr>
          <p:nvPr/>
        </p:nvSpPr>
        <p:spPr bwMode="auto">
          <a:xfrm>
            <a:off x="6574987" y="3626054"/>
            <a:ext cx="186786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00000"/>
              </a:lnSpc>
              <a:spcBef>
                <a:spcPct val="0"/>
              </a:spcBef>
              <a:buFontTx/>
              <a:buNone/>
            </a:pPr>
            <a:r>
              <a:rPr lang="zh-CN" altLang="en-US" sz="1200" dirty="0">
                <a:solidFill>
                  <a:schemeClr val="tx1"/>
                </a:solidFill>
                <a:latin typeface="+mn-ea"/>
                <a:ea typeface="+mn-ea"/>
              </a:rPr>
              <a:t>在此位置添加你内容</a:t>
            </a:r>
          </a:p>
        </p:txBody>
      </p:sp>
      <p:sp>
        <p:nvSpPr>
          <p:cNvPr id="38" name="文本框 18"/>
          <p:cNvSpPr txBox="1">
            <a:spLocks noChangeArrowheads="1"/>
          </p:cNvSpPr>
          <p:nvPr/>
        </p:nvSpPr>
        <p:spPr bwMode="auto">
          <a:xfrm>
            <a:off x="6670683" y="3926092"/>
            <a:ext cx="191981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00000"/>
              </a:lnSpc>
              <a:spcBef>
                <a:spcPct val="0"/>
              </a:spcBef>
              <a:buFontTx/>
              <a:buNone/>
            </a:pPr>
            <a:r>
              <a:rPr lang="zh-CN" altLang="en-US" sz="900" dirty="0">
                <a:solidFill>
                  <a:schemeClr val="tx1"/>
                </a:solidFill>
                <a:latin typeface="+mn-ea"/>
                <a:ea typeface="+mn-ea"/>
              </a:rPr>
              <a:t>点击输入详细内容，添加你的论文内容。点击输入详细内容</a:t>
            </a:r>
          </a:p>
        </p:txBody>
      </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750"/>
                                        <p:tgtEl>
                                          <p:spTgt spid="29"/>
                                        </p:tgtEl>
                                      </p:cBhvr>
                                    </p:animEffect>
                                    <p:anim calcmode="lin" valueType="num">
                                      <p:cBhvr>
                                        <p:cTn id="13" dur="750" fill="hold"/>
                                        <p:tgtEl>
                                          <p:spTgt spid="29"/>
                                        </p:tgtEl>
                                        <p:attrNameLst>
                                          <p:attrName>ppt_x</p:attrName>
                                        </p:attrNameLst>
                                      </p:cBhvr>
                                      <p:tavLst>
                                        <p:tav tm="0">
                                          <p:val>
                                            <p:strVal val="#ppt_x"/>
                                          </p:val>
                                        </p:tav>
                                        <p:tav tm="100000">
                                          <p:val>
                                            <p:strVal val="#ppt_x"/>
                                          </p:val>
                                        </p:tav>
                                      </p:tavLst>
                                    </p:anim>
                                    <p:anim calcmode="lin" valueType="num">
                                      <p:cBhvr>
                                        <p:cTn id="14" dur="75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750"/>
                                        <p:tgtEl>
                                          <p:spTgt spid="17"/>
                                        </p:tgtEl>
                                      </p:cBhvr>
                                    </p:animEffect>
                                    <p:anim calcmode="lin" valueType="num">
                                      <p:cBhvr>
                                        <p:cTn id="18" dur="750" fill="hold"/>
                                        <p:tgtEl>
                                          <p:spTgt spid="17"/>
                                        </p:tgtEl>
                                        <p:attrNameLst>
                                          <p:attrName>ppt_x</p:attrName>
                                        </p:attrNameLst>
                                      </p:cBhvr>
                                      <p:tavLst>
                                        <p:tav tm="0">
                                          <p:val>
                                            <p:strVal val="#ppt_x"/>
                                          </p:val>
                                        </p:tav>
                                        <p:tav tm="100000">
                                          <p:val>
                                            <p:strVal val="#ppt_x"/>
                                          </p:val>
                                        </p:tav>
                                      </p:tavLst>
                                    </p:anim>
                                    <p:anim calcmode="lin" valueType="num">
                                      <p:cBhvr>
                                        <p:cTn id="19" dur="75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750"/>
                                        <p:tgtEl>
                                          <p:spTgt spid="5"/>
                                        </p:tgtEl>
                                      </p:cBhvr>
                                    </p:animEffect>
                                    <p:anim calcmode="lin" valueType="num">
                                      <p:cBhvr>
                                        <p:cTn id="23" dur="750" fill="hold"/>
                                        <p:tgtEl>
                                          <p:spTgt spid="5"/>
                                        </p:tgtEl>
                                        <p:attrNameLst>
                                          <p:attrName>ppt_x</p:attrName>
                                        </p:attrNameLst>
                                      </p:cBhvr>
                                      <p:tavLst>
                                        <p:tav tm="0">
                                          <p:val>
                                            <p:strVal val="#ppt_x"/>
                                          </p:val>
                                        </p:tav>
                                        <p:tav tm="100000">
                                          <p:val>
                                            <p:strVal val="#ppt_x"/>
                                          </p:val>
                                        </p:tav>
                                      </p:tavLst>
                                    </p:anim>
                                    <p:anim calcmode="lin" valueType="num">
                                      <p:cBhvr>
                                        <p:cTn id="24" dur="750" fill="hold"/>
                                        <p:tgtEl>
                                          <p:spTgt spid="5"/>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750"/>
                                        <p:tgtEl>
                                          <p:spTgt spid="7"/>
                                        </p:tgtEl>
                                      </p:cBhvr>
                                    </p:animEffect>
                                    <p:anim calcmode="lin" valueType="num">
                                      <p:cBhvr>
                                        <p:cTn id="28" dur="750" fill="hold"/>
                                        <p:tgtEl>
                                          <p:spTgt spid="7"/>
                                        </p:tgtEl>
                                        <p:attrNameLst>
                                          <p:attrName>ppt_x</p:attrName>
                                        </p:attrNameLst>
                                      </p:cBhvr>
                                      <p:tavLst>
                                        <p:tav tm="0">
                                          <p:val>
                                            <p:strVal val="#ppt_x"/>
                                          </p:val>
                                        </p:tav>
                                        <p:tav tm="100000">
                                          <p:val>
                                            <p:strVal val="#ppt_x"/>
                                          </p:val>
                                        </p:tav>
                                      </p:tavLst>
                                    </p:anim>
                                    <p:anim calcmode="lin" valueType="num">
                                      <p:cBhvr>
                                        <p:cTn id="29" dur="75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750"/>
                                        <p:tgtEl>
                                          <p:spTgt spid="26"/>
                                        </p:tgtEl>
                                      </p:cBhvr>
                                    </p:animEffect>
                                    <p:anim calcmode="lin" valueType="num">
                                      <p:cBhvr>
                                        <p:cTn id="33" dur="750" fill="hold"/>
                                        <p:tgtEl>
                                          <p:spTgt spid="26"/>
                                        </p:tgtEl>
                                        <p:attrNameLst>
                                          <p:attrName>ppt_x</p:attrName>
                                        </p:attrNameLst>
                                      </p:cBhvr>
                                      <p:tavLst>
                                        <p:tav tm="0">
                                          <p:val>
                                            <p:strVal val="#ppt_x"/>
                                          </p:val>
                                        </p:tav>
                                        <p:tav tm="100000">
                                          <p:val>
                                            <p:strVal val="#ppt_x"/>
                                          </p:val>
                                        </p:tav>
                                      </p:tavLst>
                                    </p:anim>
                                    <p:anim calcmode="lin" valueType="num">
                                      <p:cBhvr>
                                        <p:cTn id="34" dur="750" fill="hold"/>
                                        <p:tgtEl>
                                          <p:spTgt spid="26"/>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750"/>
                                        <p:tgtEl>
                                          <p:spTgt spid="14"/>
                                        </p:tgtEl>
                                      </p:cBhvr>
                                    </p:animEffect>
                                    <p:anim calcmode="lin" valueType="num">
                                      <p:cBhvr>
                                        <p:cTn id="38" dur="750" fill="hold"/>
                                        <p:tgtEl>
                                          <p:spTgt spid="14"/>
                                        </p:tgtEl>
                                        <p:attrNameLst>
                                          <p:attrName>ppt_x</p:attrName>
                                        </p:attrNameLst>
                                      </p:cBhvr>
                                      <p:tavLst>
                                        <p:tav tm="0">
                                          <p:val>
                                            <p:strVal val="#ppt_x"/>
                                          </p:val>
                                        </p:tav>
                                        <p:tav tm="100000">
                                          <p:val>
                                            <p:strVal val="#ppt_x"/>
                                          </p:val>
                                        </p:tav>
                                      </p:tavLst>
                                    </p:anim>
                                    <p:anim calcmode="lin" valueType="num">
                                      <p:cBhvr>
                                        <p:cTn id="39" dur="750" fill="hold"/>
                                        <p:tgtEl>
                                          <p:spTgt spid="14"/>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750"/>
                                        <p:tgtEl>
                                          <p:spTgt spid="2"/>
                                        </p:tgtEl>
                                      </p:cBhvr>
                                    </p:animEffect>
                                    <p:anim calcmode="lin" valueType="num">
                                      <p:cBhvr>
                                        <p:cTn id="43" dur="750" fill="hold"/>
                                        <p:tgtEl>
                                          <p:spTgt spid="2"/>
                                        </p:tgtEl>
                                        <p:attrNameLst>
                                          <p:attrName>ppt_x</p:attrName>
                                        </p:attrNameLst>
                                      </p:cBhvr>
                                      <p:tavLst>
                                        <p:tav tm="0">
                                          <p:val>
                                            <p:strVal val="#ppt_x"/>
                                          </p:val>
                                        </p:tav>
                                        <p:tav tm="100000">
                                          <p:val>
                                            <p:strVal val="#ppt_x"/>
                                          </p:val>
                                        </p:tav>
                                      </p:tavLst>
                                    </p:anim>
                                    <p:anim calcmode="lin" valueType="num">
                                      <p:cBhvr>
                                        <p:cTn id="44" dur="750" fill="hold"/>
                                        <p:tgtEl>
                                          <p:spTgt spid="2"/>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17" presetClass="entr" presetSubtype="1"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fill="hold"/>
                                        <p:tgtEl>
                                          <p:spTgt spid="8"/>
                                        </p:tgtEl>
                                        <p:attrNameLst>
                                          <p:attrName>ppt_x</p:attrName>
                                        </p:attrNameLst>
                                      </p:cBhvr>
                                      <p:tavLst>
                                        <p:tav tm="0">
                                          <p:val>
                                            <p:strVal val="#ppt_x"/>
                                          </p:val>
                                        </p:tav>
                                        <p:tav tm="100000">
                                          <p:val>
                                            <p:strVal val="#ppt_x"/>
                                          </p:val>
                                        </p:tav>
                                      </p:tavLst>
                                    </p:anim>
                                    <p:anim calcmode="lin" valueType="num">
                                      <p:cBhvr>
                                        <p:cTn id="49" dur="500" fill="hold"/>
                                        <p:tgtEl>
                                          <p:spTgt spid="8"/>
                                        </p:tgtEl>
                                        <p:attrNameLst>
                                          <p:attrName>ppt_y</p:attrName>
                                        </p:attrNameLst>
                                      </p:cBhvr>
                                      <p:tavLst>
                                        <p:tav tm="0">
                                          <p:val>
                                            <p:strVal val="#ppt_y-#ppt_h/2"/>
                                          </p:val>
                                        </p:tav>
                                        <p:tav tm="100000">
                                          <p:val>
                                            <p:strVal val="#ppt_y"/>
                                          </p:val>
                                        </p:tav>
                                      </p:tavLst>
                                    </p:anim>
                                    <p:anim calcmode="lin" valueType="num">
                                      <p:cBhvr>
                                        <p:cTn id="50" dur="500" fill="hold"/>
                                        <p:tgtEl>
                                          <p:spTgt spid="8"/>
                                        </p:tgtEl>
                                        <p:attrNameLst>
                                          <p:attrName>ppt_w</p:attrName>
                                        </p:attrNameLst>
                                      </p:cBhvr>
                                      <p:tavLst>
                                        <p:tav tm="0">
                                          <p:val>
                                            <p:strVal val="#ppt_w"/>
                                          </p:val>
                                        </p:tav>
                                        <p:tav tm="100000">
                                          <p:val>
                                            <p:strVal val="#ppt_w"/>
                                          </p:val>
                                        </p:tav>
                                      </p:tavLst>
                                    </p:anim>
                                    <p:anim calcmode="lin" valueType="num">
                                      <p:cBhvr>
                                        <p:cTn id="51" dur="500" fill="hold"/>
                                        <p:tgtEl>
                                          <p:spTgt spid="8"/>
                                        </p:tgtEl>
                                        <p:attrNameLst>
                                          <p:attrName>ppt_h</p:attrName>
                                        </p:attrNameLst>
                                      </p:cBhvr>
                                      <p:tavLst>
                                        <p:tav tm="0">
                                          <p:val>
                                            <p:fltVal val="0"/>
                                          </p:val>
                                        </p:tav>
                                        <p:tav tm="100000">
                                          <p:val>
                                            <p:strVal val="#ppt_h"/>
                                          </p:val>
                                        </p:tav>
                                      </p:tavLst>
                                    </p:anim>
                                  </p:childTnLst>
                                </p:cTn>
                              </p:par>
                              <p:par>
                                <p:cTn id="52" presetID="17" presetClass="entr" presetSubtype="1"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ppt_x</p:attrName>
                                        </p:attrNameLst>
                                      </p:cBhvr>
                                      <p:tavLst>
                                        <p:tav tm="0">
                                          <p:val>
                                            <p:strVal val="#ppt_x"/>
                                          </p:val>
                                        </p:tav>
                                        <p:tav tm="100000">
                                          <p:val>
                                            <p:strVal val="#ppt_x"/>
                                          </p:val>
                                        </p:tav>
                                      </p:tavLst>
                                    </p:anim>
                                    <p:anim calcmode="lin" valueType="num">
                                      <p:cBhvr>
                                        <p:cTn id="55" dur="500" fill="hold"/>
                                        <p:tgtEl>
                                          <p:spTgt spid="27"/>
                                        </p:tgtEl>
                                        <p:attrNameLst>
                                          <p:attrName>ppt_y</p:attrName>
                                        </p:attrNameLst>
                                      </p:cBhvr>
                                      <p:tavLst>
                                        <p:tav tm="0">
                                          <p:val>
                                            <p:strVal val="#ppt_y-#ppt_h/2"/>
                                          </p:val>
                                        </p:tav>
                                        <p:tav tm="100000">
                                          <p:val>
                                            <p:strVal val="#ppt_y"/>
                                          </p:val>
                                        </p:tav>
                                      </p:tavLst>
                                    </p:anim>
                                    <p:anim calcmode="lin" valueType="num">
                                      <p:cBhvr>
                                        <p:cTn id="56" dur="500" fill="hold"/>
                                        <p:tgtEl>
                                          <p:spTgt spid="27"/>
                                        </p:tgtEl>
                                        <p:attrNameLst>
                                          <p:attrName>ppt_w</p:attrName>
                                        </p:attrNameLst>
                                      </p:cBhvr>
                                      <p:tavLst>
                                        <p:tav tm="0">
                                          <p:val>
                                            <p:strVal val="#ppt_w"/>
                                          </p:val>
                                        </p:tav>
                                        <p:tav tm="100000">
                                          <p:val>
                                            <p:strVal val="#ppt_w"/>
                                          </p:val>
                                        </p:tav>
                                      </p:tavLst>
                                    </p:anim>
                                    <p:anim calcmode="lin" valueType="num">
                                      <p:cBhvr>
                                        <p:cTn id="57" dur="500" fill="hold"/>
                                        <p:tgtEl>
                                          <p:spTgt spid="27"/>
                                        </p:tgtEl>
                                        <p:attrNameLst>
                                          <p:attrName>ppt_h</p:attrName>
                                        </p:attrNameLst>
                                      </p:cBhvr>
                                      <p:tavLst>
                                        <p:tav tm="0">
                                          <p:val>
                                            <p:fltVal val="0"/>
                                          </p:val>
                                        </p:tav>
                                        <p:tav tm="100000">
                                          <p:val>
                                            <p:strVal val="#ppt_h"/>
                                          </p:val>
                                        </p:tav>
                                      </p:tavLst>
                                    </p:anim>
                                  </p:childTnLst>
                                </p:cTn>
                              </p:par>
                              <p:par>
                                <p:cTn id="58" presetID="17" presetClass="entr" presetSubtype="1"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ppt_x</p:attrName>
                                        </p:attrNameLst>
                                      </p:cBhvr>
                                      <p:tavLst>
                                        <p:tav tm="0">
                                          <p:val>
                                            <p:strVal val="#ppt_x"/>
                                          </p:val>
                                        </p:tav>
                                        <p:tav tm="100000">
                                          <p:val>
                                            <p:strVal val="#ppt_x"/>
                                          </p:val>
                                        </p:tav>
                                      </p:tavLst>
                                    </p:anim>
                                    <p:anim calcmode="lin" valueType="num">
                                      <p:cBhvr>
                                        <p:cTn id="61" dur="500" fill="hold"/>
                                        <p:tgtEl>
                                          <p:spTgt spid="15"/>
                                        </p:tgtEl>
                                        <p:attrNameLst>
                                          <p:attrName>ppt_y</p:attrName>
                                        </p:attrNameLst>
                                      </p:cBhvr>
                                      <p:tavLst>
                                        <p:tav tm="0">
                                          <p:val>
                                            <p:strVal val="#ppt_y-#ppt_h/2"/>
                                          </p:val>
                                        </p:tav>
                                        <p:tav tm="100000">
                                          <p:val>
                                            <p:strVal val="#ppt_y"/>
                                          </p:val>
                                        </p:tav>
                                      </p:tavLst>
                                    </p:anim>
                                    <p:anim calcmode="lin" valueType="num">
                                      <p:cBhvr>
                                        <p:cTn id="62" dur="500" fill="hold"/>
                                        <p:tgtEl>
                                          <p:spTgt spid="15"/>
                                        </p:tgtEl>
                                        <p:attrNameLst>
                                          <p:attrName>ppt_w</p:attrName>
                                        </p:attrNameLst>
                                      </p:cBhvr>
                                      <p:tavLst>
                                        <p:tav tm="0">
                                          <p:val>
                                            <p:strVal val="#ppt_w"/>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childTnLst>
                                </p:cTn>
                              </p:par>
                              <p:par>
                                <p:cTn id="64" presetID="17" presetClass="entr" presetSubtype="1" fill="hold" grpId="0" nodeType="withEffect">
                                  <p:stCondLst>
                                    <p:cond delay="0"/>
                                  </p:stCondLst>
                                  <p:childTnLst>
                                    <p:set>
                                      <p:cBhvr>
                                        <p:cTn id="65" dur="1" fill="hold">
                                          <p:stCondLst>
                                            <p:cond delay="0"/>
                                          </p:stCondLst>
                                        </p:cTn>
                                        <p:tgtEl>
                                          <p:spTgt spid="3"/>
                                        </p:tgtEl>
                                        <p:attrNameLst>
                                          <p:attrName>style.visibility</p:attrName>
                                        </p:attrNameLst>
                                      </p:cBhvr>
                                      <p:to>
                                        <p:strVal val="visible"/>
                                      </p:to>
                                    </p:set>
                                    <p:anim calcmode="lin" valueType="num">
                                      <p:cBhvr>
                                        <p:cTn id="66" dur="500" fill="hold"/>
                                        <p:tgtEl>
                                          <p:spTgt spid="3"/>
                                        </p:tgtEl>
                                        <p:attrNameLst>
                                          <p:attrName>ppt_x</p:attrName>
                                        </p:attrNameLst>
                                      </p:cBhvr>
                                      <p:tavLst>
                                        <p:tav tm="0">
                                          <p:val>
                                            <p:strVal val="#ppt_x"/>
                                          </p:val>
                                        </p:tav>
                                        <p:tav tm="100000">
                                          <p:val>
                                            <p:strVal val="#ppt_x"/>
                                          </p:val>
                                        </p:tav>
                                      </p:tavLst>
                                    </p:anim>
                                    <p:anim calcmode="lin" valueType="num">
                                      <p:cBhvr>
                                        <p:cTn id="67" dur="500" fill="hold"/>
                                        <p:tgtEl>
                                          <p:spTgt spid="3"/>
                                        </p:tgtEl>
                                        <p:attrNameLst>
                                          <p:attrName>ppt_y</p:attrName>
                                        </p:attrNameLst>
                                      </p:cBhvr>
                                      <p:tavLst>
                                        <p:tav tm="0">
                                          <p:val>
                                            <p:strVal val="#ppt_y-#ppt_h/2"/>
                                          </p:val>
                                        </p:tav>
                                        <p:tav tm="100000">
                                          <p:val>
                                            <p:strVal val="#ppt_y"/>
                                          </p:val>
                                        </p:tav>
                                      </p:tavLst>
                                    </p:anim>
                                    <p:anim calcmode="lin" valueType="num">
                                      <p:cBhvr>
                                        <p:cTn id="68" dur="500" fill="hold"/>
                                        <p:tgtEl>
                                          <p:spTgt spid="3"/>
                                        </p:tgtEl>
                                        <p:attrNameLst>
                                          <p:attrName>ppt_w</p:attrName>
                                        </p:attrNameLst>
                                      </p:cBhvr>
                                      <p:tavLst>
                                        <p:tav tm="0">
                                          <p:val>
                                            <p:strVal val="#ppt_w"/>
                                          </p:val>
                                        </p:tav>
                                        <p:tav tm="100000">
                                          <p:val>
                                            <p:strVal val="#ppt_w"/>
                                          </p:val>
                                        </p:tav>
                                      </p:tavLst>
                                    </p:anim>
                                    <p:anim calcmode="lin" valueType="num">
                                      <p:cBhvr>
                                        <p:cTn id="69" dur="500" fill="hold"/>
                                        <p:tgtEl>
                                          <p:spTgt spid="3"/>
                                        </p:tgtEl>
                                        <p:attrNameLst>
                                          <p:attrName>ppt_h</p:attrName>
                                        </p:attrNameLst>
                                      </p:cBhvr>
                                      <p:tavLst>
                                        <p:tav tm="0">
                                          <p:val>
                                            <p:fltVal val="0"/>
                                          </p:val>
                                        </p:tav>
                                        <p:tav tm="100000">
                                          <p:val>
                                            <p:strVal val="#ppt_h"/>
                                          </p:val>
                                        </p:tav>
                                      </p:tavLst>
                                    </p:anim>
                                  </p:childTnLst>
                                </p:cTn>
                              </p:par>
                            </p:childTnLst>
                          </p:cTn>
                        </p:par>
                        <p:par>
                          <p:cTn id="70" fill="hold">
                            <p:stCondLst>
                              <p:cond delay="1500"/>
                            </p:stCondLst>
                            <p:childTnLst>
                              <p:par>
                                <p:cTn id="71" presetID="42" presetClass="entr" presetSubtype="0"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anim calcmode="lin" valueType="num">
                                      <p:cBhvr>
                                        <p:cTn id="74" dur="500" fill="hold"/>
                                        <p:tgtEl>
                                          <p:spTgt spid="31"/>
                                        </p:tgtEl>
                                        <p:attrNameLst>
                                          <p:attrName>ppt_x</p:attrName>
                                        </p:attrNameLst>
                                      </p:cBhvr>
                                      <p:tavLst>
                                        <p:tav tm="0">
                                          <p:val>
                                            <p:strVal val="#ppt_x"/>
                                          </p:val>
                                        </p:tav>
                                        <p:tav tm="100000">
                                          <p:val>
                                            <p:strVal val="#ppt_x"/>
                                          </p:val>
                                        </p:tav>
                                      </p:tavLst>
                                    </p:anim>
                                    <p:anim calcmode="lin" valueType="num">
                                      <p:cBhvr>
                                        <p:cTn id="75" dur="500" fill="hold"/>
                                        <p:tgtEl>
                                          <p:spTgt spid="31"/>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500"/>
                                        <p:tgtEl>
                                          <p:spTgt spid="32"/>
                                        </p:tgtEl>
                                      </p:cBhvr>
                                    </p:animEffect>
                                    <p:anim calcmode="lin" valueType="num">
                                      <p:cBhvr>
                                        <p:cTn id="79" dur="500" fill="hold"/>
                                        <p:tgtEl>
                                          <p:spTgt spid="32"/>
                                        </p:tgtEl>
                                        <p:attrNameLst>
                                          <p:attrName>ppt_x</p:attrName>
                                        </p:attrNameLst>
                                      </p:cBhvr>
                                      <p:tavLst>
                                        <p:tav tm="0">
                                          <p:val>
                                            <p:strVal val="#ppt_x"/>
                                          </p:val>
                                        </p:tav>
                                        <p:tav tm="100000">
                                          <p:val>
                                            <p:strVal val="#ppt_x"/>
                                          </p:val>
                                        </p:tav>
                                      </p:tavLst>
                                    </p:anim>
                                    <p:anim calcmode="lin" valueType="num">
                                      <p:cBhvr>
                                        <p:cTn id="80" dur="500" fill="hold"/>
                                        <p:tgtEl>
                                          <p:spTgt spid="3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fade">
                                      <p:cBhvr>
                                        <p:cTn id="83" dur="500"/>
                                        <p:tgtEl>
                                          <p:spTgt spid="33"/>
                                        </p:tgtEl>
                                      </p:cBhvr>
                                    </p:animEffect>
                                    <p:anim calcmode="lin" valueType="num">
                                      <p:cBhvr>
                                        <p:cTn id="84" dur="500" fill="hold"/>
                                        <p:tgtEl>
                                          <p:spTgt spid="33"/>
                                        </p:tgtEl>
                                        <p:attrNameLst>
                                          <p:attrName>ppt_x</p:attrName>
                                        </p:attrNameLst>
                                      </p:cBhvr>
                                      <p:tavLst>
                                        <p:tav tm="0">
                                          <p:val>
                                            <p:strVal val="#ppt_x"/>
                                          </p:val>
                                        </p:tav>
                                        <p:tav tm="100000">
                                          <p:val>
                                            <p:strVal val="#ppt_x"/>
                                          </p:val>
                                        </p:tav>
                                      </p:tavLst>
                                    </p:anim>
                                    <p:anim calcmode="lin" valueType="num">
                                      <p:cBhvr>
                                        <p:cTn id="85" dur="500" fill="hold"/>
                                        <p:tgtEl>
                                          <p:spTgt spid="33"/>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500"/>
                                        <p:tgtEl>
                                          <p:spTgt spid="34"/>
                                        </p:tgtEl>
                                      </p:cBhvr>
                                    </p:animEffect>
                                    <p:anim calcmode="lin" valueType="num">
                                      <p:cBhvr>
                                        <p:cTn id="89" dur="500" fill="hold"/>
                                        <p:tgtEl>
                                          <p:spTgt spid="34"/>
                                        </p:tgtEl>
                                        <p:attrNameLst>
                                          <p:attrName>ppt_x</p:attrName>
                                        </p:attrNameLst>
                                      </p:cBhvr>
                                      <p:tavLst>
                                        <p:tav tm="0">
                                          <p:val>
                                            <p:strVal val="#ppt_x"/>
                                          </p:val>
                                        </p:tav>
                                        <p:tav tm="100000">
                                          <p:val>
                                            <p:strVal val="#ppt_x"/>
                                          </p:val>
                                        </p:tav>
                                      </p:tavLst>
                                    </p:anim>
                                    <p:anim calcmode="lin" valueType="num">
                                      <p:cBhvr>
                                        <p:cTn id="90" dur="500" fill="hold"/>
                                        <p:tgtEl>
                                          <p:spTgt spid="34"/>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fade">
                                      <p:cBhvr>
                                        <p:cTn id="93" dur="500"/>
                                        <p:tgtEl>
                                          <p:spTgt spid="35"/>
                                        </p:tgtEl>
                                      </p:cBhvr>
                                    </p:animEffect>
                                    <p:anim calcmode="lin" valueType="num">
                                      <p:cBhvr>
                                        <p:cTn id="94" dur="500" fill="hold"/>
                                        <p:tgtEl>
                                          <p:spTgt spid="35"/>
                                        </p:tgtEl>
                                        <p:attrNameLst>
                                          <p:attrName>ppt_x</p:attrName>
                                        </p:attrNameLst>
                                      </p:cBhvr>
                                      <p:tavLst>
                                        <p:tav tm="0">
                                          <p:val>
                                            <p:strVal val="#ppt_x"/>
                                          </p:val>
                                        </p:tav>
                                        <p:tav tm="100000">
                                          <p:val>
                                            <p:strVal val="#ppt_x"/>
                                          </p:val>
                                        </p:tav>
                                      </p:tavLst>
                                    </p:anim>
                                    <p:anim calcmode="lin" valueType="num">
                                      <p:cBhvr>
                                        <p:cTn id="95" dur="500" fill="hold"/>
                                        <p:tgtEl>
                                          <p:spTgt spid="35"/>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fade">
                                      <p:cBhvr>
                                        <p:cTn id="98" dur="500"/>
                                        <p:tgtEl>
                                          <p:spTgt spid="36"/>
                                        </p:tgtEl>
                                      </p:cBhvr>
                                    </p:animEffect>
                                    <p:anim calcmode="lin" valueType="num">
                                      <p:cBhvr>
                                        <p:cTn id="99" dur="500" fill="hold"/>
                                        <p:tgtEl>
                                          <p:spTgt spid="36"/>
                                        </p:tgtEl>
                                        <p:attrNameLst>
                                          <p:attrName>ppt_x</p:attrName>
                                        </p:attrNameLst>
                                      </p:cBhvr>
                                      <p:tavLst>
                                        <p:tav tm="0">
                                          <p:val>
                                            <p:strVal val="#ppt_x"/>
                                          </p:val>
                                        </p:tav>
                                        <p:tav tm="100000">
                                          <p:val>
                                            <p:strVal val="#ppt_x"/>
                                          </p:val>
                                        </p:tav>
                                      </p:tavLst>
                                    </p:anim>
                                    <p:anim calcmode="lin" valueType="num">
                                      <p:cBhvr>
                                        <p:cTn id="100" dur="500" fill="hold"/>
                                        <p:tgtEl>
                                          <p:spTgt spid="36"/>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37"/>
                                        </p:tgtEl>
                                        <p:attrNameLst>
                                          <p:attrName>style.visibility</p:attrName>
                                        </p:attrNameLst>
                                      </p:cBhvr>
                                      <p:to>
                                        <p:strVal val="visible"/>
                                      </p:to>
                                    </p:set>
                                    <p:animEffect transition="in" filter="fade">
                                      <p:cBhvr>
                                        <p:cTn id="103" dur="500"/>
                                        <p:tgtEl>
                                          <p:spTgt spid="37"/>
                                        </p:tgtEl>
                                      </p:cBhvr>
                                    </p:animEffect>
                                    <p:anim calcmode="lin" valueType="num">
                                      <p:cBhvr>
                                        <p:cTn id="104" dur="500" fill="hold"/>
                                        <p:tgtEl>
                                          <p:spTgt spid="37"/>
                                        </p:tgtEl>
                                        <p:attrNameLst>
                                          <p:attrName>ppt_x</p:attrName>
                                        </p:attrNameLst>
                                      </p:cBhvr>
                                      <p:tavLst>
                                        <p:tav tm="0">
                                          <p:val>
                                            <p:strVal val="#ppt_x"/>
                                          </p:val>
                                        </p:tav>
                                        <p:tav tm="100000">
                                          <p:val>
                                            <p:strVal val="#ppt_x"/>
                                          </p:val>
                                        </p:tav>
                                      </p:tavLst>
                                    </p:anim>
                                    <p:anim calcmode="lin" valueType="num">
                                      <p:cBhvr>
                                        <p:cTn id="105" dur="500" fill="hold"/>
                                        <p:tgtEl>
                                          <p:spTgt spid="37"/>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0"/>
                                  </p:stCondLst>
                                  <p:childTnLst>
                                    <p:set>
                                      <p:cBhvr>
                                        <p:cTn id="107" dur="1" fill="hold">
                                          <p:stCondLst>
                                            <p:cond delay="0"/>
                                          </p:stCondLst>
                                        </p:cTn>
                                        <p:tgtEl>
                                          <p:spTgt spid="38"/>
                                        </p:tgtEl>
                                        <p:attrNameLst>
                                          <p:attrName>style.visibility</p:attrName>
                                        </p:attrNameLst>
                                      </p:cBhvr>
                                      <p:to>
                                        <p:strVal val="visible"/>
                                      </p:to>
                                    </p:set>
                                    <p:animEffect transition="in" filter="fade">
                                      <p:cBhvr>
                                        <p:cTn id="108" dur="500"/>
                                        <p:tgtEl>
                                          <p:spTgt spid="38"/>
                                        </p:tgtEl>
                                      </p:cBhvr>
                                    </p:animEffect>
                                    <p:anim calcmode="lin" valueType="num">
                                      <p:cBhvr>
                                        <p:cTn id="109" dur="500" fill="hold"/>
                                        <p:tgtEl>
                                          <p:spTgt spid="38"/>
                                        </p:tgtEl>
                                        <p:attrNameLst>
                                          <p:attrName>ppt_x</p:attrName>
                                        </p:attrNameLst>
                                      </p:cBhvr>
                                      <p:tavLst>
                                        <p:tav tm="0">
                                          <p:val>
                                            <p:strVal val="#ppt_x"/>
                                          </p:val>
                                        </p:tav>
                                        <p:tav tm="100000">
                                          <p:val>
                                            <p:strVal val="#ppt_x"/>
                                          </p:val>
                                        </p:tav>
                                      </p:tavLst>
                                    </p:anim>
                                    <p:anim calcmode="lin" valueType="num">
                                      <p:cBhvr>
                                        <p:cTn id="110"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8" grpId="0" bldLvl="0" animBg="1"/>
      <p:bldP spid="10" grpId="0" bldLvl="0" animBg="1"/>
      <p:bldP spid="15" grpId="0" bldLvl="0" animBg="1"/>
      <p:bldP spid="17" grpId="0" bldLvl="0" animBg="1"/>
      <p:bldP spid="27" grpId="0" bldLvl="0" animBg="1"/>
      <p:bldP spid="29" grpId="0" bldLvl="0" animBg="1"/>
      <p:bldP spid="31" grpId="0"/>
      <p:bldP spid="32" grpId="0"/>
      <p:bldP spid="33" grpId="0"/>
      <p:bldP spid="34" grpId="0"/>
      <p:bldP spid="35" grpId="0"/>
      <p:bldP spid="36" grpId="0"/>
      <p:bldP spid="37"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2838235" y="1488284"/>
            <a:ext cx="3564678" cy="3655217"/>
            <a:chOff x="3784313" y="1984378"/>
            <a:chExt cx="4752904" cy="4873622"/>
          </a:xfrm>
        </p:grpSpPr>
        <p:sp>
          <p:nvSpPr>
            <p:cNvPr id="42" name="Freeform: Shape 40"/>
            <p:cNvSpPr/>
            <p:nvPr/>
          </p:nvSpPr>
          <p:spPr bwMode="auto">
            <a:xfrm>
              <a:off x="4579086" y="3068398"/>
              <a:ext cx="3025592" cy="3789602"/>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tx2"/>
            </a:solidFill>
            <a:ln>
              <a:noFill/>
            </a:ln>
          </p:spPr>
          <p:txBody>
            <a:bodyPr anchor="ctr"/>
            <a:lstStyle/>
            <a:p>
              <a:pPr algn="ctr"/>
              <a:endParaRPr/>
            </a:p>
          </p:txBody>
        </p:sp>
        <p:sp>
          <p:nvSpPr>
            <p:cNvPr id="43" name="Oval 41"/>
            <p:cNvSpPr/>
            <p:nvPr/>
          </p:nvSpPr>
          <p:spPr bwMode="auto">
            <a:xfrm>
              <a:off x="4103833" y="1984378"/>
              <a:ext cx="2052736" cy="2052736"/>
            </a:xfrm>
            <a:prstGeom prst="ellipse">
              <a:avLst/>
            </a:prstGeom>
            <a:solidFill>
              <a:schemeClr val="accent1">
                <a:alpha val="65000"/>
              </a:schemeClr>
            </a:solidFill>
            <a:ln>
              <a:noFill/>
            </a:ln>
          </p:spPr>
          <p:txBody>
            <a:bodyPr anchor="ctr"/>
            <a:lstStyle/>
            <a:p>
              <a:pPr algn="ctr"/>
              <a:endParaRPr/>
            </a:p>
          </p:txBody>
        </p:sp>
        <p:sp>
          <p:nvSpPr>
            <p:cNvPr id="44" name="Oval 42"/>
            <p:cNvSpPr/>
            <p:nvPr/>
          </p:nvSpPr>
          <p:spPr bwMode="auto">
            <a:xfrm>
              <a:off x="4262428" y="2154249"/>
              <a:ext cx="1735003" cy="1733685"/>
            </a:xfrm>
            <a:prstGeom prst="ellipse">
              <a:avLst/>
            </a:prstGeom>
            <a:solidFill>
              <a:srgbClr val="E6345E"/>
            </a:solidFill>
            <a:ln>
              <a:noFill/>
            </a:ln>
          </p:spPr>
          <p:txBody>
            <a:bodyPr anchor="ctr"/>
            <a:lstStyle/>
            <a:p>
              <a:pPr algn="ctr"/>
              <a:endParaRPr>
                <a:solidFill>
                  <a:srgbClr val="0E1E3B"/>
                </a:solidFill>
              </a:endParaRPr>
            </a:p>
          </p:txBody>
        </p:sp>
        <p:sp>
          <p:nvSpPr>
            <p:cNvPr id="45" name="Oval 43"/>
            <p:cNvSpPr/>
            <p:nvPr/>
          </p:nvSpPr>
          <p:spPr bwMode="auto">
            <a:xfrm>
              <a:off x="6790967" y="3129394"/>
              <a:ext cx="1746250" cy="1746250"/>
            </a:xfrm>
            <a:prstGeom prst="ellipse">
              <a:avLst/>
            </a:prstGeom>
            <a:solidFill>
              <a:schemeClr val="accent2">
                <a:alpha val="65000"/>
              </a:schemeClr>
            </a:solidFill>
            <a:ln>
              <a:noFill/>
            </a:ln>
          </p:spPr>
          <p:txBody>
            <a:bodyPr anchor="ctr"/>
            <a:lstStyle/>
            <a:p>
              <a:pPr algn="ctr"/>
              <a:endParaRPr/>
            </a:p>
          </p:txBody>
        </p:sp>
        <p:sp>
          <p:nvSpPr>
            <p:cNvPr id="46" name="Oval 44"/>
            <p:cNvSpPr/>
            <p:nvPr/>
          </p:nvSpPr>
          <p:spPr bwMode="auto">
            <a:xfrm>
              <a:off x="3784313" y="3506789"/>
              <a:ext cx="1830388" cy="1828800"/>
            </a:xfrm>
            <a:prstGeom prst="ellipse">
              <a:avLst/>
            </a:prstGeom>
            <a:solidFill>
              <a:schemeClr val="accent3">
                <a:alpha val="65000"/>
              </a:schemeClr>
            </a:solidFill>
            <a:ln>
              <a:noFill/>
            </a:ln>
          </p:spPr>
          <p:txBody>
            <a:bodyPr anchor="ctr"/>
            <a:lstStyle/>
            <a:p>
              <a:pPr algn="ctr"/>
              <a:endParaRPr/>
            </a:p>
          </p:txBody>
        </p:sp>
        <p:sp>
          <p:nvSpPr>
            <p:cNvPr id="47" name="Oval 45"/>
            <p:cNvSpPr/>
            <p:nvPr/>
          </p:nvSpPr>
          <p:spPr bwMode="auto">
            <a:xfrm>
              <a:off x="5674504" y="2013410"/>
              <a:ext cx="2052736" cy="2052736"/>
            </a:xfrm>
            <a:prstGeom prst="ellipse">
              <a:avLst/>
            </a:prstGeom>
            <a:solidFill>
              <a:schemeClr val="accent4">
                <a:alpha val="65000"/>
              </a:schemeClr>
            </a:solidFill>
            <a:ln>
              <a:noFill/>
            </a:ln>
          </p:spPr>
          <p:txBody>
            <a:bodyPr anchor="ctr"/>
            <a:lstStyle/>
            <a:p>
              <a:pPr algn="ctr"/>
              <a:endParaRPr/>
            </a:p>
          </p:txBody>
        </p:sp>
        <p:sp>
          <p:nvSpPr>
            <p:cNvPr id="48" name="Oval 46"/>
            <p:cNvSpPr/>
            <p:nvPr/>
          </p:nvSpPr>
          <p:spPr bwMode="auto">
            <a:xfrm>
              <a:off x="6984311" y="3329447"/>
              <a:ext cx="1360339" cy="1362267"/>
            </a:xfrm>
            <a:prstGeom prst="ellipse">
              <a:avLst/>
            </a:prstGeom>
            <a:solidFill>
              <a:srgbClr val="0E1E3B"/>
            </a:solidFill>
            <a:ln>
              <a:noFill/>
            </a:ln>
          </p:spPr>
          <p:txBody>
            <a:bodyPr anchor="ctr"/>
            <a:lstStyle/>
            <a:p>
              <a:pPr algn="ctr"/>
              <a:endParaRPr/>
            </a:p>
          </p:txBody>
        </p:sp>
        <p:sp>
          <p:nvSpPr>
            <p:cNvPr id="49" name="Oval 47"/>
            <p:cNvSpPr/>
            <p:nvPr/>
          </p:nvSpPr>
          <p:spPr bwMode="auto">
            <a:xfrm>
              <a:off x="3951389" y="3682503"/>
              <a:ext cx="1497013" cy="1497013"/>
            </a:xfrm>
            <a:prstGeom prst="ellipse">
              <a:avLst/>
            </a:prstGeom>
            <a:solidFill>
              <a:srgbClr val="0E1E3B"/>
            </a:solidFill>
            <a:ln>
              <a:noFill/>
            </a:ln>
          </p:spPr>
          <p:txBody>
            <a:bodyPr anchor="ctr"/>
            <a:lstStyle/>
            <a:p>
              <a:pPr algn="ctr"/>
              <a:endParaRPr/>
            </a:p>
          </p:txBody>
        </p:sp>
        <p:sp>
          <p:nvSpPr>
            <p:cNvPr id="50" name="TextBox 48"/>
            <p:cNvSpPr txBox="1"/>
            <p:nvPr/>
          </p:nvSpPr>
          <p:spPr>
            <a:xfrm>
              <a:off x="4722071" y="2777075"/>
              <a:ext cx="904415" cy="523220"/>
            </a:xfrm>
            <a:prstGeom prst="rect">
              <a:avLst/>
            </a:prstGeom>
            <a:noFill/>
          </p:spPr>
          <p:txBody>
            <a:bodyPr wrap="none">
              <a:normAutofit fontScale="85000" lnSpcReduction="20000"/>
            </a:bodyPr>
            <a:lstStyle/>
            <a:p>
              <a:pPr algn="ctr"/>
              <a:r>
                <a:rPr lang="id-ID" sz="2800" b="1">
                  <a:solidFill>
                    <a:schemeClr val="bg1"/>
                  </a:solidFill>
                </a:rPr>
                <a:t>25%</a:t>
              </a:r>
            </a:p>
          </p:txBody>
        </p:sp>
        <p:sp>
          <p:nvSpPr>
            <p:cNvPr id="51" name="TextBox 49"/>
            <p:cNvSpPr txBox="1"/>
            <p:nvPr/>
          </p:nvSpPr>
          <p:spPr>
            <a:xfrm>
              <a:off x="4282821" y="4089399"/>
              <a:ext cx="904415" cy="523220"/>
            </a:xfrm>
            <a:prstGeom prst="rect">
              <a:avLst/>
            </a:prstGeom>
            <a:noFill/>
          </p:spPr>
          <p:txBody>
            <a:bodyPr wrap="none">
              <a:normAutofit fontScale="85000" lnSpcReduction="20000"/>
            </a:bodyPr>
            <a:lstStyle/>
            <a:p>
              <a:pPr algn="ctr"/>
              <a:r>
                <a:rPr lang="id-ID" sz="2800" b="1">
                  <a:solidFill>
                    <a:schemeClr val="bg1"/>
                  </a:solidFill>
                </a:rPr>
                <a:t>25%</a:t>
              </a:r>
            </a:p>
          </p:txBody>
        </p:sp>
        <p:sp>
          <p:nvSpPr>
            <p:cNvPr id="52" name="Oval 50"/>
            <p:cNvSpPr/>
            <p:nvPr/>
          </p:nvSpPr>
          <p:spPr bwMode="auto">
            <a:xfrm>
              <a:off x="5833099" y="2183281"/>
              <a:ext cx="1735003" cy="1733685"/>
            </a:xfrm>
            <a:prstGeom prst="ellipse">
              <a:avLst/>
            </a:prstGeom>
            <a:solidFill>
              <a:srgbClr val="0E1E3B"/>
            </a:solidFill>
            <a:ln>
              <a:noFill/>
            </a:ln>
          </p:spPr>
          <p:txBody>
            <a:bodyPr anchor="ctr"/>
            <a:lstStyle/>
            <a:p>
              <a:pPr algn="ctr"/>
              <a:endParaRPr>
                <a:solidFill>
                  <a:srgbClr val="0E1E3B"/>
                </a:solidFill>
              </a:endParaRPr>
            </a:p>
          </p:txBody>
        </p:sp>
        <p:sp>
          <p:nvSpPr>
            <p:cNvPr id="53" name="TextBox 51"/>
            <p:cNvSpPr txBox="1"/>
            <p:nvPr/>
          </p:nvSpPr>
          <p:spPr>
            <a:xfrm>
              <a:off x="7215563" y="3627836"/>
              <a:ext cx="904415" cy="523220"/>
            </a:xfrm>
            <a:prstGeom prst="rect">
              <a:avLst/>
            </a:prstGeom>
            <a:noFill/>
          </p:spPr>
          <p:txBody>
            <a:bodyPr wrap="none">
              <a:normAutofit fontScale="85000" lnSpcReduction="20000"/>
            </a:bodyPr>
            <a:lstStyle/>
            <a:p>
              <a:pPr algn="ctr"/>
              <a:r>
                <a:rPr lang="id-ID" sz="2800" b="1">
                  <a:solidFill>
                    <a:schemeClr val="bg1"/>
                  </a:solidFill>
                </a:rPr>
                <a:t>25%</a:t>
              </a:r>
            </a:p>
          </p:txBody>
        </p:sp>
        <p:sp>
          <p:nvSpPr>
            <p:cNvPr id="54" name="TextBox 52"/>
            <p:cNvSpPr txBox="1"/>
            <p:nvPr/>
          </p:nvSpPr>
          <p:spPr>
            <a:xfrm>
              <a:off x="6316569" y="2759481"/>
              <a:ext cx="904415" cy="523220"/>
            </a:xfrm>
            <a:prstGeom prst="rect">
              <a:avLst/>
            </a:prstGeom>
            <a:noFill/>
          </p:spPr>
          <p:txBody>
            <a:bodyPr wrap="none">
              <a:normAutofit fontScale="85000" lnSpcReduction="20000"/>
            </a:bodyPr>
            <a:lstStyle/>
            <a:p>
              <a:pPr algn="ctr"/>
              <a:r>
                <a:rPr lang="id-ID" sz="2800" b="1">
                  <a:solidFill>
                    <a:schemeClr val="bg1"/>
                  </a:solidFill>
                </a:rPr>
                <a:t>25%</a:t>
              </a:r>
            </a:p>
          </p:txBody>
        </p:sp>
        <p:sp>
          <p:nvSpPr>
            <p:cNvPr id="55" name="Oval 53"/>
            <p:cNvSpPr/>
            <p:nvPr/>
          </p:nvSpPr>
          <p:spPr bwMode="auto">
            <a:xfrm>
              <a:off x="6389919" y="4106245"/>
              <a:ext cx="327589" cy="328054"/>
            </a:xfrm>
            <a:prstGeom prst="ellipse">
              <a:avLst/>
            </a:prstGeom>
            <a:solidFill>
              <a:srgbClr val="0E1E3B"/>
            </a:solidFill>
            <a:ln>
              <a:noFill/>
            </a:ln>
          </p:spPr>
          <p:txBody>
            <a:bodyPr anchor="ctr"/>
            <a:lstStyle/>
            <a:p>
              <a:pPr algn="ctr"/>
              <a:endParaRPr/>
            </a:p>
          </p:txBody>
        </p:sp>
        <p:sp>
          <p:nvSpPr>
            <p:cNvPr id="56" name="Oval 54"/>
            <p:cNvSpPr/>
            <p:nvPr/>
          </p:nvSpPr>
          <p:spPr bwMode="auto">
            <a:xfrm>
              <a:off x="5625888" y="3891832"/>
              <a:ext cx="479357" cy="480037"/>
            </a:xfrm>
            <a:prstGeom prst="ellipse">
              <a:avLst/>
            </a:prstGeom>
            <a:solidFill>
              <a:srgbClr val="E6345E"/>
            </a:solidFill>
            <a:ln>
              <a:noFill/>
            </a:ln>
          </p:spPr>
          <p:txBody>
            <a:bodyPr anchor="ctr"/>
            <a:lstStyle/>
            <a:p>
              <a:pPr algn="ctr"/>
              <a:endParaRPr/>
            </a:p>
          </p:txBody>
        </p:sp>
        <p:sp>
          <p:nvSpPr>
            <p:cNvPr id="57" name="Oval 55"/>
            <p:cNvSpPr/>
            <p:nvPr/>
          </p:nvSpPr>
          <p:spPr bwMode="auto">
            <a:xfrm>
              <a:off x="6529155" y="4721911"/>
              <a:ext cx="310598" cy="311039"/>
            </a:xfrm>
            <a:prstGeom prst="ellipse">
              <a:avLst/>
            </a:prstGeom>
            <a:solidFill>
              <a:srgbClr val="E6345E"/>
            </a:solidFill>
            <a:ln>
              <a:noFill/>
            </a:ln>
          </p:spPr>
          <p:txBody>
            <a:bodyPr anchor="ctr"/>
            <a:lstStyle/>
            <a:p>
              <a:pPr algn="ctr"/>
              <a:endParaRPr/>
            </a:p>
          </p:txBody>
        </p:sp>
        <p:sp>
          <p:nvSpPr>
            <p:cNvPr id="58" name="Oval 56"/>
            <p:cNvSpPr/>
            <p:nvPr/>
          </p:nvSpPr>
          <p:spPr bwMode="auto">
            <a:xfrm>
              <a:off x="7600539" y="2798666"/>
              <a:ext cx="479357" cy="480037"/>
            </a:xfrm>
            <a:prstGeom prst="ellipse">
              <a:avLst/>
            </a:prstGeom>
            <a:solidFill>
              <a:srgbClr val="E6345E"/>
            </a:solidFill>
            <a:ln>
              <a:noFill/>
            </a:ln>
          </p:spPr>
          <p:txBody>
            <a:bodyPr anchor="ctr"/>
            <a:lstStyle/>
            <a:p>
              <a:pPr algn="ctr"/>
              <a:endParaRPr/>
            </a:p>
          </p:txBody>
        </p:sp>
        <p:sp>
          <p:nvSpPr>
            <p:cNvPr id="59" name="Oval 57"/>
            <p:cNvSpPr/>
            <p:nvPr/>
          </p:nvSpPr>
          <p:spPr bwMode="auto">
            <a:xfrm>
              <a:off x="5564842" y="4740400"/>
              <a:ext cx="327589" cy="328054"/>
            </a:xfrm>
            <a:prstGeom prst="ellipse">
              <a:avLst/>
            </a:prstGeom>
            <a:solidFill>
              <a:srgbClr val="E6345E"/>
            </a:solidFill>
            <a:ln>
              <a:noFill/>
            </a:ln>
          </p:spPr>
          <p:txBody>
            <a:bodyPr anchor="ctr"/>
            <a:lstStyle/>
            <a:p>
              <a:pPr algn="ctr"/>
              <a:endParaRPr/>
            </a:p>
          </p:txBody>
        </p:sp>
        <p:sp>
          <p:nvSpPr>
            <p:cNvPr id="60" name="Oval 58"/>
            <p:cNvSpPr/>
            <p:nvPr/>
          </p:nvSpPr>
          <p:spPr bwMode="auto">
            <a:xfrm>
              <a:off x="3872957" y="3309162"/>
              <a:ext cx="479357" cy="480037"/>
            </a:xfrm>
            <a:prstGeom prst="ellipse">
              <a:avLst/>
            </a:prstGeom>
            <a:solidFill>
              <a:srgbClr val="0E1E3B"/>
            </a:solidFill>
            <a:ln>
              <a:noFill/>
            </a:ln>
          </p:spPr>
          <p:txBody>
            <a:bodyPr anchor="ctr"/>
            <a:lstStyle/>
            <a:p>
              <a:pPr algn="ctr"/>
              <a:endParaRPr/>
            </a:p>
          </p:txBody>
        </p:sp>
        <p:sp>
          <p:nvSpPr>
            <p:cNvPr id="61" name="Oval 59"/>
            <p:cNvSpPr/>
            <p:nvPr/>
          </p:nvSpPr>
          <p:spPr bwMode="auto">
            <a:xfrm>
              <a:off x="6934912" y="4591096"/>
              <a:ext cx="479357" cy="480037"/>
            </a:xfrm>
            <a:prstGeom prst="ellipse">
              <a:avLst/>
            </a:prstGeom>
            <a:solidFill>
              <a:srgbClr val="0E1E3B"/>
            </a:solidFill>
            <a:ln>
              <a:noFill/>
            </a:ln>
          </p:spPr>
          <p:txBody>
            <a:bodyPr anchor="ctr"/>
            <a:lstStyle/>
            <a:p>
              <a:pPr algn="ctr"/>
              <a:endParaRPr/>
            </a:p>
          </p:txBody>
        </p:sp>
        <p:sp>
          <p:nvSpPr>
            <p:cNvPr id="62" name="Oval 60"/>
            <p:cNvSpPr/>
            <p:nvPr/>
          </p:nvSpPr>
          <p:spPr bwMode="auto">
            <a:xfrm>
              <a:off x="5265651" y="4805981"/>
              <a:ext cx="479357" cy="480037"/>
            </a:xfrm>
            <a:prstGeom prst="ellipse">
              <a:avLst/>
            </a:prstGeom>
            <a:solidFill>
              <a:srgbClr val="0E1E3B"/>
            </a:solidFill>
            <a:ln>
              <a:noFill/>
            </a:ln>
          </p:spPr>
          <p:txBody>
            <a:bodyPr anchor="ctr"/>
            <a:lstStyle/>
            <a:p>
              <a:pPr algn="ctr"/>
              <a:endParaRPr/>
            </a:p>
          </p:txBody>
        </p:sp>
      </p:grpSp>
      <p:grpSp>
        <p:nvGrpSpPr>
          <p:cNvPr id="5" name="Group 3"/>
          <p:cNvGrpSpPr/>
          <p:nvPr/>
        </p:nvGrpSpPr>
        <p:grpSpPr>
          <a:xfrm rot="10800000" flipH="1">
            <a:off x="2310206" y="3404525"/>
            <a:ext cx="872777" cy="226034"/>
            <a:chOff x="3000375" y="4042161"/>
            <a:chExt cx="1163703" cy="301378"/>
          </a:xfrm>
        </p:grpSpPr>
        <p:cxnSp>
          <p:nvCxnSpPr>
            <p:cNvPr id="40" name="Straight Connector 38"/>
            <p:cNvCxnSpPr/>
            <p:nvPr/>
          </p:nvCxnSpPr>
          <p:spPr>
            <a:xfrm rot="10800000">
              <a:off x="3862700" y="4042161"/>
              <a:ext cx="301378" cy="301378"/>
            </a:xfrm>
            <a:prstGeom prst="line">
              <a:avLst/>
            </a:prstGeom>
            <a:ln w="2222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1" name="Straight Arrow Connector 39"/>
            <p:cNvCxnSpPr/>
            <p:nvPr/>
          </p:nvCxnSpPr>
          <p:spPr>
            <a:xfrm flipH="1">
              <a:off x="3000375" y="4050707"/>
              <a:ext cx="870870" cy="0"/>
            </a:xfrm>
            <a:prstGeom prst="straightConnector1">
              <a:avLst/>
            </a:prstGeom>
            <a:ln w="22225">
              <a:solidFill>
                <a:schemeClr val="accent3"/>
              </a:solidFill>
              <a:tailEnd type="diamond"/>
            </a:ln>
          </p:spPr>
          <p:style>
            <a:lnRef idx="1">
              <a:schemeClr val="accent1"/>
            </a:lnRef>
            <a:fillRef idx="0">
              <a:schemeClr val="accent1"/>
            </a:fillRef>
            <a:effectRef idx="0">
              <a:schemeClr val="accent1"/>
            </a:effectRef>
            <a:fontRef idx="minor">
              <a:schemeClr val="tx1"/>
            </a:fontRef>
          </p:style>
        </p:cxnSp>
      </p:grpSp>
      <p:grpSp>
        <p:nvGrpSpPr>
          <p:cNvPr id="6" name="Group 4"/>
          <p:cNvGrpSpPr/>
          <p:nvPr/>
        </p:nvGrpSpPr>
        <p:grpSpPr>
          <a:xfrm rot="10800000">
            <a:off x="5856647" y="3492371"/>
            <a:ext cx="891773" cy="292128"/>
            <a:chOff x="3153400" y="4042161"/>
            <a:chExt cx="1189031" cy="389504"/>
          </a:xfrm>
        </p:grpSpPr>
        <p:cxnSp>
          <p:nvCxnSpPr>
            <p:cNvPr id="38" name="Straight Connector 36"/>
            <p:cNvCxnSpPr>
              <a:stCxn id="48" idx="4"/>
            </p:cNvCxnSpPr>
            <p:nvPr/>
          </p:nvCxnSpPr>
          <p:spPr>
            <a:xfrm rot="10800000">
              <a:off x="3862700" y="4042161"/>
              <a:ext cx="479731" cy="389504"/>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9" name="Straight Arrow Connector 37"/>
            <p:cNvCxnSpPr/>
            <p:nvPr/>
          </p:nvCxnSpPr>
          <p:spPr>
            <a:xfrm flipH="1">
              <a:off x="3153400" y="4050707"/>
              <a:ext cx="717845" cy="0"/>
            </a:xfrm>
            <a:prstGeom prst="straightConnector1">
              <a:avLst/>
            </a:prstGeom>
            <a:ln w="22225">
              <a:solidFill>
                <a:schemeClr val="accent2"/>
              </a:solidFill>
              <a:tailEnd type="diamond"/>
            </a:ln>
          </p:spPr>
          <p:style>
            <a:lnRef idx="1">
              <a:schemeClr val="accent1"/>
            </a:lnRef>
            <a:fillRef idx="0">
              <a:schemeClr val="accent1"/>
            </a:fillRef>
            <a:effectRef idx="0">
              <a:schemeClr val="accent1"/>
            </a:effectRef>
            <a:fontRef idx="minor">
              <a:schemeClr val="tx1"/>
            </a:fontRef>
          </p:style>
        </p:cxnSp>
      </p:grpSp>
      <p:grpSp>
        <p:nvGrpSpPr>
          <p:cNvPr id="7" name="Group 5"/>
          <p:cNvGrpSpPr/>
          <p:nvPr/>
        </p:nvGrpSpPr>
        <p:grpSpPr>
          <a:xfrm>
            <a:off x="2512428" y="1659305"/>
            <a:ext cx="794116" cy="320893"/>
            <a:chOff x="2894176" y="3704601"/>
            <a:chExt cx="1058821" cy="427857"/>
          </a:xfrm>
        </p:grpSpPr>
        <p:cxnSp>
          <p:nvCxnSpPr>
            <p:cNvPr id="36" name="Straight Connector 34"/>
            <p:cNvCxnSpPr/>
            <p:nvPr/>
          </p:nvCxnSpPr>
          <p:spPr>
            <a:xfrm flipH="1" flipV="1">
              <a:off x="3525140" y="3704601"/>
              <a:ext cx="427857" cy="427857"/>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Straight Arrow Connector 35"/>
            <p:cNvCxnSpPr/>
            <p:nvPr/>
          </p:nvCxnSpPr>
          <p:spPr>
            <a:xfrm flipH="1">
              <a:off x="2894176" y="3704601"/>
              <a:ext cx="630964" cy="0"/>
            </a:xfrm>
            <a:prstGeom prst="straightConnector1">
              <a:avLst/>
            </a:prstGeom>
            <a:ln w="22225">
              <a:solidFill>
                <a:schemeClr val="accent1"/>
              </a:solidFill>
              <a:tailEnd type="diamond"/>
            </a:ln>
          </p:spPr>
          <p:style>
            <a:lnRef idx="1">
              <a:schemeClr val="accent1"/>
            </a:lnRef>
            <a:fillRef idx="0">
              <a:schemeClr val="accent1"/>
            </a:fillRef>
            <a:effectRef idx="0">
              <a:schemeClr val="accent1"/>
            </a:effectRef>
            <a:fontRef idx="minor">
              <a:schemeClr val="tx1"/>
            </a:fontRef>
          </p:style>
        </p:cxnSp>
      </p:grpSp>
      <p:grpSp>
        <p:nvGrpSpPr>
          <p:cNvPr id="8" name="Group 6"/>
          <p:cNvGrpSpPr/>
          <p:nvPr/>
        </p:nvGrpSpPr>
        <p:grpSpPr>
          <a:xfrm flipH="1">
            <a:off x="5593499" y="1663713"/>
            <a:ext cx="978751" cy="249182"/>
            <a:chOff x="2410191" y="3562411"/>
            <a:chExt cx="1305001" cy="332242"/>
          </a:xfrm>
        </p:grpSpPr>
        <p:cxnSp>
          <p:nvCxnSpPr>
            <p:cNvPr id="34" name="Straight Connector 32"/>
            <p:cNvCxnSpPr/>
            <p:nvPr/>
          </p:nvCxnSpPr>
          <p:spPr>
            <a:xfrm flipH="1" flipV="1">
              <a:off x="3391258" y="3570719"/>
              <a:ext cx="323934" cy="323934"/>
            </a:xfrm>
            <a:prstGeom prst="line">
              <a:avLst/>
            </a:prstGeom>
            <a:ln w="2222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5" name="Straight Arrow Connector 33"/>
            <p:cNvCxnSpPr/>
            <p:nvPr/>
          </p:nvCxnSpPr>
          <p:spPr>
            <a:xfrm flipH="1">
              <a:off x="2410191" y="3562411"/>
              <a:ext cx="1002430" cy="0"/>
            </a:xfrm>
            <a:prstGeom prst="straightConnector1">
              <a:avLst/>
            </a:prstGeom>
            <a:ln w="22225">
              <a:solidFill>
                <a:schemeClr val="accent4"/>
              </a:solidFill>
              <a:tailEnd type="diamond"/>
            </a:ln>
          </p:spPr>
          <p:style>
            <a:lnRef idx="1">
              <a:schemeClr val="accent1"/>
            </a:lnRef>
            <a:fillRef idx="0">
              <a:schemeClr val="accent1"/>
            </a:fillRef>
            <a:effectRef idx="0">
              <a:schemeClr val="accent1"/>
            </a:effectRef>
            <a:fontRef idx="minor">
              <a:schemeClr val="tx1"/>
            </a:fontRef>
          </p:style>
        </p:cxnSp>
      </p:grpSp>
      <p:sp>
        <p:nvSpPr>
          <p:cNvPr id="9" name="TextBox 7"/>
          <p:cNvSpPr txBox="1"/>
          <p:nvPr/>
        </p:nvSpPr>
        <p:spPr>
          <a:xfrm>
            <a:off x="6988393" y="1515784"/>
            <a:ext cx="946413" cy="230833"/>
          </a:xfrm>
          <a:prstGeom prst="rect">
            <a:avLst/>
          </a:prstGeom>
          <a:noFill/>
        </p:spPr>
        <p:txBody>
          <a:bodyPr wrap="none">
            <a:normAutofit fontScale="75000" lnSpcReduction="20000"/>
          </a:bodyPr>
          <a:lstStyle/>
          <a:p>
            <a:r>
              <a:rPr lang="zh-CN" altLang="en-US" sz="1400" b="1"/>
              <a:t>标题文本预设</a:t>
            </a:r>
          </a:p>
        </p:txBody>
      </p:sp>
      <p:sp>
        <p:nvSpPr>
          <p:cNvPr id="10" name="Rectangle 8"/>
          <p:cNvSpPr/>
          <p:nvPr/>
        </p:nvSpPr>
        <p:spPr>
          <a:xfrm>
            <a:off x="6988393" y="1764276"/>
            <a:ext cx="1403874" cy="415499"/>
          </a:xfrm>
          <a:prstGeom prst="rect">
            <a:avLst/>
          </a:prstGeom>
        </p:spPr>
        <p:txBody>
          <a:bodyPr wrap="square">
            <a:normAutofit fontScale="77500" lnSpcReduction="20000"/>
          </a:bodyPr>
          <a:lstStyle/>
          <a:p>
            <a:pPr>
              <a:lnSpc>
                <a:spcPct val="120000"/>
              </a:lnSpc>
            </a:pPr>
            <a:r>
              <a:rPr lang="zh-CN" altLang="en-US" sz="1000"/>
              <a:t>此部分内容作为文字排版占位显示（建议使用主题字体）</a:t>
            </a:r>
          </a:p>
        </p:txBody>
      </p:sp>
      <p:sp>
        <p:nvSpPr>
          <p:cNvPr id="11" name="TextBox 9"/>
          <p:cNvSpPr txBox="1"/>
          <p:nvPr/>
        </p:nvSpPr>
        <p:spPr>
          <a:xfrm>
            <a:off x="1039045" y="1476879"/>
            <a:ext cx="946413" cy="230833"/>
          </a:xfrm>
          <a:prstGeom prst="rect">
            <a:avLst/>
          </a:prstGeom>
          <a:noFill/>
        </p:spPr>
        <p:txBody>
          <a:bodyPr wrap="none">
            <a:normAutofit fontScale="75000" lnSpcReduction="20000"/>
          </a:bodyPr>
          <a:lstStyle/>
          <a:p>
            <a:pPr algn="r"/>
            <a:r>
              <a:rPr lang="zh-CN" altLang="en-US" sz="1400" b="1"/>
              <a:t>标题文本预设</a:t>
            </a:r>
          </a:p>
        </p:txBody>
      </p:sp>
      <p:sp>
        <p:nvSpPr>
          <p:cNvPr id="12" name="Rectangle 10"/>
          <p:cNvSpPr/>
          <p:nvPr/>
        </p:nvSpPr>
        <p:spPr>
          <a:xfrm>
            <a:off x="536665" y="1725371"/>
            <a:ext cx="1448792" cy="415499"/>
          </a:xfrm>
          <a:prstGeom prst="rect">
            <a:avLst/>
          </a:prstGeom>
        </p:spPr>
        <p:txBody>
          <a:bodyPr wrap="square">
            <a:normAutofit fontScale="77500" lnSpcReduction="20000"/>
          </a:bodyPr>
          <a:lstStyle/>
          <a:p>
            <a:pPr algn="r">
              <a:lnSpc>
                <a:spcPct val="120000"/>
              </a:lnSpc>
            </a:pPr>
            <a:r>
              <a:rPr lang="zh-CN" altLang="en-US" sz="1000"/>
              <a:t>此部分内容作为文字排版占位显示（建议使用主题字体）</a:t>
            </a:r>
          </a:p>
        </p:txBody>
      </p:sp>
      <p:sp>
        <p:nvSpPr>
          <p:cNvPr id="13" name="TextBox 11"/>
          <p:cNvSpPr txBox="1"/>
          <p:nvPr/>
        </p:nvSpPr>
        <p:spPr>
          <a:xfrm>
            <a:off x="899120" y="3392503"/>
            <a:ext cx="946413" cy="230833"/>
          </a:xfrm>
          <a:prstGeom prst="rect">
            <a:avLst/>
          </a:prstGeom>
          <a:noFill/>
        </p:spPr>
        <p:txBody>
          <a:bodyPr wrap="none">
            <a:normAutofit fontScale="75000" lnSpcReduction="20000"/>
          </a:bodyPr>
          <a:lstStyle/>
          <a:p>
            <a:pPr algn="r"/>
            <a:r>
              <a:rPr lang="zh-CN" altLang="en-US" sz="1400" b="1"/>
              <a:t>标题文本预设</a:t>
            </a:r>
          </a:p>
        </p:txBody>
      </p:sp>
      <p:sp>
        <p:nvSpPr>
          <p:cNvPr id="14" name="Rectangle 12"/>
          <p:cNvSpPr/>
          <p:nvPr/>
        </p:nvSpPr>
        <p:spPr>
          <a:xfrm>
            <a:off x="431645" y="3640995"/>
            <a:ext cx="1413887" cy="415499"/>
          </a:xfrm>
          <a:prstGeom prst="rect">
            <a:avLst/>
          </a:prstGeom>
        </p:spPr>
        <p:txBody>
          <a:bodyPr wrap="square">
            <a:normAutofit fontScale="77500" lnSpcReduction="20000"/>
          </a:bodyPr>
          <a:lstStyle/>
          <a:p>
            <a:pPr algn="r">
              <a:lnSpc>
                <a:spcPct val="120000"/>
              </a:lnSpc>
            </a:pPr>
            <a:r>
              <a:rPr lang="zh-CN" altLang="en-US" sz="1000"/>
              <a:t>此部分内容作为文字排版占位显示（建议使用主题字体）</a:t>
            </a:r>
          </a:p>
        </p:txBody>
      </p:sp>
      <p:sp>
        <p:nvSpPr>
          <p:cNvPr id="15" name="TextBox 13"/>
          <p:cNvSpPr txBox="1"/>
          <p:nvPr/>
        </p:nvSpPr>
        <p:spPr>
          <a:xfrm>
            <a:off x="7189933" y="3544057"/>
            <a:ext cx="946413" cy="230833"/>
          </a:xfrm>
          <a:prstGeom prst="rect">
            <a:avLst/>
          </a:prstGeom>
          <a:noFill/>
        </p:spPr>
        <p:txBody>
          <a:bodyPr wrap="none">
            <a:normAutofit fontScale="75000" lnSpcReduction="20000"/>
          </a:bodyPr>
          <a:lstStyle/>
          <a:p>
            <a:r>
              <a:rPr lang="zh-CN" altLang="en-US" sz="1400" b="1"/>
              <a:t>标题文本预设</a:t>
            </a:r>
          </a:p>
        </p:txBody>
      </p:sp>
      <p:sp>
        <p:nvSpPr>
          <p:cNvPr id="16" name="Rectangle 14"/>
          <p:cNvSpPr/>
          <p:nvPr/>
        </p:nvSpPr>
        <p:spPr>
          <a:xfrm>
            <a:off x="7189933" y="3801360"/>
            <a:ext cx="1483724" cy="415499"/>
          </a:xfrm>
          <a:prstGeom prst="rect">
            <a:avLst/>
          </a:prstGeom>
        </p:spPr>
        <p:txBody>
          <a:bodyPr wrap="square">
            <a:normAutofit fontScale="77500" lnSpcReduction="20000"/>
          </a:bodyPr>
          <a:lstStyle/>
          <a:p>
            <a:pPr>
              <a:lnSpc>
                <a:spcPct val="120000"/>
              </a:lnSpc>
            </a:pPr>
            <a:r>
              <a:rPr lang="zh-CN" altLang="en-US" sz="1000"/>
              <a:t>此部分内容作为文字排版占位显示（建议使用主题字体）</a:t>
            </a:r>
          </a:p>
        </p:txBody>
      </p:sp>
      <p:grpSp>
        <p:nvGrpSpPr>
          <p:cNvPr id="17" name="Group 15"/>
          <p:cNvGrpSpPr/>
          <p:nvPr/>
        </p:nvGrpSpPr>
        <p:grpSpPr>
          <a:xfrm>
            <a:off x="2044877" y="1479956"/>
            <a:ext cx="339329" cy="309563"/>
            <a:chOff x="10426701" y="1314450"/>
            <a:chExt cx="452438" cy="412750"/>
          </a:xfrm>
          <a:solidFill>
            <a:srgbClr val="E6345E"/>
          </a:solidFill>
        </p:grpSpPr>
        <p:sp>
          <p:nvSpPr>
            <p:cNvPr id="31" name="Freeform: Shape 29"/>
            <p:cNvSpPr/>
            <p:nvPr/>
          </p:nvSpPr>
          <p:spPr bwMode="auto">
            <a:xfrm>
              <a:off x="10426701" y="1314450"/>
              <a:ext cx="452438" cy="412750"/>
            </a:xfrm>
            <a:custGeom>
              <a:avLst/>
              <a:gdLst>
                <a:gd name="T0" fmla="*/ 96 w 120"/>
                <a:gd name="T1" fmla="*/ 106 h 107"/>
                <a:gd name="T2" fmla="*/ 93 w 120"/>
                <a:gd name="T3" fmla="*/ 105 h 107"/>
                <a:gd name="T4" fmla="*/ 93 w 120"/>
                <a:gd name="T5" fmla="*/ 99 h 107"/>
                <a:gd name="T6" fmla="*/ 112 w 120"/>
                <a:gd name="T7" fmla="*/ 60 h 107"/>
                <a:gd name="T8" fmla="*/ 60 w 120"/>
                <a:gd name="T9" fmla="*/ 8 h 107"/>
                <a:gd name="T10" fmla="*/ 8 w 120"/>
                <a:gd name="T11" fmla="*/ 60 h 107"/>
                <a:gd name="T12" fmla="*/ 27 w 120"/>
                <a:gd name="T13" fmla="*/ 99 h 107"/>
                <a:gd name="T14" fmla="*/ 27 w 120"/>
                <a:gd name="T15" fmla="*/ 105 h 107"/>
                <a:gd name="T16" fmla="*/ 22 w 120"/>
                <a:gd name="T17" fmla="*/ 106 h 107"/>
                <a:gd name="T18" fmla="*/ 0 w 120"/>
                <a:gd name="T19" fmla="*/ 60 h 107"/>
                <a:gd name="T20" fmla="*/ 60 w 120"/>
                <a:gd name="T21" fmla="*/ 0 h 107"/>
                <a:gd name="T22" fmla="*/ 120 w 120"/>
                <a:gd name="T23" fmla="*/ 60 h 107"/>
                <a:gd name="T24" fmla="*/ 98 w 120"/>
                <a:gd name="T25" fmla="*/ 106 h 107"/>
                <a:gd name="T26" fmla="*/ 96 w 120"/>
                <a:gd name="T27" fmla="*/ 10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107">
                  <a:moveTo>
                    <a:pt x="96" y="106"/>
                  </a:moveTo>
                  <a:cubicBezTo>
                    <a:pt x="95" y="106"/>
                    <a:pt x="94" y="106"/>
                    <a:pt x="93" y="105"/>
                  </a:cubicBezTo>
                  <a:cubicBezTo>
                    <a:pt x="91" y="103"/>
                    <a:pt x="92" y="101"/>
                    <a:pt x="93" y="99"/>
                  </a:cubicBezTo>
                  <a:cubicBezTo>
                    <a:pt x="105" y="89"/>
                    <a:pt x="112" y="75"/>
                    <a:pt x="112" y="60"/>
                  </a:cubicBezTo>
                  <a:cubicBezTo>
                    <a:pt x="112" y="31"/>
                    <a:pt x="89" y="8"/>
                    <a:pt x="60" y="8"/>
                  </a:cubicBezTo>
                  <a:cubicBezTo>
                    <a:pt x="31" y="8"/>
                    <a:pt x="8" y="31"/>
                    <a:pt x="8" y="60"/>
                  </a:cubicBezTo>
                  <a:cubicBezTo>
                    <a:pt x="8" y="75"/>
                    <a:pt x="15" y="89"/>
                    <a:pt x="27" y="99"/>
                  </a:cubicBezTo>
                  <a:cubicBezTo>
                    <a:pt x="28" y="101"/>
                    <a:pt x="29" y="103"/>
                    <a:pt x="27" y="105"/>
                  </a:cubicBezTo>
                  <a:cubicBezTo>
                    <a:pt x="26" y="107"/>
                    <a:pt x="23" y="107"/>
                    <a:pt x="22" y="106"/>
                  </a:cubicBezTo>
                  <a:cubicBezTo>
                    <a:pt x="8" y="94"/>
                    <a:pt x="0" y="77"/>
                    <a:pt x="0" y="60"/>
                  </a:cubicBezTo>
                  <a:cubicBezTo>
                    <a:pt x="0" y="26"/>
                    <a:pt x="27" y="0"/>
                    <a:pt x="60" y="0"/>
                  </a:cubicBezTo>
                  <a:cubicBezTo>
                    <a:pt x="93" y="0"/>
                    <a:pt x="120" y="26"/>
                    <a:pt x="120" y="60"/>
                  </a:cubicBezTo>
                  <a:cubicBezTo>
                    <a:pt x="120" y="77"/>
                    <a:pt x="112" y="94"/>
                    <a:pt x="98" y="106"/>
                  </a:cubicBezTo>
                  <a:cubicBezTo>
                    <a:pt x="98" y="106"/>
                    <a:pt x="97" y="106"/>
                    <a:pt x="96"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 name="Oval 30"/>
            <p:cNvSpPr/>
            <p:nvPr/>
          </p:nvSpPr>
          <p:spPr bwMode="auto">
            <a:xfrm>
              <a:off x="10623551" y="1549400"/>
              <a:ext cx="60325" cy="619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 name="Freeform: Shape 31"/>
            <p:cNvSpPr/>
            <p:nvPr/>
          </p:nvSpPr>
          <p:spPr bwMode="auto">
            <a:xfrm>
              <a:off x="10517188" y="1441450"/>
              <a:ext cx="95250" cy="96838"/>
            </a:xfrm>
            <a:custGeom>
              <a:avLst/>
              <a:gdLst>
                <a:gd name="T0" fmla="*/ 1 w 25"/>
                <a:gd name="T1" fmla="*/ 1 h 25"/>
                <a:gd name="T2" fmla="*/ 7 w 25"/>
                <a:gd name="T3" fmla="*/ 1 h 25"/>
                <a:gd name="T4" fmla="*/ 24 w 25"/>
                <a:gd name="T5" fmla="*/ 18 h 25"/>
                <a:gd name="T6" fmla="*/ 24 w 25"/>
                <a:gd name="T7" fmla="*/ 24 h 25"/>
                <a:gd name="T8" fmla="*/ 18 w 25"/>
                <a:gd name="T9" fmla="*/ 24 h 25"/>
                <a:gd name="T10" fmla="*/ 1 w 25"/>
                <a:gd name="T11" fmla="*/ 7 h 25"/>
                <a:gd name="T12" fmla="*/ 1 w 25"/>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25" h="25">
                  <a:moveTo>
                    <a:pt x="1" y="1"/>
                  </a:moveTo>
                  <a:cubicBezTo>
                    <a:pt x="3" y="0"/>
                    <a:pt x="5" y="0"/>
                    <a:pt x="7" y="1"/>
                  </a:cubicBezTo>
                  <a:cubicBezTo>
                    <a:pt x="24" y="18"/>
                    <a:pt x="24" y="18"/>
                    <a:pt x="24" y="18"/>
                  </a:cubicBezTo>
                  <a:cubicBezTo>
                    <a:pt x="25" y="20"/>
                    <a:pt x="25" y="22"/>
                    <a:pt x="24" y="24"/>
                  </a:cubicBezTo>
                  <a:cubicBezTo>
                    <a:pt x="22" y="25"/>
                    <a:pt x="20" y="25"/>
                    <a:pt x="18" y="24"/>
                  </a:cubicBezTo>
                  <a:cubicBezTo>
                    <a:pt x="1" y="7"/>
                    <a:pt x="1" y="7"/>
                    <a:pt x="1" y="7"/>
                  </a:cubicBezTo>
                  <a:cubicBezTo>
                    <a:pt x="0" y="5"/>
                    <a:pt x="0" y="3"/>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grpSp>
        <p:nvGrpSpPr>
          <p:cNvPr id="18" name="Group 16"/>
          <p:cNvGrpSpPr/>
          <p:nvPr/>
        </p:nvGrpSpPr>
        <p:grpSpPr>
          <a:xfrm>
            <a:off x="1875935" y="3455918"/>
            <a:ext cx="346145" cy="330230"/>
            <a:chOff x="4849813" y="501081"/>
            <a:chExt cx="1104900" cy="1054100"/>
          </a:xfrm>
          <a:solidFill>
            <a:srgbClr val="E6345E"/>
          </a:solidFill>
        </p:grpSpPr>
        <p:sp>
          <p:nvSpPr>
            <p:cNvPr id="25" name="Freeform: Shape 23"/>
            <p:cNvSpPr/>
            <p:nvPr/>
          </p:nvSpPr>
          <p:spPr bwMode="auto">
            <a:xfrm>
              <a:off x="4849813" y="501081"/>
              <a:ext cx="1104900" cy="1054100"/>
            </a:xfrm>
            <a:custGeom>
              <a:avLst/>
              <a:gdLst>
                <a:gd name="T0" fmla="*/ 482 w 526"/>
                <a:gd name="T1" fmla="*/ 0 h 502"/>
                <a:gd name="T2" fmla="*/ 44 w 526"/>
                <a:gd name="T3" fmla="*/ 0 h 502"/>
                <a:gd name="T4" fmla="*/ 0 w 526"/>
                <a:gd name="T5" fmla="*/ 45 h 502"/>
                <a:gd name="T6" fmla="*/ 0 w 526"/>
                <a:gd name="T7" fmla="*/ 384 h 502"/>
                <a:gd name="T8" fmla="*/ 44 w 526"/>
                <a:gd name="T9" fmla="*/ 428 h 502"/>
                <a:gd name="T10" fmla="*/ 177 w 526"/>
                <a:gd name="T11" fmla="*/ 428 h 502"/>
                <a:gd name="T12" fmla="*/ 154 w 526"/>
                <a:gd name="T13" fmla="*/ 454 h 502"/>
                <a:gd name="T14" fmla="*/ 141 w 526"/>
                <a:gd name="T15" fmla="*/ 467 h 502"/>
                <a:gd name="T16" fmla="*/ 140 w 526"/>
                <a:gd name="T17" fmla="*/ 487 h 502"/>
                <a:gd name="T18" fmla="*/ 173 w 526"/>
                <a:gd name="T19" fmla="*/ 502 h 502"/>
                <a:gd name="T20" fmla="*/ 352 w 526"/>
                <a:gd name="T21" fmla="*/ 502 h 502"/>
                <a:gd name="T22" fmla="*/ 386 w 526"/>
                <a:gd name="T23" fmla="*/ 487 h 502"/>
                <a:gd name="T24" fmla="*/ 384 w 526"/>
                <a:gd name="T25" fmla="*/ 467 h 502"/>
                <a:gd name="T26" fmla="*/ 372 w 526"/>
                <a:gd name="T27" fmla="*/ 453 h 502"/>
                <a:gd name="T28" fmla="*/ 348 w 526"/>
                <a:gd name="T29" fmla="*/ 428 h 502"/>
                <a:gd name="T30" fmla="*/ 482 w 526"/>
                <a:gd name="T31" fmla="*/ 428 h 502"/>
                <a:gd name="T32" fmla="*/ 526 w 526"/>
                <a:gd name="T33" fmla="*/ 384 h 502"/>
                <a:gd name="T34" fmla="*/ 526 w 526"/>
                <a:gd name="T35" fmla="*/ 45 h 502"/>
                <a:gd name="T36" fmla="*/ 482 w 526"/>
                <a:gd name="T37" fmla="*/ 0 h 502"/>
                <a:gd name="T38" fmla="*/ 360 w 526"/>
                <a:gd name="T39" fmla="*/ 465 h 502"/>
                <a:gd name="T40" fmla="*/ 371 w 526"/>
                <a:gd name="T41" fmla="*/ 476 h 502"/>
                <a:gd name="T42" fmla="*/ 371 w 526"/>
                <a:gd name="T43" fmla="*/ 480 h 502"/>
                <a:gd name="T44" fmla="*/ 352 w 526"/>
                <a:gd name="T45" fmla="*/ 485 h 502"/>
                <a:gd name="T46" fmla="*/ 173 w 526"/>
                <a:gd name="T47" fmla="*/ 485 h 502"/>
                <a:gd name="T48" fmla="*/ 155 w 526"/>
                <a:gd name="T49" fmla="*/ 480 h 502"/>
                <a:gd name="T50" fmla="*/ 154 w 526"/>
                <a:gd name="T51" fmla="*/ 476 h 502"/>
                <a:gd name="T52" fmla="*/ 154 w 526"/>
                <a:gd name="T53" fmla="*/ 477 h 502"/>
                <a:gd name="T54" fmla="*/ 165 w 526"/>
                <a:gd name="T55" fmla="*/ 465 h 502"/>
                <a:gd name="T56" fmla="*/ 196 w 526"/>
                <a:gd name="T57" fmla="*/ 428 h 502"/>
                <a:gd name="T58" fmla="*/ 329 w 526"/>
                <a:gd name="T59" fmla="*/ 428 h 502"/>
                <a:gd name="T60" fmla="*/ 360 w 526"/>
                <a:gd name="T61" fmla="*/ 465 h 502"/>
                <a:gd name="T62" fmla="*/ 493 w 526"/>
                <a:gd name="T63" fmla="*/ 384 h 502"/>
                <a:gd name="T64" fmla="*/ 482 w 526"/>
                <a:gd name="T65" fmla="*/ 395 h 502"/>
                <a:gd name="T66" fmla="*/ 44 w 526"/>
                <a:gd name="T67" fmla="*/ 395 h 502"/>
                <a:gd name="T68" fmla="*/ 32 w 526"/>
                <a:gd name="T69" fmla="*/ 384 h 502"/>
                <a:gd name="T70" fmla="*/ 32 w 526"/>
                <a:gd name="T71" fmla="*/ 45 h 502"/>
                <a:gd name="T72" fmla="*/ 44 w 526"/>
                <a:gd name="T73" fmla="*/ 33 h 502"/>
                <a:gd name="T74" fmla="*/ 482 w 526"/>
                <a:gd name="T75" fmla="*/ 33 h 502"/>
                <a:gd name="T76" fmla="*/ 493 w 526"/>
                <a:gd name="T77" fmla="*/ 45 h 502"/>
                <a:gd name="T78" fmla="*/ 493 w 526"/>
                <a:gd name="T79" fmla="*/ 384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6" h="502">
                  <a:moveTo>
                    <a:pt x="482" y="0"/>
                  </a:moveTo>
                  <a:cubicBezTo>
                    <a:pt x="44" y="0"/>
                    <a:pt x="44" y="0"/>
                    <a:pt x="44" y="0"/>
                  </a:cubicBezTo>
                  <a:cubicBezTo>
                    <a:pt x="19" y="0"/>
                    <a:pt x="0" y="20"/>
                    <a:pt x="0" y="45"/>
                  </a:cubicBezTo>
                  <a:cubicBezTo>
                    <a:pt x="0" y="384"/>
                    <a:pt x="0" y="384"/>
                    <a:pt x="0" y="384"/>
                  </a:cubicBezTo>
                  <a:cubicBezTo>
                    <a:pt x="0" y="408"/>
                    <a:pt x="19" y="428"/>
                    <a:pt x="44" y="428"/>
                  </a:cubicBezTo>
                  <a:cubicBezTo>
                    <a:pt x="177" y="428"/>
                    <a:pt x="177" y="428"/>
                    <a:pt x="177" y="428"/>
                  </a:cubicBezTo>
                  <a:cubicBezTo>
                    <a:pt x="170" y="437"/>
                    <a:pt x="159" y="448"/>
                    <a:pt x="154" y="454"/>
                  </a:cubicBezTo>
                  <a:cubicBezTo>
                    <a:pt x="148" y="459"/>
                    <a:pt x="144" y="463"/>
                    <a:pt x="141" y="467"/>
                  </a:cubicBezTo>
                  <a:cubicBezTo>
                    <a:pt x="138" y="471"/>
                    <a:pt x="136" y="480"/>
                    <a:pt x="140" y="487"/>
                  </a:cubicBezTo>
                  <a:cubicBezTo>
                    <a:pt x="144" y="494"/>
                    <a:pt x="152" y="502"/>
                    <a:pt x="173" y="502"/>
                  </a:cubicBezTo>
                  <a:cubicBezTo>
                    <a:pt x="352" y="502"/>
                    <a:pt x="352" y="502"/>
                    <a:pt x="352" y="502"/>
                  </a:cubicBezTo>
                  <a:cubicBezTo>
                    <a:pt x="374" y="502"/>
                    <a:pt x="382" y="494"/>
                    <a:pt x="386" y="487"/>
                  </a:cubicBezTo>
                  <a:cubicBezTo>
                    <a:pt x="389" y="480"/>
                    <a:pt x="388" y="471"/>
                    <a:pt x="384" y="467"/>
                  </a:cubicBezTo>
                  <a:cubicBezTo>
                    <a:pt x="382" y="463"/>
                    <a:pt x="378" y="459"/>
                    <a:pt x="372" y="453"/>
                  </a:cubicBezTo>
                  <a:cubicBezTo>
                    <a:pt x="367" y="448"/>
                    <a:pt x="355" y="437"/>
                    <a:pt x="348" y="428"/>
                  </a:cubicBezTo>
                  <a:cubicBezTo>
                    <a:pt x="482" y="428"/>
                    <a:pt x="482" y="428"/>
                    <a:pt x="482" y="428"/>
                  </a:cubicBezTo>
                  <a:cubicBezTo>
                    <a:pt x="506" y="428"/>
                    <a:pt x="526" y="408"/>
                    <a:pt x="526" y="384"/>
                  </a:cubicBezTo>
                  <a:cubicBezTo>
                    <a:pt x="526" y="45"/>
                    <a:pt x="526" y="45"/>
                    <a:pt x="526" y="45"/>
                  </a:cubicBezTo>
                  <a:cubicBezTo>
                    <a:pt x="526" y="20"/>
                    <a:pt x="506" y="0"/>
                    <a:pt x="482" y="0"/>
                  </a:cubicBezTo>
                  <a:close/>
                  <a:moveTo>
                    <a:pt x="360" y="465"/>
                  </a:moveTo>
                  <a:cubicBezTo>
                    <a:pt x="365" y="470"/>
                    <a:pt x="370" y="474"/>
                    <a:pt x="371" y="476"/>
                  </a:cubicBezTo>
                  <a:cubicBezTo>
                    <a:pt x="371" y="476"/>
                    <a:pt x="372" y="478"/>
                    <a:pt x="371" y="480"/>
                  </a:cubicBezTo>
                  <a:cubicBezTo>
                    <a:pt x="368" y="483"/>
                    <a:pt x="362" y="485"/>
                    <a:pt x="352" y="485"/>
                  </a:cubicBezTo>
                  <a:cubicBezTo>
                    <a:pt x="173" y="485"/>
                    <a:pt x="173" y="485"/>
                    <a:pt x="173" y="485"/>
                  </a:cubicBezTo>
                  <a:cubicBezTo>
                    <a:pt x="164" y="485"/>
                    <a:pt x="157" y="483"/>
                    <a:pt x="155" y="480"/>
                  </a:cubicBezTo>
                  <a:cubicBezTo>
                    <a:pt x="154" y="478"/>
                    <a:pt x="155" y="476"/>
                    <a:pt x="154" y="476"/>
                  </a:cubicBezTo>
                  <a:cubicBezTo>
                    <a:pt x="154" y="476"/>
                    <a:pt x="154" y="476"/>
                    <a:pt x="154" y="477"/>
                  </a:cubicBezTo>
                  <a:cubicBezTo>
                    <a:pt x="156" y="474"/>
                    <a:pt x="161" y="470"/>
                    <a:pt x="165" y="465"/>
                  </a:cubicBezTo>
                  <a:cubicBezTo>
                    <a:pt x="180" y="451"/>
                    <a:pt x="191" y="439"/>
                    <a:pt x="196" y="428"/>
                  </a:cubicBezTo>
                  <a:cubicBezTo>
                    <a:pt x="329" y="428"/>
                    <a:pt x="329" y="428"/>
                    <a:pt x="329" y="428"/>
                  </a:cubicBezTo>
                  <a:cubicBezTo>
                    <a:pt x="334" y="439"/>
                    <a:pt x="346" y="451"/>
                    <a:pt x="360" y="465"/>
                  </a:cubicBezTo>
                  <a:close/>
                  <a:moveTo>
                    <a:pt x="493" y="384"/>
                  </a:moveTo>
                  <a:cubicBezTo>
                    <a:pt x="493" y="390"/>
                    <a:pt x="488" y="395"/>
                    <a:pt x="482" y="395"/>
                  </a:cubicBezTo>
                  <a:cubicBezTo>
                    <a:pt x="44" y="395"/>
                    <a:pt x="44" y="395"/>
                    <a:pt x="44" y="395"/>
                  </a:cubicBezTo>
                  <a:cubicBezTo>
                    <a:pt x="38" y="395"/>
                    <a:pt x="32" y="390"/>
                    <a:pt x="32" y="384"/>
                  </a:cubicBezTo>
                  <a:cubicBezTo>
                    <a:pt x="32" y="45"/>
                    <a:pt x="32" y="45"/>
                    <a:pt x="32" y="45"/>
                  </a:cubicBezTo>
                  <a:cubicBezTo>
                    <a:pt x="32" y="38"/>
                    <a:pt x="38" y="33"/>
                    <a:pt x="44" y="33"/>
                  </a:cubicBezTo>
                  <a:cubicBezTo>
                    <a:pt x="482" y="33"/>
                    <a:pt x="482" y="33"/>
                    <a:pt x="482" y="33"/>
                  </a:cubicBezTo>
                  <a:cubicBezTo>
                    <a:pt x="488" y="33"/>
                    <a:pt x="493" y="38"/>
                    <a:pt x="493" y="45"/>
                  </a:cubicBezTo>
                  <a:lnTo>
                    <a:pt x="493" y="3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 name="Freeform: Shape 24"/>
            <p:cNvSpPr/>
            <p:nvPr/>
          </p:nvSpPr>
          <p:spPr bwMode="auto">
            <a:xfrm>
              <a:off x="4986338" y="640781"/>
              <a:ext cx="828675" cy="552450"/>
            </a:xfrm>
            <a:custGeom>
              <a:avLst/>
              <a:gdLst>
                <a:gd name="T0" fmla="*/ 367 w 395"/>
                <a:gd name="T1" fmla="*/ 0 h 264"/>
                <a:gd name="T2" fmla="*/ 28 w 395"/>
                <a:gd name="T3" fmla="*/ 0 h 264"/>
                <a:gd name="T4" fmla="*/ 0 w 395"/>
                <a:gd name="T5" fmla="*/ 28 h 264"/>
                <a:gd name="T6" fmla="*/ 0 w 395"/>
                <a:gd name="T7" fmla="*/ 236 h 264"/>
                <a:gd name="T8" fmla="*/ 28 w 395"/>
                <a:gd name="T9" fmla="*/ 264 h 264"/>
                <a:gd name="T10" fmla="*/ 367 w 395"/>
                <a:gd name="T11" fmla="*/ 264 h 264"/>
                <a:gd name="T12" fmla="*/ 395 w 395"/>
                <a:gd name="T13" fmla="*/ 236 h 264"/>
                <a:gd name="T14" fmla="*/ 395 w 395"/>
                <a:gd name="T15" fmla="*/ 28 h 264"/>
                <a:gd name="T16" fmla="*/ 367 w 395"/>
                <a:gd name="T17" fmla="*/ 0 h 264"/>
                <a:gd name="T18" fmla="*/ 379 w 395"/>
                <a:gd name="T19" fmla="*/ 236 h 264"/>
                <a:gd name="T20" fmla="*/ 367 w 395"/>
                <a:gd name="T21" fmla="*/ 247 h 264"/>
                <a:gd name="T22" fmla="*/ 28 w 395"/>
                <a:gd name="T23" fmla="*/ 247 h 264"/>
                <a:gd name="T24" fmla="*/ 17 w 395"/>
                <a:gd name="T25" fmla="*/ 236 h 264"/>
                <a:gd name="T26" fmla="*/ 17 w 395"/>
                <a:gd name="T27" fmla="*/ 28 h 264"/>
                <a:gd name="T28" fmla="*/ 28 w 395"/>
                <a:gd name="T29" fmla="*/ 17 h 264"/>
                <a:gd name="T30" fmla="*/ 367 w 395"/>
                <a:gd name="T31" fmla="*/ 17 h 264"/>
                <a:gd name="T32" fmla="*/ 379 w 395"/>
                <a:gd name="T33" fmla="*/ 28 h 264"/>
                <a:gd name="T34" fmla="*/ 379 w 395"/>
                <a:gd name="T35" fmla="*/ 236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5" h="264">
                  <a:moveTo>
                    <a:pt x="367" y="0"/>
                  </a:moveTo>
                  <a:cubicBezTo>
                    <a:pt x="28" y="0"/>
                    <a:pt x="28" y="0"/>
                    <a:pt x="28" y="0"/>
                  </a:cubicBezTo>
                  <a:cubicBezTo>
                    <a:pt x="13" y="0"/>
                    <a:pt x="0" y="13"/>
                    <a:pt x="0" y="28"/>
                  </a:cubicBezTo>
                  <a:cubicBezTo>
                    <a:pt x="0" y="236"/>
                    <a:pt x="0" y="236"/>
                    <a:pt x="0" y="236"/>
                  </a:cubicBezTo>
                  <a:cubicBezTo>
                    <a:pt x="0" y="251"/>
                    <a:pt x="13" y="264"/>
                    <a:pt x="28" y="264"/>
                  </a:cubicBezTo>
                  <a:cubicBezTo>
                    <a:pt x="367" y="264"/>
                    <a:pt x="367" y="264"/>
                    <a:pt x="367" y="264"/>
                  </a:cubicBezTo>
                  <a:cubicBezTo>
                    <a:pt x="383" y="264"/>
                    <a:pt x="395" y="251"/>
                    <a:pt x="395" y="236"/>
                  </a:cubicBezTo>
                  <a:cubicBezTo>
                    <a:pt x="395" y="28"/>
                    <a:pt x="395" y="28"/>
                    <a:pt x="395" y="28"/>
                  </a:cubicBezTo>
                  <a:cubicBezTo>
                    <a:pt x="395" y="13"/>
                    <a:pt x="383" y="0"/>
                    <a:pt x="367" y="0"/>
                  </a:cubicBezTo>
                  <a:close/>
                  <a:moveTo>
                    <a:pt x="379" y="236"/>
                  </a:moveTo>
                  <a:cubicBezTo>
                    <a:pt x="379" y="242"/>
                    <a:pt x="374" y="247"/>
                    <a:pt x="367" y="247"/>
                  </a:cubicBezTo>
                  <a:cubicBezTo>
                    <a:pt x="28" y="247"/>
                    <a:pt x="28" y="247"/>
                    <a:pt x="28" y="247"/>
                  </a:cubicBezTo>
                  <a:cubicBezTo>
                    <a:pt x="22" y="247"/>
                    <a:pt x="17" y="242"/>
                    <a:pt x="17" y="236"/>
                  </a:cubicBezTo>
                  <a:cubicBezTo>
                    <a:pt x="17" y="28"/>
                    <a:pt x="17" y="28"/>
                    <a:pt x="17" y="28"/>
                  </a:cubicBezTo>
                  <a:cubicBezTo>
                    <a:pt x="17" y="22"/>
                    <a:pt x="22" y="17"/>
                    <a:pt x="28" y="17"/>
                  </a:cubicBezTo>
                  <a:cubicBezTo>
                    <a:pt x="367" y="17"/>
                    <a:pt x="367" y="17"/>
                    <a:pt x="367" y="17"/>
                  </a:cubicBezTo>
                  <a:cubicBezTo>
                    <a:pt x="374" y="17"/>
                    <a:pt x="379" y="22"/>
                    <a:pt x="379" y="28"/>
                  </a:cubicBezTo>
                  <a:lnTo>
                    <a:pt x="379" y="2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 name="Freeform: Shape 25"/>
            <p:cNvSpPr/>
            <p:nvPr/>
          </p:nvSpPr>
          <p:spPr bwMode="auto">
            <a:xfrm>
              <a:off x="5349875" y="1209106"/>
              <a:ext cx="104775" cy="10477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3 h 50"/>
                <a:gd name="T12" fmla="*/ 17 w 50"/>
                <a:gd name="T13" fmla="*/ 25 h 50"/>
                <a:gd name="T14" fmla="*/ 25 w 50"/>
                <a:gd name="T15" fmla="*/ 17 h 50"/>
                <a:gd name="T16" fmla="*/ 33 w 50"/>
                <a:gd name="T17" fmla="*/ 25 h 50"/>
                <a:gd name="T18" fmla="*/ 25 w 50"/>
                <a:gd name="T19" fmla="*/ 3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8" y="50"/>
                    <a:pt x="50" y="39"/>
                    <a:pt x="50" y="25"/>
                  </a:cubicBezTo>
                  <a:cubicBezTo>
                    <a:pt x="50" y="12"/>
                    <a:pt x="38" y="0"/>
                    <a:pt x="25" y="0"/>
                  </a:cubicBezTo>
                  <a:close/>
                  <a:moveTo>
                    <a:pt x="25" y="33"/>
                  </a:moveTo>
                  <a:cubicBezTo>
                    <a:pt x="20" y="33"/>
                    <a:pt x="17" y="30"/>
                    <a:pt x="17" y="25"/>
                  </a:cubicBezTo>
                  <a:cubicBezTo>
                    <a:pt x="17" y="21"/>
                    <a:pt x="20" y="17"/>
                    <a:pt x="25" y="17"/>
                  </a:cubicBezTo>
                  <a:cubicBezTo>
                    <a:pt x="29" y="17"/>
                    <a:pt x="33" y="21"/>
                    <a:pt x="33" y="25"/>
                  </a:cubicBezTo>
                  <a:cubicBezTo>
                    <a:pt x="33" y="30"/>
                    <a:pt x="29" y="33"/>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 name="Freeform: Shape 26"/>
            <p:cNvSpPr/>
            <p:nvPr/>
          </p:nvSpPr>
          <p:spPr bwMode="auto">
            <a:xfrm>
              <a:off x="5480050" y="866206"/>
              <a:ext cx="280988" cy="280988"/>
            </a:xfrm>
            <a:custGeom>
              <a:avLst/>
              <a:gdLst>
                <a:gd name="T0" fmla="*/ 67 w 134"/>
                <a:gd name="T1" fmla="*/ 134 h 134"/>
                <a:gd name="T2" fmla="*/ 0 w 134"/>
                <a:gd name="T3" fmla="*/ 67 h 134"/>
                <a:gd name="T4" fmla="*/ 67 w 134"/>
                <a:gd name="T5" fmla="*/ 0 h 134"/>
                <a:gd name="T6" fmla="*/ 134 w 134"/>
                <a:gd name="T7" fmla="*/ 67 h 134"/>
                <a:gd name="T8" fmla="*/ 67 w 134"/>
                <a:gd name="T9" fmla="*/ 134 h 134"/>
                <a:gd name="T10" fmla="*/ 67 w 134"/>
                <a:gd name="T11" fmla="*/ 10 h 134"/>
                <a:gd name="T12" fmla="*/ 10 w 134"/>
                <a:gd name="T13" fmla="*/ 67 h 134"/>
                <a:gd name="T14" fmla="*/ 67 w 134"/>
                <a:gd name="T15" fmla="*/ 124 h 134"/>
                <a:gd name="T16" fmla="*/ 124 w 134"/>
                <a:gd name="T17" fmla="*/ 67 h 134"/>
                <a:gd name="T18" fmla="*/ 67 w 134"/>
                <a:gd name="T19" fmla="*/ 1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134">
                  <a:moveTo>
                    <a:pt x="67" y="134"/>
                  </a:moveTo>
                  <a:cubicBezTo>
                    <a:pt x="30" y="134"/>
                    <a:pt x="0" y="104"/>
                    <a:pt x="0" y="67"/>
                  </a:cubicBezTo>
                  <a:cubicBezTo>
                    <a:pt x="0" y="30"/>
                    <a:pt x="30" y="0"/>
                    <a:pt x="67" y="0"/>
                  </a:cubicBezTo>
                  <a:cubicBezTo>
                    <a:pt x="104" y="0"/>
                    <a:pt x="134" y="30"/>
                    <a:pt x="134" y="67"/>
                  </a:cubicBezTo>
                  <a:cubicBezTo>
                    <a:pt x="134" y="104"/>
                    <a:pt x="104" y="134"/>
                    <a:pt x="67" y="134"/>
                  </a:cubicBezTo>
                  <a:close/>
                  <a:moveTo>
                    <a:pt x="67" y="10"/>
                  </a:moveTo>
                  <a:cubicBezTo>
                    <a:pt x="35" y="10"/>
                    <a:pt x="10" y="35"/>
                    <a:pt x="10" y="67"/>
                  </a:cubicBezTo>
                  <a:cubicBezTo>
                    <a:pt x="10" y="98"/>
                    <a:pt x="35" y="124"/>
                    <a:pt x="67" y="124"/>
                  </a:cubicBezTo>
                  <a:cubicBezTo>
                    <a:pt x="98" y="124"/>
                    <a:pt x="124" y="98"/>
                    <a:pt x="124" y="67"/>
                  </a:cubicBezTo>
                  <a:cubicBezTo>
                    <a:pt x="124" y="35"/>
                    <a:pt x="98" y="10"/>
                    <a:pt x="6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 name="Freeform: Shape 27"/>
            <p:cNvSpPr/>
            <p:nvPr/>
          </p:nvSpPr>
          <p:spPr bwMode="auto">
            <a:xfrm>
              <a:off x="5545138" y="931293"/>
              <a:ext cx="150813" cy="150813"/>
            </a:xfrm>
            <a:custGeom>
              <a:avLst/>
              <a:gdLst>
                <a:gd name="T0" fmla="*/ 36 w 72"/>
                <a:gd name="T1" fmla="*/ 72 h 72"/>
                <a:gd name="T2" fmla="*/ 0 w 72"/>
                <a:gd name="T3" fmla="*/ 36 h 72"/>
                <a:gd name="T4" fmla="*/ 36 w 72"/>
                <a:gd name="T5" fmla="*/ 0 h 72"/>
                <a:gd name="T6" fmla="*/ 72 w 72"/>
                <a:gd name="T7" fmla="*/ 36 h 72"/>
                <a:gd name="T8" fmla="*/ 36 w 72"/>
                <a:gd name="T9" fmla="*/ 72 h 72"/>
                <a:gd name="T10" fmla="*/ 36 w 72"/>
                <a:gd name="T11" fmla="*/ 10 h 72"/>
                <a:gd name="T12" fmla="*/ 10 w 72"/>
                <a:gd name="T13" fmla="*/ 36 h 72"/>
                <a:gd name="T14" fmla="*/ 36 w 72"/>
                <a:gd name="T15" fmla="*/ 62 h 72"/>
                <a:gd name="T16" fmla="*/ 62 w 72"/>
                <a:gd name="T17" fmla="*/ 36 h 72"/>
                <a:gd name="T18" fmla="*/ 36 w 72"/>
                <a:gd name="T19" fmla="*/ 1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72"/>
                  </a:moveTo>
                  <a:cubicBezTo>
                    <a:pt x="16" y="72"/>
                    <a:pt x="0" y="56"/>
                    <a:pt x="0" y="36"/>
                  </a:cubicBezTo>
                  <a:cubicBezTo>
                    <a:pt x="0" y="16"/>
                    <a:pt x="16" y="0"/>
                    <a:pt x="36" y="0"/>
                  </a:cubicBezTo>
                  <a:cubicBezTo>
                    <a:pt x="56" y="0"/>
                    <a:pt x="72" y="16"/>
                    <a:pt x="72" y="36"/>
                  </a:cubicBezTo>
                  <a:cubicBezTo>
                    <a:pt x="72" y="56"/>
                    <a:pt x="56" y="72"/>
                    <a:pt x="36" y="72"/>
                  </a:cubicBezTo>
                  <a:close/>
                  <a:moveTo>
                    <a:pt x="36" y="10"/>
                  </a:moveTo>
                  <a:cubicBezTo>
                    <a:pt x="22" y="10"/>
                    <a:pt x="10" y="21"/>
                    <a:pt x="10" y="36"/>
                  </a:cubicBezTo>
                  <a:cubicBezTo>
                    <a:pt x="10" y="50"/>
                    <a:pt x="22" y="62"/>
                    <a:pt x="36" y="62"/>
                  </a:cubicBezTo>
                  <a:cubicBezTo>
                    <a:pt x="50" y="62"/>
                    <a:pt x="62" y="50"/>
                    <a:pt x="62" y="36"/>
                  </a:cubicBezTo>
                  <a:cubicBezTo>
                    <a:pt x="62" y="21"/>
                    <a:pt x="50" y="10"/>
                    <a:pt x="3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 name="Freeform: Shape 28"/>
            <p:cNvSpPr/>
            <p:nvPr/>
          </p:nvSpPr>
          <p:spPr bwMode="auto">
            <a:xfrm>
              <a:off x="5316538" y="702693"/>
              <a:ext cx="371475" cy="396875"/>
            </a:xfrm>
            <a:custGeom>
              <a:avLst/>
              <a:gdLst>
                <a:gd name="T0" fmla="*/ 155 w 177"/>
                <a:gd name="T1" fmla="*/ 0 h 189"/>
                <a:gd name="T2" fmla="*/ 134 w 177"/>
                <a:gd name="T3" fmla="*/ 0 h 189"/>
                <a:gd name="T4" fmla="*/ 104 w 177"/>
                <a:gd name="T5" fmla="*/ 28 h 189"/>
                <a:gd name="T6" fmla="*/ 91 w 177"/>
                <a:gd name="T7" fmla="*/ 33 h 189"/>
                <a:gd name="T8" fmla="*/ 72 w 177"/>
                <a:gd name="T9" fmla="*/ 26 h 189"/>
                <a:gd name="T10" fmla="*/ 50 w 177"/>
                <a:gd name="T11" fmla="*/ 35 h 189"/>
                <a:gd name="T12" fmla="*/ 35 w 177"/>
                <a:gd name="T13" fmla="*/ 50 h 189"/>
                <a:gd name="T14" fmla="*/ 26 w 177"/>
                <a:gd name="T15" fmla="*/ 72 h 189"/>
                <a:gd name="T16" fmla="*/ 33 w 177"/>
                <a:gd name="T17" fmla="*/ 91 h 189"/>
                <a:gd name="T18" fmla="*/ 28 w 177"/>
                <a:gd name="T19" fmla="*/ 104 h 189"/>
                <a:gd name="T20" fmla="*/ 0 w 177"/>
                <a:gd name="T21" fmla="*/ 134 h 189"/>
                <a:gd name="T22" fmla="*/ 0 w 177"/>
                <a:gd name="T23" fmla="*/ 155 h 189"/>
                <a:gd name="T24" fmla="*/ 28 w 177"/>
                <a:gd name="T25" fmla="*/ 186 h 189"/>
                <a:gd name="T26" fmla="*/ 29 w 177"/>
                <a:gd name="T27" fmla="*/ 189 h 189"/>
                <a:gd name="T28" fmla="*/ 52 w 177"/>
                <a:gd name="T29" fmla="*/ 189 h 189"/>
                <a:gd name="T30" fmla="*/ 44 w 177"/>
                <a:gd name="T31" fmla="*/ 165 h 189"/>
                <a:gd name="T32" fmla="*/ 31 w 177"/>
                <a:gd name="T33" fmla="*/ 165 h 189"/>
                <a:gd name="T34" fmla="*/ 21 w 177"/>
                <a:gd name="T35" fmla="*/ 155 h 189"/>
                <a:gd name="T36" fmla="*/ 21 w 177"/>
                <a:gd name="T37" fmla="*/ 134 h 189"/>
                <a:gd name="T38" fmla="*/ 31 w 177"/>
                <a:gd name="T39" fmla="*/ 124 h 189"/>
                <a:gd name="T40" fmla="*/ 44 w 177"/>
                <a:gd name="T41" fmla="*/ 124 h 189"/>
                <a:gd name="T42" fmla="*/ 59 w 177"/>
                <a:gd name="T43" fmla="*/ 88 h 189"/>
                <a:gd name="T44" fmla="*/ 50 w 177"/>
                <a:gd name="T45" fmla="*/ 79 h 189"/>
                <a:gd name="T46" fmla="*/ 50 w 177"/>
                <a:gd name="T47" fmla="*/ 64 h 189"/>
                <a:gd name="T48" fmla="*/ 64 w 177"/>
                <a:gd name="T49" fmla="*/ 50 h 189"/>
                <a:gd name="T50" fmla="*/ 72 w 177"/>
                <a:gd name="T51" fmla="*/ 47 h 189"/>
                <a:gd name="T52" fmla="*/ 79 w 177"/>
                <a:gd name="T53" fmla="*/ 50 h 189"/>
                <a:gd name="T54" fmla="*/ 88 w 177"/>
                <a:gd name="T55" fmla="*/ 59 h 189"/>
                <a:gd name="T56" fmla="*/ 124 w 177"/>
                <a:gd name="T57" fmla="*/ 43 h 189"/>
                <a:gd name="T58" fmla="*/ 124 w 177"/>
                <a:gd name="T59" fmla="*/ 31 h 189"/>
                <a:gd name="T60" fmla="*/ 134 w 177"/>
                <a:gd name="T61" fmla="*/ 21 h 189"/>
                <a:gd name="T62" fmla="*/ 155 w 177"/>
                <a:gd name="T63" fmla="*/ 21 h 189"/>
                <a:gd name="T64" fmla="*/ 165 w 177"/>
                <a:gd name="T65" fmla="*/ 31 h 189"/>
                <a:gd name="T66" fmla="*/ 165 w 177"/>
                <a:gd name="T67" fmla="*/ 43 h 189"/>
                <a:gd name="T68" fmla="*/ 177 w 177"/>
                <a:gd name="T69" fmla="*/ 47 h 189"/>
                <a:gd name="T70" fmla="*/ 177 w 177"/>
                <a:gd name="T71" fmla="*/ 9 h 189"/>
                <a:gd name="T72" fmla="*/ 155 w 177"/>
                <a:gd name="T73"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7" h="189">
                  <a:moveTo>
                    <a:pt x="155" y="0"/>
                  </a:moveTo>
                  <a:cubicBezTo>
                    <a:pt x="134" y="0"/>
                    <a:pt x="134" y="0"/>
                    <a:pt x="134" y="0"/>
                  </a:cubicBezTo>
                  <a:cubicBezTo>
                    <a:pt x="118" y="0"/>
                    <a:pt x="105" y="12"/>
                    <a:pt x="104" y="28"/>
                  </a:cubicBezTo>
                  <a:cubicBezTo>
                    <a:pt x="99" y="29"/>
                    <a:pt x="95" y="31"/>
                    <a:pt x="91" y="33"/>
                  </a:cubicBezTo>
                  <a:cubicBezTo>
                    <a:pt x="86" y="28"/>
                    <a:pt x="79" y="26"/>
                    <a:pt x="72" y="26"/>
                  </a:cubicBezTo>
                  <a:cubicBezTo>
                    <a:pt x="63" y="26"/>
                    <a:pt x="56" y="29"/>
                    <a:pt x="50" y="35"/>
                  </a:cubicBezTo>
                  <a:cubicBezTo>
                    <a:pt x="35" y="50"/>
                    <a:pt x="35" y="50"/>
                    <a:pt x="35" y="50"/>
                  </a:cubicBezTo>
                  <a:cubicBezTo>
                    <a:pt x="29" y="56"/>
                    <a:pt x="26" y="63"/>
                    <a:pt x="26" y="72"/>
                  </a:cubicBezTo>
                  <a:cubicBezTo>
                    <a:pt x="26" y="79"/>
                    <a:pt x="29" y="86"/>
                    <a:pt x="33" y="91"/>
                  </a:cubicBezTo>
                  <a:cubicBezTo>
                    <a:pt x="31" y="95"/>
                    <a:pt x="29" y="99"/>
                    <a:pt x="28" y="104"/>
                  </a:cubicBezTo>
                  <a:cubicBezTo>
                    <a:pt x="12" y="105"/>
                    <a:pt x="0" y="118"/>
                    <a:pt x="0" y="134"/>
                  </a:cubicBezTo>
                  <a:cubicBezTo>
                    <a:pt x="0" y="155"/>
                    <a:pt x="0" y="155"/>
                    <a:pt x="0" y="155"/>
                  </a:cubicBezTo>
                  <a:cubicBezTo>
                    <a:pt x="0" y="171"/>
                    <a:pt x="12" y="184"/>
                    <a:pt x="28" y="186"/>
                  </a:cubicBezTo>
                  <a:cubicBezTo>
                    <a:pt x="28" y="187"/>
                    <a:pt x="29" y="188"/>
                    <a:pt x="29" y="189"/>
                  </a:cubicBezTo>
                  <a:cubicBezTo>
                    <a:pt x="52" y="189"/>
                    <a:pt x="52" y="189"/>
                    <a:pt x="52" y="189"/>
                  </a:cubicBezTo>
                  <a:cubicBezTo>
                    <a:pt x="48" y="182"/>
                    <a:pt x="45" y="174"/>
                    <a:pt x="44" y="165"/>
                  </a:cubicBezTo>
                  <a:cubicBezTo>
                    <a:pt x="31" y="165"/>
                    <a:pt x="31" y="165"/>
                    <a:pt x="31" y="165"/>
                  </a:cubicBezTo>
                  <a:cubicBezTo>
                    <a:pt x="25" y="165"/>
                    <a:pt x="21" y="161"/>
                    <a:pt x="21" y="155"/>
                  </a:cubicBezTo>
                  <a:cubicBezTo>
                    <a:pt x="21" y="134"/>
                    <a:pt x="21" y="134"/>
                    <a:pt x="21" y="134"/>
                  </a:cubicBezTo>
                  <a:cubicBezTo>
                    <a:pt x="21" y="129"/>
                    <a:pt x="25" y="124"/>
                    <a:pt x="31" y="124"/>
                  </a:cubicBezTo>
                  <a:cubicBezTo>
                    <a:pt x="44" y="124"/>
                    <a:pt x="44" y="124"/>
                    <a:pt x="44" y="124"/>
                  </a:cubicBezTo>
                  <a:cubicBezTo>
                    <a:pt x="46" y="111"/>
                    <a:pt x="52" y="99"/>
                    <a:pt x="59" y="88"/>
                  </a:cubicBezTo>
                  <a:cubicBezTo>
                    <a:pt x="50" y="79"/>
                    <a:pt x="50" y="79"/>
                    <a:pt x="50" y="79"/>
                  </a:cubicBezTo>
                  <a:cubicBezTo>
                    <a:pt x="46" y="75"/>
                    <a:pt x="46" y="68"/>
                    <a:pt x="50" y="64"/>
                  </a:cubicBezTo>
                  <a:cubicBezTo>
                    <a:pt x="64" y="50"/>
                    <a:pt x="64" y="50"/>
                    <a:pt x="64" y="50"/>
                  </a:cubicBezTo>
                  <a:cubicBezTo>
                    <a:pt x="66" y="48"/>
                    <a:pt x="69" y="47"/>
                    <a:pt x="72" y="47"/>
                  </a:cubicBezTo>
                  <a:cubicBezTo>
                    <a:pt x="74" y="47"/>
                    <a:pt x="77" y="48"/>
                    <a:pt x="79" y="50"/>
                  </a:cubicBezTo>
                  <a:cubicBezTo>
                    <a:pt x="88" y="59"/>
                    <a:pt x="88" y="59"/>
                    <a:pt x="88" y="59"/>
                  </a:cubicBezTo>
                  <a:cubicBezTo>
                    <a:pt x="99" y="52"/>
                    <a:pt x="111" y="46"/>
                    <a:pt x="124" y="43"/>
                  </a:cubicBezTo>
                  <a:cubicBezTo>
                    <a:pt x="124" y="31"/>
                    <a:pt x="124" y="31"/>
                    <a:pt x="124" y="31"/>
                  </a:cubicBezTo>
                  <a:cubicBezTo>
                    <a:pt x="124" y="25"/>
                    <a:pt x="129" y="21"/>
                    <a:pt x="134" y="21"/>
                  </a:cubicBezTo>
                  <a:cubicBezTo>
                    <a:pt x="155" y="21"/>
                    <a:pt x="155" y="21"/>
                    <a:pt x="155" y="21"/>
                  </a:cubicBezTo>
                  <a:cubicBezTo>
                    <a:pt x="161" y="21"/>
                    <a:pt x="165" y="25"/>
                    <a:pt x="165" y="31"/>
                  </a:cubicBezTo>
                  <a:cubicBezTo>
                    <a:pt x="165" y="43"/>
                    <a:pt x="165" y="43"/>
                    <a:pt x="165" y="43"/>
                  </a:cubicBezTo>
                  <a:cubicBezTo>
                    <a:pt x="169" y="44"/>
                    <a:pt x="173" y="45"/>
                    <a:pt x="177" y="47"/>
                  </a:cubicBezTo>
                  <a:cubicBezTo>
                    <a:pt x="177" y="9"/>
                    <a:pt x="177" y="9"/>
                    <a:pt x="177" y="9"/>
                  </a:cubicBezTo>
                  <a:cubicBezTo>
                    <a:pt x="171" y="3"/>
                    <a:pt x="163" y="0"/>
                    <a:pt x="1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
        <p:nvSpPr>
          <p:cNvPr id="19" name="Freeform: Shape 17"/>
          <p:cNvSpPr/>
          <p:nvPr/>
        </p:nvSpPr>
        <p:spPr bwMode="auto">
          <a:xfrm rot="2700000">
            <a:off x="6699387" y="1528660"/>
            <a:ext cx="233915" cy="346716"/>
          </a:xfrm>
          <a:custGeom>
            <a:avLst/>
            <a:gdLst>
              <a:gd name="T0" fmla="*/ 163 w 164"/>
              <a:gd name="T1" fmla="*/ 109 h 244"/>
              <a:gd name="T2" fmla="*/ 125 w 164"/>
              <a:gd name="T3" fmla="*/ 46 h 244"/>
              <a:gd name="T4" fmla="*/ 143 w 164"/>
              <a:gd name="T5" fmla="*/ 9 h 244"/>
              <a:gd name="T6" fmla="*/ 143 w 164"/>
              <a:gd name="T7" fmla="*/ 3 h 244"/>
              <a:gd name="T8" fmla="*/ 138 w 164"/>
              <a:gd name="T9" fmla="*/ 0 h 244"/>
              <a:gd name="T10" fmla="*/ 22 w 164"/>
              <a:gd name="T11" fmla="*/ 0 h 244"/>
              <a:gd name="T12" fmla="*/ 17 w 164"/>
              <a:gd name="T13" fmla="*/ 3 h 244"/>
              <a:gd name="T14" fmla="*/ 17 w 164"/>
              <a:gd name="T15" fmla="*/ 9 h 244"/>
              <a:gd name="T16" fmla="*/ 39 w 164"/>
              <a:gd name="T17" fmla="*/ 46 h 244"/>
              <a:gd name="T18" fmla="*/ 2 w 164"/>
              <a:gd name="T19" fmla="*/ 109 h 244"/>
              <a:gd name="T20" fmla="*/ 1 w 164"/>
              <a:gd name="T21" fmla="*/ 114 h 244"/>
              <a:gd name="T22" fmla="*/ 61 w 164"/>
              <a:gd name="T23" fmla="*/ 241 h 244"/>
              <a:gd name="T24" fmla="*/ 66 w 164"/>
              <a:gd name="T25" fmla="*/ 244 h 244"/>
              <a:gd name="T26" fmla="*/ 98 w 164"/>
              <a:gd name="T27" fmla="*/ 244 h 244"/>
              <a:gd name="T28" fmla="*/ 103 w 164"/>
              <a:gd name="T29" fmla="*/ 241 h 244"/>
              <a:gd name="T30" fmla="*/ 163 w 164"/>
              <a:gd name="T31" fmla="*/ 114 h 244"/>
              <a:gd name="T32" fmla="*/ 163 w 164"/>
              <a:gd name="T33" fmla="*/ 109 h 244"/>
              <a:gd name="T34" fmla="*/ 128 w 164"/>
              <a:gd name="T35" fmla="*/ 12 h 244"/>
              <a:gd name="T36" fmla="*/ 114 w 164"/>
              <a:gd name="T37" fmla="*/ 40 h 244"/>
              <a:gd name="T38" fmla="*/ 49 w 164"/>
              <a:gd name="T39" fmla="*/ 40 h 244"/>
              <a:gd name="T40" fmla="*/ 33 w 164"/>
              <a:gd name="T41" fmla="*/ 12 h 244"/>
              <a:gd name="T42" fmla="*/ 128 w 164"/>
              <a:gd name="T43" fmla="*/ 12 h 244"/>
              <a:gd name="T44" fmla="*/ 82 w 164"/>
              <a:gd name="T45" fmla="*/ 120 h 244"/>
              <a:gd name="T46" fmla="*/ 68 w 164"/>
              <a:gd name="T47" fmla="*/ 106 h 244"/>
              <a:gd name="T48" fmla="*/ 82 w 164"/>
              <a:gd name="T49" fmla="*/ 92 h 244"/>
              <a:gd name="T50" fmla="*/ 96 w 164"/>
              <a:gd name="T51" fmla="*/ 106 h 244"/>
              <a:gd name="T52" fmla="*/ 82 w 164"/>
              <a:gd name="T53" fmla="*/ 120 h 244"/>
              <a:gd name="T54" fmla="*/ 94 w 164"/>
              <a:gd name="T55" fmla="*/ 232 h 244"/>
              <a:gd name="T56" fmla="*/ 88 w 164"/>
              <a:gd name="T57" fmla="*/ 232 h 244"/>
              <a:gd name="T58" fmla="*/ 88 w 164"/>
              <a:gd name="T59" fmla="*/ 131 h 244"/>
              <a:gd name="T60" fmla="*/ 108 w 164"/>
              <a:gd name="T61" fmla="*/ 106 h 244"/>
              <a:gd name="T62" fmla="*/ 82 w 164"/>
              <a:gd name="T63" fmla="*/ 80 h 244"/>
              <a:gd name="T64" fmla="*/ 56 w 164"/>
              <a:gd name="T65" fmla="*/ 106 h 244"/>
              <a:gd name="T66" fmla="*/ 76 w 164"/>
              <a:gd name="T67" fmla="*/ 131 h 244"/>
              <a:gd name="T68" fmla="*/ 76 w 164"/>
              <a:gd name="T69" fmla="*/ 232 h 244"/>
              <a:gd name="T70" fmla="*/ 70 w 164"/>
              <a:gd name="T71" fmla="*/ 232 h 244"/>
              <a:gd name="T72" fmla="*/ 13 w 164"/>
              <a:gd name="T73" fmla="*/ 112 h 244"/>
              <a:gd name="T74" fmla="*/ 49 w 164"/>
              <a:gd name="T75" fmla="*/ 52 h 244"/>
              <a:gd name="T76" fmla="*/ 115 w 164"/>
              <a:gd name="T77" fmla="*/ 52 h 244"/>
              <a:gd name="T78" fmla="*/ 151 w 164"/>
              <a:gd name="T79" fmla="*/ 112 h 244"/>
              <a:gd name="T80" fmla="*/ 94 w 164"/>
              <a:gd name="T81" fmla="*/ 23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4" h="244">
                <a:moveTo>
                  <a:pt x="163" y="109"/>
                </a:moveTo>
                <a:cubicBezTo>
                  <a:pt x="125" y="46"/>
                  <a:pt x="125" y="46"/>
                  <a:pt x="125" y="46"/>
                </a:cubicBezTo>
                <a:cubicBezTo>
                  <a:pt x="143" y="9"/>
                  <a:pt x="143" y="9"/>
                  <a:pt x="143" y="9"/>
                </a:cubicBezTo>
                <a:cubicBezTo>
                  <a:pt x="144" y="7"/>
                  <a:pt x="144" y="5"/>
                  <a:pt x="143" y="3"/>
                </a:cubicBezTo>
                <a:cubicBezTo>
                  <a:pt x="142" y="1"/>
                  <a:pt x="140" y="0"/>
                  <a:pt x="138" y="0"/>
                </a:cubicBezTo>
                <a:cubicBezTo>
                  <a:pt x="22" y="0"/>
                  <a:pt x="22" y="0"/>
                  <a:pt x="22" y="0"/>
                </a:cubicBezTo>
                <a:cubicBezTo>
                  <a:pt x="20" y="0"/>
                  <a:pt x="18" y="1"/>
                  <a:pt x="17" y="3"/>
                </a:cubicBezTo>
                <a:cubicBezTo>
                  <a:pt x="16" y="5"/>
                  <a:pt x="16" y="7"/>
                  <a:pt x="17" y="9"/>
                </a:cubicBezTo>
                <a:cubicBezTo>
                  <a:pt x="39" y="46"/>
                  <a:pt x="39" y="46"/>
                  <a:pt x="39" y="46"/>
                </a:cubicBezTo>
                <a:cubicBezTo>
                  <a:pt x="2" y="109"/>
                  <a:pt x="2" y="109"/>
                  <a:pt x="2" y="109"/>
                </a:cubicBezTo>
                <a:cubicBezTo>
                  <a:pt x="1" y="111"/>
                  <a:pt x="0" y="113"/>
                  <a:pt x="1" y="114"/>
                </a:cubicBezTo>
                <a:cubicBezTo>
                  <a:pt x="61" y="241"/>
                  <a:pt x="61" y="241"/>
                  <a:pt x="61" y="241"/>
                </a:cubicBezTo>
                <a:cubicBezTo>
                  <a:pt x="62" y="243"/>
                  <a:pt x="64" y="244"/>
                  <a:pt x="66" y="244"/>
                </a:cubicBezTo>
                <a:cubicBezTo>
                  <a:pt x="98" y="244"/>
                  <a:pt x="98" y="244"/>
                  <a:pt x="98" y="244"/>
                </a:cubicBezTo>
                <a:cubicBezTo>
                  <a:pt x="100" y="244"/>
                  <a:pt x="102" y="243"/>
                  <a:pt x="103" y="241"/>
                </a:cubicBezTo>
                <a:cubicBezTo>
                  <a:pt x="163" y="114"/>
                  <a:pt x="163" y="114"/>
                  <a:pt x="163" y="114"/>
                </a:cubicBezTo>
                <a:cubicBezTo>
                  <a:pt x="164" y="113"/>
                  <a:pt x="164" y="111"/>
                  <a:pt x="163" y="109"/>
                </a:cubicBezTo>
                <a:close/>
                <a:moveTo>
                  <a:pt x="128" y="12"/>
                </a:moveTo>
                <a:cubicBezTo>
                  <a:pt x="114" y="40"/>
                  <a:pt x="114" y="40"/>
                  <a:pt x="114" y="40"/>
                </a:cubicBezTo>
                <a:cubicBezTo>
                  <a:pt x="49" y="40"/>
                  <a:pt x="49" y="40"/>
                  <a:pt x="49" y="40"/>
                </a:cubicBezTo>
                <a:cubicBezTo>
                  <a:pt x="33" y="12"/>
                  <a:pt x="33" y="12"/>
                  <a:pt x="33" y="12"/>
                </a:cubicBezTo>
                <a:lnTo>
                  <a:pt x="128" y="12"/>
                </a:lnTo>
                <a:close/>
                <a:moveTo>
                  <a:pt x="82" y="120"/>
                </a:moveTo>
                <a:cubicBezTo>
                  <a:pt x="74" y="120"/>
                  <a:pt x="68" y="114"/>
                  <a:pt x="68" y="106"/>
                </a:cubicBezTo>
                <a:cubicBezTo>
                  <a:pt x="68" y="98"/>
                  <a:pt x="74" y="92"/>
                  <a:pt x="82" y="92"/>
                </a:cubicBezTo>
                <a:cubicBezTo>
                  <a:pt x="90" y="92"/>
                  <a:pt x="96" y="98"/>
                  <a:pt x="96" y="106"/>
                </a:cubicBezTo>
                <a:cubicBezTo>
                  <a:pt x="96" y="114"/>
                  <a:pt x="90" y="120"/>
                  <a:pt x="82" y="120"/>
                </a:cubicBezTo>
                <a:close/>
                <a:moveTo>
                  <a:pt x="94" y="232"/>
                </a:moveTo>
                <a:cubicBezTo>
                  <a:pt x="88" y="232"/>
                  <a:pt x="88" y="232"/>
                  <a:pt x="88" y="232"/>
                </a:cubicBezTo>
                <a:cubicBezTo>
                  <a:pt x="88" y="131"/>
                  <a:pt x="88" y="131"/>
                  <a:pt x="88" y="131"/>
                </a:cubicBezTo>
                <a:cubicBezTo>
                  <a:pt x="99" y="129"/>
                  <a:pt x="108" y="118"/>
                  <a:pt x="108" y="106"/>
                </a:cubicBezTo>
                <a:cubicBezTo>
                  <a:pt x="108" y="92"/>
                  <a:pt x="96" y="80"/>
                  <a:pt x="82" y="80"/>
                </a:cubicBezTo>
                <a:cubicBezTo>
                  <a:pt x="68" y="80"/>
                  <a:pt x="56" y="92"/>
                  <a:pt x="56" y="106"/>
                </a:cubicBezTo>
                <a:cubicBezTo>
                  <a:pt x="56" y="118"/>
                  <a:pt x="65" y="129"/>
                  <a:pt x="76" y="131"/>
                </a:cubicBezTo>
                <a:cubicBezTo>
                  <a:pt x="76" y="232"/>
                  <a:pt x="76" y="232"/>
                  <a:pt x="76" y="232"/>
                </a:cubicBezTo>
                <a:cubicBezTo>
                  <a:pt x="70" y="232"/>
                  <a:pt x="70" y="232"/>
                  <a:pt x="70" y="232"/>
                </a:cubicBezTo>
                <a:cubicBezTo>
                  <a:pt x="13" y="112"/>
                  <a:pt x="13" y="112"/>
                  <a:pt x="13" y="112"/>
                </a:cubicBezTo>
                <a:cubicBezTo>
                  <a:pt x="49" y="52"/>
                  <a:pt x="49" y="52"/>
                  <a:pt x="49" y="52"/>
                </a:cubicBezTo>
                <a:cubicBezTo>
                  <a:pt x="115" y="52"/>
                  <a:pt x="115" y="52"/>
                  <a:pt x="115" y="52"/>
                </a:cubicBezTo>
                <a:cubicBezTo>
                  <a:pt x="151" y="112"/>
                  <a:pt x="151" y="112"/>
                  <a:pt x="151" y="112"/>
                </a:cubicBezTo>
                <a:lnTo>
                  <a:pt x="94" y="232"/>
                </a:lnTo>
                <a:close/>
              </a:path>
            </a:pathLst>
          </a:custGeom>
          <a:solidFill>
            <a:srgbClr val="E6345E"/>
          </a:solidFill>
          <a:ln>
            <a:noFill/>
          </a:ln>
        </p:spPr>
        <p:txBody>
          <a:bodyPr anchor="ctr"/>
          <a:lstStyle/>
          <a:p>
            <a:pPr algn="ctr"/>
            <a:endParaRPr/>
          </a:p>
        </p:txBody>
      </p:sp>
      <p:grpSp>
        <p:nvGrpSpPr>
          <p:cNvPr id="20" name="Group 18"/>
          <p:cNvGrpSpPr/>
          <p:nvPr/>
        </p:nvGrpSpPr>
        <p:grpSpPr>
          <a:xfrm>
            <a:off x="6848089" y="3634946"/>
            <a:ext cx="310754" cy="282179"/>
            <a:chOff x="10598151" y="1660526"/>
            <a:chExt cx="414338" cy="376238"/>
          </a:xfrm>
          <a:solidFill>
            <a:srgbClr val="E6345E"/>
          </a:solidFill>
        </p:grpSpPr>
        <p:sp>
          <p:nvSpPr>
            <p:cNvPr id="21" name="Freeform: Shape 19"/>
            <p:cNvSpPr/>
            <p:nvPr/>
          </p:nvSpPr>
          <p:spPr bwMode="auto">
            <a:xfrm>
              <a:off x="10598151" y="1660526"/>
              <a:ext cx="414338" cy="376238"/>
            </a:xfrm>
            <a:custGeom>
              <a:avLst/>
              <a:gdLst>
                <a:gd name="T0" fmla="*/ 86 w 110"/>
                <a:gd name="T1" fmla="*/ 98 h 98"/>
                <a:gd name="T2" fmla="*/ 84 w 110"/>
                <a:gd name="T3" fmla="*/ 98 h 98"/>
                <a:gd name="T4" fmla="*/ 71 w 110"/>
                <a:gd name="T5" fmla="*/ 90 h 98"/>
                <a:gd name="T6" fmla="*/ 52 w 110"/>
                <a:gd name="T7" fmla="*/ 92 h 98"/>
                <a:gd name="T8" fmla="*/ 0 w 110"/>
                <a:gd name="T9" fmla="*/ 46 h 98"/>
                <a:gd name="T10" fmla="*/ 52 w 110"/>
                <a:gd name="T11" fmla="*/ 0 h 98"/>
                <a:gd name="T12" fmla="*/ 110 w 110"/>
                <a:gd name="T13" fmla="*/ 46 h 98"/>
                <a:gd name="T14" fmla="*/ 90 w 110"/>
                <a:gd name="T15" fmla="*/ 81 h 98"/>
                <a:gd name="T16" fmla="*/ 90 w 110"/>
                <a:gd name="T17" fmla="*/ 93 h 98"/>
                <a:gd name="T18" fmla="*/ 90 w 110"/>
                <a:gd name="T19" fmla="*/ 94 h 98"/>
                <a:gd name="T20" fmla="*/ 86 w 110"/>
                <a:gd name="T21" fmla="*/ 98 h 98"/>
                <a:gd name="T22" fmla="*/ 86 w 110"/>
                <a:gd name="T23" fmla="*/ 98 h 98"/>
                <a:gd name="T24" fmla="*/ 71 w 110"/>
                <a:gd name="T25" fmla="*/ 81 h 98"/>
                <a:gd name="T26" fmla="*/ 73 w 110"/>
                <a:gd name="T27" fmla="*/ 82 h 98"/>
                <a:gd name="T28" fmla="*/ 82 w 110"/>
                <a:gd name="T29" fmla="*/ 87 h 98"/>
                <a:gd name="T30" fmla="*/ 82 w 110"/>
                <a:gd name="T31" fmla="*/ 79 h 98"/>
                <a:gd name="T32" fmla="*/ 84 w 110"/>
                <a:gd name="T33" fmla="*/ 76 h 98"/>
                <a:gd name="T34" fmla="*/ 102 w 110"/>
                <a:gd name="T35" fmla="*/ 46 h 98"/>
                <a:gd name="T36" fmla="*/ 52 w 110"/>
                <a:gd name="T37" fmla="*/ 8 h 98"/>
                <a:gd name="T38" fmla="*/ 8 w 110"/>
                <a:gd name="T39" fmla="*/ 46 h 98"/>
                <a:gd name="T40" fmla="*/ 52 w 110"/>
                <a:gd name="T41" fmla="*/ 84 h 98"/>
                <a:gd name="T42" fmla="*/ 70 w 110"/>
                <a:gd name="T43" fmla="*/ 82 h 98"/>
                <a:gd name="T44" fmla="*/ 71 w 110"/>
                <a:gd name="T45" fmla="*/ 8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0" h="98">
                  <a:moveTo>
                    <a:pt x="86" y="98"/>
                  </a:moveTo>
                  <a:cubicBezTo>
                    <a:pt x="85" y="98"/>
                    <a:pt x="85" y="98"/>
                    <a:pt x="84" y="98"/>
                  </a:cubicBezTo>
                  <a:cubicBezTo>
                    <a:pt x="71" y="90"/>
                    <a:pt x="71" y="90"/>
                    <a:pt x="71" y="90"/>
                  </a:cubicBezTo>
                  <a:cubicBezTo>
                    <a:pt x="65" y="91"/>
                    <a:pt x="59" y="92"/>
                    <a:pt x="52" y="92"/>
                  </a:cubicBezTo>
                  <a:cubicBezTo>
                    <a:pt x="21" y="92"/>
                    <a:pt x="0" y="73"/>
                    <a:pt x="0" y="46"/>
                  </a:cubicBezTo>
                  <a:cubicBezTo>
                    <a:pt x="0" y="19"/>
                    <a:pt x="22" y="0"/>
                    <a:pt x="52" y="0"/>
                  </a:cubicBezTo>
                  <a:cubicBezTo>
                    <a:pt x="85" y="0"/>
                    <a:pt x="110" y="20"/>
                    <a:pt x="110" y="46"/>
                  </a:cubicBezTo>
                  <a:cubicBezTo>
                    <a:pt x="110" y="60"/>
                    <a:pt x="103" y="72"/>
                    <a:pt x="90" y="81"/>
                  </a:cubicBezTo>
                  <a:cubicBezTo>
                    <a:pt x="90" y="93"/>
                    <a:pt x="90" y="93"/>
                    <a:pt x="90" y="93"/>
                  </a:cubicBezTo>
                  <a:cubicBezTo>
                    <a:pt x="90" y="94"/>
                    <a:pt x="90" y="94"/>
                    <a:pt x="90" y="94"/>
                  </a:cubicBezTo>
                  <a:cubicBezTo>
                    <a:pt x="90" y="96"/>
                    <a:pt x="88" y="98"/>
                    <a:pt x="86" y="98"/>
                  </a:cubicBezTo>
                  <a:cubicBezTo>
                    <a:pt x="86" y="98"/>
                    <a:pt x="86" y="98"/>
                    <a:pt x="86" y="98"/>
                  </a:cubicBezTo>
                  <a:close/>
                  <a:moveTo>
                    <a:pt x="71" y="81"/>
                  </a:moveTo>
                  <a:cubicBezTo>
                    <a:pt x="72" y="81"/>
                    <a:pt x="73" y="82"/>
                    <a:pt x="73" y="82"/>
                  </a:cubicBezTo>
                  <a:cubicBezTo>
                    <a:pt x="82" y="87"/>
                    <a:pt x="82" y="87"/>
                    <a:pt x="82" y="87"/>
                  </a:cubicBezTo>
                  <a:cubicBezTo>
                    <a:pt x="82" y="79"/>
                    <a:pt x="82" y="79"/>
                    <a:pt x="82" y="79"/>
                  </a:cubicBezTo>
                  <a:cubicBezTo>
                    <a:pt x="82" y="78"/>
                    <a:pt x="83" y="76"/>
                    <a:pt x="84" y="76"/>
                  </a:cubicBezTo>
                  <a:cubicBezTo>
                    <a:pt x="96" y="68"/>
                    <a:pt x="102" y="58"/>
                    <a:pt x="102" y="46"/>
                  </a:cubicBezTo>
                  <a:cubicBezTo>
                    <a:pt x="102" y="25"/>
                    <a:pt x="80" y="8"/>
                    <a:pt x="52" y="8"/>
                  </a:cubicBezTo>
                  <a:cubicBezTo>
                    <a:pt x="26" y="8"/>
                    <a:pt x="8" y="24"/>
                    <a:pt x="8" y="46"/>
                  </a:cubicBezTo>
                  <a:cubicBezTo>
                    <a:pt x="8" y="68"/>
                    <a:pt x="26" y="84"/>
                    <a:pt x="52" y="84"/>
                  </a:cubicBezTo>
                  <a:cubicBezTo>
                    <a:pt x="58" y="84"/>
                    <a:pt x="64" y="83"/>
                    <a:pt x="70" y="82"/>
                  </a:cubicBezTo>
                  <a:cubicBezTo>
                    <a:pt x="70" y="82"/>
                    <a:pt x="71" y="81"/>
                    <a:pt x="71"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 name="Freeform: Shape 20"/>
            <p:cNvSpPr/>
            <p:nvPr/>
          </p:nvSpPr>
          <p:spPr bwMode="auto">
            <a:xfrm>
              <a:off x="10680701" y="1806576"/>
              <a:ext cx="65088" cy="68263"/>
            </a:xfrm>
            <a:custGeom>
              <a:avLst/>
              <a:gdLst>
                <a:gd name="T0" fmla="*/ 9 w 17"/>
                <a:gd name="T1" fmla="*/ 18 h 18"/>
                <a:gd name="T2" fmla="*/ 0 w 17"/>
                <a:gd name="T3" fmla="*/ 9 h 18"/>
                <a:gd name="T4" fmla="*/ 9 w 17"/>
                <a:gd name="T5" fmla="*/ 0 h 18"/>
                <a:gd name="T6" fmla="*/ 17 w 17"/>
                <a:gd name="T7" fmla="*/ 9 h 18"/>
                <a:gd name="T8" fmla="*/ 9 w 17"/>
                <a:gd name="T9" fmla="*/ 18 h 18"/>
                <a:gd name="T10" fmla="*/ 9 w 17"/>
                <a:gd name="T11" fmla="*/ 4 h 18"/>
                <a:gd name="T12" fmla="*/ 4 w 17"/>
                <a:gd name="T13" fmla="*/ 9 h 18"/>
                <a:gd name="T14" fmla="*/ 9 w 17"/>
                <a:gd name="T15" fmla="*/ 14 h 18"/>
                <a:gd name="T16" fmla="*/ 13 w 17"/>
                <a:gd name="T17" fmla="*/ 9 h 18"/>
                <a:gd name="T18" fmla="*/ 9 w 17"/>
                <a:gd name="T19"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8">
                  <a:moveTo>
                    <a:pt x="9" y="18"/>
                  </a:moveTo>
                  <a:cubicBezTo>
                    <a:pt x="4" y="18"/>
                    <a:pt x="0" y="14"/>
                    <a:pt x="0" y="9"/>
                  </a:cubicBezTo>
                  <a:cubicBezTo>
                    <a:pt x="0" y="4"/>
                    <a:pt x="4" y="0"/>
                    <a:pt x="9" y="0"/>
                  </a:cubicBezTo>
                  <a:cubicBezTo>
                    <a:pt x="13" y="0"/>
                    <a:pt x="17" y="4"/>
                    <a:pt x="17" y="9"/>
                  </a:cubicBezTo>
                  <a:cubicBezTo>
                    <a:pt x="17" y="14"/>
                    <a:pt x="13" y="18"/>
                    <a:pt x="9" y="18"/>
                  </a:cubicBezTo>
                  <a:close/>
                  <a:moveTo>
                    <a:pt x="9" y="4"/>
                  </a:moveTo>
                  <a:cubicBezTo>
                    <a:pt x="6" y="4"/>
                    <a:pt x="4" y="6"/>
                    <a:pt x="4" y="9"/>
                  </a:cubicBezTo>
                  <a:cubicBezTo>
                    <a:pt x="4" y="12"/>
                    <a:pt x="6" y="14"/>
                    <a:pt x="9" y="14"/>
                  </a:cubicBezTo>
                  <a:cubicBezTo>
                    <a:pt x="11" y="14"/>
                    <a:pt x="13" y="12"/>
                    <a:pt x="13" y="9"/>
                  </a:cubicBezTo>
                  <a:cubicBezTo>
                    <a:pt x="13" y="6"/>
                    <a:pt x="11"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 name="Freeform: Shape 21"/>
            <p:cNvSpPr/>
            <p:nvPr/>
          </p:nvSpPr>
          <p:spPr bwMode="auto">
            <a:xfrm>
              <a:off x="10768013" y="1806576"/>
              <a:ext cx="68263" cy="68263"/>
            </a:xfrm>
            <a:custGeom>
              <a:avLst/>
              <a:gdLst>
                <a:gd name="T0" fmla="*/ 9 w 18"/>
                <a:gd name="T1" fmla="*/ 18 h 18"/>
                <a:gd name="T2" fmla="*/ 0 w 18"/>
                <a:gd name="T3" fmla="*/ 9 h 18"/>
                <a:gd name="T4" fmla="*/ 9 w 18"/>
                <a:gd name="T5" fmla="*/ 0 h 18"/>
                <a:gd name="T6" fmla="*/ 18 w 18"/>
                <a:gd name="T7" fmla="*/ 9 h 18"/>
                <a:gd name="T8" fmla="*/ 9 w 18"/>
                <a:gd name="T9" fmla="*/ 18 h 18"/>
                <a:gd name="T10" fmla="*/ 9 w 18"/>
                <a:gd name="T11" fmla="*/ 4 h 18"/>
                <a:gd name="T12" fmla="*/ 4 w 18"/>
                <a:gd name="T13" fmla="*/ 9 h 18"/>
                <a:gd name="T14" fmla="*/ 9 w 18"/>
                <a:gd name="T15" fmla="*/ 14 h 18"/>
                <a:gd name="T16" fmla="*/ 14 w 18"/>
                <a:gd name="T17" fmla="*/ 9 h 18"/>
                <a:gd name="T18" fmla="*/ 9 w 18"/>
                <a:gd name="T19"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18"/>
                  </a:moveTo>
                  <a:cubicBezTo>
                    <a:pt x="4" y="18"/>
                    <a:pt x="0" y="14"/>
                    <a:pt x="0" y="9"/>
                  </a:cubicBezTo>
                  <a:cubicBezTo>
                    <a:pt x="0" y="4"/>
                    <a:pt x="4" y="0"/>
                    <a:pt x="9" y="0"/>
                  </a:cubicBezTo>
                  <a:cubicBezTo>
                    <a:pt x="14" y="0"/>
                    <a:pt x="18" y="4"/>
                    <a:pt x="18" y="9"/>
                  </a:cubicBezTo>
                  <a:cubicBezTo>
                    <a:pt x="18" y="14"/>
                    <a:pt x="14" y="18"/>
                    <a:pt x="9" y="18"/>
                  </a:cubicBezTo>
                  <a:close/>
                  <a:moveTo>
                    <a:pt x="9" y="4"/>
                  </a:moveTo>
                  <a:cubicBezTo>
                    <a:pt x="6" y="4"/>
                    <a:pt x="4" y="6"/>
                    <a:pt x="4" y="9"/>
                  </a:cubicBezTo>
                  <a:cubicBezTo>
                    <a:pt x="4" y="12"/>
                    <a:pt x="6" y="14"/>
                    <a:pt x="9" y="14"/>
                  </a:cubicBezTo>
                  <a:cubicBezTo>
                    <a:pt x="11" y="14"/>
                    <a:pt x="14" y="12"/>
                    <a:pt x="14" y="9"/>
                  </a:cubicBezTo>
                  <a:cubicBezTo>
                    <a:pt x="14" y="6"/>
                    <a:pt x="11"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 name="Freeform: Shape 22"/>
            <p:cNvSpPr/>
            <p:nvPr/>
          </p:nvSpPr>
          <p:spPr bwMode="auto">
            <a:xfrm>
              <a:off x="10855326" y="1806576"/>
              <a:ext cx="66675" cy="68263"/>
            </a:xfrm>
            <a:custGeom>
              <a:avLst/>
              <a:gdLst>
                <a:gd name="T0" fmla="*/ 9 w 18"/>
                <a:gd name="T1" fmla="*/ 18 h 18"/>
                <a:gd name="T2" fmla="*/ 0 w 18"/>
                <a:gd name="T3" fmla="*/ 9 h 18"/>
                <a:gd name="T4" fmla="*/ 9 w 18"/>
                <a:gd name="T5" fmla="*/ 0 h 18"/>
                <a:gd name="T6" fmla="*/ 18 w 18"/>
                <a:gd name="T7" fmla="*/ 9 h 18"/>
                <a:gd name="T8" fmla="*/ 9 w 18"/>
                <a:gd name="T9" fmla="*/ 18 h 18"/>
                <a:gd name="T10" fmla="*/ 9 w 18"/>
                <a:gd name="T11" fmla="*/ 4 h 18"/>
                <a:gd name="T12" fmla="*/ 4 w 18"/>
                <a:gd name="T13" fmla="*/ 9 h 18"/>
                <a:gd name="T14" fmla="*/ 9 w 18"/>
                <a:gd name="T15" fmla="*/ 14 h 18"/>
                <a:gd name="T16" fmla="*/ 14 w 18"/>
                <a:gd name="T17" fmla="*/ 9 h 18"/>
                <a:gd name="T18" fmla="*/ 9 w 18"/>
                <a:gd name="T19"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18"/>
                  </a:moveTo>
                  <a:cubicBezTo>
                    <a:pt x="4" y="18"/>
                    <a:pt x="0" y="14"/>
                    <a:pt x="0" y="9"/>
                  </a:cubicBezTo>
                  <a:cubicBezTo>
                    <a:pt x="0" y="4"/>
                    <a:pt x="4" y="0"/>
                    <a:pt x="9" y="0"/>
                  </a:cubicBezTo>
                  <a:cubicBezTo>
                    <a:pt x="14" y="0"/>
                    <a:pt x="18" y="4"/>
                    <a:pt x="18" y="9"/>
                  </a:cubicBezTo>
                  <a:cubicBezTo>
                    <a:pt x="18" y="14"/>
                    <a:pt x="14" y="18"/>
                    <a:pt x="9" y="18"/>
                  </a:cubicBezTo>
                  <a:close/>
                  <a:moveTo>
                    <a:pt x="9" y="4"/>
                  </a:moveTo>
                  <a:cubicBezTo>
                    <a:pt x="6" y="4"/>
                    <a:pt x="4" y="6"/>
                    <a:pt x="4" y="9"/>
                  </a:cubicBezTo>
                  <a:cubicBezTo>
                    <a:pt x="4" y="12"/>
                    <a:pt x="6" y="14"/>
                    <a:pt x="9" y="14"/>
                  </a:cubicBezTo>
                  <a:cubicBezTo>
                    <a:pt x="11" y="14"/>
                    <a:pt x="14" y="12"/>
                    <a:pt x="14" y="9"/>
                  </a:cubicBezTo>
                  <a:cubicBezTo>
                    <a:pt x="14" y="6"/>
                    <a:pt x="11"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par>
                                <p:cTn id="15" presetID="22" presetClass="entr" presetSubtype="2"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right)">
                                      <p:cBhvr>
                                        <p:cTn id="20" dur="500"/>
                                        <p:tgtEl>
                                          <p:spTgt spid="1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right)">
                                      <p:cBhvr>
                                        <p:cTn id="23" dur="500"/>
                                        <p:tgtEl>
                                          <p:spTgt spid="1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righ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par>
                                <p:cTn id="30" presetID="22" presetClass="entr" presetSubtype="2"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right)">
                                      <p:cBhvr>
                                        <p:cTn id="32" dur="500"/>
                                        <p:tgtEl>
                                          <p:spTgt spid="17"/>
                                        </p:tgtEl>
                                      </p:cBhvr>
                                    </p:animEffect>
                                  </p:childTnLst>
                                </p:cTn>
                              </p:par>
                              <p:par>
                                <p:cTn id="33" presetID="22" presetClass="entr" presetSubtype="2"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right)">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par>
                                <p:cTn id="41" presetID="22" presetClass="entr" presetSubtype="8"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left)">
                                      <p:cBhvr>
                                        <p:cTn id="46" dur="500"/>
                                        <p:tgtEl>
                                          <p:spTgt spid="9"/>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500"/>
                                        <p:tgtEl>
                                          <p:spTgt spid="19"/>
                                        </p:tgtEl>
                                      </p:cBhvr>
                                    </p:animEffect>
                                  </p:childTnLst>
                                </p:cTn>
                              </p:par>
                              <p:par>
                                <p:cTn id="59" presetID="22" presetClass="entr" presetSubtype="8" fill="hold"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left)">
                                      <p:cBhvr>
                                        <p:cTn id="6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9"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p:nvPr/>
        </p:nvSpPr>
        <p:spPr>
          <a:xfrm>
            <a:off x="642938" y="4214723"/>
            <a:ext cx="7772400" cy="552070"/>
          </a:xfrm>
          <a:prstGeom prst="rect">
            <a:avLst/>
          </a:prstGeom>
        </p:spPr>
        <p:txBody>
          <a:bodyPr lIns="91437" tIns="45718" rIns="91437" bIns="45718">
            <a:spAutoFit/>
          </a:bodyPr>
          <a:lstStyle/>
          <a:p>
            <a:pPr defTabSz="685165">
              <a:defRPr/>
            </a:pPr>
            <a:r>
              <a:rPr lang="ms-MY" sz="995" dirty="0">
                <a:solidFill>
                  <a:schemeClr val="tx1"/>
                </a:solidFill>
                <a:cs typeface="Open Sans Light" pitchFamily="34" charset="0"/>
              </a:rPr>
              <a:t>Lorem ipsum dolor sit amet consectetur adipiscing elit. Praesent sodales odio sit amet odio tristique quis tempus odio Lorem ipsum dolor sit amet, consectetur adipiscing elit. Lorem ipsum dolor sit amet, consectetur adipiscing elit. Praesent sodales odio sit amet odio tristique quis tempus odio Lorem ipsum dolor sit amet, consectetur adipiscing elit.</a:t>
            </a:r>
          </a:p>
        </p:txBody>
      </p:sp>
      <p:sp>
        <p:nvSpPr>
          <p:cNvPr id="12" name="1"/>
          <p:cNvSpPr/>
          <p:nvPr/>
        </p:nvSpPr>
        <p:spPr>
          <a:xfrm>
            <a:off x="774701" y="3714688"/>
            <a:ext cx="638810" cy="307975"/>
          </a:xfrm>
          <a:prstGeom prst="rect">
            <a:avLst/>
          </a:prstGeom>
        </p:spPr>
        <p:txBody>
          <a:bodyPr wrap="none" lIns="91437" tIns="45718" rIns="91437" bIns="45718">
            <a:spAutoFit/>
          </a:bodyPr>
          <a:lstStyle/>
          <a:p>
            <a:pPr defTabSz="685165">
              <a:defRPr/>
            </a:pPr>
            <a:r>
              <a:rPr lang="en-US" sz="1420" dirty="0">
                <a:solidFill>
                  <a:schemeClr val="tx1"/>
                </a:solidFill>
                <a:ea typeface="Open Sans" pitchFamily="34" charset="0"/>
                <a:cs typeface="Open Sans" pitchFamily="34" charset="0"/>
              </a:rPr>
              <a:t>12012</a:t>
            </a:r>
          </a:p>
        </p:txBody>
      </p:sp>
      <p:sp>
        <p:nvSpPr>
          <p:cNvPr id="13" name="1"/>
          <p:cNvSpPr/>
          <p:nvPr/>
        </p:nvSpPr>
        <p:spPr>
          <a:xfrm>
            <a:off x="1774825" y="3714688"/>
            <a:ext cx="556557" cy="311171"/>
          </a:xfrm>
          <a:prstGeom prst="rect">
            <a:avLst/>
          </a:prstGeom>
        </p:spPr>
        <p:txBody>
          <a:bodyPr wrap="none" lIns="91437" tIns="45718" rIns="91437" bIns="45718">
            <a:spAutoFit/>
          </a:bodyPr>
          <a:lstStyle/>
          <a:p>
            <a:pPr defTabSz="685165">
              <a:defRPr/>
            </a:pPr>
            <a:r>
              <a:rPr lang="en-US" sz="1420" dirty="0">
                <a:solidFill>
                  <a:schemeClr val="tx1"/>
                </a:solidFill>
                <a:ea typeface="Open Sans" pitchFamily="34" charset="0"/>
                <a:cs typeface="Open Sans" pitchFamily="34" charset="0"/>
              </a:rPr>
              <a:t>2013</a:t>
            </a:r>
          </a:p>
        </p:txBody>
      </p:sp>
      <p:sp>
        <p:nvSpPr>
          <p:cNvPr id="14" name="1"/>
          <p:cNvSpPr/>
          <p:nvPr/>
        </p:nvSpPr>
        <p:spPr>
          <a:xfrm>
            <a:off x="2643188" y="3714688"/>
            <a:ext cx="556557" cy="311171"/>
          </a:xfrm>
          <a:prstGeom prst="rect">
            <a:avLst/>
          </a:prstGeom>
        </p:spPr>
        <p:txBody>
          <a:bodyPr wrap="none" lIns="91437" tIns="45718" rIns="91437" bIns="45718">
            <a:spAutoFit/>
          </a:bodyPr>
          <a:lstStyle/>
          <a:p>
            <a:pPr defTabSz="685165">
              <a:defRPr/>
            </a:pPr>
            <a:r>
              <a:rPr lang="en-US" sz="1420" dirty="0">
                <a:solidFill>
                  <a:schemeClr val="tx1"/>
                </a:solidFill>
                <a:ea typeface="Open Sans" pitchFamily="34" charset="0"/>
                <a:cs typeface="Open Sans" pitchFamily="34" charset="0"/>
              </a:rPr>
              <a:t>2014</a:t>
            </a:r>
          </a:p>
        </p:txBody>
      </p:sp>
      <p:sp>
        <p:nvSpPr>
          <p:cNvPr id="15" name="1"/>
          <p:cNvSpPr/>
          <p:nvPr/>
        </p:nvSpPr>
        <p:spPr>
          <a:xfrm>
            <a:off x="3643313" y="3714688"/>
            <a:ext cx="556557" cy="311171"/>
          </a:xfrm>
          <a:prstGeom prst="rect">
            <a:avLst/>
          </a:prstGeom>
        </p:spPr>
        <p:txBody>
          <a:bodyPr wrap="none" lIns="91437" tIns="45718" rIns="91437" bIns="45718">
            <a:spAutoFit/>
          </a:bodyPr>
          <a:lstStyle/>
          <a:p>
            <a:pPr defTabSz="685165">
              <a:defRPr/>
            </a:pPr>
            <a:r>
              <a:rPr lang="en-US" sz="1420" dirty="0">
                <a:solidFill>
                  <a:schemeClr val="tx1"/>
                </a:solidFill>
                <a:ea typeface="Open Sans" pitchFamily="34" charset="0"/>
                <a:cs typeface="Open Sans" pitchFamily="34" charset="0"/>
              </a:rPr>
              <a:t>2015</a:t>
            </a:r>
          </a:p>
        </p:txBody>
      </p:sp>
      <p:grpSp>
        <p:nvGrpSpPr>
          <p:cNvPr id="2" name="1"/>
          <p:cNvGrpSpPr/>
          <p:nvPr/>
        </p:nvGrpSpPr>
        <p:grpSpPr bwMode="auto">
          <a:xfrm>
            <a:off x="5072063" y="1428812"/>
            <a:ext cx="3643312" cy="2419915"/>
            <a:chOff x="5072066" y="1428742"/>
            <a:chExt cx="3643338" cy="2420471"/>
          </a:xfrm>
        </p:grpSpPr>
        <p:sp>
          <p:nvSpPr>
            <p:cNvPr id="3" name="Rectangle 2"/>
            <p:cNvSpPr/>
            <p:nvPr/>
          </p:nvSpPr>
          <p:spPr>
            <a:xfrm>
              <a:off x="5072066" y="1857442"/>
              <a:ext cx="3429024" cy="1991771"/>
            </a:xfrm>
            <a:prstGeom prst="rect">
              <a:avLst/>
            </a:prstGeom>
          </p:spPr>
          <p:txBody>
            <a:bodyPr>
              <a:spAutoFit/>
            </a:bodyPr>
            <a:lstStyle/>
            <a:p>
              <a:pPr marL="356870" indent="-356870" defTabSz="685165">
                <a:spcBef>
                  <a:spcPts val="250"/>
                </a:spcBef>
                <a:defRPr/>
              </a:pPr>
              <a:endParaRPr lang="id-ID" sz="925" dirty="0">
                <a:solidFill>
                  <a:schemeClr val="tx1"/>
                </a:solidFill>
                <a:cs typeface="Open Sans Light" pitchFamily="34" charset="0"/>
              </a:endParaRPr>
            </a:p>
            <a:p>
              <a:pPr marL="356870" indent="-356870" defTabSz="685165">
                <a:spcBef>
                  <a:spcPts val="250"/>
                </a:spcBef>
                <a:buFont typeface="Wingdings" panose="05000000000000000000" pitchFamily="2" charset="2"/>
                <a:buChar char="Ø"/>
                <a:defRPr/>
              </a:pPr>
              <a:r>
                <a:rPr lang="id-ID" sz="925" dirty="0">
                  <a:solidFill>
                    <a:schemeClr val="tx1"/>
                  </a:solidFill>
                  <a:cs typeface="Open Sans Light" pitchFamily="34" charset="0"/>
                </a:rPr>
                <a:t> </a:t>
              </a:r>
              <a:r>
                <a:rPr lang="ms-MY" sz="925" dirty="0">
                  <a:solidFill>
                    <a:schemeClr val="tx1"/>
                  </a:solidFill>
                  <a:cs typeface="Open Sans Light" pitchFamily="34" charset="0"/>
                </a:rPr>
                <a:t>Praesent sodales odio sit amet odio tristique quis tempus odio Lorem ipsum dolor sit amet, consectetur adipiscing elit.</a:t>
              </a:r>
            </a:p>
            <a:p>
              <a:pPr marL="356870" indent="-356870" defTabSz="685165">
                <a:spcBef>
                  <a:spcPts val="250"/>
                </a:spcBef>
                <a:defRPr/>
              </a:pPr>
              <a:endParaRPr lang="ms-MY" sz="925" dirty="0">
                <a:solidFill>
                  <a:schemeClr val="tx1"/>
                </a:solidFill>
                <a:cs typeface="Open Sans Light" pitchFamily="34" charset="0"/>
              </a:endParaRPr>
            </a:p>
            <a:p>
              <a:pPr marL="356870" indent="-356870" defTabSz="685165">
                <a:spcBef>
                  <a:spcPts val="250"/>
                </a:spcBef>
                <a:buFont typeface="Wingdings" panose="05000000000000000000" pitchFamily="2" charset="2"/>
                <a:buChar char="Ø"/>
                <a:defRPr/>
              </a:pPr>
              <a:r>
                <a:rPr lang="id-ID" sz="925" dirty="0">
                  <a:solidFill>
                    <a:schemeClr val="tx1"/>
                  </a:solidFill>
                  <a:cs typeface="Open Sans Light" pitchFamily="34" charset="0"/>
                </a:rPr>
                <a:t> </a:t>
              </a:r>
              <a:r>
                <a:rPr lang="ms-MY" sz="925" dirty="0">
                  <a:solidFill>
                    <a:schemeClr val="tx1"/>
                  </a:solidFill>
                  <a:cs typeface="Open Sans Light" pitchFamily="34" charset="0"/>
                </a:rPr>
                <a:t>Praesent sodales odio sit amet odio tristique quis tempus odio Lorem ipsum dolor sit amet, consectetur adipiscing elit.</a:t>
              </a:r>
            </a:p>
            <a:p>
              <a:pPr marL="356870" indent="-356870" defTabSz="685165">
                <a:spcBef>
                  <a:spcPts val="250"/>
                </a:spcBef>
                <a:defRPr/>
              </a:pPr>
              <a:endParaRPr lang="ms-MY" sz="925" dirty="0">
                <a:solidFill>
                  <a:schemeClr val="tx1"/>
                </a:solidFill>
                <a:cs typeface="Open Sans Light" pitchFamily="34" charset="0"/>
              </a:endParaRPr>
            </a:p>
            <a:p>
              <a:pPr marL="356870" indent="-356870" defTabSz="685165">
                <a:spcBef>
                  <a:spcPts val="250"/>
                </a:spcBef>
                <a:buFont typeface="Wingdings" panose="05000000000000000000" pitchFamily="2" charset="2"/>
                <a:buChar char="Ø"/>
                <a:defRPr/>
              </a:pPr>
              <a:r>
                <a:rPr lang="id-ID" sz="925" dirty="0">
                  <a:solidFill>
                    <a:schemeClr val="tx1"/>
                  </a:solidFill>
                  <a:cs typeface="Open Sans Light" pitchFamily="34" charset="0"/>
                </a:rPr>
                <a:t> </a:t>
              </a:r>
              <a:r>
                <a:rPr lang="ms-MY" sz="925" dirty="0">
                  <a:solidFill>
                    <a:schemeClr val="tx1"/>
                  </a:solidFill>
                  <a:cs typeface="Open Sans Light" pitchFamily="34" charset="0"/>
                </a:rPr>
                <a:t>Praesent sodales odio sit amet odio tristique quis tempus odio Lorem ipsum dolor sit amet, consectetur adipiscing elit.</a:t>
              </a:r>
            </a:p>
          </p:txBody>
        </p:sp>
        <p:sp>
          <p:nvSpPr>
            <p:cNvPr id="16" name="Rectangle 15"/>
            <p:cNvSpPr/>
            <p:nvPr/>
          </p:nvSpPr>
          <p:spPr>
            <a:xfrm>
              <a:off x="5072066" y="1428742"/>
              <a:ext cx="3643338" cy="398919"/>
            </a:xfrm>
            <a:prstGeom prst="rect">
              <a:avLst/>
            </a:prstGeom>
          </p:spPr>
          <p:txBody>
            <a:bodyPr>
              <a:spAutoFit/>
            </a:bodyPr>
            <a:lstStyle/>
            <a:p>
              <a:pPr defTabSz="685165">
                <a:defRPr/>
              </a:pPr>
              <a:r>
                <a:rPr lang="ms-MY" sz="995" dirty="0">
                  <a:solidFill>
                    <a:schemeClr val="tx1"/>
                  </a:solidFill>
                  <a:cs typeface="Open Sans Light" pitchFamily="34" charset="0"/>
                </a:rPr>
                <a:t>Lorem ipsum dolor sit amet consectetur adipiscing elit. Praesent sodales odio sit amet odio tristique quis</a:t>
              </a:r>
            </a:p>
          </p:txBody>
        </p:sp>
      </p:grpSp>
      <p:grpSp>
        <p:nvGrpSpPr>
          <p:cNvPr id="4" name="1"/>
          <p:cNvGrpSpPr/>
          <p:nvPr/>
        </p:nvGrpSpPr>
        <p:grpSpPr bwMode="auto">
          <a:xfrm>
            <a:off x="409576" y="1316107"/>
            <a:ext cx="4232275" cy="2292224"/>
            <a:chOff x="1184565" y="1248617"/>
            <a:chExt cx="3780000" cy="2048765"/>
          </a:xfrm>
        </p:grpSpPr>
        <p:sp>
          <p:nvSpPr>
            <p:cNvPr id="25" name="Freeform 5"/>
            <p:cNvSpPr/>
            <p:nvPr/>
          </p:nvSpPr>
          <p:spPr bwMode="auto">
            <a:xfrm>
              <a:off x="2160049" y="1921134"/>
              <a:ext cx="550128" cy="1362060"/>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rgbClr val="0E1E3B"/>
            </a:solidFill>
            <a:ln>
              <a:noFill/>
            </a:ln>
          </p:spPr>
          <p:txBody>
            <a:bodyPr lIns="48768" tIns="24384" rIns="48768" bIns="24384"/>
            <a:lstStyle/>
            <a:p>
              <a:pPr defTabSz="685165">
                <a:defRPr/>
              </a:pPr>
              <a:endParaRPr lang="en-US" sz="995" dirty="0">
                <a:solidFill>
                  <a:schemeClr val="tx1"/>
                </a:solidFill>
              </a:endParaRPr>
            </a:p>
          </p:txBody>
        </p:sp>
        <p:sp>
          <p:nvSpPr>
            <p:cNvPr id="26" name="Freeform 6"/>
            <p:cNvSpPr/>
            <p:nvPr/>
          </p:nvSpPr>
          <p:spPr bwMode="auto">
            <a:xfrm>
              <a:off x="2710176" y="1921134"/>
              <a:ext cx="551546" cy="1362060"/>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637C90">
                <a:alpha val="85000"/>
              </a:srgbClr>
            </a:solidFill>
            <a:ln>
              <a:noFill/>
            </a:ln>
          </p:spPr>
          <p:txBody>
            <a:bodyPr lIns="48768" tIns="24384" rIns="48768" bIns="24384"/>
            <a:lstStyle/>
            <a:p>
              <a:pPr defTabSz="685165">
                <a:defRPr/>
              </a:pPr>
              <a:endParaRPr lang="en-US" sz="995" dirty="0">
                <a:solidFill>
                  <a:schemeClr val="tx1"/>
                </a:solidFill>
              </a:endParaRPr>
            </a:p>
          </p:txBody>
        </p:sp>
        <p:sp>
          <p:nvSpPr>
            <p:cNvPr id="27" name="Freeform 5"/>
            <p:cNvSpPr/>
            <p:nvPr/>
          </p:nvSpPr>
          <p:spPr bwMode="auto">
            <a:xfrm>
              <a:off x="2986658" y="1248617"/>
              <a:ext cx="550128" cy="2034577"/>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rgbClr val="E6345E"/>
            </a:solidFill>
            <a:ln>
              <a:noFill/>
            </a:ln>
          </p:spPr>
          <p:txBody>
            <a:bodyPr lIns="48768" tIns="24384" rIns="48768" bIns="24384"/>
            <a:lstStyle/>
            <a:p>
              <a:pPr defTabSz="685165">
                <a:defRPr/>
              </a:pPr>
              <a:endParaRPr lang="en-US" sz="995" dirty="0">
                <a:solidFill>
                  <a:schemeClr val="tx1"/>
                </a:solidFill>
              </a:endParaRPr>
            </a:p>
          </p:txBody>
        </p:sp>
        <p:sp>
          <p:nvSpPr>
            <p:cNvPr id="28" name="Freeform 6"/>
            <p:cNvSpPr/>
            <p:nvPr/>
          </p:nvSpPr>
          <p:spPr bwMode="auto">
            <a:xfrm>
              <a:off x="3536786" y="1248617"/>
              <a:ext cx="551545" cy="2034577"/>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bg1">
                <a:lumMod val="65000"/>
              </a:schemeClr>
            </a:solidFill>
            <a:ln>
              <a:noFill/>
            </a:ln>
          </p:spPr>
          <p:txBody>
            <a:bodyPr lIns="48768" tIns="24384" rIns="48768" bIns="24384"/>
            <a:lstStyle/>
            <a:p>
              <a:pPr defTabSz="685165">
                <a:defRPr/>
              </a:pPr>
              <a:endParaRPr lang="en-US" sz="995" dirty="0">
                <a:solidFill>
                  <a:schemeClr val="tx1">
                    <a:lumMod val="50000"/>
                    <a:lumOff val="50000"/>
                  </a:schemeClr>
                </a:solidFill>
              </a:endParaRPr>
            </a:p>
          </p:txBody>
        </p:sp>
        <p:sp>
          <p:nvSpPr>
            <p:cNvPr id="29" name="Freeform 5"/>
            <p:cNvSpPr/>
            <p:nvPr/>
          </p:nvSpPr>
          <p:spPr bwMode="auto">
            <a:xfrm>
              <a:off x="1333440" y="2545411"/>
              <a:ext cx="550128" cy="737782"/>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rgbClr val="E6345E"/>
            </a:solidFill>
            <a:ln>
              <a:noFill/>
            </a:ln>
          </p:spPr>
          <p:txBody>
            <a:bodyPr lIns="48768" tIns="24384" rIns="48768" bIns="24384"/>
            <a:lstStyle/>
            <a:p>
              <a:pPr defTabSz="685165">
                <a:defRPr/>
              </a:pPr>
              <a:endParaRPr lang="en-US" sz="995" dirty="0">
                <a:solidFill>
                  <a:schemeClr val="tx1"/>
                </a:solidFill>
              </a:endParaRPr>
            </a:p>
          </p:txBody>
        </p:sp>
        <p:sp>
          <p:nvSpPr>
            <p:cNvPr id="30" name="Freeform 6"/>
            <p:cNvSpPr/>
            <p:nvPr/>
          </p:nvSpPr>
          <p:spPr bwMode="auto">
            <a:xfrm>
              <a:off x="1883568" y="2545411"/>
              <a:ext cx="551545" cy="737782"/>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bg1">
                <a:lumMod val="65000"/>
              </a:schemeClr>
            </a:solidFill>
            <a:ln>
              <a:noFill/>
            </a:ln>
          </p:spPr>
          <p:txBody>
            <a:bodyPr lIns="48768" tIns="24384" rIns="48768" bIns="24384"/>
            <a:lstStyle/>
            <a:p>
              <a:pPr defTabSz="685165">
                <a:defRPr/>
              </a:pPr>
              <a:endParaRPr lang="en-US" sz="995" dirty="0">
                <a:solidFill>
                  <a:schemeClr val="tx1">
                    <a:lumMod val="50000"/>
                    <a:lumOff val="50000"/>
                  </a:schemeClr>
                </a:solidFill>
              </a:endParaRPr>
            </a:p>
          </p:txBody>
        </p:sp>
        <p:sp>
          <p:nvSpPr>
            <p:cNvPr id="31" name="Freeform 5"/>
            <p:cNvSpPr/>
            <p:nvPr/>
          </p:nvSpPr>
          <p:spPr bwMode="auto">
            <a:xfrm>
              <a:off x="3813267" y="2180776"/>
              <a:ext cx="550128" cy="1102418"/>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rgbClr val="0E1E3B"/>
            </a:solidFill>
            <a:ln>
              <a:noFill/>
            </a:ln>
          </p:spPr>
          <p:txBody>
            <a:bodyPr lIns="48768" tIns="24384" rIns="48768" bIns="24384"/>
            <a:lstStyle/>
            <a:p>
              <a:pPr defTabSz="685165">
                <a:defRPr/>
              </a:pPr>
              <a:endParaRPr lang="en-US" sz="995" dirty="0">
                <a:solidFill>
                  <a:schemeClr val="tx1"/>
                </a:solidFill>
              </a:endParaRPr>
            </a:p>
          </p:txBody>
        </p:sp>
        <p:sp>
          <p:nvSpPr>
            <p:cNvPr id="32" name="Freeform 6"/>
            <p:cNvSpPr/>
            <p:nvPr/>
          </p:nvSpPr>
          <p:spPr bwMode="auto">
            <a:xfrm>
              <a:off x="4363395" y="2180776"/>
              <a:ext cx="551546" cy="1102418"/>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637C90">
                <a:alpha val="85000"/>
              </a:srgbClr>
            </a:solidFill>
            <a:ln>
              <a:noFill/>
            </a:ln>
          </p:spPr>
          <p:txBody>
            <a:bodyPr lIns="48768" tIns="24384" rIns="48768" bIns="24384"/>
            <a:lstStyle/>
            <a:p>
              <a:pPr defTabSz="685165">
                <a:defRPr/>
              </a:pPr>
              <a:endParaRPr lang="en-US" sz="995" dirty="0">
                <a:solidFill>
                  <a:schemeClr val="tx1"/>
                </a:solidFill>
              </a:endParaRPr>
            </a:p>
          </p:txBody>
        </p:sp>
        <p:sp>
          <p:nvSpPr>
            <p:cNvPr id="33" name="Rectangle 95"/>
            <p:cNvSpPr/>
            <p:nvPr/>
          </p:nvSpPr>
          <p:spPr>
            <a:xfrm>
              <a:off x="1184565" y="3271843"/>
              <a:ext cx="3780000" cy="2553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defRPr/>
              </a:pPr>
              <a:endParaRPr lang="en-US" sz="995" dirty="0">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slide(fromLef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9f0a242dffe5"/>
          <p:cNvPicPr>
            <a:picLocks noChangeAspect="1"/>
          </p:cNvPicPr>
          <p:nvPr/>
        </p:nvPicPr>
        <p:blipFill>
          <a:blip r:embed="rId3"/>
          <a:stretch>
            <a:fillRect/>
          </a:stretch>
        </p:blipFill>
        <p:spPr>
          <a:xfrm rot="16200000">
            <a:off x="1483995" y="-2410460"/>
            <a:ext cx="6119495" cy="9181465"/>
          </a:xfrm>
          <a:prstGeom prst="rect">
            <a:avLst/>
          </a:prstGeom>
        </p:spPr>
      </p:pic>
      <p:sp>
        <p:nvSpPr>
          <p:cNvPr id="9" name="矩形 8"/>
          <p:cNvSpPr/>
          <p:nvPr/>
        </p:nvSpPr>
        <p:spPr>
          <a:xfrm>
            <a:off x="2810329" y="1033139"/>
            <a:ext cx="4487285" cy="3093554"/>
          </a:xfrm>
          <a:prstGeom prst="rect">
            <a:avLst/>
          </a:prstGeom>
          <a:solidFill>
            <a:srgbClr val="0E1E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endParaRPr>
          </a:p>
        </p:txBody>
      </p:sp>
      <p:sp>
        <p:nvSpPr>
          <p:cNvPr id="10" name="矩形 9"/>
          <p:cNvSpPr/>
          <p:nvPr/>
        </p:nvSpPr>
        <p:spPr>
          <a:xfrm>
            <a:off x="3281488" y="1847526"/>
            <a:ext cx="1927881" cy="1352964"/>
          </a:xfrm>
          <a:prstGeom prst="rect">
            <a:avLst/>
          </a:prstGeom>
          <a:noFill/>
          <a:ln>
            <a:noFill/>
          </a:ln>
          <a:extLst>
            <a:ext uri="{909E8E84-426E-40DD-AFC4-6F175D3DCCD1}">
              <a14:hiddenFill xmlns:a14="http://schemas.microsoft.com/office/drawing/2010/main">
                <a:solidFill>
                  <a:schemeClr val="bg1">
                    <a:lumMod val="95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450" dirty="0">
                <a:solidFill>
                  <a:schemeClr val="bg1"/>
                </a:solidFill>
              </a:rPr>
              <a:t>02</a:t>
            </a:r>
          </a:p>
        </p:txBody>
      </p:sp>
      <p:grpSp>
        <p:nvGrpSpPr>
          <p:cNvPr id="11" name="组合 10"/>
          <p:cNvGrpSpPr/>
          <p:nvPr/>
        </p:nvGrpSpPr>
        <p:grpSpPr>
          <a:xfrm>
            <a:off x="3906235" y="1883406"/>
            <a:ext cx="3259412" cy="1317032"/>
            <a:chOff x="5528642" y="2610264"/>
            <a:chExt cx="4345883" cy="1756043"/>
          </a:xfrm>
          <a:solidFill>
            <a:schemeClr val="bg1">
              <a:lumMod val="95000"/>
            </a:schemeClr>
          </a:solidFill>
        </p:grpSpPr>
        <p:sp>
          <p:nvSpPr>
            <p:cNvPr id="12" name="矩形 11"/>
            <p:cNvSpPr/>
            <p:nvPr/>
          </p:nvSpPr>
          <p:spPr>
            <a:xfrm>
              <a:off x="6180067" y="2610264"/>
              <a:ext cx="3694458" cy="663436"/>
            </a:xfrm>
            <a:prstGeom prst="rect">
              <a:avLst/>
            </a:prstGeom>
            <a:noFill/>
            <a:ln>
              <a:no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3300" b="1" dirty="0">
                  <a:solidFill>
                    <a:schemeClr val="bg1"/>
                  </a:solidFill>
                  <a:latin typeface="方正兰亭超细黑简体" panose="02000000000000000000" pitchFamily="2" charset="-122"/>
                  <a:ea typeface="方正兰亭超细黑简体" panose="02000000000000000000" pitchFamily="2" charset="-122"/>
                  <a:sym typeface="+mn-ea"/>
                </a:rPr>
                <a:t>输入标题</a:t>
              </a:r>
            </a:p>
          </p:txBody>
        </p:sp>
        <p:sp>
          <p:nvSpPr>
            <p:cNvPr id="13" name="文本框 12"/>
            <p:cNvSpPr txBox="1"/>
            <p:nvPr/>
          </p:nvSpPr>
          <p:spPr>
            <a:xfrm>
              <a:off x="5528642" y="3273700"/>
              <a:ext cx="4345883" cy="1092607"/>
            </a:xfrm>
            <a:prstGeom prst="rect">
              <a:avLst/>
            </a:prstGeom>
            <a:noFill/>
            <a:extLst>
              <a:ext uri="{909E8E84-426E-40DD-AFC4-6F175D3DCCD1}">
                <a14:hiddenFill xmlns:a14="http://schemas.microsoft.com/office/drawing/2010/main">
                  <a:grpFill/>
                </a14:hiddenFill>
              </a:ext>
            </a:extLst>
          </p:spPr>
          <p:txBody>
            <a:bodyPr wrap="square" rtlCol="0">
              <a:spAutoFit/>
            </a:bodyPr>
            <a:lstStyle/>
            <a:p>
              <a:pPr marL="214630" indent="-214630" algn="r">
                <a:lnSpc>
                  <a:spcPct val="150000"/>
                </a:lnSpc>
                <a:buFont typeface="Wingdings" panose="05000000000000000000" pitchFamily="2" charset="2"/>
                <a:buChar char="Ø"/>
              </a:pPr>
              <a:r>
                <a:rPr lang="zh-CN" altLang="en-US" sz="1050" dirty="0">
                  <a:solidFill>
                    <a:schemeClr val="bg1"/>
                  </a:solidFill>
                </a:rPr>
                <a:t>点击此处更换文本</a:t>
              </a:r>
            </a:p>
            <a:p>
              <a:pPr marL="214630" indent="-214630" algn="r">
                <a:lnSpc>
                  <a:spcPct val="150000"/>
                </a:lnSpc>
                <a:buFont typeface="Wingdings" panose="05000000000000000000" pitchFamily="2" charset="2"/>
                <a:buChar char="Ø"/>
              </a:pPr>
              <a:r>
                <a:rPr lang="zh-CN" altLang="en-US" sz="1050" dirty="0">
                  <a:solidFill>
                    <a:schemeClr val="bg1"/>
                  </a:solidFill>
                </a:rPr>
                <a:t>点击此处更换文本</a:t>
              </a:r>
            </a:p>
            <a:p>
              <a:pPr marL="214630" indent="-214630" algn="r">
                <a:lnSpc>
                  <a:spcPct val="150000"/>
                </a:lnSpc>
                <a:buFont typeface="Wingdings" panose="05000000000000000000" pitchFamily="2" charset="2"/>
                <a:buChar char="Ø"/>
              </a:pPr>
              <a:r>
                <a:rPr lang="zh-CN" altLang="en-US" sz="1050" dirty="0">
                  <a:solidFill>
                    <a:schemeClr val="bg1"/>
                  </a:solidFill>
                </a:rPr>
                <a:t>点击此处更换文本</a:t>
              </a:r>
            </a:p>
          </p:txBody>
        </p:sp>
      </p:gr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57375" y="1059581"/>
            <a:ext cx="1350746" cy="2274272"/>
            <a:chOff x="1857375" y="1059581"/>
            <a:chExt cx="1350746" cy="2274272"/>
          </a:xfrm>
        </p:grpSpPr>
        <p:sp>
          <p:nvSpPr>
            <p:cNvPr id="15" name="椭圆 14"/>
            <p:cNvSpPr/>
            <p:nvPr/>
          </p:nvSpPr>
          <p:spPr>
            <a:xfrm>
              <a:off x="2076411" y="2941689"/>
              <a:ext cx="912673" cy="392164"/>
            </a:xfrm>
            <a:prstGeom prst="ellipse">
              <a:avLst/>
            </a:prstGeom>
            <a:solidFill>
              <a:schemeClr val="tx1">
                <a:lumMod val="50000"/>
                <a:lumOff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泪滴形 15"/>
            <p:cNvSpPr/>
            <p:nvPr/>
          </p:nvSpPr>
          <p:spPr>
            <a:xfrm rot="8100000">
              <a:off x="1857375" y="1503047"/>
              <a:ext cx="1350746" cy="1350745"/>
            </a:xfrm>
            <a:prstGeom prst="teardrop">
              <a:avLst/>
            </a:prstGeom>
            <a:solidFill>
              <a:srgbClr val="0E1E3B"/>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矩形 20"/>
            <p:cNvSpPr/>
            <p:nvPr/>
          </p:nvSpPr>
          <p:spPr>
            <a:xfrm>
              <a:off x="1982693" y="2265594"/>
              <a:ext cx="1134652" cy="182697"/>
            </a:xfrm>
            <a:prstGeom prst="rect">
              <a:avLst/>
            </a:prstGeom>
          </p:spPr>
          <p:txBody>
            <a:bodyPr wrap="none" lIns="0" tIns="0" rIns="0" bIns="0" anchor="ctr" anchorCtr="1">
              <a:normAutofit fontScale="77500" lnSpcReduction="20000"/>
            </a:bodyPr>
            <a:lstStyle/>
            <a:p>
              <a:pPr lvl="0" algn="ctr" defTabSz="913765">
                <a:spcBef>
                  <a:spcPct val="0"/>
                </a:spcBef>
                <a:defRPr/>
              </a:pPr>
              <a:r>
                <a:rPr lang="zh-CN" altLang="en-US" b="1" dirty="0">
                  <a:solidFill>
                    <a:schemeClr val="bg1"/>
                  </a:solidFill>
                </a:rPr>
                <a:t>标题文本预设</a:t>
              </a:r>
            </a:p>
          </p:txBody>
        </p:sp>
        <p:sp>
          <p:nvSpPr>
            <p:cNvPr id="22" name="任意多边形: 形状 21"/>
            <p:cNvSpPr/>
            <p:nvPr/>
          </p:nvSpPr>
          <p:spPr bwMode="auto">
            <a:xfrm>
              <a:off x="2434894" y="1695613"/>
              <a:ext cx="195706" cy="352270"/>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chemeClr val="bg1"/>
            </a:solidFill>
            <a:ln>
              <a:noFill/>
            </a:ln>
          </p:spPr>
          <p:txBody>
            <a:bodyPr anchor="ctr"/>
            <a:lstStyle/>
            <a:p>
              <a:pPr algn="ctr"/>
              <a:endParaRPr/>
            </a:p>
          </p:txBody>
        </p:sp>
        <p:sp>
          <p:nvSpPr>
            <p:cNvPr id="8" name="矩形 7"/>
            <p:cNvSpPr/>
            <p:nvPr/>
          </p:nvSpPr>
          <p:spPr>
            <a:xfrm>
              <a:off x="2357303" y="1059581"/>
              <a:ext cx="330860" cy="484748"/>
            </a:xfrm>
            <a:prstGeom prst="rect">
              <a:avLst/>
            </a:prstGeom>
          </p:spPr>
          <p:txBody>
            <a:bodyPr wrap="none">
              <a:normAutofit fontScale="85000" lnSpcReduction="20000"/>
            </a:bodyPr>
            <a:lstStyle/>
            <a:p>
              <a:pPr algn="ctr"/>
              <a:r>
                <a:rPr lang="en-US" altLang="zh-CN" sz="3600" b="1">
                  <a:solidFill>
                    <a:schemeClr val="tx1"/>
                  </a:solidFill>
                </a:rPr>
                <a:t>1</a:t>
              </a:r>
            </a:p>
          </p:txBody>
        </p:sp>
      </p:grpSp>
      <p:grpSp>
        <p:nvGrpSpPr>
          <p:cNvPr id="30" name="组合 29"/>
          <p:cNvGrpSpPr/>
          <p:nvPr/>
        </p:nvGrpSpPr>
        <p:grpSpPr>
          <a:xfrm>
            <a:off x="3896628" y="1059581"/>
            <a:ext cx="1350746" cy="2274272"/>
            <a:chOff x="3896628" y="1059581"/>
            <a:chExt cx="1350746" cy="2274272"/>
          </a:xfrm>
        </p:grpSpPr>
        <p:sp>
          <p:nvSpPr>
            <p:cNvPr id="17" name="椭圆 16"/>
            <p:cNvSpPr/>
            <p:nvPr/>
          </p:nvSpPr>
          <p:spPr>
            <a:xfrm>
              <a:off x="4115664" y="2941689"/>
              <a:ext cx="912673" cy="392164"/>
            </a:xfrm>
            <a:prstGeom prst="ellipse">
              <a:avLst/>
            </a:prstGeom>
            <a:solidFill>
              <a:schemeClr val="tx1">
                <a:lumMod val="50000"/>
                <a:lumOff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泪滴形 18"/>
            <p:cNvSpPr/>
            <p:nvPr/>
          </p:nvSpPr>
          <p:spPr>
            <a:xfrm rot="8100000">
              <a:off x="3896628" y="1503047"/>
              <a:ext cx="1350746" cy="1350745"/>
            </a:xfrm>
            <a:prstGeom prst="teardrop">
              <a:avLst/>
            </a:prstGeom>
            <a:solidFill>
              <a:srgbClr val="E6345E"/>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矩形 22"/>
            <p:cNvSpPr/>
            <p:nvPr/>
          </p:nvSpPr>
          <p:spPr>
            <a:xfrm>
              <a:off x="3988442" y="2265594"/>
              <a:ext cx="1134652" cy="182697"/>
            </a:xfrm>
            <a:prstGeom prst="rect">
              <a:avLst/>
            </a:prstGeom>
          </p:spPr>
          <p:txBody>
            <a:bodyPr wrap="none" lIns="0" tIns="0" rIns="0" bIns="0" anchor="ctr" anchorCtr="1">
              <a:normAutofit fontScale="77500" lnSpcReduction="20000"/>
            </a:bodyPr>
            <a:lstStyle/>
            <a:p>
              <a:pPr lvl="0" algn="ctr" defTabSz="913765">
                <a:spcBef>
                  <a:spcPct val="0"/>
                </a:spcBef>
                <a:defRPr/>
              </a:pPr>
              <a:r>
                <a:rPr lang="zh-CN" altLang="en-US" b="1">
                  <a:solidFill>
                    <a:schemeClr val="bg1"/>
                  </a:solidFill>
                </a:rPr>
                <a:t>标题文本预设</a:t>
              </a:r>
            </a:p>
          </p:txBody>
        </p:sp>
        <p:sp>
          <p:nvSpPr>
            <p:cNvPr id="9" name="任意多边形: 形状 25"/>
            <p:cNvSpPr/>
            <p:nvPr/>
          </p:nvSpPr>
          <p:spPr bwMode="auto">
            <a:xfrm>
              <a:off x="4371358" y="1717284"/>
              <a:ext cx="401284" cy="329821"/>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a:p>
          </p:txBody>
        </p:sp>
        <p:sp>
          <p:nvSpPr>
            <p:cNvPr id="10" name="矩形 9"/>
            <p:cNvSpPr/>
            <p:nvPr/>
          </p:nvSpPr>
          <p:spPr>
            <a:xfrm>
              <a:off x="4406571" y="1059581"/>
              <a:ext cx="330860" cy="484748"/>
            </a:xfrm>
            <a:prstGeom prst="rect">
              <a:avLst/>
            </a:prstGeom>
          </p:spPr>
          <p:txBody>
            <a:bodyPr wrap="none">
              <a:normAutofit fontScale="85000" lnSpcReduction="20000"/>
            </a:bodyPr>
            <a:lstStyle/>
            <a:p>
              <a:pPr algn="ctr"/>
              <a:r>
                <a:rPr lang="en-US" altLang="zh-CN" sz="3600" b="1">
                  <a:solidFill>
                    <a:srgbClr val="E6345E"/>
                  </a:solidFill>
                </a:rPr>
                <a:t>2</a:t>
              </a:r>
            </a:p>
          </p:txBody>
        </p:sp>
      </p:grpSp>
      <p:grpSp>
        <p:nvGrpSpPr>
          <p:cNvPr id="32" name="组合 31"/>
          <p:cNvGrpSpPr/>
          <p:nvPr/>
        </p:nvGrpSpPr>
        <p:grpSpPr>
          <a:xfrm>
            <a:off x="5935880" y="1059581"/>
            <a:ext cx="1350746" cy="2274272"/>
            <a:chOff x="5935880" y="1059581"/>
            <a:chExt cx="1350746" cy="2274272"/>
          </a:xfrm>
        </p:grpSpPr>
        <p:sp>
          <p:nvSpPr>
            <p:cNvPr id="18" name="椭圆 17"/>
            <p:cNvSpPr/>
            <p:nvPr/>
          </p:nvSpPr>
          <p:spPr>
            <a:xfrm>
              <a:off x="6154917" y="2941689"/>
              <a:ext cx="912673" cy="392164"/>
            </a:xfrm>
            <a:prstGeom prst="ellipse">
              <a:avLst/>
            </a:prstGeom>
            <a:solidFill>
              <a:schemeClr val="tx1">
                <a:lumMod val="50000"/>
                <a:lumOff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泪滴形 19"/>
            <p:cNvSpPr/>
            <p:nvPr/>
          </p:nvSpPr>
          <p:spPr>
            <a:xfrm rot="8100000">
              <a:off x="5935880" y="1503047"/>
              <a:ext cx="1350746" cy="1350745"/>
            </a:xfrm>
            <a:prstGeom prst="teardrop">
              <a:avLst/>
            </a:prstGeom>
            <a:solidFill>
              <a:srgbClr val="0E1E3B"/>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矩形 23"/>
            <p:cNvSpPr/>
            <p:nvPr/>
          </p:nvSpPr>
          <p:spPr>
            <a:xfrm>
              <a:off x="6043927" y="2265594"/>
              <a:ext cx="1134652" cy="182697"/>
            </a:xfrm>
            <a:prstGeom prst="rect">
              <a:avLst/>
            </a:prstGeom>
          </p:spPr>
          <p:txBody>
            <a:bodyPr wrap="none" lIns="0" tIns="0" rIns="0" bIns="0" anchor="ctr" anchorCtr="1">
              <a:normAutofit fontScale="77500" lnSpcReduction="20000"/>
            </a:bodyPr>
            <a:lstStyle/>
            <a:p>
              <a:pPr lvl="0" algn="ctr" defTabSz="913765">
                <a:spcBef>
                  <a:spcPct val="0"/>
                </a:spcBef>
                <a:defRPr/>
              </a:pPr>
              <a:r>
                <a:rPr lang="zh-CN" altLang="en-US" b="1">
                  <a:solidFill>
                    <a:schemeClr val="bg1"/>
                  </a:solidFill>
                </a:rPr>
                <a:t>标题文本预设</a:t>
              </a:r>
            </a:p>
          </p:txBody>
        </p:sp>
        <p:sp>
          <p:nvSpPr>
            <p:cNvPr id="25" name="任意多边形: 形状 24"/>
            <p:cNvSpPr/>
            <p:nvPr/>
          </p:nvSpPr>
          <p:spPr bwMode="auto">
            <a:xfrm>
              <a:off x="6412517" y="1695613"/>
              <a:ext cx="397472" cy="396735"/>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a:p>
          </p:txBody>
        </p:sp>
        <p:sp>
          <p:nvSpPr>
            <p:cNvPr id="11" name="矩形 10"/>
            <p:cNvSpPr/>
            <p:nvPr/>
          </p:nvSpPr>
          <p:spPr>
            <a:xfrm>
              <a:off x="6445823" y="1059581"/>
              <a:ext cx="330860" cy="484748"/>
            </a:xfrm>
            <a:prstGeom prst="rect">
              <a:avLst/>
            </a:prstGeom>
          </p:spPr>
          <p:txBody>
            <a:bodyPr wrap="none">
              <a:normAutofit fontScale="85000" lnSpcReduction="20000"/>
            </a:bodyPr>
            <a:lstStyle/>
            <a:p>
              <a:pPr algn="ctr"/>
              <a:r>
                <a:rPr lang="en-US" altLang="zh-CN" sz="3600" b="1">
                  <a:solidFill>
                    <a:schemeClr val="tx1"/>
                  </a:solidFill>
                </a:rPr>
                <a:t>3</a:t>
              </a:r>
            </a:p>
          </p:txBody>
        </p:sp>
      </p:grpSp>
      <p:grpSp>
        <p:nvGrpSpPr>
          <p:cNvPr id="12" name="组合 11"/>
          <p:cNvGrpSpPr/>
          <p:nvPr/>
        </p:nvGrpSpPr>
        <p:grpSpPr>
          <a:xfrm>
            <a:off x="1327743" y="3655209"/>
            <a:ext cx="6488513" cy="642945"/>
            <a:chOff x="1768931" y="4705020"/>
            <a:chExt cx="8651351" cy="857260"/>
          </a:xfrm>
        </p:grpSpPr>
        <p:grpSp>
          <p:nvGrpSpPr>
            <p:cNvPr id="13" name="组合 12"/>
            <p:cNvGrpSpPr/>
            <p:nvPr/>
          </p:nvGrpSpPr>
          <p:grpSpPr>
            <a:xfrm>
              <a:off x="1768931" y="4705020"/>
              <a:ext cx="2213143" cy="857260"/>
              <a:chOff x="1732858" y="5001250"/>
              <a:chExt cx="2213143" cy="857260"/>
            </a:xfrm>
          </p:grpSpPr>
          <p:sp>
            <p:nvSpPr>
              <p:cNvPr id="14" name="文本框 29"/>
              <p:cNvSpPr txBox="1"/>
              <p:nvPr/>
            </p:nvSpPr>
            <p:spPr bwMode="auto">
              <a:xfrm>
                <a:off x="1732858" y="5001250"/>
                <a:ext cx="2213143" cy="283030"/>
              </a:xfrm>
              <a:prstGeom prst="rect">
                <a:avLst/>
              </a:prstGeom>
              <a:noFill/>
              <a:ln w="9525">
                <a:noFill/>
                <a:miter lim="800000"/>
              </a:ln>
            </p:spPr>
            <p:txBody>
              <a:bodyPr wrap="none" lIns="0" tIns="0" rIns="0" bIns="0" anchor="ctr" anchorCtr="1">
                <a:normAutofit lnSpcReduction="10000"/>
                <a:scene3d>
                  <a:camera prst="orthographicFront"/>
                  <a:lightRig rig="threePt" dir="t"/>
                </a:scene3d>
                <a:sp3d>
                  <a:bevelT w="0" h="0"/>
                </a:sp3d>
              </a:bodyPr>
              <a:lstStyle/>
              <a:p>
                <a:pPr marL="0" lvl="1" algn="ctr"/>
                <a:r>
                  <a:rPr lang="zh-CN" altLang="en-US" sz="1400" b="1">
                    <a:solidFill>
                      <a:srgbClr val="E6345E"/>
                    </a:solidFill>
                  </a:rPr>
                  <a:t>标题文本预设</a:t>
                </a:r>
              </a:p>
            </p:txBody>
          </p:sp>
          <p:sp>
            <p:nvSpPr>
              <p:cNvPr id="31" name="文本框 30"/>
              <p:cNvSpPr txBox="1"/>
              <p:nvPr/>
            </p:nvSpPr>
            <p:spPr bwMode="auto">
              <a:xfrm>
                <a:off x="1732858" y="5284280"/>
                <a:ext cx="2213143" cy="574230"/>
              </a:xfrm>
              <a:prstGeom prst="rect">
                <a:avLst/>
              </a:prstGeom>
              <a:noFill/>
              <a:ln w="9525">
                <a:noFill/>
                <a:miter lim="800000"/>
              </a:ln>
            </p:spPr>
            <p:txBody>
              <a:bodyPr wrap="square" lIns="0" tIns="0" rIns="0" bIns="0" anchor="ctr" anchorCtr="1">
                <a:normAutofit fontScale="92500" lnSpcReduction="20000"/>
                <a:scene3d>
                  <a:camera prst="orthographicFront"/>
                  <a:lightRig rig="threePt" dir="t"/>
                </a:scene3d>
                <a:sp3d>
                  <a:bevelT w="0" h="0"/>
                </a:sp3d>
              </a:bodyPr>
              <a:lstStyle/>
              <a:p>
                <a:pPr algn="ctr">
                  <a:lnSpc>
                    <a:spcPct val="120000"/>
                  </a:lnSpc>
                  <a:defRPr/>
                </a:pPr>
                <a:r>
                  <a:rPr lang="zh-CN" altLang="en-US" sz="1000" dirty="0"/>
                  <a:t>此部分内容作为文字排版占位显示 </a:t>
                </a:r>
                <a:br>
                  <a:rPr lang="zh-CN" altLang="en-US" sz="1000" dirty="0"/>
                </a:br>
                <a:r>
                  <a:rPr lang="zh-CN" altLang="en-US" sz="1000" dirty="0"/>
                  <a:t>（建议使用主题字体）</a:t>
                </a:r>
              </a:p>
            </p:txBody>
          </p:sp>
        </p:grpSp>
        <p:grpSp>
          <p:nvGrpSpPr>
            <p:cNvPr id="33" name="组合 32"/>
            <p:cNvGrpSpPr/>
            <p:nvPr/>
          </p:nvGrpSpPr>
          <p:grpSpPr>
            <a:xfrm>
              <a:off x="4988035" y="4705020"/>
              <a:ext cx="2213143" cy="857260"/>
              <a:chOff x="1732858" y="5001250"/>
              <a:chExt cx="2213143" cy="857260"/>
            </a:xfrm>
          </p:grpSpPr>
          <p:sp>
            <p:nvSpPr>
              <p:cNvPr id="34" name="文本框 27"/>
              <p:cNvSpPr txBox="1"/>
              <p:nvPr/>
            </p:nvSpPr>
            <p:spPr bwMode="auto">
              <a:xfrm>
                <a:off x="1732858" y="5001250"/>
                <a:ext cx="2213143" cy="283030"/>
              </a:xfrm>
              <a:prstGeom prst="rect">
                <a:avLst/>
              </a:prstGeom>
              <a:noFill/>
              <a:ln w="9525">
                <a:noFill/>
                <a:miter lim="800000"/>
              </a:ln>
            </p:spPr>
            <p:txBody>
              <a:bodyPr wrap="none" lIns="0" tIns="0" rIns="0" bIns="0" anchor="ctr" anchorCtr="1">
                <a:normAutofit lnSpcReduction="10000"/>
                <a:scene3d>
                  <a:camera prst="orthographicFront"/>
                  <a:lightRig rig="threePt" dir="t"/>
                </a:scene3d>
                <a:sp3d>
                  <a:bevelT w="0" h="0"/>
                </a:sp3d>
              </a:bodyPr>
              <a:lstStyle/>
              <a:p>
                <a:pPr marL="0" lvl="1" algn="ctr"/>
                <a:r>
                  <a:rPr lang="zh-CN" altLang="en-US" sz="1400" b="1">
                    <a:solidFill>
                      <a:srgbClr val="0E1E3B"/>
                    </a:solidFill>
                  </a:rPr>
                  <a:t>标题文本预设</a:t>
                </a:r>
              </a:p>
            </p:txBody>
          </p:sp>
          <p:sp>
            <p:nvSpPr>
              <p:cNvPr id="35" name="文本框 28"/>
              <p:cNvSpPr txBox="1"/>
              <p:nvPr/>
            </p:nvSpPr>
            <p:spPr bwMode="auto">
              <a:xfrm>
                <a:off x="1732858" y="5284280"/>
                <a:ext cx="2213143" cy="574230"/>
              </a:xfrm>
              <a:prstGeom prst="rect">
                <a:avLst/>
              </a:prstGeom>
              <a:noFill/>
              <a:ln w="9525">
                <a:noFill/>
                <a:miter lim="800000"/>
              </a:ln>
            </p:spPr>
            <p:txBody>
              <a:bodyPr wrap="square" lIns="0" tIns="0" rIns="0" bIns="0" anchor="ctr" anchorCtr="1">
                <a:normAutofit fontScale="92500" lnSpcReduction="20000"/>
                <a:scene3d>
                  <a:camera prst="orthographicFront"/>
                  <a:lightRig rig="threePt" dir="t"/>
                </a:scene3d>
                <a:sp3d>
                  <a:bevelT w="0" h="0"/>
                </a:sp3d>
              </a:bodyPr>
              <a:lstStyle/>
              <a:p>
                <a:pPr algn="ctr">
                  <a:lnSpc>
                    <a:spcPct val="120000"/>
                  </a:lnSpc>
                  <a:defRPr/>
                </a:pPr>
                <a:r>
                  <a:rPr lang="zh-CN" altLang="en-US" sz="1000"/>
                  <a:t>此部分内容作为文字排版占位显示 </a:t>
                </a:r>
                <a:br>
                  <a:rPr lang="zh-CN" altLang="en-US" sz="1000"/>
                </a:br>
                <a:r>
                  <a:rPr lang="zh-CN" altLang="en-US" sz="1000"/>
                  <a:t>（建议使用主题字体）</a:t>
                </a:r>
              </a:p>
            </p:txBody>
          </p:sp>
        </p:grpSp>
        <p:grpSp>
          <p:nvGrpSpPr>
            <p:cNvPr id="36" name="组合 35"/>
            <p:cNvGrpSpPr/>
            <p:nvPr/>
          </p:nvGrpSpPr>
          <p:grpSpPr>
            <a:xfrm>
              <a:off x="8207139" y="4705020"/>
              <a:ext cx="2213143" cy="857260"/>
              <a:chOff x="1732858" y="5001250"/>
              <a:chExt cx="2213143" cy="857260"/>
            </a:xfrm>
          </p:grpSpPr>
          <p:sp>
            <p:nvSpPr>
              <p:cNvPr id="37" name="文本框 25"/>
              <p:cNvSpPr txBox="1"/>
              <p:nvPr/>
            </p:nvSpPr>
            <p:spPr bwMode="auto">
              <a:xfrm>
                <a:off x="1732858" y="5001250"/>
                <a:ext cx="2213143" cy="283030"/>
              </a:xfrm>
              <a:prstGeom prst="rect">
                <a:avLst/>
              </a:prstGeom>
              <a:noFill/>
              <a:ln w="9525">
                <a:noFill/>
                <a:miter lim="800000"/>
              </a:ln>
            </p:spPr>
            <p:txBody>
              <a:bodyPr wrap="none" lIns="0" tIns="0" rIns="0" bIns="0" anchor="ctr" anchorCtr="1">
                <a:normAutofit lnSpcReduction="10000"/>
                <a:scene3d>
                  <a:camera prst="orthographicFront"/>
                  <a:lightRig rig="threePt" dir="t"/>
                </a:scene3d>
                <a:sp3d>
                  <a:bevelT w="0" h="0"/>
                </a:sp3d>
              </a:bodyPr>
              <a:lstStyle/>
              <a:p>
                <a:pPr marL="0" lvl="1" algn="ctr"/>
                <a:r>
                  <a:rPr lang="zh-CN" altLang="en-US" sz="1400" b="1">
                    <a:solidFill>
                      <a:srgbClr val="E6345E"/>
                    </a:solidFill>
                  </a:rPr>
                  <a:t>标题文本预设</a:t>
                </a:r>
              </a:p>
            </p:txBody>
          </p:sp>
          <p:sp>
            <p:nvSpPr>
              <p:cNvPr id="38" name="文本框 26"/>
              <p:cNvSpPr txBox="1"/>
              <p:nvPr/>
            </p:nvSpPr>
            <p:spPr bwMode="auto">
              <a:xfrm>
                <a:off x="1732858" y="5284280"/>
                <a:ext cx="2213143" cy="574230"/>
              </a:xfrm>
              <a:prstGeom prst="rect">
                <a:avLst/>
              </a:prstGeom>
              <a:noFill/>
              <a:ln w="9525">
                <a:noFill/>
                <a:miter lim="800000"/>
              </a:ln>
            </p:spPr>
            <p:txBody>
              <a:bodyPr wrap="square" lIns="0" tIns="0" rIns="0" bIns="0" anchor="ctr" anchorCtr="1">
                <a:normAutofit fontScale="92500" lnSpcReduction="20000"/>
                <a:scene3d>
                  <a:camera prst="orthographicFront"/>
                  <a:lightRig rig="threePt" dir="t"/>
                </a:scene3d>
                <a:sp3d>
                  <a:bevelT w="0" h="0"/>
                </a:sp3d>
              </a:bodyPr>
              <a:lstStyle/>
              <a:p>
                <a:pPr algn="ctr">
                  <a:lnSpc>
                    <a:spcPct val="120000"/>
                  </a:lnSpc>
                  <a:defRPr/>
                </a:pPr>
                <a:r>
                  <a:rPr lang="zh-CN" altLang="en-US" sz="1000"/>
                  <a:t>此部分内容作为文字排版占位显示 </a:t>
                </a:r>
                <a:br>
                  <a:rPr lang="zh-CN" altLang="en-US" sz="1000"/>
                </a:br>
                <a:r>
                  <a:rPr lang="zh-CN" altLang="en-US" sz="1000"/>
                  <a:t>（建议使用主题字体）</a:t>
                </a:r>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000"/>
                                        <p:tgtEl>
                                          <p:spTgt spid="32"/>
                                        </p:tgtEl>
                                      </p:cBhvr>
                                    </p:animEffect>
                                    <p:anim calcmode="lin" valueType="num">
                                      <p:cBhvr>
                                        <p:cTn id="20" dur="1000" fill="hold"/>
                                        <p:tgtEl>
                                          <p:spTgt spid="32"/>
                                        </p:tgtEl>
                                        <p:attrNameLst>
                                          <p:attrName>ppt_x</p:attrName>
                                        </p:attrNameLst>
                                      </p:cBhvr>
                                      <p:tavLst>
                                        <p:tav tm="0">
                                          <p:val>
                                            <p:strVal val="#ppt_x"/>
                                          </p:val>
                                        </p:tav>
                                        <p:tav tm="100000">
                                          <p:val>
                                            <p:strVal val="#ppt_x"/>
                                          </p:val>
                                        </p:tav>
                                      </p:tavLst>
                                    </p:anim>
                                    <p:anim calcmode="lin" valueType="num">
                                      <p:cBhvr>
                                        <p:cTn id="21" dur="1000" fill="hold"/>
                                        <p:tgtEl>
                                          <p:spTgt spid="3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2" presetClass="entr" presetSubtype="1"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约卡通教学教师述职课件PPT模板"/>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 name="PA" val="v3.0.1"/>
</p:tagLst>
</file>

<file path=ppt/tags/tag1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烟灰色玻璃">
      <a:fillStyleLst>
        <a:solidFill>
          <a:schemeClr val="phClr"/>
        </a:solidFill>
        <a:gradFill rotWithShape="1">
          <a:gsLst>
            <a:gs pos="0">
              <a:schemeClr val="phClr">
                <a:tint val="83000"/>
                <a:shade val="100000"/>
                <a:satMod val="100000"/>
              </a:schemeClr>
            </a:gs>
            <a:gs pos="100000">
              <a:schemeClr val="phClr">
                <a:tint val="61000"/>
                <a:alpha val="100000"/>
                <a:satMod val="180000"/>
              </a:schemeClr>
            </a:gs>
          </a:gsLst>
          <a:path path="circle">
            <a:fillToRect l="100000" t="100000" r="100000" b="100000"/>
          </a:path>
        </a:gradFill>
        <a:gradFill rotWithShape="1">
          <a:gsLst>
            <a:gs pos="0">
              <a:schemeClr val="phClr">
                <a:shade val="85000"/>
              </a:schemeClr>
            </a:gs>
            <a:gs pos="100000">
              <a:schemeClr val="phClr">
                <a:tint val="90000"/>
                <a:alpha val="100000"/>
                <a:satMod val="18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effectStyle>
        <a:effectStyle>
          <a:effectLst/>
        </a:effectStyle>
        <a:effectStyle>
          <a:effectLst>
            <a:outerShdw blurRad="44450" dist="21590" dir="5400000" rotWithShape="0">
              <a:srgbClr val="000000">
                <a:alpha val="40000"/>
              </a:srgbClr>
            </a:outerShdw>
          </a:effectLst>
          <a:scene3d>
            <a:camera prst="orthographicFront">
              <a:rot lat="0" lon="0" rev="0"/>
            </a:camera>
            <a:lightRig rig="flat" dir="t">
              <a:rot lat="0" lon="0" rev="3600000"/>
            </a:lightRig>
          </a:scene3d>
          <a:sp3d prstMaterial="flat">
            <a:bevelT w="28575" h="4127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TotalTime>
  <Words>1654</Words>
  <Application>Microsoft Office PowerPoint</Application>
  <PresentationFormat>全屏显示(16:9)</PresentationFormat>
  <Paragraphs>247</Paragraphs>
  <Slides>25</Slides>
  <Notes>25</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Gill Sans</vt:lpstr>
      <vt:lpstr>Lato Hairline</vt:lpstr>
      <vt:lpstr>Lato Light</vt:lpstr>
      <vt:lpstr>Lato Regular</vt:lpstr>
      <vt:lpstr>冬青黑体简体中文 W3</vt:lpstr>
      <vt:lpstr>方正兰亭超细黑简体</vt:lpstr>
      <vt:lpstr>宋体</vt:lpstr>
      <vt:lpstr>Arial</vt:lpstr>
      <vt:lpstr>Calibri</vt:lpstr>
      <vt:lpstr>Impact</vt:lpstr>
      <vt:lpstr>Wingdings</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简约卡通教学教师述职课件PPT模板</dc:title>
  <dc:creator/>
  <cp:lastModifiedBy>Administrator</cp:lastModifiedBy>
  <cp:revision>443</cp:revision>
  <dcterms:created xsi:type="dcterms:W3CDTF">2014-11-09T01:07:00Z</dcterms:created>
  <dcterms:modified xsi:type="dcterms:W3CDTF">2019-03-28T05:27:58Z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