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0" r:id="rId2"/>
    <p:sldId id="259" r:id="rId3"/>
    <p:sldId id="309" r:id="rId4"/>
    <p:sldId id="261" r:id="rId5"/>
    <p:sldId id="269" r:id="rId6"/>
    <p:sldId id="263" r:id="rId7"/>
    <p:sldId id="264" r:id="rId8"/>
    <p:sldId id="304" r:id="rId9"/>
    <p:sldId id="266" r:id="rId10"/>
    <p:sldId id="301" r:id="rId11"/>
    <p:sldId id="268" r:id="rId12"/>
    <p:sldId id="267" r:id="rId13"/>
    <p:sldId id="270" r:id="rId14"/>
    <p:sldId id="300" r:id="rId15"/>
    <p:sldId id="275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3" r:id="rId27"/>
    <p:sldId id="286" r:id="rId28"/>
    <p:sldId id="287" r:id="rId29"/>
    <p:sldId id="288" r:id="rId30"/>
    <p:sldId id="289" r:id="rId31"/>
    <p:sldId id="299" r:id="rId32"/>
    <p:sldId id="291" r:id="rId33"/>
    <p:sldId id="290" r:id="rId34"/>
    <p:sldId id="298" r:id="rId35"/>
    <p:sldId id="293" r:id="rId36"/>
    <p:sldId id="294" r:id="rId37"/>
    <p:sldId id="295" r:id="rId38"/>
    <p:sldId id="296" r:id="rId39"/>
    <p:sldId id="302" r:id="rId40"/>
    <p:sldId id="297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5EB0"/>
    <a:srgbClr val="009899"/>
    <a:srgbClr val="2DD3C2"/>
    <a:srgbClr val="FF6300"/>
    <a:srgbClr val="F87A00"/>
    <a:srgbClr val="153943"/>
    <a:srgbClr val="235F6F"/>
    <a:srgbClr val="FF6D68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1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-492" y="-7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85"/>
          <c:y val="0"/>
          <c:w val="0.63522227981722912"/>
          <c:h val="0.952833250464041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Impact MT Std" pitchFamily="34" charset="0"/>
          <a:ea typeface="方正兰亭黑简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63379-9F64-4630-BF61-06A11BE86AD3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CEBB1-29F6-4DD0-A20A-49F07B6D6B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0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6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45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00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27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8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23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27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32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96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76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11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48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10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0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86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64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89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630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98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344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168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23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28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288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91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556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827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678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981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931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889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952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061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69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990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9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72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56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14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89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420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38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3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96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77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81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2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4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93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3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A6F64-0D39-4B9C-A2F9-7A9DBA165471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6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6653" y="-709244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5462"/>
            <a:ext cx="12239683" cy="494663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4941168"/>
            <a:ext cx="12239683" cy="152400"/>
          </a:xfrm>
          <a:prstGeom prst="rect">
            <a:avLst/>
          </a:prstGeom>
          <a:solidFill>
            <a:srgbClr val="1C2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-353392" y="2303179"/>
            <a:ext cx="1312104" cy="651505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7801">
            <a:off x="837846" y="2739675"/>
            <a:ext cx="332442" cy="3324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7801">
            <a:off x="804519" y="2463774"/>
            <a:ext cx="171526" cy="1715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3145259" y="1772816"/>
            <a:ext cx="5513932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200" dirty="0">
              <a:solidFill>
                <a:schemeClr val="accent1">
                  <a:lumMod val="60000"/>
                  <a:lumOff val="4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1283" y="2233423"/>
            <a:ext cx="5537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4"/>
          <p:cNvSpPr txBox="1">
            <a:spLocks/>
          </p:cNvSpPr>
          <p:nvPr/>
        </p:nvSpPr>
        <p:spPr>
          <a:xfrm>
            <a:off x="4315550" y="2947917"/>
            <a:ext cx="4230309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合作企业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52" name="Freeform 10"/>
          <p:cNvSpPr>
            <a:spLocks noEditPoints="1"/>
          </p:cNvSpPr>
          <p:nvPr/>
        </p:nvSpPr>
        <p:spPr bwMode="auto">
          <a:xfrm>
            <a:off x="4065103" y="3019925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297389" y="3866259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4762750" y="3914325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奔跑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吧，</a:t>
            </a:r>
            <a:r>
              <a:rPr lang="en-US" altLang="zh-CN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139699" y="3740545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6" name="任意多边形 5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61083" y="5445481"/>
            <a:ext cx="715716" cy="719823"/>
            <a:chOff x="1721162" y="4373847"/>
            <a:chExt cx="715716" cy="719823"/>
          </a:xfrm>
        </p:grpSpPr>
        <p:sp>
          <p:nvSpPr>
            <p:cNvPr id="60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336406" y="5642755"/>
            <a:ext cx="198514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人：大侠素材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395529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10379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945459" y="5445481"/>
            <a:ext cx="715716" cy="719823"/>
            <a:chOff x="6606007" y="4763519"/>
            <a:chExt cx="715716" cy="719823"/>
          </a:xfrm>
        </p:grpSpPr>
        <p:sp>
          <p:nvSpPr>
            <p:cNvPr id="67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8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5720782" y="5642755"/>
            <a:ext cx="1885759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日期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2017.08.1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79905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94755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046167" y="5445352"/>
            <a:ext cx="715716" cy="719823"/>
            <a:chOff x="8262191" y="4797280"/>
            <a:chExt cx="715716" cy="719823"/>
          </a:xfrm>
        </p:grpSpPr>
        <p:sp>
          <p:nvSpPr>
            <p:cNvPr id="73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3"/>
          <p:cNvSpPr>
            <a:spLocks noChangeArrowheads="1"/>
          </p:cNvSpPr>
          <p:nvPr/>
        </p:nvSpPr>
        <p:spPr bwMode="auto">
          <a:xfrm>
            <a:off x="8761883" y="5642755"/>
            <a:ext cx="198514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部门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：大侠素材铺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821006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35856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07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50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6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1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6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9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4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15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6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1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6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2" grpId="0" animBg="1"/>
      <p:bldP spid="15" grpId="0" animBg="1"/>
      <p:bldP spid="27" grpId="0" animBg="1"/>
      <p:bldP spid="28" grpId="0" animBg="1"/>
      <p:bldP spid="29" grpId="0" animBg="1"/>
      <p:bldP spid="49" grpId="0"/>
      <p:bldP spid="50" grpId="0"/>
      <p:bldP spid="51" grpId="0"/>
      <p:bldP spid="52" grpId="0" animBg="1"/>
      <p:bldP spid="53" grpId="0" animBg="1"/>
      <p:bldP spid="54" grpId="0"/>
      <p:bldP spid="63" grpId="0"/>
      <p:bldP spid="64" grpId="0" animBg="1"/>
      <p:bldP spid="65" grpId="0" animBg="1"/>
      <p:bldP spid="69" grpId="0"/>
      <p:bldP spid="70" grpId="0" animBg="1"/>
      <p:bldP spid="71" grpId="0" animBg="1"/>
      <p:bldP spid="75" grpId="0"/>
      <p:bldP spid="76" grpId="0" animBg="1"/>
      <p:bldP spid="77" grpId="0" animBg="1"/>
      <p:bldP spid="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5"/>
          <p:cNvSpPr/>
          <p:nvPr/>
        </p:nvSpPr>
        <p:spPr>
          <a:xfrm rot="2919292">
            <a:off x="6196380" y="285431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5"/>
          <p:cNvSpPr/>
          <p:nvPr/>
        </p:nvSpPr>
        <p:spPr>
          <a:xfrm rot="18719445">
            <a:off x="5063059" y="278815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516126" y="2247372"/>
            <a:ext cx="1008112" cy="1008112"/>
            <a:chOff x="4416945" y="2276872"/>
            <a:chExt cx="1008112" cy="1008112"/>
          </a:xfrm>
        </p:grpSpPr>
        <p:sp>
          <p:nvSpPr>
            <p:cNvPr id="84" name="椭圆 83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389677" y="3039460"/>
            <a:ext cx="1285817" cy="1285817"/>
            <a:chOff x="5290496" y="3068960"/>
            <a:chExt cx="1285817" cy="1285817"/>
          </a:xfrm>
        </p:grpSpPr>
        <p:sp>
          <p:nvSpPr>
            <p:cNvPr id="87" name="椭圆 86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556808" y="1848286"/>
            <a:ext cx="1512168" cy="1512168"/>
            <a:chOff x="6457627" y="1877786"/>
            <a:chExt cx="1512168" cy="1512168"/>
          </a:xfrm>
        </p:grpSpPr>
        <p:sp>
          <p:nvSpPr>
            <p:cNvPr id="163" name="椭圆 162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弧形 164"/>
          <p:cNvSpPr/>
          <p:nvPr/>
        </p:nvSpPr>
        <p:spPr>
          <a:xfrm rot="15231781">
            <a:off x="4275713" y="2112926"/>
            <a:ext cx="1328675" cy="1328675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弧形 165"/>
          <p:cNvSpPr/>
          <p:nvPr/>
        </p:nvSpPr>
        <p:spPr>
          <a:xfrm rot="8176387">
            <a:off x="5318376" y="3020138"/>
            <a:ext cx="1546686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760030" y="1979654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4717151" y="199035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69" name="椭圆 168"/>
          <p:cNvSpPr/>
          <p:nvPr/>
        </p:nvSpPr>
        <p:spPr>
          <a:xfrm>
            <a:off x="5289793" y="3964861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标题 4"/>
          <p:cNvSpPr txBox="1">
            <a:spLocks/>
          </p:cNvSpPr>
          <p:nvPr/>
        </p:nvSpPr>
        <p:spPr>
          <a:xfrm>
            <a:off x="5246914" y="3975563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71" name="椭圆 170"/>
          <p:cNvSpPr/>
          <p:nvPr/>
        </p:nvSpPr>
        <p:spPr>
          <a:xfrm>
            <a:off x="7378025" y="1599300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7335146" y="161000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73" name="矩形 172"/>
          <p:cNvSpPr/>
          <p:nvPr/>
        </p:nvSpPr>
        <p:spPr>
          <a:xfrm>
            <a:off x="1633778" y="188733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633091" y="2210330"/>
            <a:ext cx="23042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创新务实 超越自我 追求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卓越。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3243407" y="4269171"/>
            <a:ext cx="214627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3242720" y="4592169"/>
            <a:ext cx="2350811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提倡正直诚实、敢于创新、勇于负责的职业精神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429703" y="2829011"/>
            <a:ext cx="227639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8429016" y="3152009"/>
            <a:ext cx="227708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以客户为中心，以员工为本，追求员工、公司、客户和社会的共赢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9" name="矩形 85"/>
          <p:cNvSpPr>
            <a:spLocks noChangeArrowheads="1"/>
          </p:cNvSpPr>
          <p:nvPr/>
        </p:nvSpPr>
        <p:spPr bwMode="auto">
          <a:xfrm>
            <a:off x="8040426" y="4446330"/>
            <a:ext cx="3097721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2F5EB0"/>
                </a:solidFill>
                <a:cs typeface="Arial" panose="020B0604020202020204" pitchFamily="34" charset="0"/>
              </a:rPr>
              <a:t>经营</a:t>
            </a:r>
            <a:r>
              <a:rPr lang="zh-CN" altLang="en-US" sz="1800" b="1" dirty="0" smtClean="0">
                <a:solidFill>
                  <a:srgbClr val="2F5EB0"/>
                </a:solidFill>
                <a:cs typeface="Arial" panose="020B0604020202020204" pitchFamily="34" charset="0"/>
              </a:rPr>
              <a:t>方针</a:t>
            </a:r>
            <a:endParaRPr lang="zh-CN" altLang="en-US" sz="1800" b="1" dirty="0">
              <a:solidFill>
                <a:srgbClr val="2F5EB0"/>
              </a:solidFill>
              <a:cs typeface="Arial" panose="020B0604020202020204" pitchFamily="34" charset="0"/>
            </a:endParaRPr>
          </a:p>
        </p:txBody>
      </p:sp>
      <p:sp>
        <p:nvSpPr>
          <p:cNvPr id="180" name="文本框 13"/>
          <p:cNvSpPr txBox="1"/>
          <p:nvPr/>
        </p:nvSpPr>
        <p:spPr>
          <a:xfrm>
            <a:off x="7483979" y="4822826"/>
            <a:ext cx="3654168" cy="123725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贯彻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企业经营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思想，实现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经营目标的基本途径和指导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某一时期企业所面临的重要问题而采取的指导性原则。所策划规定的企业经营方针政策。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92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165" grpId="0" animBg="1"/>
      <p:bldP spid="166" grpId="0" animBg="1"/>
      <p:bldP spid="167" grpId="0" animBg="1"/>
      <p:bldP spid="168" grpId="0"/>
      <p:bldP spid="169" grpId="0" animBg="1"/>
      <p:bldP spid="170" grpId="0"/>
      <p:bldP spid="171" grpId="0" animBg="1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02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32039" y="2060848"/>
            <a:ext cx="725588" cy="57005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99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7090" y="1712007"/>
            <a:ext cx="2820989" cy="4381289"/>
            <a:chOff x="913011" y="764704"/>
            <a:chExt cx="2820989" cy="4381289"/>
          </a:xfrm>
        </p:grpSpPr>
        <p:grpSp>
          <p:nvGrpSpPr>
            <p:cNvPr id="10" name="组合 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29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48" name="Freeform 35"/>
                <p:cNvSpPr>
                  <a:spLocks/>
                </p:cNvSpPr>
                <p:nvPr/>
              </p:nvSpPr>
              <p:spPr bwMode="auto">
                <a:xfrm>
                  <a:off x="4466938" y="2451774"/>
                  <a:ext cx="3396347" cy="406380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9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6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Freeform 37"/>
              <p:cNvSpPr>
                <a:spLocks/>
              </p:cNvSpPr>
              <p:nvPr/>
            </p:nvSpPr>
            <p:spPr bwMode="auto">
              <a:xfrm>
                <a:off x="4438212" y="2463286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8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Freeform 38"/>
              <p:cNvSpPr>
                <a:spLocks/>
              </p:cNvSpPr>
              <p:nvPr/>
            </p:nvSpPr>
            <p:spPr bwMode="auto">
              <a:xfrm rot="1313089">
                <a:off x="4499716" y="3552379"/>
                <a:ext cx="3266400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Oval 129"/>
            <p:cNvSpPr>
              <a:spLocks noChangeArrowheads="1"/>
            </p:cNvSpPr>
            <p:nvPr/>
          </p:nvSpPr>
          <p:spPr bwMode="auto">
            <a:xfrm>
              <a:off x="3472062" y="2222823"/>
              <a:ext cx="261938" cy="261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13011" y="764704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4"/>
            <p:cNvSpPr>
              <a:spLocks/>
            </p:cNvSpPr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5"/>
            <p:cNvSpPr>
              <a:spLocks/>
            </p:cNvSpPr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96"/>
            <p:cNvSpPr>
              <a:spLocks/>
            </p:cNvSpPr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97"/>
            <p:cNvSpPr>
              <a:spLocks/>
            </p:cNvSpPr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8"/>
            <p:cNvSpPr>
              <a:spLocks/>
            </p:cNvSpPr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9"/>
            <p:cNvSpPr>
              <a:spLocks/>
            </p:cNvSpPr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0"/>
            <p:cNvSpPr>
              <a:spLocks/>
            </p:cNvSpPr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"/>
            <p:cNvSpPr>
              <a:spLocks/>
            </p:cNvSpPr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2"/>
            <p:cNvSpPr>
              <a:spLocks/>
            </p:cNvSpPr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3"/>
            <p:cNvSpPr>
              <a:spLocks/>
            </p:cNvSpPr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4"/>
            <p:cNvSpPr>
              <a:spLocks/>
            </p:cNvSpPr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6"/>
            <p:cNvSpPr>
              <a:spLocks/>
            </p:cNvSpPr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7"/>
            <p:cNvSpPr>
              <a:spLocks/>
            </p:cNvSpPr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8"/>
            <p:cNvSpPr>
              <a:spLocks/>
            </p:cNvSpPr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9"/>
            <p:cNvSpPr>
              <a:spLocks/>
            </p:cNvSpPr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0"/>
            <p:cNvSpPr>
              <a:spLocks/>
            </p:cNvSpPr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1"/>
            <p:cNvSpPr>
              <a:spLocks/>
            </p:cNvSpPr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2"/>
            <p:cNvSpPr>
              <a:spLocks/>
            </p:cNvSpPr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3"/>
            <p:cNvSpPr>
              <a:spLocks/>
            </p:cNvSpPr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4"/>
            <p:cNvSpPr>
              <a:spLocks/>
            </p:cNvSpPr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5"/>
            <p:cNvSpPr>
              <a:spLocks/>
            </p:cNvSpPr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6"/>
            <p:cNvSpPr>
              <a:spLocks/>
            </p:cNvSpPr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7"/>
            <p:cNvSpPr>
              <a:spLocks/>
            </p:cNvSpPr>
            <p:nvPr/>
          </p:nvSpPr>
          <p:spPr bwMode="auto">
            <a:xfrm>
              <a:off x="2303661" y="2758675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8"/>
            <p:cNvSpPr>
              <a:spLocks/>
            </p:cNvSpPr>
            <p:nvPr/>
          </p:nvSpPr>
          <p:spPr bwMode="auto">
            <a:xfrm>
              <a:off x="2276674" y="2083987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9"/>
            <p:cNvSpPr>
              <a:spLocks/>
            </p:cNvSpPr>
            <p:nvPr/>
          </p:nvSpPr>
          <p:spPr bwMode="auto">
            <a:xfrm>
              <a:off x="2322712" y="2734862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0"/>
            <p:cNvSpPr>
              <a:spLocks/>
            </p:cNvSpPr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1"/>
            <p:cNvSpPr>
              <a:spLocks/>
            </p:cNvSpPr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2"/>
            <p:cNvSpPr>
              <a:spLocks/>
            </p:cNvSpPr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3"/>
            <p:cNvSpPr>
              <a:spLocks/>
            </p:cNvSpPr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4"/>
            <p:cNvSpPr>
              <a:spLocks/>
            </p:cNvSpPr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5"/>
            <p:cNvSpPr>
              <a:spLocks/>
            </p:cNvSpPr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6"/>
            <p:cNvSpPr>
              <a:spLocks/>
            </p:cNvSpPr>
            <p:nvPr/>
          </p:nvSpPr>
          <p:spPr bwMode="auto">
            <a:xfrm>
              <a:off x="997149" y="1934762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7"/>
            <p:cNvSpPr>
              <a:spLocks/>
            </p:cNvSpPr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8"/>
            <p:cNvSpPr>
              <a:spLocks/>
            </p:cNvSpPr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9"/>
            <p:cNvSpPr>
              <a:spLocks/>
            </p:cNvSpPr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0"/>
            <p:cNvSpPr>
              <a:spLocks/>
            </p:cNvSpPr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1"/>
            <p:cNvSpPr>
              <a:spLocks/>
            </p:cNvSpPr>
            <p:nvPr/>
          </p:nvSpPr>
          <p:spPr bwMode="auto">
            <a:xfrm>
              <a:off x="1716286" y="2157012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2"/>
            <p:cNvSpPr>
              <a:spLocks/>
            </p:cNvSpPr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3"/>
            <p:cNvSpPr>
              <a:spLocks/>
            </p:cNvSpPr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4"/>
            <p:cNvSpPr>
              <a:spLocks/>
            </p:cNvSpPr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5"/>
            <p:cNvSpPr>
              <a:spLocks/>
            </p:cNvSpPr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36"/>
            <p:cNvSpPr>
              <a:spLocks/>
            </p:cNvSpPr>
            <p:nvPr/>
          </p:nvSpPr>
          <p:spPr bwMode="auto">
            <a:xfrm>
              <a:off x="2646562" y="2634850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7"/>
            <p:cNvSpPr>
              <a:spLocks/>
            </p:cNvSpPr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8"/>
            <p:cNvSpPr>
              <a:spLocks/>
            </p:cNvSpPr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9"/>
            <p:cNvSpPr>
              <a:spLocks/>
            </p:cNvSpPr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0"/>
            <p:cNvSpPr>
              <a:spLocks/>
            </p:cNvSpPr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1"/>
            <p:cNvSpPr>
              <a:spLocks/>
            </p:cNvSpPr>
            <p:nvPr/>
          </p:nvSpPr>
          <p:spPr bwMode="auto">
            <a:xfrm>
              <a:off x="2287786" y="2083987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2"/>
            <p:cNvSpPr>
              <a:spLocks/>
            </p:cNvSpPr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3"/>
            <p:cNvSpPr>
              <a:spLocks/>
            </p:cNvSpPr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4"/>
            <p:cNvSpPr>
              <a:spLocks/>
            </p:cNvSpPr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5"/>
            <p:cNvSpPr>
              <a:spLocks/>
            </p:cNvSpPr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46"/>
            <p:cNvSpPr>
              <a:spLocks/>
            </p:cNvSpPr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7"/>
            <p:cNvSpPr>
              <a:spLocks/>
            </p:cNvSpPr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48"/>
            <p:cNvSpPr>
              <a:spLocks/>
            </p:cNvSpPr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9"/>
            <p:cNvSpPr>
              <a:spLocks/>
            </p:cNvSpPr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0"/>
            <p:cNvSpPr>
              <a:spLocks/>
            </p:cNvSpPr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1"/>
            <p:cNvSpPr>
              <a:spLocks/>
            </p:cNvSpPr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2"/>
            <p:cNvSpPr>
              <a:spLocks/>
            </p:cNvSpPr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3"/>
            <p:cNvSpPr>
              <a:spLocks/>
            </p:cNvSpPr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4"/>
            <p:cNvSpPr>
              <a:spLocks/>
            </p:cNvSpPr>
            <p:nvPr/>
          </p:nvSpPr>
          <p:spPr bwMode="auto">
            <a:xfrm>
              <a:off x="1624211" y="1883962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5"/>
            <p:cNvSpPr>
              <a:spLocks/>
            </p:cNvSpPr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56"/>
            <p:cNvSpPr>
              <a:spLocks/>
            </p:cNvSpPr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7"/>
            <p:cNvSpPr>
              <a:spLocks/>
            </p:cNvSpPr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8"/>
            <p:cNvSpPr>
              <a:spLocks/>
            </p:cNvSpPr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9"/>
            <p:cNvSpPr>
              <a:spLocks/>
            </p:cNvSpPr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0"/>
            <p:cNvSpPr>
              <a:spLocks/>
            </p:cNvSpPr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1"/>
            <p:cNvSpPr>
              <a:spLocks/>
            </p:cNvSpPr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2"/>
            <p:cNvSpPr>
              <a:spLocks/>
            </p:cNvSpPr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3"/>
            <p:cNvSpPr>
              <a:spLocks/>
            </p:cNvSpPr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4"/>
            <p:cNvSpPr>
              <a:spLocks/>
            </p:cNvSpPr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5"/>
            <p:cNvSpPr>
              <a:spLocks/>
            </p:cNvSpPr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6"/>
            <p:cNvSpPr>
              <a:spLocks/>
            </p:cNvSpPr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7"/>
            <p:cNvSpPr>
              <a:spLocks/>
            </p:cNvSpPr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8"/>
            <p:cNvSpPr>
              <a:spLocks/>
            </p:cNvSpPr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9"/>
            <p:cNvSpPr>
              <a:spLocks/>
            </p:cNvSpPr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0"/>
            <p:cNvSpPr>
              <a:spLocks/>
            </p:cNvSpPr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1"/>
            <p:cNvSpPr>
              <a:spLocks/>
            </p:cNvSpPr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72"/>
            <p:cNvSpPr>
              <a:spLocks/>
            </p:cNvSpPr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73"/>
            <p:cNvSpPr>
              <a:spLocks/>
            </p:cNvSpPr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74"/>
            <p:cNvSpPr>
              <a:spLocks/>
            </p:cNvSpPr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75"/>
            <p:cNvSpPr>
              <a:spLocks/>
            </p:cNvSpPr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76"/>
            <p:cNvSpPr>
              <a:spLocks/>
            </p:cNvSpPr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78"/>
            <p:cNvSpPr>
              <a:spLocks noChangeArrowheads="1"/>
            </p:cNvSpPr>
            <p:nvPr/>
          </p:nvSpPr>
          <p:spPr bwMode="auto">
            <a:xfrm>
              <a:off x="1058267" y="263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380"/>
            <p:cNvSpPr>
              <a:spLocks noChangeArrowheads="1"/>
            </p:cNvSpPr>
            <p:nvPr/>
          </p:nvSpPr>
          <p:spPr bwMode="auto">
            <a:xfrm>
              <a:off x="1933612" y="1841768"/>
              <a:ext cx="812962" cy="81296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81"/>
            <p:cNvSpPr>
              <a:spLocks noChangeArrowheads="1"/>
            </p:cNvSpPr>
            <p:nvPr/>
          </p:nvSpPr>
          <p:spPr bwMode="auto">
            <a:xfrm>
              <a:off x="3469678" y="2210912"/>
              <a:ext cx="261942" cy="26194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386"/>
            <p:cNvSpPr>
              <a:spLocks noChangeArrowheads="1"/>
            </p:cNvSpPr>
            <p:nvPr/>
          </p:nvSpPr>
          <p:spPr bwMode="auto">
            <a:xfrm>
              <a:off x="2539405" y="1413992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87"/>
            <p:cNvSpPr>
              <a:spLocks noChangeArrowheads="1"/>
            </p:cNvSpPr>
            <p:nvPr/>
          </p:nvSpPr>
          <p:spPr bwMode="auto">
            <a:xfrm>
              <a:off x="3483968" y="15076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88"/>
            <p:cNvSpPr>
              <a:spLocks noChangeArrowheads="1"/>
            </p:cNvSpPr>
            <p:nvPr/>
          </p:nvSpPr>
          <p:spPr bwMode="auto">
            <a:xfrm>
              <a:off x="2933105" y="255381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389"/>
            <p:cNvSpPr>
              <a:spLocks noChangeArrowheads="1"/>
            </p:cNvSpPr>
            <p:nvPr/>
          </p:nvSpPr>
          <p:spPr bwMode="auto">
            <a:xfrm>
              <a:off x="3162424" y="1775942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395"/>
            <p:cNvSpPr>
              <a:spLocks noChangeArrowheads="1"/>
            </p:cNvSpPr>
            <p:nvPr/>
          </p:nvSpPr>
          <p:spPr bwMode="auto">
            <a:xfrm>
              <a:off x="2840162" y="209661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96"/>
            <p:cNvSpPr>
              <a:spLocks noChangeArrowheads="1"/>
            </p:cNvSpPr>
            <p:nvPr/>
          </p:nvSpPr>
          <p:spPr bwMode="auto">
            <a:xfrm>
              <a:off x="2598143" y="2677642"/>
              <a:ext cx="136525" cy="131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403"/>
            <p:cNvSpPr>
              <a:spLocks noChangeArrowheads="1"/>
            </p:cNvSpPr>
            <p:nvPr/>
          </p:nvSpPr>
          <p:spPr bwMode="auto">
            <a:xfrm>
              <a:off x="1782167" y="2964979"/>
              <a:ext cx="188913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2156817" y="3002424"/>
              <a:ext cx="339725" cy="3397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椭圆 150"/>
          <p:cNvSpPr/>
          <p:nvPr/>
        </p:nvSpPr>
        <p:spPr>
          <a:xfrm>
            <a:off x="7393731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2" name="标题 4"/>
          <p:cNvSpPr txBox="1">
            <a:spLocks/>
          </p:cNvSpPr>
          <p:nvPr/>
        </p:nvSpPr>
        <p:spPr>
          <a:xfrm>
            <a:off x="7422860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153" name="矩形 152"/>
          <p:cNvSpPr/>
          <p:nvPr/>
        </p:nvSpPr>
        <p:spPr>
          <a:xfrm>
            <a:off x="8186903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7710891" y="2880206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6" name="标题 4"/>
          <p:cNvSpPr txBox="1">
            <a:spLocks/>
          </p:cNvSpPr>
          <p:nvPr/>
        </p:nvSpPr>
        <p:spPr>
          <a:xfrm>
            <a:off x="7740020" y="2974779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2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8504063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7321723" y="410434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0" name="标题 4"/>
          <p:cNvSpPr txBox="1">
            <a:spLocks/>
          </p:cNvSpPr>
          <p:nvPr/>
        </p:nvSpPr>
        <p:spPr>
          <a:xfrm>
            <a:off x="7350852" y="419891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３</a:t>
            </a:r>
            <a:endParaRPr lang="en-US" altLang="zh-CN" sz="1600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8114895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4110492" y="1728078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4" name="标题 4"/>
          <p:cNvSpPr txBox="1">
            <a:spLocks/>
          </p:cNvSpPr>
          <p:nvPr/>
        </p:nvSpPr>
        <p:spPr>
          <a:xfrm>
            <a:off x="4139621" y="182265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４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1395563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6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3966476" y="2998749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3995605" y="3093132"/>
            <a:ext cx="517805" cy="360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５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1251547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4326516" y="422288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4355645" y="431745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６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611587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文本框 9"/>
          <p:cNvSpPr txBox="1"/>
          <p:nvPr/>
        </p:nvSpPr>
        <p:spPr>
          <a:xfrm>
            <a:off x="5784799" y="2877760"/>
            <a:ext cx="60082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</a:p>
        </p:txBody>
      </p:sp>
      <p:sp>
        <p:nvSpPr>
          <p:cNvPr id="176" name="矩形 1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49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  <p:bldP spid="152" grpId="0"/>
      <p:bldP spid="153" grpId="0"/>
      <p:bldP spid="154" grpId="0"/>
      <p:bldP spid="155" grpId="0" animBg="1"/>
      <p:bldP spid="156" grpId="0"/>
      <p:bldP spid="157" grpId="0"/>
      <p:bldP spid="158" grpId="0"/>
      <p:bldP spid="159" grpId="0" animBg="1"/>
      <p:bldP spid="160" grpId="0"/>
      <p:bldP spid="161" grpId="0"/>
      <p:bldP spid="162" grpId="0"/>
      <p:bldP spid="163" grpId="0" animBg="1"/>
      <p:bldP spid="164" grpId="0"/>
      <p:bldP spid="165" grpId="0"/>
      <p:bldP spid="166" grpId="0"/>
      <p:bldP spid="167" grpId="0" animBg="1"/>
      <p:bldP spid="168" grpId="0"/>
      <p:bldP spid="169" grpId="0"/>
      <p:bldP spid="170" grpId="0"/>
      <p:bldP spid="171" grpId="0" animBg="1"/>
      <p:bldP spid="172" grpId="0"/>
      <p:bldP spid="173" grpId="0"/>
      <p:bldP spid="174" grpId="0"/>
      <p:bldP spid="1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75" name="肘形连接符 174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肘形连接符 175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椭圆 176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</a:p>
        </p:txBody>
      </p:sp>
      <p:cxnSp>
        <p:nvCxnSpPr>
          <p:cNvPr id="179" name="肘形连接符 178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肘形连接符 179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椭圆 180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2" name="标题 4"/>
          <p:cNvSpPr txBox="1">
            <a:spLocks/>
          </p:cNvSpPr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183" name="椭圆 182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4" name="标题 4"/>
          <p:cNvSpPr txBox="1">
            <a:spLocks/>
          </p:cNvSpPr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185" name="椭圆 184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6" name="标题 4"/>
          <p:cNvSpPr txBox="1">
            <a:spLocks/>
          </p:cNvSpPr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187" name="Freeform 9"/>
          <p:cNvSpPr>
            <a:spLocks/>
          </p:cNvSpPr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8" name="KSO_Shape"/>
          <p:cNvSpPr>
            <a:spLocks/>
          </p:cNvSpPr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现实需求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0" name="矩形 189"/>
          <p:cNvSpPr>
            <a:spLocks noChangeArrowheads="1"/>
          </p:cNvSpPr>
          <p:nvPr/>
        </p:nvSpPr>
        <p:spPr bwMode="auto">
          <a:xfrm>
            <a:off x="1849115" y="4293096"/>
            <a:ext cx="2880320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4" name="矩形 193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6" name="矩形 195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8" name="矩形 197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9" name="矩形 198"/>
          <p:cNvSpPr>
            <a:spLocks noChangeArrowheads="1"/>
          </p:cNvSpPr>
          <p:nvPr/>
        </p:nvSpPr>
        <p:spPr bwMode="auto">
          <a:xfrm>
            <a:off x="1849115" y="4518303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0" name="矩形 199"/>
          <p:cNvSpPr>
            <a:spLocks noChangeArrowheads="1"/>
          </p:cNvSpPr>
          <p:nvPr/>
        </p:nvSpPr>
        <p:spPr bwMode="auto">
          <a:xfrm>
            <a:off x="1849115" y="4725144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1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8" grpId="0"/>
      <p:bldP spid="181" grpId="0" animBg="1"/>
      <p:bldP spid="182" grpId="0"/>
      <p:bldP spid="183" grpId="0" animBg="1"/>
      <p:bldP spid="184" grpId="0"/>
      <p:bldP spid="185" grpId="0" animBg="1"/>
      <p:bldP spid="186" grpId="0"/>
      <p:bldP spid="187" grpId="0" animBg="1"/>
      <p:bldP spid="187" grpId="1" animBg="1"/>
      <p:bldP spid="188" grpId="0" animBg="1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25922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项目解决了什么问题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flipH="1">
            <a:off x="7207928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flipH="1">
            <a:off x="7207928" y="2155385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257299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AutoShape 12"/>
          <p:cNvSpPr>
            <a:spLocks noChangeAspect="1" noChangeArrowheads="1" noTextEdit="1"/>
          </p:cNvSpPr>
          <p:nvPr/>
        </p:nvSpPr>
        <p:spPr bwMode="auto">
          <a:xfrm>
            <a:off x="4022599" y="1431776"/>
            <a:ext cx="30257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241674" y="2382688"/>
            <a:ext cx="1162050" cy="1296988"/>
            <a:chOff x="2776538" y="1841500"/>
            <a:chExt cx="1162050" cy="129698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14"/>
          <p:cNvSpPr>
            <a:spLocks/>
          </p:cNvSpPr>
          <p:nvPr/>
        </p:nvSpPr>
        <p:spPr bwMode="auto">
          <a:xfrm>
            <a:off x="6035549" y="1592113"/>
            <a:ext cx="1792288" cy="1825625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5"/>
          <p:cNvSpPr>
            <a:spLocks/>
          </p:cNvSpPr>
          <p:nvPr/>
        </p:nvSpPr>
        <p:spPr bwMode="auto">
          <a:xfrm>
            <a:off x="5570411" y="3335188"/>
            <a:ext cx="2244725" cy="1677988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4462336" y="3732063"/>
            <a:ext cx="1447800" cy="1160463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4"/>
          <p:cNvSpPr>
            <a:spLocks noEditPoints="1"/>
          </p:cNvSpPr>
          <p:nvPr/>
        </p:nvSpPr>
        <p:spPr bwMode="auto">
          <a:xfrm>
            <a:off x="5630736" y="3030388"/>
            <a:ext cx="254000" cy="485775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KSO_Shape"/>
          <p:cNvGrpSpPr>
            <a:grpSpLocks/>
          </p:cNvGrpSpPr>
          <p:nvPr/>
        </p:nvGrpSpPr>
        <p:grpSpPr bwMode="auto">
          <a:xfrm>
            <a:off x="5468811" y="2873001"/>
            <a:ext cx="1241310" cy="1026150"/>
            <a:chOff x="1331640" y="1268760"/>
            <a:chExt cx="5832647" cy="4819363"/>
          </a:xfrm>
          <a:solidFill>
            <a:schemeClr val="bg1">
              <a:lumMod val="65000"/>
              <a:alpha val="70000"/>
            </a:schemeClr>
          </a:solidFill>
        </p:grpSpPr>
        <p:sp>
          <p:nvSpPr>
            <p:cNvPr id="73" name="内蒙古"/>
            <p:cNvSpPr>
              <a:spLocks/>
            </p:cNvSpPr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甘肃"/>
            <p:cNvSpPr>
              <a:spLocks/>
            </p:cNvSpPr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宁夏"/>
            <p:cNvSpPr>
              <a:spLocks/>
            </p:cNvSpPr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新疆"/>
            <p:cNvSpPr>
              <a:spLocks/>
            </p:cNvSpPr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青海"/>
            <p:cNvSpPr>
              <a:spLocks/>
            </p:cNvSpPr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四川"/>
            <p:cNvSpPr>
              <a:spLocks/>
            </p:cNvSpPr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西藏"/>
            <p:cNvSpPr>
              <a:spLocks/>
            </p:cNvSpPr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云南"/>
            <p:cNvSpPr>
              <a:spLocks/>
            </p:cNvSpPr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贵州"/>
            <p:cNvSpPr>
              <a:spLocks/>
            </p:cNvSpPr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" name="广西"/>
            <p:cNvSpPr>
              <a:spLocks/>
            </p:cNvSpPr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重庆"/>
            <p:cNvSpPr>
              <a:spLocks/>
            </p:cNvSpPr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4" name="陕西"/>
            <p:cNvSpPr>
              <a:spLocks/>
            </p:cNvSpPr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山西"/>
            <p:cNvSpPr>
              <a:spLocks/>
            </p:cNvSpPr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湖南"/>
            <p:cNvSpPr>
              <a:spLocks/>
            </p:cNvSpPr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湖北"/>
            <p:cNvSpPr>
              <a:spLocks/>
            </p:cNvSpPr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8" name="广东"/>
            <p:cNvSpPr>
              <a:spLocks/>
            </p:cNvSpPr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江西"/>
            <p:cNvSpPr>
              <a:spLocks/>
            </p:cNvSpPr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福建"/>
            <p:cNvSpPr>
              <a:spLocks/>
            </p:cNvSpPr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浙江"/>
            <p:cNvSpPr>
              <a:spLocks/>
            </p:cNvSpPr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安徽"/>
            <p:cNvSpPr>
              <a:spLocks/>
            </p:cNvSpPr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天津"/>
            <p:cNvSpPr>
              <a:spLocks/>
            </p:cNvSpPr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4" name="北京"/>
            <p:cNvSpPr>
              <a:spLocks/>
            </p:cNvSpPr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辽宁"/>
            <p:cNvSpPr>
              <a:spLocks/>
            </p:cNvSpPr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6" name="吉林"/>
            <p:cNvSpPr>
              <a:spLocks/>
            </p:cNvSpPr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黑龙江"/>
            <p:cNvSpPr>
              <a:spLocks/>
            </p:cNvSpPr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8" name="山东"/>
            <p:cNvSpPr>
              <a:spLocks/>
            </p:cNvSpPr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上海"/>
            <p:cNvSpPr>
              <a:spLocks/>
            </p:cNvSpPr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0" name="江苏"/>
            <p:cNvSpPr>
              <a:spLocks/>
            </p:cNvSpPr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河北"/>
            <p:cNvSpPr>
              <a:spLocks/>
            </p:cNvSpPr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河南"/>
            <p:cNvSpPr>
              <a:spLocks/>
            </p:cNvSpPr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台湾"/>
            <p:cNvSpPr>
              <a:spLocks/>
            </p:cNvSpPr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4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997198" y="3916174"/>
            <a:ext cx="378075" cy="512606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106" name="Freeform 132"/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3"/>
            <p:cNvSpPr>
              <a:spLocks/>
            </p:cNvSpPr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4"/>
            <p:cNvSpPr>
              <a:spLocks/>
            </p:cNvSpPr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5"/>
            <p:cNvSpPr>
              <a:spLocks/>
            </p:cNvSpPr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6"/>
            <p:cNvSpPr>
              <a:spLocks/>
            </p:cNvSpPr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7"/>
            <p:cNvSpPr>
              <a:spLocks/>
            </p:cNvSpPr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8"/>
            <p:cNvSpPr>
              <a:spLocks/>
            </p:cNvSpPr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9"/>
            <p:cNvSpPr>
              <a:spLocks/>
            </p:cNvSpPr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Freeform 149"/>
          <p:cNvSpPr>
            <a:spLocks noEditPoints="1"/>
          </p:cNvSpPr>
          <p:nvPr/>
        </p:nvSpPr>
        <p:spPr bwMode="auto">
          <a:xfrm>
            <a:off x="6661960" y="3994425"/>
            <a:ext cx="595670" cy="403300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57"/>
          <p:cNvSpPr>
            <a:spLocks noEditPoints="1"/>
          </p:cNvSpPr>
          <p:nvPr/>
        </p:nvSpPr>
        <p:spPr bwMode="auto">
          <a:xfrm>
            <a:off x="6817667" y="2167107"/>
            <a:ext cx="577893" cy="490571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44"/>
          <p:cNvSpPr txBox="1"/>
          <p:nvPr/>
        </p:nvSpPr>
        <p:spPr>
          <a:xfrm>
            <a:off x="8089947" y="2348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7" name="矩形 116"/>
          <p:cNvSpPr/>
          <p:nvPr/>
        </p:nvSpPr>
        <p:spPr>
          <a:xfrm>
            <a:off x="8113047" y="2744206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44"/>
          <p:cNvSpPr txBox="1"/>
          <p:nvPr/>
        </p:nvSpPr>
        <p:spPr>
          <a:xfrm>
            <a:off x="8089947" y="44053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113047" y="4800693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44"/>
          <p:cNvSpPr txBox="1"/>
          <p:nvPr/>
        </p:nvSpPr>
        <p:spPr>
          <a:xfrm>
            <a:off x="2233435" y="43651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256535" y="47604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6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68" grpId="0" animBg="1"/>
      <p:bldP spid="69" grpId="0" animBg="1"/>
      <p:bldP spid="70" grpId="0" animBg="1"/>
      <p:bldP spid="114" grpId="0" animBg="1"/>
      <p:bldP spid="115" grpId="0" animBg="1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7"/>
          <p:cNvSpPr txBox="1"/>
          <p:nvPr/>
        </p:nvSpPr>
        <p:spPr>
          <a:xfrm>
            <a:off x="1633091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信息更安全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8"/>
          <p:cNvSpPr txBox="1"/>
          <p:nvPr/>
        </p:nvSpPr>
        <p:spPr>
          <a:xfrm>
            <a:off x="1633091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47" name="椭圆 4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50" name="椭圆 49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1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文本框 47"/>
          <p:cNvSpPr txBox="1"/>
          <p:nvPr/>
        </p:nvSpPr>
        <p:spPr>
          <a:xfrm>
            <a:off x="4592646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聊天更顺畅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48"/>
          <p:cNvSpPr txBox="1"/>
          <p:nvPr/>
        </p:nvSpPr>
        <p:spPr>
          <a:xfrm>
            <a:off x="4592646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47"/>
          <p:cNvSpPr txBox="1"/>
          <p:nvPr/>
        </p:nvSpPr>
        <p:spPr>
          <a:xfrm>
            <a:off x="7537747" y="2163336"/>
            <a:ext cx="172354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强化市场机制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48"/>
          <p:cNvSpPr txBox="1"/>
          <p:nvPr/>
        </p:nvSpPr>
        <p:spPr>
          <a:xfrm>
            <a:off x="7544974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Freeform 12"/>
          <p:cNvSpPr>
            <a:spLocks/>
          </p:cNvSpPr>
          <p:nvPr/>
        </p:nvSpPr>
        <p:spPr bwMode="auto">
          <a:xfrm flipH="1" flipV="1">
            <a:off x="10249469" y="525536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68549" y="453528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2" name="矩形 6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03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1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5" dur="500" spd="-99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55" grpId="0"/>
      <p:bldP spid="56" grpId="0"/>
      <p:bldP spid="57" grpId="0"/>
      <p:bldP spid="58" grpId="0"/>
      <p:bldP spid="59" grpId="0" animBg="1"/>
      <p:bldP spid="59" grpId="1" animBg="1"/>
      <p:bldP spid="60" grpId="0" animBg="1"/>
      <p:bldP spid="60" grpId="1" animBg="1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3" name="Freeform 192"/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srgbClr val="F6AC19"/>
              </a:solidFill>
              <a:latin typeface="+mn-lt"/>
            </a:endParaRPr>
          </a:p>
        </p:txBody>
      </p:sp>
      <p:sp>
        <p:nvSpPr>
          <p:cNvPr id="84" name="Oval 12"/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5" name="Oval 13"/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6" name="Oval 14"/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7" name="Oval 15"/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8" name="Oval 16"/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9" name="Oval 17"/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0" name="Oval 18"/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cxnSp>
        <p:nvCxnSpPr>
          <p:cNvPr id="91" name="Straight Connector 20"/>
          <p:cNvCxnSpPr>
            <a:stCxn id="84" idx="7"/>
            <a:endCxn id="85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23"/>
          <p:cNvCxnSpPr>
            <a:stCxn id="85" idx="5"/>
            <a:endCxn id="86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25"/>
          <p:cNvCxnSpPr>
            <a:stCxn id="86" idx="7"/>
            <a:endCxn id="87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27"/>
          <p:cNvCxnSpPr>
            <a:stCxn id="87" idx="6"/>
            <a:endCxn id="88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29"/>
          <p:cNvCxnSpPr>
            <a:stCxn id="88" idx="5"/>
            <a:endCxn id="89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31"/>
          <p:cNvCxnSpPr>
            <a:stCxn id="89" idx="6"/>
            <a:endCxn id="90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3182243" y="18852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386905" y="339340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590355" y="309495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889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4224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570218" y="29393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698930" y="14534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491805" y="2594893"/>
            <a:ext cx="49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811018" y="22583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63580" y="20710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578030" y="21218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830568" y="2136105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0738743" y="1872580"/>
            <a:ext cx="50366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85280" y="25631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511105" y="4344318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2" name="Oval 47"/>
          <p:cNvSpPr/>
          <p:nvPr/>
        </p:nvSpPr>
        <p:spPr>
          <a:xfrm>
            <a:off x="3760093" y="4195093"/>
            <a:ext cx="1408112" cy="1408112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2F5EB0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1200" b="1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 输入</a:t>
            </a:r>
            <a:r>
              <a:rPr lang="zh-CN" altLang="en-US" sz="1200" b="1" dirty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  <a:endParaRPr lang="id-ID" altLang="zh-CN" sz="1200" b="1" dirty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Arc 48"/>
          <p:cNvSpPr/>
          <p:nvPr/>
        </p:nvSpPr>
        <p:spPr>
          <a:xfrm>
            <a:off x="3760093" y="4195093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4" name="矩形 1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 animBg="1"/>
      <p:bldP spid="1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我们的优势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3500000">
            <a:off x="1860263" y="3150118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13500000">
            <a:off x="4196798" y="3150119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 rot="2700000">
            <a:off x="3025258" y="2011014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2" name="Group 10"/>
          <p:cNvGrpSpPr/>
          <p:nvPr/>
        </p:nvGrpSpPr>
        <p:grpSpPr>
          <a:xfrm>
            <a:off x="2081813" y="3337206"/>
            <a:ext cx="599208" cy="492388"/>
            <a:chOff x="7836195" y="3464708"/>
            <a:chExt cx="599208" cy="492388"/>
          </a:xfrm>
        </p:grpSpPr>
        <p:sp>
          <p:nvSpPr>
            <p:cNvPr id="13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3791228" y="1828097"/>
            <a:ext cx="599208" cy="492388"/>
            <a:chOff x="9545610" y="1955599"/>
            <a:chExt cx="599208" cy="492388"/>
          </a:xfrm>
        </p:grpSpPr>
        <p:sp>
          <p:nvSpPr>
            <p:cNvPr id="16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5544028" y="3347775"/>
            <a:ext cx="599208" cy="492388"/>
            <a:chOff x="10716797" y="5108091"/>
            <a:chExt cx="599208" cy="492388"/>
          </a:xfrm>
        </p:grpSpPr>
        <p:sp>
          <p:nvSpPr>
            <p:cNvPr id="19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3861512" y="2815317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F5EB0"/>
              </a:solidFill>
              <a:latin typeface="Impact MT Std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2702942" y="4124498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DD3C2"/>
              </a:solidFill>
              <a:latin typeface="Impact MT Std" pitchFamily="34" charset="0"/>
            </a:endParaRPr>
          </a:p>
        </p:txBody>
      </p:sp>
      <p:grpSp>
        <p:nvGrpSpPr>
          <p:cNvPr id="23" name="Group 24"/>
          <p:cNvGrpSpPr/>
          <p:nvPr/>
        </p:nvGrpSpPr>
        <p:grpSpPr>
          <a:xfrm>
            <a:off x="5036282" y="4069235"/>
            <a:ext cx="451474" cy="442875"/>
            <a:chOff x="6786562" y="796925"/>
            <a:chExt cx="500063" cy="49053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5941150" y="2016110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5970279" y="2110683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" name="椭圆 29"/>
          <p:cNvSpPr/>
          <p:nvPr/>
        </p:nvSpPr>
        <p:spPr>
          <a:xfrm>
            <a:off x="6661231" y="302422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6690360" y="311879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2" name="椭圆 31"/>
          <p:cNvSpPr/>
          <p:nvPr/>
        </p:nvSpPr>
        <p:spPr>
          <a:xfrm>
            <a:off x="7372651" y="4075213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7401780" y="4169786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4" name="矩形 33"/>
          <p:cNvSpPr/>
          <p:nvPr/>
        </p:nvSpPr>
        <p:spPr>
          <a:xfrm>
            <a:off x="6704797" y="187029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品牌优势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704110" y="217153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496885" y="2950417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方便快捷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496198" y="325165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208305" y="3949245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价格优势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207618" y="425977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4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2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924" y="3212976"/>
            <a:ext cx="1011815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03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652962" y="1908340"/>
            <a:ext cx="817242" cy="80907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4979" y="1654928"/>
            <a:ext cx="6120680" cy="3682533"/>
            <a:chOff x="3022028" y="1587732"/>
            <a:chExt cx="6120680" cy="3682533"/>
          </a:xfrm>
        </p:grpSpPr>
        <p:pic>
          <p:nvPicPr>
            <p:cNvPr id="43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10599" r="-2911" b="-1059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燕尾形 44"/>
          <p:cNvSpPr/>
          <p:nvPr/>
        </p:nvSpPr>
        <p:spPr>
          <a:xfrm rot="5400000">
            <a:off x="6925679" y="1844824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05699" y="2420888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442697" y="1400304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有经济效益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429735" y="1739490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 rot="5400000">
            <a:off x="6925679" y="321297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105699" y="378904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442697" y="2768456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有利于民生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429735" y="310764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 rot="5400000">
            <a:off x="6925679" y="465313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105699" y="52292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7442697" y="420861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有利于市场机制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429735" y="45478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4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  <p:bldP spid="49" grpId="0" animBg="1"/>
      <p:bldP spid="51" grpId="0"/>
      <p:bldP spid="52" grpId="0"/>
      <p:bldP spid="53" grpId="0" animBg="1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6032" y="188640"/>
            <a:ext cx="12195175" cy="17281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032" y="0"/>
            <a:ext cx="12224299" cy="184482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849115" y="908720"/>
            <a:ext cx="367240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7107" y="96156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INTRODUCTION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8128663" y="980728"/>
            <a:ext cx="2105920" cy="1527947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  <a:extLst/>
        </p:spPr>
        <p:txBody>
          <a:bodyPr vert="horz" wrap="square" lIns="121912" tIns="60956" rIns="121912" bIns="60956" numCol="1" rtlCol="0" anchor="t" anchorCtr="0" compatLnSpc="1">
            <a:prstTxWarp prst="textNoShape">
              <a:avLst/>
            </a:prstTxWarp>
          </a:bodyPr>
          <a:lstStyle/>
          <a:p>
            <a:pPr defTabSz="121909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9"/>
          <p:cNvSpPr>
            <a:spLocks noChangeArrowheads="1"/>
          </p:cNvSpPr>
          <p:nvPr/>
        </p:nvSpPr>
        <p:spPr bwMode="auto">
          <a:xfrm>
            <a:off x="1879060" y="2778921"/>
            <a:ext cx="8461177" cy="29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感谢您在百忙之中审阅我的简历，当您打开这个文件时，您将开始对我的能力进行评估，对我的经历进行阅读；希望当您关闭这个胶片时，我能够契合您的要求，加入一个新的家庭，共同奋斗！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endParaRPr lang="en-US" altLang="zh-CN" sz="14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1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435393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991829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548265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875530" y="2837945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24068" y="2837945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62910" y="2837945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634207" y="2064669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8271042" y="2090084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3110123" y="2018992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56306" y="2590979"/>
            <a:ext cx="310406" cy="310406"/>
            <a:chOff x="3264324" y="1749600"/>
            <a:chExt cx="348156" cy="348156"/>
          </a:xfrm>
        </p:grpSpPr>
        <p:sp>
          <p:nvSpPr>
            <p:cNvPr id="33" name="矩形 3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12742" y="2590979"/>
            <a:ext cx="310406" cy="310406"/>
            <a:chOff x="3264324" y="1749600"/>
            <a:chExt cx="348156" cy="348156"/>
          </a:xfrm>
        </p:grpSpPr>
        <p:sp>
          <p:nvSpPr>
            <p:cNvPr id="36" name="矩形 35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875530" y="3168358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06474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62910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 flipH="1" flipV="1">
            <a:off x="10058027" y="515719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68549" y="4535289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0" name="矩形 5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2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17" dur="500" spd="-99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221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900"/>
                            </p:stCondLst>
                            <p:childTnLst>
                              <p:par>
                                <p:cTn id="2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 animBg="1"/>
      <p:bldP spid="38" grpId="0"/>
      <p:bldP spid="39" grpId="0"/>
      <p:bldP spid="40" grpId="0"/>
      <p:bldP spid="57" grpId="0" animBg="1"/>
      <p:bldP spid="57" grpId="1" animBg="1"/>
      <p:bldP spid="58" grpId="0" animBg="1"/>
      <p:bldP spid="58" grpId="1" animBg="1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网络营销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 rot="5400000">
            <a:off x="5073410" y="616801"/>
            <a:ext cx="2172418" cy="5924608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3"/>
          <p:cNvSpPr>
            <a:spLocks noChangeArrowheads="1"/>
          </p:cNvSpPr>
          <p:nvPr/>
        </p:nvSpPr>
        <p:spPr bwMode="auto">
          <a:xfrm>
            <a:off x="3629363" y="2296399"/>
            <a:ext cx="784968" cy="78496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3800126" y="2443954"/>
            <a:ext cx="443442" cy="447637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2910839" y="1359554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Oval 13"/>
          <p:cNvSpPr>
            <a:spLocks noChangeArrowheads="1"/>
          </p:cNvSpPr>
          <p:nvPr/>
        </p:nvSpPr>
        <p:spPr bwMode="auto">
          <a:xfrm>
            <a:off x="4872283" y="4023850"/>
            <a:ext cx="773304" cy="77330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4956015" y="4239879"/>
            <a:ext cx="623472" cy="359588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400935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Oval 13"/>
          <p:cNvSpPr>
            <a:spLocks noChangeArrowheads="1"/>
          </p:cNvSpPr>
          <p:nvPr/>
        </p:nvSpPr>
        <p:spPr bwMode="auto">
          <a:xfrm>
            <a:off x="6509682" y="2286363"/>
            <a:ext cx="762823" cy="76282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7"/>
          <p:cNvSpPr>
            <a:spLocks noEditPoints="1"/>
          </p:cNvSpPr>
          <p:nvPr/>
        </p:nvSpPr>
        <p:spPr bwMode="auto">
          <a:xfrm>
            <a:off x="6696045" y="2517741"/>
            <a:ext cx="390096" cy="309155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5665539" y="1340768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Oval 13"/>
          <p:cNvSpPr>
            <a:spLocks noChangeArrowheads="1"/>
          </p:cNvSpPr>
          <p:nvPr/>
        </p:nvSpPr>
        <p:spPr bwMode="auto">
          <a:xfrm>
            <a:off x="8021850" y="4038446"/>
            <a:ext cx="762457" cy="76245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182740" y="4229952"/>
            <a:ext cx="441619" cy="369515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88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724971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2641203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5449515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3865339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7033691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0772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7" grpId="0"/>
      <p:bldP spid="78" grpId="0" animBg="1"/>
      <p:bldP spid="79" grpId="0" animBg="1"/>
      <p:bldP spid="81" grpId="0"/>
      <p:bldP spid="82" grpId="0" animBg="1"/>
      <p:bldP spid="83" grpId="0" animBg="1"/>
      <p:bldP spid="85" grpId="0"/>
      <p:bldP spid="86" grpId="0" animBg="1"/>
      <p:bldP spid="91" grpId="0"/>
      <p:bldP spid="97" grpId="0"/>
      <p:bldP spid="98" grpId="0"/>
      <p:bldP spid="99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72819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地面推广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6050562" y="472473"/>
            <a:ext cx="1" cy="1300343"/>
          </a:xfrm>
          <a:prstGeom prst="line">
            <a:avLst/>
          </a:prstGeom>
          <a:ln w="9525">
            <a:solidFill>
              <a:srgbClr val="2F5EB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</p:grpSpPr>
        <p:sp>
          <p:nvSpPr>
            <p:cNvPr id="49" name="椭圆 48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问题解决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53" name="椭圆 52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23948" y="1605969"/>
            <a:ext cx="939800" cy="939800"/>
            <a:chOff x="5454052" y="1074902"/>
            <a:chExt cx="939800" cy="939800"/>
          </a:xfrm>
        </p:grpSpPr>
        <p:sp>
          <p:nvSpPr>
            <p:cNvPr id="56" name="椭圆 55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58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61" name="椭圆 60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63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66" name="椭圆 65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5728276" y="419393"/>
            <a:ext cx="633343" cy="63334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927576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报纸地广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135488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口碑相传</a:t>
            </a:r>
          </a:p>
        </p:txBody>
      </p:sp>
      <p:sp>
        <p:nvSpPr>
          <p:cNvPr id="71" name="矩形 70"/>
          <p:cNvSpPr/>
          <p:nvPr/>
        </p:nvSpPr>
        <p:spPr>
          <a:xfrm>
            <a:off x="7858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户外灯箱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184160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赞助广告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3" name="Freeform 12"/>
          <p:cNvSpPr>
            <a:spLocks/>
          </p:cNvSpPr>
          <p:nvPr/>
        </p:nvSpPr>
        <p:spPr bwMode="auto">
          <a:xfrm>
            <a:off x="1439911" y="457462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 flipH="1" flipV="1">
            <a:off x="10033445" y="549106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99951" y="4888830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70" grpId="0"/>
      <p:bldP spid="71" grpId="0"/>
      <p:bldP spid="72" grpId="0"/>
      <p:bldP spid="73" grpId="0" animBg="1"/>
      <p:bldP spid="73" grpId="1" animBg="1"/>
      <p:bldP spid="74" grpId="0" animBg="1"/>
      <p:bldP spid="74" grpId="1" animBg="1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09155" y="3212976"/>
            <a:ext cx="2269265" cy="226926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2406262" y="4248813"/>
            <a:ext cx="18279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线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下代理推广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4724" y="1303752"/>
            <a:ext cx="2213696" cy="221369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2589273" y="1970926"/>
            <a:ext cx="1468015" cy="1025164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45459" y="1534413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22597" y="1742670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529635" y="148478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45459" y="220486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522597" y="241312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529635" y="207901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945459" y="2880386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22597" y="3088643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529635" y="2817561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45459" y="355982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522597" y="367926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529635" y="353162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45459" y="423925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22597" y="444751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529636" y="4205928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45459" y="486916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522597" y="5077417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529636" y="4835834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83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 animBg="1"/>
      <p:bldP spid="12" grpId="0" animBg="1"/>
      <p:bldP spid="15" grpId="0"/>
      <p:bldP spid="16" grpId="0" animBg="1"/>
      <p:bldP spid="19" grpId="0"/>
      <p:bldP spid="20" grpId="0" animBg="1"/>
      <p:bldP spid="23" grpId="0"/>
      <p:bldP spid="24" grpId="0" animBg="1"/>
      <p:bldP spid="27" grpId="0"/>
      <p:bldP spid="28" grpId="0" animBg="1"/>
      <p:bldP spid="31" grpId="0"/>
      <p:bldP spid="32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6282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1" name="TextBox 7"/>
          <p:cNvSpPr>
            <a:spLocks noChangeArrowheads="1"/>
          </p:cNvSpPr>
          <p:nvPr/>
        </p:nvSpPr>
        <p:spPr bwMode="auto">
          <a:xfrm>
            <a:off x="2186448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Arc 14"/>
          <p:cNvSpPr/>
          <p:nvPr/>
        </p:nvSpPr>
        <p:spPr>
          <a:xfrm>
            <a:off x="199313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230839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01963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192112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062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7" name="椭圆 1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374211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Arc 14"/>
          <p:cNvSpPr/>
          <p:nvPr/>
        </p:nvSpPr>
        <p:spPr>
          <a:xfrm>
            <a:off x="413650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43742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1630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23" name="文本框 49"/>
          <p:cNvSpPr txBox="1"/>
          <p:nvPr/>
        </p:nvSpPr>
        <p:spPr>
          <a:xfrm>
            <a:off x="40644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13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5" name="椭圆 2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6434920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Arc 14"/>
          <p:cNvSpPr/>
          <p:nvPr/>
        </p:nvSpPr>
        <p:spPr>
          <a:xfrm>
            <a:off x="624160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64793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62681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61695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9953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8523152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Arc 14"/>
          <p:cNvSpPr/>
          <p:nvPr/>
        </p:nvSpPr>
        <p:spPr>
          <a:xfrm>
            <a:off x="832983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8567543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835633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9" name="文本框 49"/>
          <p:cNvSpPr txBox="1"/>
          <p:nvPr/>
        </p:nvSpPr>
        <p:spPr>
          <a:xfrm>
            <a:off x="825782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98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 animBg="1"/>
      <p:bldP spid="15" grpId="0"/>
      <p:bldP spid="19" grpId="0"/>
      <p:bldP spid="20" grpId="0" animBg="1"/>
      <p:bldP spid="21" grpId="0"/>
      <p:bldP spid="22" grpId="0" animBg="1"/>
      <p:bldP spid="23" grpId="0"/>
      <p:bldP spid="27" grpId="0"/>
      <p:bldP spid="28" grpId="0" animBg="1"/>
      <p:bldP spid="29" grpId="0"/>
      <p:bldP spid="30" grpId="0" animBg="1"/>
      <p:bldP spid="31" grpId="0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04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23214" y="1994660"/>
            <a:ext cx="748746" cy="63643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9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993424" y="2060848"/>
            <a:ext cx="208823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我们的口号</a:t>
            </a:r>
            <a:endParaRPr lang="zh-CN" sz="2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65432" y="2546964"/>
            <a:ext cx="2592288" cy="0"/>
          </a:xfrm>
          <a:prstGeom prst="line">
            <a:avLst/>
          </a:prstGeom>
          <a:ln w="9525">
            <a:solidFill>
              <a:srgbClr val="2F5EB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93131" y="2546964"/>
            <a:ext cx="28803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 SLOGAN OF OUR TEAM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528297" y="2546964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1993424" y="3374932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提供有效方便快捷的体验！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1993424" y="3824920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为伙伴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创造更多更大的经济效益！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993424" y="425696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为员工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实现经济回报的最大满足！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1993424" y="4671076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为社会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注入新鲜可靠的中坚力量！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3" descr="C:\Users\Administrator\Desktop\58pic_5239fd5c2404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35" y="2231898"/>
            <a:ext cx="4913312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993131" y="278092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像狼一样奋斗拼搏，永不言败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2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/>
      <p:bldP spid="14" grpId="0"/>
      <p:bldP spid="15" grpId="0"/>
      <p:bldP spid="16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353171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6" name="椭圆 5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圆角矩形 44"/>
          <p:cNvSpPr/>
          <p:nvPr/>
        </p:nvSpPr>
        <p:spPr>
          <a:xfrm>
            <a:off x="2281163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9"/>
          <p:cNvSpPr txBox="1"/>
          <p:nvPr/>
        </p:nvSpPr>
        <p:spPr>
          <a:xfrm>
            <a:off x="2569195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销售额突破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2569195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千万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9"/>
          <p:cNvSpPr txBox="1"/>
          <p:nvPr/>
        </p:nvSpPr>
        <p:spPr>
          <a:xfrm>
            <a:off x="2353171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017467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0" name="椭圆 49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4945459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233491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加盟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店超过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5233491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百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</a:t>
            </a:r>
          </a:p>
        </p:txBody>
      </p:sp>
      <p:sp>
        <p:nvSpPr>
          <p:cNvPr id="55" name="文本框 49"/>
          <p:cNvSpPr txBox="1"/>
          <p:nvPr/>
        </p:nvSpPr>
        <p:spPr>
          <a:xfrm>
            <a:off x="5017467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609755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7537747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9"/>
          <p:cNvSpPr txBox="1"/>
          <p:nvPr/>
        </p:nvSpPr>
        <p:spPr>
          <a:xfrm>
            <a:off x="7753771" y="1786607"/>
            <a:ext cx="187220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产品销售覆盖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7825779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州</a:t>
            </a:r>
          </a:p>
        </p:txBody>
      </p:sp>
      <p:sp>
        <p:nvSpPr>
          <p:cNvPr id="62" name="文本框 49"/>
          <p:cNvSpPr txBox="1"/>
          <p:nvPr/>
        </p:nvSpPr>
        <p:spPr>
          <a:xfrm>
            <a:off x="7609755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1489075" y="474481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Freeform 12"/>
          <p:cNvSpPr>
            <a:spLocks/>
          </p:cNvSpPr>
          <p:nvPr/>
        </p:nvSpPr>
        <p:spPr bwMode="auto">
          <a:xfrm flipH="1" flipV="1">
            <a:off x="9986019" y="566124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49115" y="505901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1" name="矩形 7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2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3" dur="500" spd="-99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7" dur="500" spd="-999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7" grpId="0"/>
      <p:bldP spid="48" grpId="0"/>
      <p:bldP spid="52" grpId="0" animBg="1"/>
      <p:bldP spid="53" grpId="0"/>
      <p:bldP spid="54" grpId="0"/>
      <p:bldP spid="55" grpId="0"/>
      <p:bldP spid="59" grpId="0" animBg="1"/>
      <p:bldP spid="60" grpId="0"/>
      <p:bldP spid="61" grpId="0"/>
      <p:bldP spid="62" grpId="0"/>
      <p:bldP spid="63" grpId="0" animBg="1"/>
      <p:bldP spid="63" grpId="1" animBg="1"/>
      <p:bldP spid="64" grpId="0" animBg="1"/>
      <p:bldP spid="64" grpId="1" animBg="1"/>
      <p:bldP spid="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021643" y="1681088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6038166" y="1222824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97289" y="1590382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12139" y="1590382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021643" y="3401692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6038166" y="2943428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097289" y="3310986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712139" y="3310986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625659" y="1193826"/>
            <a:ext cx="3915332" cy="3245473"/>
          </a:xfrm>
          <a:prstGeom prst="rect">
            <a:avLst/>
          </a:prstGeom>
          <a:blipFill>
            <a:blip r:embed="rId3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12"/>
          <p:cNvSpPr>
            <a:spLocks/>
          </p:cNvSpPr>
          <p:nvPr/>
        </p:nvSpPr>
        <p:spPr bwMode="auto">
          <a:xfrm>
            <a:off x="1608509" y="45858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9" name="Freeform 12"/>
          <p:cNvSpPr>
            <a:spLocks/>
          </p:cNvSpPr>
          <p:nvPr/>
        </p:nvSpPr>
        <p:spPr bwMode="auto">
          <a:xfrm flipH="1" flipV="1">
            <a:off x="10249469" y="556307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68549" y="4900016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  <p:extLst>
      <p:ext uri="{BB962C8B-B14F-4D97-AF65-F5344CB8AC3E}">
        <p14:creationId xmlns:p14="http://schemas.microsoft.com/office/powerpoint/2010/main" val="17863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4" dur="500" spd="-9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8" dur="500" spd="-999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 animBg="1"/>
      <p:bldP spid="82" grpId="0" animBg="1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8" grpId="1" animBg="1"/>
      <p:bldP spid="89" grpId="0" animBg="1"/>
      <p:bldP spid="89" grpId="1" animBg="1"/>
      <p:bldP spid="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59647" y="2576960"/>
            <a:ext cx="1800200" cy="180020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3655" y="1484784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457980" y="2288206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531189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49382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8735643">
            <a:off x="2612678" y="263329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99519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567471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38130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449382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99519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23655" y="4763798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2846045">
            <a:off x="4296605" y="2677731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6200000">
            <a:off x="2328982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8026025">
            <a:off x="4179412" y="417632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3458401" y="4451287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3544788">
            <a:off x="2629581" y="4130752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9"/>
          <p:cNvSpPr txBox="1"/>
          <p:nvPr/>
        </p:nvSpPr>
        <p:spPr>
          <a:xfrm>
            <a:off x="2719599" y="321297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4469377" y="228021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1999519" y="227687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1999519" y="451245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/>
          <p:cNvSpPr txBox="1"/>
          <p:nvPr/>
        </p:nvSpPr>
        <p:spPr>
          <a:xfrm>
            <a:off x="4467786" y="450912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3223655" y="501651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3223655" y="170080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827826" y="336033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1567471" y="335699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133147" y="196667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895466" y="2157805"/>
            <a:ext cx="482638" cy="482638"/>
            <a:chOff x="7753771" y="2484630"/>
            <a:chExt cx="657499" cy="657499"/>
          </a:xfrm>
        </p:grpSpPr>
        <p:sp>
          <p:nvSpPr>
            <p:cNvPr id="49" name="椭圆 48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522120" y="213638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6119244" y="307249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881563" y="3263621"/>
            <a:ext cx="482638" cy="482638"/>
            <a:chOff x="7753771" y="2484630"/>
            <a:chExt cx="657499" cy="657499"/>
          </a:xfrm>
        </p:grpSpPr>
        <p:sp>
          <p:nvSpPr>
            <p:cNvPr id="97" name="椭圆 96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6508217" y="324220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119244" y="418773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5881563" y="4378864"/>
            <a:ext cx="482638" cy="482638"/>
            <a:chOff x="7753771" y="2484630"/>
            <a:chExt cx="657499" cy="657499"/>
          </a:xfrm>
        </p:grpSpPr>
        <p:sp>
          <p:nvSpPr>
            <p:cNvPr id="102" name="椭圆 101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6508217" y="435744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54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 animBg="1"/>
      <p:bldP spid="60" grpId="0"/>
      <p:bldP spid="95" grpId="0" animBg="1"/>
      <p:bldP spid="99" grpId="0"/>
      <p:bldP spid="100" grpId="0" animBg="1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20923" y="0"/>
            <a:ext cx="4585419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585419" cy="68580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41003" y="3140968"/>
            <a:ext cx="295232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8995" y="316739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593531" y="155679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3531" y="1556792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50731" y="162880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    </a:t>
            </a:r>
            <a:r>
              <a:rPr lang="en-US" altLang="zh-CN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593531" y="234888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3531" y="2348880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9"/>
          <p:cNvSpPr txBox="1"/>
          <p:nvPr/>
        </p:nvSpPr>
        <p:spPr>
          <a:xfrm>
            <a:off x="5650731" y="242088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5593531" y="314096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93531" y="3140968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9"/>
          <p:cNvSpPr txBox="1"/>
          <p:nvPr/>
        </p:nvSpPr>
        <p:spPr>
          <a:xfrm>
            <a:off x="5650731" y="3212976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593531" y="393305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93531" y="3933056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9"/>
          <p:cNvSpPr txBox="1"/>
          <p:nvPr/>
        </p:nvSpPr>
        <p:spPr>
          <a:xfrm>
            <a:off x="5650731" y="4005064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593531" y="472514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93531" y="4725144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9"/>
          <p:cNvSpPr txBox="1"/>
          <p:nvPr/>
        </p:nvSpPr>
        <p:spPr>
          <a:xfrm>
            <a:off x="5650731" y="4797152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22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34" grpId="0" animBg="1"/>
      <p:bldP spid="35" grpId="0"/>
      <p:bldP spid="41" grpId="0" animBg="1"/>
      <p:bldP spid="9" grpId="0" animBg="1"/>
      <p:bldP spid="42" grpId="0"/>
      <p:bldP spid="43" grpId="0" animBg="1"/>
      <p:bldP spid="44" grpId="0" animBg="1"/>
      <p:bldP spid="45" grpId="0"/>
      <p:bldP spid="46" grpId="0" animBg="1"/>
      <p:bldP spid="47" grpId="0" animBg="1"/>
      <p:bldP spid="48" grpId="0"/>
      <p:bldP spid="49" grpId="0" animBg="1"/>
      <p:bldP spid="50" grpId="0" animBg="1"/>
      <p:bldP spid="51" grpId="0"/>
      <p:bldP spid="52" grpId="0" animBg="1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7" name="Bent Arrow 21"/>
          <p:cNvSpPr/>
          <p:nvPr/>
        </p:nvSpPr>
        <p:spPr>
          <a:xfrm>
            <a:off x="8415711" y="2481994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8" name="Bent Arrow 18"/>
          <p:cNvSpPr/>
          <p:nvPr/>
        </p:nvSpPr>
        <p:spPr>
          <a:xfrm>
            <a:off x="1129035" y="4032911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20"/>
          <p:cNvSpPr/>
          <p:nvPr/>
        </p:nvSpPr>
        <p:spPr>
          <a:xfrm>
            <a:off x="5986817" y="3085127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19"/>
          <p:cNvSpPr/>
          <p:nvPr/>
        </p:nvSpPr>
        <p:spPr>
          <a:xfrm>
            <a:off x="3557925" y="3515939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377495" y="1256664"/>
            <a:ext cx="887355" cy="1291435"/>
            <a:chOff x="8516938" y="5619750"/>
            <a:chExt cx="693738" cy="10096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92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3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4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5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6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7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8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99" name="Freeform 368"/>
          <p:cNvSpPr>
            <a:spLocks/>
          </p:cNvSpPr>
          <p:nvPr/>
        </p:nvSpPr>
        <p:spPr bwMode="auto">
          <a:xfrm>
            <a:off x="2115487" y="3730043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0" name="Freeform 336"/>
          <p:cNvSpPr>
            <a:spLocks noEditPoints="1"/>
          </p:cNvSpPr>
          <p:nvPr/>
        </p:nvSpPr>
        <p:spPr bwMode="auto">
          <a:xfrm>
            <a:off x="4603358" y="3257452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1" name="Freeform 261"/>
          <p:cNvSpPr>
            <a:spLocks noEditPoints="1"/>
          </p:cNvSpPr>
          <p:nvPr/>
        </p:nvSpPr>
        <p:spPr bwMode="auto">
          <a:xfrm>
            <a:off x="6973790" y="2812018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2" name="TextBox 7"/>
          <p:cNvSpPr>
            <a:spLocks noChangeArrowheads="1"/>
          </p:cNvSpPr>
          <p:nvPr/>
        </p:nvSpPr>
        <p:spPr bwMode="auto">
          <a:xfrm>
            <a:off x="1870799" y="50962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本地市场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165959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4" name="文本框 49"/>
          <p:cNvSpPr txBox="1"/>
          <p:nvPr/>
        </p:nvSpPr>
        <p:spPr>
          <a:xfrm>
            <a:off x="156108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7"/>
          <p:cNvSpPr>
            <a:spLocks noChangeArrowheads="1"/>
          </p:cNvSpPr>
          <p:nvPr/>
        </p:nvSpPr>
        <p:spPr bwMode="auto">
          <a:xfrm>
            <a:off x="4302203" y="4592161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周边市场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090995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7" name="文本框 49"/>
          <p:cNvSpPr txBox="1"/>
          <p:nvPr/>
        </p:nvSpPr>
        <p:spPr>
          <a:xfrm>
            <a:off x="3992487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7"/>
          <p:cNvSpPr>
            <a:spLocks noChangeArrowheads="1"/>
          </p:cNvSpPr>
          <p:nvPr/>
        </p:nvSpPr>
        <p:spPr bwMode="auto">
          <a:xfrm>
            <a:off x="6750475" y="41480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细分市场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6539267" y="4052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0" name="文本框 49"/>
          <p:cNvSpPr txBox="1"/>
          <p:nvPr/>
        </p:nvSpPr>
        <p:spPr>
          <a:xfrm>
            <a:off x="6440759" y="4591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9215615" y="3571953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高端市场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9004407" y="34768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3" name="文本框 49"/>
          <p:cNvSpPr txBox="1"/>
          <p:nvPr/>
        </p:nvSpPr>
        <p:spPr>
          <a:xfrm>
            <a:off x="8905899" y="40158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201043" y="1179909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5" name="矩形 11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0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9" grpId="0" animBg="1"/>
      <p:bldP spid="100" grpId="0" animBg="1"/>
      <p:bldP spid="101" grpId="0" animBg="1"/>
      <p:bldP spid="102" grpId="0"/>
      <p:bldP spid="103" grpId="0" animBg="1"/>
      <p:bldP spid="104" grpId="0"/>
      <p:bldP spid="105" grpId="0"/>
      <p:bldP spid="106" grpId="0" animBg="1"/>
      <p:bldP spid="107" grpId="0"/>
      <p:bldP spid="108" grpId="0"/>
      <p:bldP spid="109" grpId="0" animBg="1"/>
      <p:bldP spid="110" grpId="0"/>
      <p:bldP spid="111" grpId="0"/>
      <p:bldP spid="112" grpId="0" animBg="1"/>
      <p:bldP spid="113" grpId="0"/>
      <p:bldP spid="1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销售网络布局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3" name="组合 184"/>
          <p:cNvGrpSpPr>
            <a:grpSpLocks/>
          </p:cNvGrpSpPr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</p:grpSpPr>
        <p:sp>
          <p:nvSpPr>
            <p:cNvPr id="94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5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6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8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2F5EB0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0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1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2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3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4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5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757750" y="2045704"/>
            <a:ext cx="1133658" cy="689124"/>
            <a:chOff x="5300650" y="1907694"/>
            <a:chExt cx="1133658" cy="68912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300650" y="1907694"/>
              <a:ext cx="962973" cy="689124"/>
              <a:chOff x="-2338009" y="769144"/>
              <a:chExt cx="2790825" cy="1997174"/>
            </a:xfrm>
          </p:grpSpPr>
          <p:sp>
            <p:nvSpPr>
              <p:cNvPr id="14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42" name="文本框 618"/>
            <p:cNvSpPr txBox="1"/>
            <p:nvPr/>
          </p:nvSpPr>
          <p:spPr>
            <a:xfrm>
              <a:off x="5651852" y="1928699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503"/>
            <p:cNvSpPr>
              <a:spLocks noEditPoints="1"/>
            </p:cNvSpPr>
            <p:nvPr/>
          </p:nvSpPr>
          <p:spPr bwMode="auto">
            <a:xfrm>
              <a:off x="5428442" y="2029781"/>
              <a:ext cx="175503" cy="165251"/>
            </a:xfrm>
            <a:custGeom>
              <a:avLst/>
              <a:gdLst>
                <a:gd name="T0" fmla="*/ 65 w 120"/>
                <a:gd name="T1" fmla="*/ 51 h 113"/>
                <a:gd name="T2" fmla="*/ 120 w 120"/>
                <a:gd name="T3" fmla="*/ 0 h 113"/>
                <a:gd name="T4" fmla="*/ 0 w 120"/>
                <a:gd name="T5" fmla="*/ 0 h 113"/>
                <a:gd name="T6" fmla="*/ 56 w 120"/>
                <a:gd name="T7" fmla="*/ 51 h 113"/>
                <a:gd name="T8" fmla="*/ 56 w 120"/>
                <a:gd name="T9" fmla="*/ 98 h 113"/>
                <a:gd name="T10" fmla="*/ 21 w 120"/>
                <a:gd name="T11" fmla="*/ 113 h 113"/>
                <a:gd name="T12" fmla="*/ 99 w 120"/>
                <a:gd name="T13" fmla="*/ 113 h 113"/>
                <a:gd name="T14" fmla="*/ 65 w 120"/>
                <a:gd name="T15" fmla="*/ 98 h 113"/>
                <a:gd name="T16" fmla="*/ 65 w 120"/>
                <a:gd name="T17" fmla="*/ 51 h 113"/>
                <a:gd name="T18" fmla="*/ 82 w 120"/>
                <a:gd name="T19" fmla="*/ 110 h 113"/>
                <a:gd name="T20" fmla="*/ 38 w 120"/>
                <a:gd name="T21" fmla="*/ 110 h 113"/>
                <a:gd name="T22" fmla="*/ 59 w 120"/>
                <a:gd name="T23" fmla="*/ 100 h 113"/>
                <a:gd name="T24" fmla="*/ 59 w 120"/>
                <a:gd name="T25" fmla="*/ 49 h 113"/>
                <a:gd name="T26" fmla="*/ 10 w 120"/>
                <a:gd name="T27" fmla="*/ 5 h 113"/>
                <a:gd name="T28" fmla="*/ 110 w 120"/>
                <a:gd name="T29" fmla="*/ 5 h 113"/>
                <a:gd name="T30" fmla="*/ 62 w 120"/>
                <a:gd name="T31" fmla="*/ 49 h 113"/>
                <a:gd name="T32" fmla="*/ 62 w 120"/>
                <a:gd name="T33" fmla="*/ 100 h 113"/>
                <a:gd name="T34" fmla="*/ 82 w 120"/>
                <a:gd name="T35" fmla="*/ 110 h 113"/>
                <a:gd name="T36" fmla="*/ 95 w 120"/>
                <a:gd name="T37" fmla="*/ 16 h 113"/>
                <a:gd name="T38" fmla="*/ 60 w 120"/>
                <a:gd name="T39" fmla="*/ 47 h 113"/>
                <a:gd name="T40" fmla="*/ 25 w 120"/>
                <a:gd name="T41" fmla="*/ 16 h 113"/>
                <a:gd name="T42" fmla="*/ 56 w 120"/>
                <a:gd name="T43" fmla="*/ 16 h 113"/>
                <a:gd name="T44" fmla="*/ 59 w 120"/>
                <a:gd name="T45" fmla="*/ 33 h 113"/>
                <a:gd name="T46" fmla="*/ 77 w 120"/>
                <a:gd name="T47" fmla="*/ 27 h 113"/>
                <a:gd name="T48" fmla="*/ 80 w 120"/>
                <a:gd name="T49" fmla="*/ 16 h 113"/>
                <a:gd name="T50" fmla="*/ 95 w 120"/>
                <a:gd name="T51" fmla="*/ 16 h 113"/>
                <a:gd name="T52" fmla="*/ 76 w 120"/>
                <a:gd name="T53" fmla="*/ 8 h 113"/>
                <a:gd name="T54" fmla="*/ 58 w 120"/>
                <a:gd name="T55" fmla="*/ 14 h 113"/>
                <a:gd name="T56" fmla="*/ 56 w 120"/>
                <a:gd name="T57" fmla="*/ 16 h 113"/>
                <a:gd name="T58" fmla="*/ 80 w 120"/>
                <a:gd name="T59" fmla="*/ 16 h 113"/>
                <a:gd name="T60" fmla="*/ 76 w 120"/>
                <a:gd name="T61" fmla="*/ 8 h 113"/>
                <a:gd name="T62" fmla="*/ 65 w 120"/>
                <a:gd name="T63" fmla="*/ 14 h 113"/>
                <a:gd name="T64" fmla="*/ 62 w 120"/>
                <a:gd name="T65" fmla="*/ 14 h 113"/>
                <a:gd name="T66" fmla="*/ 63 w 120"/>
                <a:gd name="T67" fmla="*/ 11 h 113"/>
                <a:gd name="T68" fmla="*/ 66 w 120"/>
                <a:gd name="T69" fmla="*/ 11 h 113"/>
                <a:gd name="T70" fmla="*/ 65 w 120"/>
                <a:gd name="T71" fmla="*/ 14 h 113"/>
                <a:gd name="T72" fmla="*/ 69 w 120"/>
                <a:gd name="T73" fmla="*/ 10 h 113"/>
                <a:gd name="T74" fmla="*/ 67 w 120"/>
                <a:gd name="T75" fmla="*/ 10 h 113"/>
                <a:gd name="T76" fmla="*/ 68 w 120"/>
                <a:gd name="T77" fmla="*/ 8 h 113"/>
                <a:gd name="T78" fmla="*/ 69 w 120"/>
                <a:gd name="T79" fmla="*/ 8 h 113"/>
                <a:gd name="T80" fmla="*/ 69 w 120"/>
                <a:gd name="T81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13">
                  <a:moveTo>
                    <a:pt x="65" y="5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65" y="98"/>
                    <a:pt x="65" y="98"/>
                    <a:pt x="65" y="98"/>
                  </a:cubicBezTo>
                  <a:lnTo>
                    <a:pt x="65" y="51"/>
                  </a:lnTo>
                  <a:close/>
                  <a:moveTo>
                    <a:pt x="82" y="110"/>
                  </a:moveTo>
                  <a:cubicBezTo>
                    <a:pt x="38" y="110"/>
                    <a:pt x="38" y="110"/>
                    <a:pt x="3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100"/>
                    <a:pt x="62" y="100"/>
                    <a:pt x="62" y="100"/>
                  </a:cubicBezTo>
                  <a:lnTo>
                    <a:pt x="82" y="110"/>
                  </a:lnTo>
                  <a:close/>
                  <a:moveTo>
                    <a:pt x="95" y="16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21"/>
                    <a:pt x="54" y="30"/>
                    <a:pt x="59" y="33"/>
                  </a:cubicBezTo>
                  <a:cubicBezTo>
                    <a:pt x="64" y="37"/>
                    <a:pt x="72" y="34"/>
                    <a:pt x="77" y="27"/>
                  </a:cubicBezTo>
                  <a:cubicBezTo>
                    <a:pt x="80" y="23"/>
                    <a:pt x="81" y="19"/>
                    <a:pt x="80" y="16"/>
                  </a:cubicBezTo>
                  <a:lnTo>
                    <a:pt x="95" y="16"/>
                  </a:lnTo>
                  <a:close/>
                  <a:moveTo>
                    <a:pt x="76" y="8"/>
                  </a:moveTo>
                  <a:cubicBezTo>
                    <a:pt x="70" y="5"/>
                    <a:pt x="62" y="7"/>
                    <a:pt x="58" y="14"/>
                  </a:cubicBezTo>
                  <a:cubicBezTo>
                    <a:pt x="57" y="15"/>
                    <a:pt x="57" y="16"/>
                    <a:pt x="56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9" y="13"/>
                    <a:pt x="78" y="10"/>
                    <a:pt x="76" y="8"/>
                  </a:cubicBezTo>
                  <a:close/>
                  <a:moveTo>
                    <a:pt x="65" y="14"/>
                  </a:moveTo>
                  <a:cubicBezTo>
                    <a:pt x="64" y="15"/>
                    <a:pt x="63" y="14"/>
                    <a:pt x="62" y="14"/>
                  </a:cubicBezTo>
                  <a:cubicBezTo>
                    <a:pt x="61" y="13"/>
                    <a:pt x="62" y="11"/>
                    <a:pt x="63" y="11"/>
                  </a:cubicBezTo>
                  <a:cubicBezTo>
                    <a:pt x="64" y="10"/>
                    <a:pt x="66" y="10"/>
                    <a:pt x="66" y="11"/>
                  </a:cubicBezTo>
                  <a:cubicBezTo>
                    <a:pt x="67" y="12"/>
                    <a:pt x="66" y="13"/>
                    <a:pt x="65" y="14"/>
                  </a:cubicBezTo>
                  <a:close/>
                  <a:moveTo>
                    <a:pt x="69" y="10"/>
                  </a:moveTo>
                  <a:cubicBezTo>
                    <a:pt x="68" y="10"/>
                    <a:pt x="67" y="10"/>
                    <a:pt x="67" y="10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9"/>
                    <a:pt x="69" y="10"/>
                    <a:pt x="69" y="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066343" y="2740331"/>
            <a:ext cx="1133260" cy="689124"/>
            <a:chOff x="6609243" y="2602321"/>
            <a:chExt cx="1133260" cy="68912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6609243" y="2602321"/>
              <a:ext cx="962973" cy="689124"/>
              <a:chOff x="-2338009" y="769144"/>
              <a:chExt cx="2790825" cy="1997174"/>
            </a:xfrm>
          </p:grpSpPr>
          <p:sp>
            <p:nvSpPr>
              <p:cNvPr id="15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BBDB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52" name="文本框 619"/>
            <p:cNvSpPr txBox="1"/>
            <p:nvPr/>
          </p:nvSpPr>
          <p:spPr>
            <a:xfrm>
              <a:off x="6960047" y="2610786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507"/>
            <p:cNvSpPr>
              <a:spLocks noEditPoints="1"/>
            </p:cNvSpPr>
            <p:nvPr/>
          </p:nvSpPr>
          <p:spPr bwMode="auto">
            <a:xfrm>
              <a:off x="6714786" y="2727802"/>
              <a:ext cx="221724" cy="122666"/>
            </a:xfrm>
            <a:custGeom>
              <a:avLst/>
              <a:gdLst>
                <a:gd name="T0" fmla="*/ 180 w 180"/>
                <a:gd name="T1" fmla="*/ 91 h 98"/>
                <a:gd name="T2" fmla="*/ 180 w 180"/>
                <a:gd name="T3" fmla="*/ 92 h 98"/>
                <a:gd name="T4" fmla="*/ 173 w 180"/>
                <a:gd name="T5" fmla="*/ 98 h 98"/>
                <a:gd name="T6" fmla="*/ 7 w 180"/>
                <a:gd name="T7" fmla="*/ 98 h 98"/>
                <a:gd name="T8" fmla="*/ 0 w 180"/>
                <a:gd name="T9" fmla="*/ 92 h 98"/>
                <a:gd name="T10" fmla="*/ 0 w 180"/>
                <a:gd name="T11" fmla="*/ 91 h 98"/>
                <a:gd name="T12" fmla="*/ 7 w 180"/>
                <a:gd name="T13" fmla="*/ 85 h 98"/>
                <a:gd name="T14" fmla="*/ 173 w 180"/>
                <a:gd name="T15" fmla="*/ 85 h 98"/>
                <a:gd name="T16" fmla="*/ 180 w 180"/>
                <a:gd name="T17" fmla="*/ 91 h 98"/>
                <a:gd name="T18" fmla="*/ 169 w 180"/>
                <a:gd name="T19" fmla="*/ 79 h 98"/>
                <a:gd name="T20" fmla="*/ 12 w 180"/>
                <a:gd name="T21" fmla="*/ 79 h 98"/>
                <a:gd name="T22" fmla="*/ 90 w 180"/>
                <a:gd name="T23" fmla="*/ 12 h 98"/>
                <a:gd name="T24" fmla="*/ 169 w 180"/>
                <a:gd name="T25" fmla="*/ 79 h 98"/>
                <a:gd name="T26" fmla="*/ 87 w 180"/>
                <a:gd name="T27" fmla="*/ 15 h 98"/>
                <a:gd name="T28" fmla="*/ 34 w 180"/>
                <a:gd name="T29" fmla="*/ 75 h 98"/>
                <a:gd name="T30" fmla="*/ 44 w 180"/>
                <a:gd name="T31" fmla="*/ 75 h 98"/>
                <a:gd name="T32" fmla="*/ 87 w 180"/>
                <a:gd name="T33" fmla="*/ 15 h 98"/>
                <a:gd name="T34" fmla="*/ 79 w 180"/>
                <a:gd name="T35" fmla="*/ 6 h 98"/>
                <a:gd name="T36" fmla="*/ 98 w 180"/>
                <a:gd name="T37" fmla="*/ 6 h 98"/>
                <a:gd name="T38" fmla="*/ 101 w 180"/>
                <a:gd name="T39" fmla="*/ 3 h 98"/>
                <a:gd name="T40" fmla="*/ 101 w 180"/>
                <a:gd name="T41" fmla="*/ 3 h 98"/>
                <a:gd name="T42" fmla="*/ 98 w 180"/>
                <a:gd name="T43" fmla="*/ 0 h 98"/>
                <a:gd name="T44" fmla="*/ 79 w 180"/>
                <a:gd name="T45" fmla="*/ 0 h 98"/>
                <a:gd name="T46" fmla="*/ 76 w 180"/>
                <a:gd name="T47" fmla="*/ 3 h 98"/>
                <a:gd name="T48" fmla="*/ 76 w 180"/>
                <a:gd name="T49" fmla="*/ 3 h 98"/>
                <a:gd name="T50" fmla="*/ 79 w 180"/>
                <a:gd name="T51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0" h="98">
                  <a:moveTo>
                    <a:pt x="180" y="91"/>
                  </a:moveTo>
                  <a:cubicBezTo>
                    <a:pt x="180" y="92"/>
                    <a:pt x="180" y="92"/>
                    <a:pt x="180" y="92"/>
                  </a:cubicBezTo>
                  <a:cubicBezTo>
                    <a:pt x="180" y="95"/>
                    <a:pt x="177" y="98"/>
                    <a:pt x="173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3" y="98"/>
                    <a:pt x="0" y="95"/>
                    <a:pt x="0" y="9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3" y="85"/>
                    <a:pt x="7" y="85"/>
                  </a:cubicBezTo>
                  <a:cubicBezTo>
                    <a:pt x="173" y="85"/>
                    <a:pt x="173" y="85"/>
                    <a:pt x="173" y="85"/>
                  </a:cubicBezTo>
                  <a:cubicBezTo>
                    <a:pt x="177" y="85"/>
                    <a:pt x="180" y="88"/>
                    <a:pt x="180" y="91"/>
                  </a:cubicBezTo>
                  <a:close/>
                  <a:moveTo>
                    <a:pt x="169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8" y="41"/>
                    <a:pt x="51" y="12"/>
                    <a:pt x="90" y="12"/>
                  </a:cubicBezTo>
                  <a:cubicBezTo>
                    <a:pt x="130" y="12"/>
                    <a:pt x="163" y="41"/>
                    <a:pt x="169" y="79"/>
                  </a:cubicBezTo>
                  <a:close/>
                  <a:moveTo>
                    <a:pt x="87" y="15"/>
                  </a:moveTo>
                  <a:cubicBezTo>
                    <a:pt x="86" y="15"/>
                    <a:pt x="43" y="18"/>
                    <a:pt x="3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8" y="45"/>
                    <a:pt x="65" y="18"/>
                    <a:pt x="87" y="15"/>
                  </a:cubicBezTo>
                  <a:close/>
                  <a:moveTo>
                    <a:pt x="79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1" y="4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1"/>
                    <a:pt x="100" y="0"/>
                    <a:pt x="9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4"/>
                    <a:pt x="77" y="6"/>
                    <a:pt x="79" y="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202759" y="3711026"/>
            <a:ext cx="1135607" cy="689124"/>
            <a:chOff x="6913240" y="3623177"/>
            <a:chExt cx="1135607" cy="68912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6913240" y="3623177"/>
              <a:ext cx="962973" cy="689124"/>
              <a:chOff x="-2338009" y="769144"/>
              <a:chExt cx="2790825" cy="1997174"/>
            </a:xfrm>
          </p:grpSpPr>
          <p:sp>
            <p:nvSpPr>
              <p:cNvPr id="17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94CE2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75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62" name="文本框 620"/>
            <p:cNvSpPr txBox="1"/>
            <p:nvPr/>
          </p:nvSpPr>
          <p:spPr>
            <a:xfrm>
              <a:off x="7266391" y="3642951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7037381" y="3735761"/>
              <a:ext cx="184452" cy="188140"/>
              <a:chOff x="7091362" y="2598738"/>
              <a:chExt cx="555626" cy="566737"/>
            </a:xfrm>
          </p:grpSpPr>
          <p:sp>
            <p:nvSpPr>
              <p:cNvPr id="164" name="Freeform 511"/>
              <p:cNvSpPr>
                <a:spLocks/>
              </p:cNvSpPr>
              <p:nvPr/>
            </p:nvSpPr>
            <p:spPr bwMode="auto">
              <a:xfrm>
                <a:off x="7091362" y="2655888"/>
                <a:ext cx="157163" cy="303212"/>
              </a:xfrm>
              <a:custGeom>
                <a:avLst/>
                <a:gdLst>
                  <a:gd name="T0" fmla="*/ 36 w 41"/>
                  <a:gd name="T1" fmla="*/ 0 h 79"/>
                  <a:gd name="T2" fmla="*/ 12 w 41"/>
                  <a:gd name="T3" fmla="*/ 79 h 79"/>
                  <a:gd name="T4" fmla="*/ 41 w 41"/>
                  <a:gd name="T5" fmla="*/ 66 h 79"/>
                  <a:gd name="T6" fmla="*/ 36 w 41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9">
                    <a:moveTo>
                      <a:pt x="36" y="0"/>
                    </a:moveTo>
                    <a:cubicBezTo>
                      <a:pt x="10" y="17"/>
                      <a:pt x="0" y="50"/>
                      <a:pt x="12" y="79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0" y="38"/>
                      <a:pt x="28" y="13"/>
                      <a:pt x="36" y="0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512"/>
              <p:cNvSpPr>
                <a:spLocks/>
              </p:cNvSpPr>
              <p:nvPr/>
            </p:nvSpPr>
            <p:spPr bwMode="auto">
              <a:xfrm>
                <a:off x="7297738" y="2598738"/>
                <a:ext cx="279400" cy="203200"/>
              </a:xfrm>
              <a:custGeom>
                <a:avLst/>
                <a:gdLst>
                  <a:gd name="T0" fmla="*/ 47 w 73"/>
                  <a:gd name="T1" fmla="*/ 53 h 53"/>
                  <a:gd name="T2" fmla="*/ 73 w 73"/>
                  <a:gd name="T3" fmla="*/ 41 h 53"/>
                  <a:gd name="T4" fmla="*/ 0 w 73"/>
                  <a:gd name="T5" fmla="*/ 7 h 53"/>
                  <a:gd name="T6" fmla="*/ 47 w 73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53">
                    <a:moveTo>
                      <a:pt x="47" y="53"/>
                    </a:moveTo>
                    <a:cubicBezTo>
                      <a:pt x="73" y="41"/>
                      <a:pt x="73" y="41"/>
                      <a:pt x="73" y="41"/>
                    </a:cubicBezTo>
                    <a:cubicBezTo>
                      <a:pt x="59" y="14"/>
                      <a:pt x="28" y="0"/>
                      <a:pt x="0" y="7"/>
                    </a:cubicBezTo>
                    <a:cubicBezTo>
                      <a:pt x="15" y="10"/>
                      <a:pt x="33" y="27"/>
                      <a:pt x="47" y="53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513"/>
              <p:cNvSpPr>
                <a:spLocks/>
              </p:cNvSpPr>
              <p:nvPr/>
            </p:nvSpPr>
            <p:spPr bwMode="auto">
              <a:xfrm>
                <a:off x="7216775" y="2647950"/>
                <a:ext cx="130175" cy="254000"/>
              </a:xfrm>
              <a:custGeom>
                <a:avLst/>
                <a:gdLst>
                  <a:gd name="T0" fmla="*/ 12 w 34"/>
                  <a:gd name="T1" fmla="*/ 66 h 66"/>
                  <a:gd name="T2" fmla="*/ 34 w 34"/>
                  <a:gd name="T3" fmla="*/ 56 h 66"/>
                  <a:gd name="T4" fmla="*/ 9 w 34"/>
                  <a:gd name="T5" fmla="*/ 0 h 66"/>
                  <a:gd name="T6" fmla="*/ 12 w 34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66">
                    <a:moveTo>
                      <a:pt x="12" y="66"/>
                    </a:moveTo>
                    <a:cubicBezTo>
                      <a:pt x="34" y="56"/>
                      <a:pt x="34" y="56"/>
                      <a:pt x="34" y="5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0"/>
                      <a:pt x="2" y="38"/>
                      <a:pt x="12" y="66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514"/>
              <p:cNvSpPr>
                <a:spLocks/>
              </p:cNvSpPr>
              <p:nvPr/>
            </p:nvSpPr>
            <p:spPr bwMode="auto">
              <a:xfrm>
                <a:off x="7267575" y="2625725"/>
                <a:ext cx="190500" cy="230187"/>
              </a:xfrm>
              <a:custGeom>
                <a:avLst/>
                <a:gdLst>
                  <a:gd name="T0" fmla="*/ 50 w 50"/>
                  <a:gd name="T1" fmla="*/ 48 h 60"/>
                  <a:gd name="T2" fmla="*/ 0 w 50"/>
                  <a:gd name="T3" fmla="*/ 4 h 60"/>
                  <a:gd name="T4" fmla="*/ 26 w 50"/>
                  <a:gd name="T5" fmla="*/ 60 h 60"/>
                  <a:gd name="T6" fmla="*/ 50 w 50"/>
                  <a:gd name="T7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50" y="48"/>
                    </a:moveTo>
                    <a:cubicBezTo>
                      <a:pt x="35" y="20"/>
                      <a:pt x="13" y="0"/>
                      <a:pt x="0" y="4"/>
                    </a:cubicBezTo>
                    <a:cubicBezTo>
                      <a:pt x="26" y="60"/>
                      <a:pt x="26" y="60"/>
                      <a:pt x="26" y="60"/>
                    </a:cubicBezTo>
                    <a:lnTo>
                      <a:pt x="50" y="48"/>
                    </a:ln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515"/>
              <p:cNvSpPr>
                <a:spLocks/>
              </p:cNvSpPr>
              <p:nvPr/>
            </p:nvSpPr>
            <p:spPr bwMode="auto">
              <a:xfrm>
                <a:off x="7232650" y="2598738"/>
                <a:ext cx="34925" cy="49212"/>
              </a:xfrm>
              <a:custGeom>
                <a:avLst/>
                <a:gdLst>
                  <a:gd name="T0" fmla="*/ 9 w 9"/>
                  <a:gd name="T1" fmla="*/ 11 h 13"/>
                  <a:gd name="T2" fmla="*/ 5 w 9"/>
                  <a:gd name="T3" fmla="*/ 2 h 13"/>
                  <a:gd name="T4" fmla="*/ 2 w 9"/>
                  <a:gd name="T5" fmla="*/ 1 h 13"/>
                  <a:gd name="T6" fmla="*/ 0 w 9"/>
                  <a:gd name="T7" fmla="*/ 4 h 13"/>
                  <a:gd name="T8" fmla="*/ 5 w 9"/>
                  <a:gd name="T9" fmla="*/ 13 h 13"/>
                  <a:gd name="T10" fmla="*/ 8 w 9"/>
                  <a:gd name="T11" fmla="*/ 11 h 13"/>
                  <a:gd name="T12" fmla="*/ 9 w 9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1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7" y="12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516"/>
              <p:cNvSpPr>
                <a:spLocks/>
              </p:cNvSpPr>
              <p:nvPr/>
            </p:nvSpPr>
            <p:spPr bwMode="auto">
              <a:xfrm>
                <a:off x="7186613" y="2855913"/>
                <a:ext cx="460375" cy="309562"/>
              </a:xfrm>
              <a:custGeom>
                <a:avLst/>
                <a:gdLst>
                  <a:gd name="T0" fmla="*/ 78 w 120"/>
                  <a:gd name="T1" fmla="*/ 65 h 81"/>
                  <a:gd name="T2" fmla="*/ 47 w 120"/>
                  <a:gd name="T3" fmla="*/ 0 h 81"/>
                  <a:gd name="T4" fmla="*/ 42 w 120"/>
                  <a:gd name="T5" fmla="*/ 2 h 81"/>
                  <a:gd name="T6" fmla="*/ 72 w 120"/>
                  <a:gd name="T7" fmla="*/ 65 h 81"/>
                  <a:gd name="T8" fmla="*/ 60 w 120"/>
                  <a:gd name="T9" fmla="*/ 64 h 81"/>
                  <a:gd name="T10" fmla="*/ 0 w 120"/>
                  <a:gd name="T11" fmla="*/ 81 h 81"/>
                  <a:gd name="T12" fmla="*/ 120 w 120"/>
                  <a:gd name="T13" fmla="*/ 81 h 81"/>
                  <a:gd name="T14" fmla="*/ 78 w 120"/>
                  <a:gd name="T15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1">
                    <a:moveTo>
                      <a:pt x="78" y="65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68" y="64"/>
                      <a:pt x="64" y="64"/>
                      <a:pt x="60" y="64"/>
                    </a:cubicBezTo>
                    <a:cubicBezTo>
                      <a:pt x="15" y="64"/>
                      <a:pt x="0" y="81"/>
                      <a:pt x="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09" y="69"/>
                      <a:pt x="78" y="65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5488164" y="1684735"/>
            <a:ext cx="1137941" cy="689124"/>
            <a:chOff x="5605912" y="4941362"/>
            <a:chExt cx="1137941" cy="689124"/>
          </a:xfrm>
        </p:grpSpPr>
        <p:grpSp>
          <p:nvGrpSpPr>
            <p:cNvPr id="177" name="组合 176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18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8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0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1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15394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93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78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180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4" name="Freeform 60"/>
          <p:cNvSpPr>
            <a:spLocks/>
          </p:cNvSpPr>
          <p:nvPr/>
        </p:nvSpPr>
        <p:spPr bwMode="auto">
          <a:xfrm>
            <a:off x="7361378" y="3179329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文本框 219"/>
          <p:cNvSpPr txBox="1"/>
          <p:nvPr/>
        </p:nvSpPr>
        <p:spPr>
          <a:xfrm>
            <a:off x="7294530" y="3978930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7916322" y="3338614"/>
            <a:ext cx="1314738" cy="436817"/>
            <a:chOff x="7772306" y="2580173"/>
            <a:chExt cx="1314738" cy="436817"/>
          </a:xfrm>
        </p:grpSpPr>
        <p:sp>
          <p:nvSpPr>
            <p:cNvPr id="197" name="圆角矩形 196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8" name="等腰三角形 197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993131" y="4173104"/>
            <a:ext cx="1735276" cy="1689729"/>
            <a:chOff x="2074745" y="3972141"/>
            <a:chExt cx="1735276" cy="1689729"/>
          </a:xfrm>
        </p:grpSpPr>
        <p:sp>
          <p:nvSpPr>
            <p:cNvPr id="200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2074745" y="3972453"/>
              <a:ext cx="1735276" cy="1679094"/>
              <a:chOff x="2074745" y="3972453"/>
              <a:chExt cx="1735276" cy="1679094"/>
            </a:xfrm>
          </p:grpSpPr>
          <p:sp>
            <p:nvSpPr>
              <p:cNvPr id="267" name="等腰三角形 266"/>
              <p:cNvSpPr/>
              <p:nvPr/>
            </p:nvSpPr>
            <p:spPr>
              <a:xfrm rot="3346611">
                <a:off x="3565751" y="4198063"/>
                <a:ext cx="234007" cy="254533"/>
              </a:xfrm>
              <a:prstGeom prst="triangle">
                <a:avLst/>
              </a:prstGeom>
              <a:solidFill>
                <a:srgbClr val="2F5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203" name="Freeform 345"/>
              <p:cNvSpPr>
                <a:spLocks/>
              </p:cNvSpPr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46"/>
              <p:cNvSpPr>
                <a:spLocks/>
              </p:cNvSpPr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" name="Freeform 347"/>
              <p:cNvSpPr>
                <a:spLocks/>
              </p:cNvSpPr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48"/>
              <p:cNvSpPr>
                <a:spLocks/>
              </p:cNvSpPr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49"/>
              <p:cNvSpPr>
                <a:spLocks/>
              </p:cNvSpPr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50"/>
              <p:cNvSpPr>
                <a:spLocks/>
              </p:cNvSpPr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51"/>
              <p:cNvSpPr>
                <a:spLocks/>
              </p:cNvSpPr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53"/>
              <p:cNvSpPr>
                <a:spLocks/>
              </p:cNvSpPr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54"/>
              <p:cNvSpPr>
                <a:spLocks/>
              </p:cNvSpPr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Freeform 355"/>
              <p:cNvSpPr>
                <a:spLocks/>
              </p:cNvSpPr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67"/>
              <p:cNvSpPr>
                <a:spLocks/>
              </p:cNvSpPr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68"/>
              <p:cNvSpPr>
                <a:spLocks/>
              </p:cNvSpPr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69"/>
              <p:cNvSpPr>
                <a:spLocks/>
              </p:cNvSpPr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70"/>
              <p:cNvSpPr>
                <a:spLocks/>
              </p:cNvSpPr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71"/>
              <p:cNvSpPr>
                <a:spLocks/>
              </p:cNvSpPr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72"/>
              <p:cNvSpPr>
                <a:spLocks/>
              </p:cNvSpPr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73"/>
              <p:cNvSpPr>
                <a:spLocks/>
              </p:cNvSpPr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74"/>
              <p:cNvSpPr>
                <a:spLocks/>
              </p:cNvSpPr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75"/>
              <p:cNvSpPr>
                <a:spLocks/>
              </p:cNvSpPr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76"/>
              <p:cNvSpPr>
                <a:spLocks/>
              </p:cNvSpPr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77"/>
              <p:cNvSpPr>
                <a:spLocks/>
              </p:cNvSpPr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78"/>
              <p:cNvSpPr>
                <a:spLocks/>
              </p:cNvSpPr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79"/>
              <p:cNvSpPr>
                <a:spLocks/>
              </p:cNvSpPr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80"/>
              <p:cNvSpPr>
                <a:spLocks/>
              </p:cNvSpPr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82"/>
              <p:cNvSpPr>
                <a:spLocks/>
              </p:cNvSpPr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83"/>
              <p:cNvSpPr>
                <a:spLocks/>
              </p:cNvSpPr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84"/>
              <p:cNvSpPr>
                <a:spLocks/>
              </p:cNvSpPr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85"/>
              <p:cNvSpPr>
                <a:spLocks/>
              </p:cNvSpPr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3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94"/>
              <p:cNvSpPr>
                <a:spLocks/>
              </p:cNvSpPr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95"/>
              <p:cNvSpPr>
                <a:spLocks/>
              </p:cNvSpPr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96"/>
              <p:cNvSpPr>
                <a:spLocks/>
              </p:cNvSpPr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97"/>
              <p:cNvSpPr>
                <a:spLocks/>
              </p:cNvSpPr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98"/>
              <p:cNvSpPr>
                <a:spLocks/>
              </p:cNvSpPr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99"/>
              <p:cNvSpPr>
                <a:spLocks/>
              </p:cNvSpPr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00"/>
              <p:cNvSpPr>
                <a:spLocks/>
              </p:cNvSpPr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01"/>
              <p:cNvSpPr>
                <a:spLocks/>
              </p:cNvSpPr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02"/>
              <p:cNvSpPr>
                <a:spLocks/>
              </p:cNvSpPr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03"/>
              <p:cNvSpPr>
                <a:spLocks/>
              </p:cNvSpPr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04"/>
              <p:cNvSpPr>
                <a:spLocks/>
              </p:cNvSpPr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05"/>
              <p:cNvSpPr>
                <a:spLocks/>
              </p:cNvSpPr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7"/>
              <p:cNvSpPr>
                <a:spLocks/>
              </p:cNvSpPr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2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3" name="Freeform 409"/>
              <p:cNvSpPr>
                <a:spLocks/>
              </p:cNvSpPr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4" name="Freeform 410"/>
              <p:cNvSpPr>
                <a:spLocks/>
              </p:cNvSpPr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5" name="Freeform 411"/>
              <p:cNvSpPr>
                <a:spLocks/>
              </p:cNvSpPr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68" name="组合 267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269" name="组合 268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28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85" name="Oval 487"/>
              <p:cNvSpPr>
                <a:spLocks noChangeArrowheads="1"/>
              </p:cNvSpPr>
              <p:nvPr/>
            </p:nvSpPr>
            <p:spPr bwMode="auto">
              <a:xfrm>
                <a:off x="-2124651" y="988037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70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272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3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4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5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7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8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9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86" name="矩形 2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矩形 2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30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122" y="3212976"/>
            <a:ext cx="10134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05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711996" y="1932673"/>
            <a:ext cx="715670" cy="68704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4397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3153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02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432964" y="1850664"/>
            <a:ext cx="2444677" cy="2436655"/>
            <a:chOff x="1440917" y="1548121"/>
            <a:chExt cx="2027143" cy="2020491"/>
          </a:xfrm>
          <a:solidFill>
            <a:schemeClr val="accent5">
              <a:lumMod val="50000"/>
            </a:schemeClr>
          </a:solidFill>
        </p:grpSpPr>
        <p:sp>
          <p:nvSpPr>
            <p:cNvPr id="71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889683" y="2173729"/>
              <a:ext cx="1304283" cy="255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3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652913" cy="4848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91927" y="3573012"/>
            <a:ext cx="1978373" cy="1971881"/>
            <a:chOff x="3111668" y="2944827"/>
            <a:chExt cx="1640481" cy="1635098"/>
          </a:xfrm>
          <a:solidFill>
            <a:schemeClr val="accent5">
              <a:lumMod val="75000"/>
            </a:schemeClr>
          </a:solidFill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421327" y="3347926"/>
              <a:ext cx="1078663" cy="2296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7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663547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716683" y="2287533"/>
            <a:ext cx="1567951" cy="1562915"/>
            <a:chOff x="4254365" y="1910376"/>
            <a:chExt cx="1300156" cy="1295980"/>
          </a:xfrm>
          <a:solidFill>
            <a:srgbClr val="2DD3C2"/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434737" y="2241239"/>
              <a:ext cx="901312" cy="1786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1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654244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46546" y="1407064"/>
            <a:ext cx="1294367" cy="1290210"/>
            <a:chOff x="3395261" y="1209491"/>
            <a:chExt cx="1073298" cy="1069851"/>
          </a:xfrm>
          <a:solidFill>
            <a:srgbClr val="92D050"/>
          </a:solidFill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582648" y="1516900"/>
              <a:ext cx="698523" cy="15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5" name="TextBox 9"/>
            <p:cNvSpPr txBox="1">
              <a:spLocks noChangeArrowheads="1"/>
            </p:cNvSpPr>
            <p:nvPr/>
          </p:nvSpPr>
          <p:spPr bwMode="auto">
            <a:xfrm>
              <a:off x="3582648" y="1669699"/>
              <a:ext cx="505370" cy="3828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86239" y="2080111"/>
            <a:ext cx="333875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428651" y="3024130"/>
            <a:ext cx="327744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36958" y="4323408"/>
            <a:ext cx="3123941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1907" y="4293096"/>
            <a:ext cx="266512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0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2896697857"/>
              </p:ext>
            </p:extLst>
          </p:nvPr>
        </p:nvGraphicFramePr>
        <p:xfrm>
          <a:off x="5305499" y="984474"/>
          <a:ext cx="5832648" cy="367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" name="标题 11"/>
          <p:cNvSpPr txBox="1">
            <a:spLocks/>
          </p:cNvSpPr>
          <p:nvPr/>
        </p:nvSpPr>
        <p:spPr>
          <a:xfrm>
            <a:off x="1993131" y="1267943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2546693" y="1339951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2546693" y="98447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1993131" y="2568211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9" name="标题 11"/>
          <p:cNvSpPr txBox="1">
            <a:spLocks/>
          </p:cNvSpPr>
          <p:nvPr/>
        </p:nvSpPr>
        <p:spPr>
          <a:xfrm>
            <a:off x="2546693" y="2640219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2546693" y="228474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1" name="标题 11"/>
          <p:cNvSpPr txBox="1">
            <a:spLocks/>
          </p:cNvSpPr>
          <p:nvPr/>
        </p:nvSpPr>
        <p:spPr>
          <a:xfrm>
            <a:off x="1993131" y="3784476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2" name="标题 11"/>
          <p:cNvSpPr txBox="1">
            <a:spLocks/>
          </p:cNvSpPr>
          <p:nvPr/>
        </p:nvSpPr>
        <p:spPr>
          <a:xfrm>
            <a:off x="2546693" y="3856484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标题 11"/>
          <p:cNvSpPr txBox="1">
            <a:spLocks/>
          </p:cNvSpPr>
          <p:nvPr/>
        </p:nvSpPr>
        <p:spPr>
          <a:xfrm>
            <a:off x="2546693" y="35010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957127" y="5230941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6356" y="4795991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81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4" grpId="0">
        <p:bldAsOne/>
      </p:bldGraphic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4657427" y="2492893"/>
            <a:ext cx="2893213" cy="2508923"/>
          </a:xfrm>
          <a:custGeom>
            <a:avLst/>
            <a:gdLst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702333 w 2893213"/>
              <a:gd name="connsiteY3" fmla="*/ 1034166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39491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904634 w 2893213"/>
              <a:gd name="connsiteY3" fmla="*/ 839957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95579 w 2893213"/>
              <a:gd name="connsiteY5" fmla="*/ 1735635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3213" h="2508923">
                <a:moveTo>
                  <a:pt x="0" y="1256241"/>
                </a:moveTo>
                <a:lnTo>
                  <a:pt x="891474" y="791405"/>
                </a:lnTo>
                <a:lnTo>
                  <a:pt x="1439491" y="0"/>
                </a:lnTo>
                <a:lnTo>
                  <a:pt x="1892911" y="793064"/>
                </a:lnTo>
                <a:lnTo>
                  <a:pt x="2893213" y="1256241"/>
                </a:lnTo>
                <a:lnTo>
                  <a:pt x="1895579" y="1735635"/>
                </a:lnTo>
                <a:lnTo>
                  <a:pt x="1432375" y="2508923"/>
                </a:lnTo>
                <a:lnTo>
                  <a:pt x="891475" y="1729168"/>
                </a:lnTo>
                <a:lnTo>
                  <a:pt x="0" y="12562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"/>
          <p:cNvSpPr txBox="1"/>
          <p:nvPr/>
        </p:nvSpPr>
        <p:spPr>
          <a:xfrm>
            <a:off x="5233491" y="3573016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772470" y="2064167"/>
            <a:ext cx="663125" cy="663125"/>
            <a:chOff x="8077071" y="845254"/>
            <a:chExt cx="2036801" cy="2036802"/>
          </a:xfrm>
        </p:grpSpPr>
        <p:sp>
          <p:nvSpPr>
            <p:cNvPr id="93" name="椭圆 92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5090149" y="102960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7219077" y="3402171"/>
            <a:ext cx="663125" cy="663125"/>
            <a:chOff x="8125599" y="1434035"/>
            <a:chExt cx="2036802" cy="2036802"/>
          </a:xfrm>
        </p:grpSpPr>
        <p:sp>
          <p:nvSpPr>
            <p:cNvPr id="97" name="椭圆 9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9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796979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5730020" y="4670253"/>
            <a:ext cx="663125" cy="663125"/>
            <a:chOff x="8125599" y="1434035"/>
            <a:chExt cx="2036802" cy="2036802"/>
          </a:xfrm>
        </p:grpSpPr>
        <p:sp>
          <p:nvSpPr>
            <p:cNvPr id="104" name="椭圆 10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5089475" y="535008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354342" y="3413947"/>
            <a:ext cx="663125" cy="663125"/>
            <a:chOff x="8125599" y="1434035"/>
            <a:chExt cx="2036802" cy="2036802"/>
          </a:xfrm>
        </p:grpSpPr>
        <p:sp>
          <p:nvSpPr>
            <p:cNvPr id="108" name="椭圆 10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220915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11" name="矩形 11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22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资金用途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05048" y="164385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2" name="弧形 21"/>
          <p:cNvSpPr/>
          <p:nvPr/>
        </p:nvSpPr>
        <p:spPr>
          <a:xfrm>
            <a:off x="2305048" y="1643853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2497187" y="2132856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50%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37147" y="3012005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777107" y="2723974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865339" y="148478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793331" y="22333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93331" y="2583506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568" y="1658906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6985568" y="1658906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7177707" y="2147909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40%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17667" y="3027058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57627" y="2739027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261"/>
          <p:cNvSpPr>
            <a:spLocks/>
          </p:cNvSpPr>
          <p:nvPr/>
        </p:nvSpPr>
        <p:spPr bwMode="auto">
          <a:xfrm>
            <a:off x="8709603" y="1673342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73851" y="2248361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473851" y="2598559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305048" y="386104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2305048" y="3861048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2497187" y="4350051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37147" y="5229200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77107" y="4941169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793331" y="445050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793331" y="4800701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985568" y="3876101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6985568" y="3876101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7177707" y="4365104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90%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817667" y="5244253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457627" y="4956222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473851" y="446555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473851" y="4815754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545859" y="1504716"/>
            <a:ext cx="663125" cy="663125"/>
            <a:chOff x="8125599" y="1434035"/>
            <a:chExt cx="2036802" cy="2036802"/>
          </a:xfrm>
        </p:grpSpPr>
        <p:sp>
          <p:nvSpPr>
            <p:cNvPr id="54" name="椭圆 5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65339" y="3717032"/>
            <a:ext cx="663125" cy="663125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50739" y="3701979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6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65" name="矩形 6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0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风险评估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098000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098000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869308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0"/>
          </p:cNvCxnSpPr>
          <p:nvPr/>
        </p:nvCxnSpPr>
        <p:spPr>
          <a:xfrm flipH="1">
            <a:off x="1869308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/>
          <p:nvPr/>
        </p:nvSpPr>
        <p:spPr>
          <a:xfrm flipH="1">
            <a:off x="1869308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869308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 flipH="1">
            <a:off x="1869308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69308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766816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0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7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563914" y="157785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0" name="文本框 25"/>
          <p:cNvSpPr txBox="1"/>
          <p:nvPr/>
        </p:nvSpPr>
        <p:spPr>
          <a:xfrm>
            <a:off x="1563914" y="2707802"/>
            <a:ext cx="9358209" cy="237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1" name="文本框 26"/>
          <p:cNvSpPr txBox="1"/>
          <p:nvPr/>
        </p:nvSpPr>
        <p:spPr>
          <a:xfrm>
            <a:off x="1547872" y="5048641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77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53" y="562"/>
            <a:ext cx="6020726" cy="6020726"/>
          </a:xfrm>
          <a:prstGeom prst="ellipse">
            <a:avLst/>
          </a:prstGeom>
          <a:solidFill>
            <a:srgbClr val="2F5EB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38940" y="934649"/>
            <a:ext cx="4152553" cy="415255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55094" y="574609"/>
            <a:ext cx="720080" cy="7200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1"/>
          <p:cNvSpPr>
            <a:spLocks noEditPoints="1"/>
          </p:cNvSpPr>
          <p:nvPr/>
        </p:nvSpPr>
        <p:spPr bwMode="auto">
          <a:xfrm>
            <a:off x="2901713" y="793361"/>
            <a:ext cx="288925" cy="28257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13"/>
          <p:cNvSpPr txBox="1"/>
          <p:nvPr/>
        </p:nvSpPr>
        <p:spPr>
          <a:xfrm flipH="1">
            <a:off x="1705099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048" y="2077198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8"/>
          <p:cNvSpPr txBox="1"/>
          <p:nvPr/>
        </p:nvSpPr>
        <p:spPr>
          <a:xfrm>
            <a:off x="2639807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83725" y="4204348"/>
            <a:ext cx="415925" cy="415131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2315" y="4196396"/>
            <a:ext cx="415925" cy="415925"/>
            <a:chOff x="3241675" y="4133850"/>
            <a:chExt cx="831850" cy="831850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2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665539" y="2010030"/>
            <a:ext cx="859598" cy="59025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5" name="TextBox 45"/>
          <p:cNvSpPr txBox="1"/>
          <p:nvPr/>
        </p:nvSpPr>
        <p:spPr>
          <a:xfrm>
            <a:off x="5583160" y="3212976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01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6" grpId="0"/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2281238" y="2060847"/>
            <a:ext cx="9937029" cy="2422315"/>
          </a:xfrm>
          <a:prstGeom prst="rect">
            <a:avLst/>
          </a:prstGeom>
          <a:solidFill>
            <a:schemeClr val="bg1">
              <a:lumMod val="50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-5" y="2060848"/>
            <a:ext cx="12193591" cy="2592288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3289275" y="2985339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217267" y="2708920"/>
            <a:ext cx="55446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</a:t>
            </a:r>
            <a:endParaRPr lang="zh-CN" altLang="en-US" sz="2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22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</a:p>
        </p:txBody>
      </p:sp>
      <p:sp>
        <p:nvSpPr>
          <p:cNvPr id="8" name="Rectangle 2"/>
          <p:cNvSpPr/>
          <p:nvPr/>
        </p:nvSpPr>
        <p:spPr>
          <a:xfrm>
            <a:off x="7623149" y="1787225"/>
            <a:ext cx="3442990" cy="2145831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1358453" y="1787225"/>
            <a:ext cx="3168352" cy="2145831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4382789" y="1787225"/>
            <a:ext cx="3600400" cy="214583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59"/>
          <p:cNvSpPr txBox="1">
            <a:spLocks noChangeArrowheads="1"/>
          </p:cNvSpPr>
          <p:nvPr/>
        </p:nvSpPr>
        <p:spPr bwMode="auto">
          <a:xfrm flipH="1">
            <a:off x="4598813" y="2060848"/>
            <a:ext cx="2630914" cy="3933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599208" y="2418106"/>
            <a:ext cx="3154563" cy="112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3662709" y="1142684"/>
            <a:ext cx="5235536" cy="37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此处添加您公司名称</a:t>
            </a:r>
            <a:endParaRPr lang="zh-CN" sz="1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2F5EB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489075" y="443711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flipH="1" flipV="1">
            <a:off x="10082609" y="535354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9115" y="4751313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6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5" grpId="1" animBg="1"/>
      <p:bldP spid="16" grpId="0" animBg="1"/>
      <p:bldP spid="16" grpId="1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6" descr="C:\Users\Administrator\Desktop\企业文化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03" y="1176532"/>
            <a:ext cx="4794332" cy="471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6275193" y="1400174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37324" y="169209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sp>
        <p:nvSpPr>
          <p:cNvPr id="21" name="椭圆 20"/>
          <p:cNvSpPr/>
          <p:nvPr/>
        </p:nvSpPr>
        <p:spPr>
          <a:xfrm>
            <a:off x="7522551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84682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活力</a:t>
            </a:r>
          </a:p>
        </p:txBody>
      </p:sp>
      <p:sp>
        <p:nvSpPr>
          <p:cNvPr id="23" name="椭圆 22"/>
          <p:cNvSpPr/>
          <p:nvPr/>
        </p:nvSpPr>
        <p:spPr>
          <a:xfrm>
            <a:off x="8746687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08818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25" name="椭圆 24"/>
          <p:cNvSpPr/>
          <p:nvPr/>
        </p:nvSpPr>
        <p:spPr>
          <a:xfrm>
            <a:off x="9970823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32954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51497" y="3030051"/>
            <a:ext cx="5570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）是由员工和管理层组成的一个共同体，它合理利用每一个成员的知识和技能协同工作，解决问题，达到共同的目标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51498" y="4974267"/>
            <a:ext cx="549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企业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，有战略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有效率。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51498" y="3822139"/>
            <a:ext cx="5498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5761260" y="271709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flipH="1" flipV="1">
            <a:off x="11113565" y="534704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07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062574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7490" t="-97207" r="-526324" b="-1971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86610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2386610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2" name="文本框 9"/>
          <p:cNvSpPr txBox="1"/>
          <p:nvPr/>
        </p:nvSpPr>
        <p:spPr>
          <a:xfrm>
            <a:off x="2065139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83" name="文本框 9"/>
          <p:cNvSpPr txBox="1"/>
          <p:nvPr/>
        </p:nvSpPr>
        <p:spPr>
          <a:xfrm>
            <a:off x="2065139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3577307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3577307" y="1412776"/>
            <a:ext cx="1368152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文本框 9"/>
          <p:cNvSpPr txBox="1"/>
          <p:nvPr/>
        </p:nvSpPr>
        <p:spPr>
          <a:xfrm>
            <a:off x="3577307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765439" y="1124744"/>
            <a:ext cx="360040" cy="238527"/>
            <a:chOff x="4909455" y="1320661"/>
            <a:chExt cx="360040" cy="238527"/>
          </a:xfrm>
        </p:grpSpPr>
        <p:sp>
          <p:nvSpPr>
            <p:cNvPr id="88" name="矩形标注 8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圆角矩形 89"/>
          <p:cNvSpPr/>
          <p:nvPr/>
        </p:nvSpPr>
        <p:spPr>
          <a:xfrm>
            <a:off x="3577307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3577307" y="1901443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3577307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233491" y="1628800"/>
            <a:ext cx="360040" cy="238527"/>
            <a:chOff x="4909455" y="1320661"/>
            <a:chExt cx="360040" cy="238527"/>
          </a:xfrm>
        </p:grpSpPr>
        <p:sp>
          <p:nvSpPr>
            <p:cNvPr id="94" name="矩形标注 9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3577307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3577307" y="2382996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"/>
          <p:cNvSpPr txBox="1"/>
          <p:nvPr/>
        </p:nvSpPr>
        <p:spPr>
          <a:xfrm>
            <a:off x="3577307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5449515" y="2110353"/>
            <a:ext cx="360040" cy="238527"/>
            <a:chOff x="4909455" y="1320661"/>
            <a:chExt cx="360040" cy="238527"/>
          </a:xfrm>
        </p:grpSpPr>
        <p:sp>
          <p:nvSpPr>
            <p:cNvPr id="100" name="矩形标注 9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6455062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95783" t="-102761" r="-168031" b="-1916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779098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标题 4"/>
          <p:cNvSpPr txBox="1">
            <a:spLocks/>
          </p:cNvSpPr>
          <p:nvPr/>
        </p:nvSpPr>
        <p:spPr>
          <a:xfrm>
            <a:off x="6779098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05" name="文本框 9"/>
          <p:cNvSpPr txBox="1"/>
          <p:nvPr/>
        </p:nvSpPr>
        <p:spPr>
          <a:xfrm>
            <a:off x="6457627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06" name="文本框 9"/>
          <p:cNvSpPr txBox="1"/>
          <p:nvPr/>
        </p:nvSpPr>
        <p:spPr>
          <a:xfrm>
            <a:off x="6457627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7969795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969795" y="1412776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9"/>
          <p:cNvSpPr txBox="1"/>
          <p:nvPr/>
        </p:nvSpPr>
        <p:spPr>
          <a:xfrm>
            <a:off x="7969795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9625979" y="1124744"/>
            <a:ext cx="360040" cy="238527"/>
            <a:chOff x="4909455" y="1320661"/>
            <a:chExt cx="360040" cy="238527"/>
          </a:xfrm>
        </p:grpSpPr>
        <p:sp>
          <p:nvSpPr>
            <p:cNvPr id="111" name="矩形标注 11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3" name="圆角矩形 112"/>
          <p:cNvSpPr/>
          <p:nvPr/>
        </p:nvSpPr>
        <p:spPr>
          <a:xfrm>
            <a:off x="7969795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969795" y="1901443"/>
            <a:ext cx="158417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文本框 9"/>
          <p:cNvSpPr txBox="1"/>
          <p:nvPr/>
        </p:nvSpPr>
        <p:spPr>
          <a:xfrm>
            <a:off x="7969795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9409955" y="1628800"/>
            <a:ext cx="360040" cy="238527"/>
            <a:chOff x="4909455" y="1320661"/>
            <a:chExt cx="360040" cy="238527"/>
          </a:xfrm>
        </p:grpSpPr>
        <p:sp>
          <p:nvSpPr>
            <p:cNvPr id="117" name="矩形标注 11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圆角矩形 118"/>
          <p:cNvSpPr/>
          <p:nvPr/>
        </p:nvSpPr>
        <p:spPr>
          <a:xfrm>
            <a:off x="7969795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7969795" y="2382996"/>
            <a:ext cx="194421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9"/>
          <p:cNvSpPr txBox="1"/>
          <p:nvPr/>
        </p:nvSpPr>
        <p:spPr>
          <a:xfrm>
            <a:off x="7969795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9769995" y="2110353"/>
            <a:ext cx="360040" cy="238527"/>
            <a:chOff x="4909455" y="1320661"/>
            <a:chExt cx="360040" cy="238527"/>
          </a:xfrm>
        </p:grpSpPr>
        <p:sp>
          <p:nvSpPr>
            <p:cNvPr id="123" name="矩形标注 12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5" name="椭圆 124"/>
          <p:cNvSpPr/>
          <p:nvPr/>
        </p:nvSpPr>
        <p:spPr>
          <a:xfrm>
            <a:off x="2065139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2389175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标题 4"/>
          <p:cNvSpPr txBox="1">
            <a:spLocks/>
          </p:cNvSpPr>
          <p:nvPr/>
        </p:nvSpPr>
        <p:spPr>
          <a:xfrm>
            <a:off x="2389175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28" name="文本框 9"/>
          <p:cNvSpPr txBox="1"/>
          <p:nvPr/>
        </p:nvSpPr>
        <p:spPr>
          <a:xfrm>
            <a:off x="2067704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3579872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>
            <a:off x="3579871" y="3895164"/>
            <a:ext cx="2013659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9"/>
          <p:cNvSpPr txBox="1"/>
          <p:nvPr/>
        </p:nvSpPr>
        <p:spPr>
          <a:xfrm>
            <a:off x="3579872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449515" y="3607132"/>
            <a:ext cx="360040" cy="238527"/>
            <a:chOff x="4909455" y="1320661"/>
            <a:chExt cx="360040" cy="238527"/>
          </a:xfrm>
        </p:grpSpPr>
        <p:sp>
          <p:nvSpPr>
            <p:cNvPr id="133" name="矩形标注 1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5" name="圆角矩形 134"/>
          <p:cNvSpPr/>
          <p:nvPr/>
        </p:nvSpPr>
        <p:spPr>
          <a:xfrm>
            <a:off x="3579872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3579872" y="4383831"/>
            <a:ext cx="158161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7" name="文本框 9"/>
          <p:cNvSpPr txBox="1"/>
          <p:nvPr/>
        </p:nvSpPr>
        <p:spPr>
          <a:xfrm>
            <a:off x="3579872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945459" y="4111188"/>
            <a:ext cx="360040" cy="238527"/>
            <a:chOff x="4909455" y="1320661"/>
            <a:chExt cx="360040" cy="238527"/>
          </a:xfrm>
        </p:grpSpPr>
        <p:sp>
          <p:nvSpPr>
            <p:cNvPr id="139" name="矩形标注 138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3579872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3579872" y="4865384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9"/>
          <p:cNvSpPr txBox="1"/>
          <p:nvPr/>
        </p:nvSpPr>
        <p:spPr>
          <a:xfrm>
            <a:off x="3579872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5452080" y="4592741"/>
            <a:ext cx="360040" cy="238527"/>
            <a:chOff x="4909455" y="1320661"/>
            <a:chExt cx="360040" cy="238527"/>
          </a:xfrm>
        </p:grpSpPr>
        <p:sp>
          <p:nvSpPr>
            <p:cNvPr id="145" name="矩形标注 14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7" name="椭圆 146"/>
          <p:cNvSpPr/>
          <p:nvPr/>
        </p:nvSpPr>
        <p:spPr>
          <a:xfrm>
            <a:off x="6457627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515214" t="-80542" r="-48600" b="-2138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6781663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标题 4"/>
          <p:cNvSpPr txBox="1">
            <a:spLocks/>
          </p:cNvSpPr>
          <p:nvPr/>
        </p:nvSpPr>
        <p:spPr>
          <a:xfrm>
            <a:off x="6781663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50" name="文本框 9"/>
          <p:cNvSpPr txBox="1"/>
          <p:nvPr/>
        </p:nvSpPr>
        <p:spPr>
          <a:xfrm>
            <a:off x="6460192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51" name="圆角矩形 150"/>
          <p:cNvSpPr/>
          <p:nvPr/>
        </p:nvSpPr>
        <p:spPr>
          <a:xfrm>
            <a:off x="7972360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圆角矩形 151"/>
          <p:cNvSpPr/>
          <p:nvPr/>
        </p:nvSpPr>
        <p:spPr>
          <a:xfrm>
            <a:off x="7972359" y="3895164"/>
            <a:ext cx="194165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9"/>
          <p:cNvSpPr txBox="1"/>
          <p:nvPr/>
        </p:nvSpPr>
        <p:spPr>
          <a:xfrm>
            <a:off x="7972360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9769995" y="3607132"/>
            <a:ext cx="360040" cy="238527"/>
            <a:chOff x="4909455" y="1320661"/>
            <a:chExt cx="360040" cy="238527"/>
          </a:xfrm>
        </p:grpSpPr>
        <p:sp>
          <p:nvSpPr>
            <p:cNvPr id="155" name="矩形标注 15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7" name="圆角矩形 156"/>
          <p:cNvSpPr/>
          <p:nvPr/>
        </p:nvSpPr>
        <p:spPr>
          <a:xfrm>
            <a:off x="7972360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圆角矩形 157"/>
          <p:cNvSpPr/>
          <p:nvPr/>
        </p:nvSpPr>
        <p:spPr>
          <a:xfrm>
            <a:off x="7972359" y="4383831"/>
            <a:ext cx="186964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文本框 9"/>
          <p:cNvSpPr txBox="1"/>
          <p:nvPr/>
        </p:nvSpPr>
        <p:spPr>
          <a:xfrm>
            <a:off x="7972360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9697987" y="4111188"/>
            <a:ext cx="360040" cy="238527"/>
            <a:chOff x="4909455" y="1320661"/>
            <a:chExt cx="360040" cy="238527"/>
          </a:xfrm>
        </p:grpSpPr>
        <p:sp>
          <p:nvSpPr>
            <p:cNvPr id="161" name="矩形标注 16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3" name="圆角矩形 162"/>
          <p:cNvSpPr/>
          <p:nvPr/>
        </p:nvSpPr>
        <p:spPr>
          <a:xfrm>
            <a:off x="7972360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圆角矩形 163"/>
          <p:cNvSpPr/>
          <p:nvPr/>
        </p:nvSpPr>
        <p:spPr>
          <a:xfrm>
            <a:off x="7972360" y="4865384"/>
            <a:ext cx="150960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5" name="文本框 9"/>
          <p:cNvSpPr txBox="1"/>
          <p:nvPr/>
        </p:nvSpPr>
        <p:spPr>
          <a:xfrm>
            <a:off x="7972360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9337947" y="4592741"/>
            <a:ext cx="360040" cy="238527"/>
            <a:chOff x="4909455" y="1320661"/>
            <a:chExt cx="360040" cy="238527"/>
          </a:xfrm>
        </p:grpSpPr>
        <p:sp>
          <p:nvSpPr>
            <p:cNvPr id="167" name="矩形标注 16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文本框 9"/>
          <p:cNvSpPr txBox="1"/>
          <p:nvPr/>
        </p:nvSpPr>
        <p:spPr>
          <a:xfrm>
            <a:off x="2065139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文本框 9"/>
          <p:cNvSpPr txBox="1"/>
          <p:nvPr/>
        </p:nvSpPr>
        <p:spPr>
          <a:xfrm>
            <a:off x="6457627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2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400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5000"/>
                            </p:stCondLst>
                            <p:childTnLst>
                              <p:par>
                                <p:cTn id="2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5500"/>
                            </p:stCondLst>
                            <p:childTnLst>
                              <p:par>
                                <p:cTn id="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2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15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/>
      <p:bldP spid="82" grpId="0"/>
      <p:bldP spid="83" grpId="0"/>
      <p:bldP spid="84" grpId="0" animBg="1"/>
      <p:bldP spid="85" grpId="0" animBg="1"/>
      <p:bldP spid="86" grpId="0"/>
      <p:bldP spid="90" grpId="0" animBg="1"/>
      <p:bldP spid="91" grpId="0" animBg="1"/>
      <p:bldP spid="92" grpId="0"/>
      <p:bldP spid="96" grpId="0" animBg="1"/>
      <p:bldP spid="97" grpId="0" animBg="1"/>
      <p:bldP spid="98" grpId="0"/>
      <p:bldP spid="102" grpId="0" animBg="1"/>
      <p:bldP spid="103" grpId="0" animBg="1"/>
      <p:bldP spid="104" grpId="0"/>
      <p:bldP spid="105" grpId="0"/>
      <p:bldP spid="106" grpId="0"/>
      <p:bldP spid="107" grpId="0" animBg="1"/>
      <p:bldP spid="108" grpId="0" animBg="1"/>
      <p:bldP spid="109" grpId="0"/>
      <p:bldP spid="113" grpId="0" animBg="1"/>
      <p:bldP spid="114" grpId="0" animBg="1"/>
      <p:bldP spid="115" grpId="0"/>
      <p:bldP spid="119" grpId="0" animBg="1"/>
      <p:bldP spid="120" grpId="0" animBg="1"/>
      <p:bldP spid="121" grpId="0"/>
      <p:bldP spid="125" grpId="0" animBg="1"/>
      <p:bldP spid="126" grpId="0" animBg="1"/>
      <p:bldP spid="127" grpId="0"/>
      <p:bldP spid="128" grpId="0"/>
      <p:bldP spid="129" grpId="0" animBg="1"/>
      <p:bldP spid="130" grpId="0" animBg="1"/>
      <p:bldP spid="131" grpId="0"/>
      <p:bldP spid="135" grpId="0" animBg="1"/>
      <p:bldP spid="136" grpId="0" animBg="1"/>
      <p:bldP spid="137" grpId="0"/>
      <p:bldP spid="141" grpId="0" animBg="1"/>
      <p:bldP spid="142" grpId="0" animBg="1"/>
      <p:bldP spid="143" grpId="0"/>
      <p:bldP spid="147" grpId="0" animBg="1"/>
      <p:bldP spid="148" grpId="0" animBg="1"/>
      <p:bldP spid="149" grpId="0"/>
      <p:bldP spid="150" grpId="0"/>
      <p:bldP spid="151" grpId="0" animBg="1"/>
      <p:bldP spid="152" grpId="0" animBg="1"/>
      <p:bldP spid="153" grpId="0"/>
      <p:bldP spid="157" grpId="0" animBg="1"/>
      <p:bldP spid="158" grpId="0" animBg="1"/>
      <p:bldP spid="159" grpId="0"/>
      <p:bldP spid="163" grpId="0" animBg="1"/>
      <p:bldP spid="164" grpId="0" animBg="1"/>
      <p:bldP spid="165" grpId="0"/>
      <p:bldP spid="169" grpId="0"/>
      <p:bldP spid="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065139" y="1412776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145259" y="1999583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标题 4"/>
          <p:cNvSpPr txBox="1">
            <a:spLocks/>
          </p:cNvSpPr>
          <p:nvPr/>
        </p:nvSpPr>
        <p:spPr>
          <a:xfrm>
            <a:off x="3145259" y="2107596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9"/>
          <p:cNvSpPr txBox="1"/>
          <p:nvPr/>
        </p:nvSpPr>
        <p:spPr>
          <a:xfrm>
            <a:off x="1993131" y="280546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577307" y="2253642"/>
            <a:ext cx="1336239" cy="538029"/>
            <a:chOff x="3275469" y="5051211"/>
            <a:chExt cx="1336239" cy="538029"/>
          </a:xfrm>
        </p:grpSpPr>
        <p:cxnSp>
          <p:nvCxnSpPr>
            <p:cNvPr id="104" name="直接连接符 103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 104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175289" y="1857007"/>
            <a:ext cx="5200679" cy="912016"/>
            <a:chOff x="5073372" y="4654576"/>
            <a:chExt cx="5200679" cy="912016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5073372" y="5566592"/>
              <a:ext cx="505666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49"/>
            <p:cNvSpPr txBox="1"/>
            <p:nvPr/>
          </p:nvSpPr>
          <p:spPr>
            <a:xfrm>
              <a:off x="7717767" y="4654576"/>
              <a:ext cx="2556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86784" y="4692907"/>
              <a:ext cx="504000" cy="5040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</p:spPr>
        </p:pic>
      </p:grpSp>
      <p:grpSp>
        <p:nvGrpSpPr>
          <p:cNvPr id="9" name="组合 8"/>
          <p:cNvGrpSpPr/>
          <p:nvPr/>
        </p:nvGrpSpPr>
        <p:grpSpPr>
          <a:xfrm>
            <a:off x="-23093" y="3284984"/>
            <a:ext cx="12218268" cy="2664296"/>
            <a:chOff x="-23093" y="3284984"/>
            <a:chExt cx="12218268" cy="2664296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112" name="矩形 111"/>
            <p:cNvSpPr/>
            <p:nvPr/>
          </p:nvSpPr>
          <p:spPr>
            <a:xfrm>
              <a:off x="-23093" y="3613954"/>
              <a:ext cx="12195173" cy="23353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23093" y="3284984"/>
              <a:ext cx="12218268" cy="2592288"/>
              <a:chOff x="0" y="3284984"/>
              <a:chExt cx="12218268" cy="2592288"/>
            </a:xfrm>
            <a:grpFill/>
          </p:grpSpPr>
          <p:sp>
            <p:nvSpPr>
              <p:cNvPr id="110" name="矩形 109"/>
              <p:cNvSpPr/>
              <p:nvPr/>
            </p:nvSpPr>
            <p:spPr>
              <a:xfrm>
                <a:off x="0" y="3501008"/>
                <a:ext cx="12218268" cy="23762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>
                <a:off x="2497187" y="3284984"/>
                <a:ext cx="360040" cy="2153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2209155" y="3937699"/>
            <a:ext cx="864096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75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9" grpId="0" animBg="1"/>
      <p:bldP spid="80" grpId="0"/>
      <p:bldP spid="81" grpId="0"/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公司结构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Line 104"/>
          <p:cNvSpPr>
            <a:spLocks noChangeShapeType="1"/>
          </p:cNvSpPr>
          <p:nvPr/>
        </p:nvSpPr>
        <p:spPr bwMode="auto">
          <a:xfrm>
            <a:off x="6397178" y="2176264"/>
            <a:ext cx="0" cy="338138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Line 105"/>
          <p:cNvSpPr>
            <a:spLocks noChangeShapeType="1"/>
          </p:cNvSpPr>
          <p:nvPr/>
        </p:nvSpPr>
        <p:spPr bwMode="auto">
          <a:xfrm>
            <a:off x="6397178" y="3070027"/>
            <a:ext cx="0" cy="46990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939478" y="3304977"/>
            <a:ext cx="7810500" cy="763588"/>
            <a:chOff x="1900238" y="2728913"/>
            <a:chExt cx="7810500" cy="763588"/>
          </a:xfrm>
        </p:grpSpPr>
        <p:sp>
          <p:nvSpPr>
            <p:cNvPr id="91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2349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Line 108"/>
            <p:cNvSpPr>
              <a:spLocks noChangeShapeType="1"/>
            </p:cNvSpPr>
            <p:nvPr/>
          </p:nvSpPr>
          <p:spPr bwMode="auto">
            <a:xfrm>
              <a:off x="367506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109"/>
            <p:cNvSpPr>
              <a:spLocks noChangeShapeType="1"/>
            </p:cNvSpPr>
            <p:nvPr/>
          </p:nvSpPr>
          <p:spPr bwMode="auto">
            <a:xfrm>
              <a:off x="3244851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Line 110"/>
            <p:cNvSpPr>
              <a:spLocks noChangeShapeType="1"/>
            </p:cNvSpPr>
            <p:nvPr/>
          </p:nvSpPr>
          <p:spPr bwMode="auto">
            <a:xfrm>
              <a:off x="279241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Line 111"/>
            <p:cNvSpPr>
              <a:spLocks noChangeShapeType="1"/>
            </p:cNvSpPr>
            <p:nvPr/>
          </p:nvSpPr>
          <p:spPr bwMode="auto">
            <a:xfrm>
              <a:off x="2332038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163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077966" y="3854252"/>
            <a:ext cx="2473325" cy="423862"/>
            <a:chOff x="5038726" y="3278188"/>
            <a:chExt cx="2473325" cy="423862"/>
          </a:xfrm>
        </p:grpSpPr>
        <p:sp>
          <p:nvSpPr>
            <p:cNvPr id="99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043541" y="3854252"/>
            <a:ext cx="1339850" cy="419100"/>
            <a:chOff x="9004301" y="3278188"/>
            <a:chExt cx="1339850" cy="419100"/>
          </a:xfrm>
        </p:grpSpPr>
        <p:sp>
          <p:nvSpPr>
            <p:cNvPr id="104" name="Line 128"/>
            <p:cNvSpPr>
              <a:spLocks noChangeShapeType="1"/>
            </p:cNvSpPr>
            <p:nvPr/>
          </p:nvSpPr>
          <p:spPr bwMode="auto">
            <a:xfrm>
              <a:off x="9702801" y="3278188"/>
              <a:ext cx="0" cy="417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Line 132"/>
          <p:cNvSpPr>
            <a:spLocks noChangeShapeType="1"/>
          </p:cNvSpPr>
          <p:nvPr/>
        </p:nvSpPr>
        <p:spPr bwMode="auto">
          <a:xfrm flipH="1">
            <a:off x="5514528" y="2385814"/>
            <a:ext cx="1885950" cy="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5773291" y="1465064"/>
            <a:ext cx="1255713" cy="709613"/>
            <a:chOff x="5734051" y="889000"/>
            <a:chExt cx="1255713" cy="709613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0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董事会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807966" y="2158802"/>
            <a:ext cx="1704975" cy="476250"/>
            <a:chOff x="37687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3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14766" y="2158802"/>
            <a:ext cx="1704975" cy="476250"/>
            <a:chOff x="73755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06641" y="2512814"/>
            <a:ext cx="990600" cy="560388"/>
            <a:chOff x="5867401" y="1936750"/>
            <a:chExt cx="990600" cy="560388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15"/>
            <p:cNvSpPr>
              <a:spLocks noChangeArrowheads="1"/>
            </p:cNvSpPr>
            <p:nvPr/>
          </p:nvSpPr>
          <p:spPr bwMode="auto">
            <a:xfrm>
              <a:off x="5919290" y="2035066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33091" y="3463727"/>
            <a:ext cx="628650" cy="436563"/>
            <a:chOff x="1593851" y="2887663"/>
            <a:chExt cx="628650" cy="436563"/>
          </a:xfrm>
        </p:grpSpPr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593851" y="2887663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Rectangle 15"/>
            <p:cNvSpPr>
              <a:spLocks noChangeArrowheads="1"/>
            </p:cNvSpPr>
            <p:nvPr/>
          </p:nvSpPr>
          <p:spPr bwMode="auto">
            <a:xfrm>
              <a:off x="1618635" y="2954205"/>
              <a:ext cx="5584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399434" y="3533810"/>
            <a:ext cx="1831975" cy="317942"/>
            <a:chOff x="5357813" y="2968625"/>
            <a:chExt cx="1831975" cy="317942"/>
          </a:xfrm>
        </p:grpSpPr>
        <p:sp>
          <p:nvSpPr>
            <p:cNvPr id="125" name="Freeform 79"/>
            <p:cNvSpPr>
              <a:spLocks/>
            </p:cNvSpPr>
            <p:nvPr/>
          </p:nvSpPr>
          <p:spPr bwMode="auto">
            <a:xfrm>
              <a:off x="5357813" y="2968625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15"/>
            <p:cNvSpPr>
              <a:spLocks noChangeArrowheads="1"/>
            </p:cNvSpPr>
            <p:nvPr/>
          </p:nvSpPr>
          <p:spPr bwMode="auto">
            <a:xfrm>
              <a:off x="5386437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818116" y="3544689"/>
            <a:ext cx="1833563" cy="317942"/>
            <a:chOff x="8778876" y="2968625"/>
            <a:chExt cx="1833563" cy="317942"/>
          </a:xfrm>
        </p:grpSpPr>
        <p:sp>
          <p:nvSpPr>
            <p:cNvPr id="128" name="Freeform 80"/>
            <p:cNvSpPr>
              <a:spLocks/>
            </p:cNvSpPr>
            <p:nvPr/>
          </p:nvSpPr>
          <p:spPr bwMode="auto">
            <a:xfrm>
              <a:off x="8778876" y="2968625"/>
              <a:ext cx="1833563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Rectangle 15"/>
            <p:cNvSpPr>
              <a:spLocks noChangeArrowheads="1"/>
            </p:cNvSpPr>
            <p:nvPr/>
          </p:nvSpPr>
          <p:spPr bwMode="auto">
            <a:xfrm>
              <a:off x="8820969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37326" y="3900289"/>
            <a:ext cx="400110" cy="1109663"/>
            <a:chOff x="1698086" y="3324225"/>
            <a:chExt cx="400110" cy="1109663"/>
          </a:xfrm>
          <a:solidFill>
            <a:schemeClr val="tx1"/>
          </a:solidFill>
        </p:grpSpPr>
        <p:sp>
          <p:nvSpPr>
            <p:cNvPr id="131" name="Freeform 82"/>
            <p:cNvSpPr>
              <a:spLocks/>
            </p:cNvSpPr>
            <p:nvPr/>
          </p:nvSpPr>
          <p:spPr bwMode="auto">
            <a:xfrm>
              <a:off x="1749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Line 113"/>
            <p:cNvSpPr>
              <a:spLocks noChangeShapeType="1"/>
            </p:cNvSpPr>
            <p:nvPr/>
          </p:nvSpPr>
          <p:spPr bwMode="auto">
            <a:xfrm>
              <a:off x="1901826" y="3324225"/>
              <a:ext cx="0" cy="174625"/>
            </a:xfrm>
            <a:prstGeom prst="line">
              <a:avLst/>
            </a:prstGeom>
            <a:grp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69808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2190456" y="4070152"/>
            <a:ext cx="400110" cy="939800"/>
            <a:chOff x="2151216" y="3494088"/>
            <a:chExt cx="400110" cy="939800"/>
          </a:xfrm>
          <a:solidFill>
            <a:schemeClr val="tx1"/>
          </a:solidFill>
        </p:grpSpPr>
        <p:sp>
          <p:nvSpPr>
            <p:cNvPr id="135" name="Freeform 83"/>
            <p:cNvSpPr>
              <a:spLocks/>
            </p:cNvSpPr>
            <p:nvPr/>
          </p:nvSpPr>
          <p:spPr bwMode="auto">
            <a:xfrm>
              <a:off x="218440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15121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39030" y="4070152"/>
            <a:ext cx="400110" cy="939800"/>
            <a:chOff x="2599790" y="3494088"/>
            <a:chExt cx="400110" cy="939800"/>
          </a:xfrm>
          <a:solidFill>
            <a:schemeClr val="tx1"/>
          </a:solidFill>
        </p:grpSpPr>
        <p:sp>
          <p:nvSpPr>
            <p:cNvPr id="138" name="Freeform 84"/>
            <p:cNvSpPr>
              <a:spLocks/>
            </p:cNvSpPr>
            <p:nvPr/>
          </p:nvSpPr>
          <p:spPr bwMode="auto">
            <a:xfrm>
              <a:off x="2638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59979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078976" y="4070152"/>
            <a:ext cx="400110" cy="939800"/>
            <a:chOff x="3039736" y="3494088"/>
            <a:chExt cx="400110" cy="939800"/>
          </a:xfrm>
          <a:solidFill>
            <a:schemeClr val="tx1"/>
          </a:solidFill>
        </p:grpSpPr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3098801" y="3494088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03973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27550" y="4070152"/>
            <a:ext cx="400110" cy="939800"/>
            <a:chOff x="3488310" y="3494088"/>
            <a:chExt cx="400110" cy="939800"/>
          </a:xfrm>
          <a:solidFill>
            <a:schemeClr val="tx1"/>
          </a:solidFill>
        </p:grpSpPr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352425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48831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879497" y="4265414"/>
            <a:ext cx="400110" cy="939800"/>
            <a:chOff x="4840257" y="3689350"/>
            <a:chExt cx="400110" cy="939800"/>
          </a:xfrm>
          <a:solidFill>
            <a:schemeClr val="tx1"/>
          </a:solidFill>
        </p:grpSpPr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4886325" y="3689350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840257" y="3744463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338025" y="4265414"/>
            <a:ext cx="400110" cy="939800"/>
            <a:chOff x="7298785" y="3689350"/>
            <a:chExt cx="400110" cy="939800"/>
          </a:xfrm>
          <a:solidFill>
            <a:schemeClr val="tx1"/>
          </a:solidFill>
        </p:grpSpPr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7342188" y="3689350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298785" y="3744463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8865829" y="4239184"/>
            <a:ext cx="400110" cy="1206040"/>
            <a:chOff x="8826589" y="3663121"/>
            <a:chExt cx="400110" cy="997780"/>
          </a:xfrm>
          <a:solidFill>
            <a:schemeClr val="tx1"/>
          </a:solidFill>
        </p:grpSpPr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8846716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8826589" y="3663121"/>
              <a:ext cx="400110" cy="87863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531075" y="4239184"/>
            <a:ext cx="400110" cy="1206040"/>
            <a:chOff x="9498521" y="3663121"/>
            <a:chExt cx="400110" cy="997780"/>
          </a:xfrm>
          <a:solidFill>
            <a:schemeClr val="tx1"/>
          </a:solidFill>
        </p:grpSpPr>
        <p:sp>
          <p:nvSpPr>
            <p:cNvPr id="156" name="Freeform 94"/>
            <p:cNvSpPr>
              <a:spLocks/>
            </p:cNvSpPr>
            <p:nvPr/>
          </p:nvSpPr>
          <p:spPr bwMode="auto">
            <a:xfrm>
              <a:off x="9545638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9498521" y="3663121"/>
              <a:ext cx="400110" cy="878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0183379" y="4239184"/>
            <a:ext cx="400110" cy="1206040"/>
            <a:chOff x="10144139" y="3663121"/>
            <a:chExt cx="400110" cy="997780"/>
          </a:xfrm>
          <a:solidFill>
            <a:schemeClr val="tx1"/>
          </a:solidFill>
        </p:grpSpPr>
        <p:sp>
          <p:nvSpPr>
            <p:cNvPr id="159" name="Freeform 95"/>
            <p:cNvSpPr>
              <a:spLocks/>
            </p:cNvSpPr>
            <p:nvPr/>
          </p:nvSpPr>
          <p:spPr bwMode="auto">
            <a:xfrm>
              <a:off x="10190163" y="3690938"/>
              <a:ext cx="307975" cy="969963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10144139" y="3663121"/>
              <a:ext cx="400110" cy="8190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1" name="矩形 16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7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4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10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3591</Words>
  <Application>Microsoft Office PowerPoint</Application>
  <PresentationFormat>自定义</PresentationFormat>
  <Paragraphs>477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185</cp:revision>
  <dcterms:created xsi:type="dcterms:W3CDTF">2015-12-30T00:59:47Z</dcterms:created>
  <dcterms:modified xsi:type="dcterms:W3CDTF">2016-11-04T02:10:41Z</dcterms:modified>
</cp:coreProperties>
</file>