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62"/>
  </p:handoutMasterIdLst>
  <p:sldIdLst>
    <p:sldId id="274" r:id="rId2"/>
    <p:sldId id="256" r:id="rId3"/>
    <p:sldId id="280" r:id="rId4"/>
    <p:sldId id="286" r:id="rId5"/>
    <p:sldId id="277" r:id="rId6"/>
    <p:sldId id="271" r:id="rId7"/>
    <p:sldId id="266" r:id="rId8"/>
    <p:sldId id="272" r:id="rId9"/>
    <p:sldId id="269" r:id="rId10"/>
    <p:sldId id="263" r:id="rId11"/>
    <p:sldId id="267" r:id="rId12"/>
    <p:sldId id="317" r:id="rId13"/>
    <p:sldId id="265" r:id="rId14"/>
    <p:sldId id="268" r:id="rId15"/>
    <p:sldId id="264" r:id="rId16"/>
    <p:sldId id="270" r:id="rId17"/>
    <p:sldId id="262" r:id="rId18"/>
    <p:sldId id="260" r:id="rId19"/>
    <p:sldId id="261" r:id="rId20"/>
    <p:sldId id="257" r:id="rId21"/>
    <p:sldId id="259" r:id="rId22"/>
    <p:sldId id="273" r:id="rId23"/>
    <p:sldId id="284" r:id="rId24"/>
    <p:sldId id="314" r:id="rId25"/>
    <p:sldId id="318" r:id="rId26"/>
    <p:sldId id="311" r:id="rId27"/>
    <p:sldId id="312" r:id="rId28"/>
    <p:sldId id="313" r:id="rId29"/>
    <p:sldId id="275" r:id="rId30"/>
    <p:sldId id="276" r:id="rId31"/>
    <p:sldId id="278" r:id="rId32"/>
    <p:sldId id="287" r:id="rId33"/>
    <p:sldId id="298" r:id="rId34"/>
    <p:sldId id="279" r:id="rId35"/>
    <p:sldId id="281" r:id="rId36"/>
    <p:sldId id="285" r:id="rId37"/>
    <p:sldId id="295" r:id="rId38"/>
    <p:sldId id="283" r:id="rId39"/>
    <p:sldId id="303" r:id="rId40"/>
    <p:sldId id="309" r:id="rId41"/>
    <p:sldId id="304" r:id="rId42"/>
    <p:sldId id="305" r:id="rId43"/>
    <p:sldId id="306" r:id="rId44"/>
    <p:sldId id="282" r:id="rId45"/>
    <p:sldId id="288" r:id="rId46"/>
    <p:sldId id="289" r:id="rId47"/>
    <p:sldId id="290" r:id="rId48"/>
    <p:sldId id="291" r:id="rId49"/>
    <p:sldId id="292" r:id="rId50"/>
    <p:sldId id="293" r:id="rId51"/>
    <p:sldId id="294" r:id="rId52"/>
    <p:sldId id="296" r:id="rId53"/>
    <p:sldId id="297" r:id="rId54"/>
    <p:sldId id="299" r:id="rId55"/>
    <p:sldId id="300" r:id="rId56"/>
    <p:sldId id="301" r:id="rId57"/>
    <p:sldId id="302" r:id="rId58"/>
    <p:sldId id="308" r:id="rId59"/>
    <p:sldId id="307" r:id="rId60"/>
    <p:sldId id="310" r:id="rId61"/>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1464">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1" autoAdjust="0"/>
    <p:restoredTop sz="94660" autoAdjust="0"/>
  </p:normalViewPr>
  <p:slideViewPr>
    <p:cSldViewPr snapToGrid="0">
      <p:cViewPr varScale="1">
        <p:scale>
          <a:sx n="71" d="100"/>
          <a:sy n="71" d="100"/>
        </p:scale>
        <p:origin x="576" y="96"/>
      </p:cViewPr>
      <p:guideLst>
        <p:guide orient="horz" pos="1464"/>
        <p:guide pos="3840"/>
      </p:guideLst>
    </p:cSldViewPr>
  </p:slideViewPr>
  <p:outlineViewPr>
    <p:cViewPr>
      <p:scale>
        <a:sx n="33" d="100"/>
        <a:sy n="33" d="100"/>
      </p:scale>
      <p:origin x="0" y="-3570"/>
    </p:cViewPr>
  </p:outlineViewPr>
  <p:notesTextViewPr>
    <p:cViewPr>
      <p:scale>
        <a:sx n="1" d="1"/>
        <a:sy n="1" d="1"/>
      </p:scale>
      <p:origin x="0" y="0"/>
    </p:cViewPr>
  </p:notesTextViewPr>
  <p:sorterViewPr>
    <p:cViewPr>
      <p:scale>
        <a:sx n="100" d="100"/>
        <a:sy n="100" d="100"/>
      </p:scale>
      <p:origin x="0" y="-12990"/>
    </p:cViewPr>
  </p:sorterViewPr>
  <p:notesViewPr>
    <p:cSldViewPr snapToGrid="0">
      <p:cViewPr varScale="1">
        <p:scale>
          <a:sx n="89" d="100"/>
          <a:sy n="89" d="100"/>
        </p:scale>
        <p:origin x="2940" y="10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image" Target="../media/image61.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 Id="rId4" Type="http://schemas.openxmlformats.org/officeDocument/2006/relationships/image" Target="../media/image4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image" Target="../media/image5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image" Target="../media/image5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zh-CN"/>
          </a:p>
        </p:txBody>
      </p:sp>
      <p:sp>
        <p:nvSpPr>
          <p:cNvPr id="3" name="Date Placeholder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fld id="{1FF93636-636B-4080-9BD7-351A3070CAEA}" type="datetimeFigureOut">
              <a:rPr lang="en-US" altLang="zh-CN"/>
              <a:pPr>
                <a:defRPr/>
              </a:pPr>
              <a:t>1/14/2018</a:t>
            </a:fld>
            <a:endParaRPr lang="en-US" altLang="zh-CN"/>
          </a:p>
        </p:txBody>
      </p:sp>
      <p:sp>
        <p:nvSpPr>
          <p:cNvPr id="4" name="Footer Placeholder 3"/>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CN"/>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77EE45C-F4F0-4A89-AAB9-FC036AE57FEC}" type="slidenum">
              <a:rPr lang="en-US" altLang="zh-CN"/>
              <a:pPr>
                <a:defRPr/>
              </a:pPr>
              <a:t>‹#›</a:t>
            </a:fld>
            <a:endParaRPr lang="en-US" altLang="zh-CN"/>
          </a:p>
        </p:txBody>
      </p:sp>
    </p:spTree>
    <p:extLst>
      <p:ext uri="{BB962C8B-B14F-4D97-AF65-F5344CB8AC3E}">
        <p14:creationId xmlns:p14="http://schemas.microsoft.com/office/powerpoint/2010/main" val="343606805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3585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4" name="Picture Placeholder 11"/>
          <p:cNvSpPr>
            <a:spLocks noGrp="1"/>
          </p:cNvSpPr>
          <p:nvPr>
            <p:ph type="pic" sz="quarter" idx="12"/>
          </p:nvPr>
        </p:nvSpPr>
        <p:spPr>
          <a:xfrm>
            <a:off x="712095" y="4494451"/>
            <a:ext cx="2261731" cy="1440381"/>
          </a:xfrm>
        </p:spPr>
        <p:txBody>
          <a:bodyPr rtlCol="0">
            <a:normAutofit/>
          </a:bodyPr>
          <a:lstStyle/>
          <a:p>
            <a:pPr lvl="0"/>
            <a:endParaRPr lang="en-US" noProof="0"/>
          </a:p>
        </p:txBody>
      </p:sp>
      <p:sp>
        <p:nvSpPr>
          <p:cNvPr id="15" name="Picture Placeholder 11"/>
          <p:cNvSpPr>
            <a:spLocks noGrp="1"/>
          </p:cNvSpPr>
          <p:nvPr>
            <p:ph type="pic" sz="quarter" idx="13"/>
          </p:nvPr>
        </p:nvSpPr>
        <p:spPr>
          <a:xfrm>
            <a:off x="6368429" y="4494451"/>
            <a:ext cx="2261731" cy="1440381"/>
          </a:xfrm>
        </p:spPr>
        <p:txBody>
          <a:bodyPr rtlCol="0">
            <a:normAutofit/>
          </a:bodyPr>
          <a:lstStyle/>
          <a:p>
            <a:pPr lvl="0"/>
            <a:endParaRPr lang="en-US" noProof="0"/>
          </a:p>
        </p:txBody>
      </p:sp>
      <p:sp>
        <p:nvSpPr>
          <p:cNvPr id="12" name="Picture Placeholder 11"/>
          <p:cNvSpPr>
            <a:spLocks noGrp="1"/>
          </p:cNvSpPr>
          <p:nvPr>
            <p:ph type="pic" sz="quarter" idx="10"/>
          </p:nvPr>
        </p:nvSpPr>
        <p:spPr>
          <a:xfrm>
            <a:off x="712095" y="2324100"/>
            <a:ext cx="2261731" cy="1440381"/>
          </a:xfrm>
        </p:spPr>
        <p:txBody>
          <a:bodyPr rtlCol="0">
            <a:normAutofit/>
          </a:bodyPr>
          <a:lstStyle/>
          <a:p>
            <a:pPr lvl="0"/>
            <a:endParaRPr lang="en-US" noProof="0"/>
          </a:p>
        </p:txBody>
      </p:sp>
      <p:sp>
        <p:nvSpPr>
          <p:cNvPr id="13" name="Picture Placeholder 11"/>
          <p:cNvSpPr>
            <a:spLocks noGrp="1"/>
          </p:cNvSpPr>
          <p:nvPr>
            <p:ph type="pic" sz="quarter" idx="11"/>
          </p:nvPr>
        </p:nvSpPr>
        <p:spPr>
          <a:xfrm>
            <a:off x="6368429" y="2324100"/>
            <a:ext cx="2261731" cy="1440381"/>
          </a:xfrm>
        </p:spPr>
        <p:txBody>
          <a:bodyPr rtlCol="0">
            <a:normAutofit/>
          </a:bodyPr>
          <a:lstStyle/>
          <a:p>
            <a:pPr lvl="0"/>
            <a:endParaRPr lang="en-US" noProof="0"/>
          </a:p>
        </p:txBody>
      </p:sp>
    </p:spTree>
    <p:extLst>
      <p:ext uri="{BB962C8B-B14F-4D97-AF65-F5344CB8AC3E}">
        <p14:creationId xmlns:p14="http://schemas.microsoft.com/office/powerpoint/2010/main" val="2272769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5" name="Picture Placeholder 11"/>
          <p:cNvSpPr>
            <a:spLocks noGrp="1"/>
          </p:cNvSpPr>
          <p:nvPr>
            <p:ph type="pic" sz="quarter" idx="13"/>
          </p:nvPr>
        </p:nvSpPr>
        <p:spPr>
          <a:xfrm>
            <a:off x="9218170" y="2324100"/>
            <a:ext cx="2261731" cy="1440382"/>
          </a:xfrm>
        </p:spPr>
        <p:txBody>
          <a:bodyPr rtlCol="0">
            <a:normAutofit/>
          </a:bodyPr>
          <a:lstStyle/>
          <a:p>
            <a:pPr lvl="0"/>
            <a:endParaRPr lang="en-US" noProof="0"/>
          </a:p>
        </p:txBody>
      </p:sp>
      <p:sp>
        <p:nvSpPr>
          <p:cNvPr id="12" name="Picture Placeholder 11"/>
          <p:cNvSpPr>
            <a:spLocks noGrp="1"/>
          </p:cNvSpPr>
          <p:nvPr>
            <p:ph type="pic" sz="quarter" idx="10"/>
          </p:nvPr>
        </p:nvSpPr>
        <p:spPr>
          <a:xfrm>
            <a:off x="712097" y="2316008"/>
            <a:ext cx="2261731" cy="1440382"/>
          </a:xfrm>
        </p:spPr>
        <p:txBody>
          <a:bodyPr rtlCol="0">
            <a:normAutofit/>
          </a:bodyPr>
          <a:lstStyle/>
          <a:p>
            <a:pPr lvl="0"/>
            <a:endParaRPr lang="en-US" noProof="0"/>
          </a:p>
        </p:txBody>
      </p:sp>
      <p:sp>
        <p:nvSpPr>
          <p:cNvPr id="13" name="Picture Placeholder 11"/>
          <p:cNvSpPr>
            <a:spLocks noGrp="1"/>
          </p:cNvSpPr>
          <p:nvPr>
            <p:ph type="pic" sz="quarter" idx="11"/>
          </p:nvPr>
        </p:nvSpPr>
        <p:spPr>
          <a:xfrm>
            <a:off x="3547455" y="2316008"/>
            <a:ext cx="2261731" cy="1440382"/>
          </a:xfrm>
        </p:spPr>
        <p:txBody>
          <a:bodyPr rtlCol="0">
            <a:normAutofit/>
          </a:bodyPr>
          <a:lstStyle/>
          <a:p>
            <a:pPr lvl="0"/>
            <a:endParaRPr lang="en-US" noProof="0"/>
          </a:p>
        </p:txBody>
      </p:sp>
      <p:sp>
        <p:nvSpPr>
          <p:cNvPr id="14" name="Picture Placeholder 11"/>
          <p:cNvSpPr>
            <a:spLocks noGrp="1"/>
          </p:cNvSpPr>
          <p:nvPr>
            <p:ph type="pic" sz="quarter" idx="12"/>
          </p:nvPr>
        </p:nvSpPr>
        <p:spPr>
          <a:xfrm>
            <a:off x="6382812" y="2316008"/>
            <a:ext cx="2261731" cy="1440382"/>
          </a:xfrm>
        </p:spPr>
        <p:txBody>
          <a:bodyPr rtlCol="0">
            <a:normAutofit/>
          </a:bodyPr>
          <a:lstStyle/>
          <a:p>
            <a:pPr lvl="0"/>
            <a:endParaRPr lang="en-US" noProof="0"/>
          </a:p>
        </p:txBody>
      </p:sp>
    </p:spTree>
    <p:extLst>
      <p:ext uri="{BB962C8B-B14F-4D97-AF65-F5344CB8AC3E}">
        <p14:creationId xmlns:p14="http://schemas.microsoft.com/office/powerpoint/2010/main" val="3540980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1"/>
            <a:ext cx="12192000" cy="4474894"/>
          </a:xfrm>
        </p:spPr>
        <p:txBody>
          <a:bodyPr rtlCol="0">
            <a:normAutofit/>
          </a:bodyPr>
          <a:lstStyle/>
          <a:p>
            <a:pPr lvl="0"/>
            <a:endParaRPr lang="en-US" noProof="0"/>
          </a:p>
        </p:txBody>
      </p:sp>
    </p:spTree>
    <p:extLst>
      <p:ext uri="{BB962C8B-B14F-4D97-AF65-F5344CB8AC3E}">
        <p14:creationId xmlns:p14="http://schemas.microsoft.com/office/powerpoint/2010/main" val="1165114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 y="2324100"/>
            <a:ext cx="12191999" cy="2824121"/>
          </a:xfrm>
        </p:spPr>
        <p:txBody>
          <a:bodyPr rtlCol="0">
            <a:normAutofit/>
          </a:bodyPr>
          <a:lstStyle/>
          <a:p>
            <a:pPr lvl="0"/>
            <a:endParaRPr lang="en-US" noProof="0"/>
          </a:p>
        </p:txBody>
      </p:sp>
    </p:spTree>
    <p:extLst>
      <p:ext uri="{BB962C8B-B14F-4D97-AF65-F5344CB8AC3E}">
        <p14:creationId xmlns:p14="http://schemas.microsoft.com/office/powerpoint/2010/main" val="3313525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1999" cy="6858000"/>
          </a:xfrm>
        </p:spPr>
        <p:txBody>
          <a:bodyPr rtlCol="0">
            <a:normAutofit/>
          </a:bodyPr>
          <a:lstStyle/>
          <a:p>
            <a:pPr lvl="0"/>
            <a:endParaRPr lang="en-US" noProof="0"/>
          </a:p>
        </p:txBody>
      </p:sp>
    </p:spTree>
    <p:extLst>
      <p:ext uri="{BB962C8B-B14F-4D97-AF65-F5344CB8AC3E}">
        <p14:creationId xmlns:p14="http://schemas.microsoft.com/office/powerpoint/2010/main" val="115604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396122" y="2324100"/>
            <a:ext cx="3251312" cy="3251312"/>
          </a:xfrm>
          <a:prstGeom prst="rect">
            <a:avLst/>
          </a:prstGeom>
        </p:spPr>
        <p:txBody>
          <a:bodyPr rtlCol="0">
            <a:normAutofit/>
          </a:bodyPr>
          <a:lstStyle/>
          <a:p>
            <a:pPr lvl="0"/>
            <a:endParaRPr lang="en-US" noProof="0"/>
          </a:p>
        </p:txBody>
      </p:sp>
    </p:spTree>
    <p:extLst>
      <p:ext uri="{BB962C8B-B14F-4D97-AF65-F5344CB8AC3E}">
        <p14:creationId xmlns:p14="http://schemas.microsoft.com/office/powerpoint/2010/main" val="4261534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0" name="Picture Placeholder 29"/>
          <p:cNvSpPr>
            <a:spLocks noGrp="1"/>
          </p:cNvSpPr>
          <p:nvPr>
            <p:ph type="pic" sz="quarter" idx="19"/>
          </p:nvPr>
        </p:nvSpPr>
        <p:spPr>
          <a:xfrm>
            <a:off x="8337028" y="5285785"/>
            <a:ext cx="2856481" cy="833471"/>
          </a:xfrm>
        </p:spPr>
        <p:txBody>
          <a:bodyPr rtlCol="0">
            <a:normAutofit/>
          </a:bodyPr>
          <a:lstStyle/>
          <a:p>
            <a:pPr lvl="0"/>
            <a:endParaRPr lang="en-US" noProof="0"/>
          </a:p>
        </p:txBody>
      </p:sp>
      <p:sp>
        <p:nvSpPr>
          <p:cNvPr id="18" name="Picture Placeholder 17"/>
          <p:cNvSpPr>
            <a:spLocks noGrp="1"/>
          </p:cNvSpPr>
          <p:nvPr>
            <p:ph type="pic" sz="quarter" idx="10"/>
          </p:nvPr>
        </p:nvSpPr>
        <p:spPr>
          <a:xfrm>
            <a:off x="5326788" y="2324100"/>
            <a:ext cx="1853074" cy="849662"/>
          </a:xfrm>
        </p:spPr>
        <p:txBody>
          <a:bodyPr rtlCol="0">
            <a:normAutofit/>
          </a:bodyPr>
          <a:lstStyle/>
          <a:p>
            <a:pPr lvl="0"/>
            <a:endParaRPr lang="en-US" noProof="0"/>
          </a:p>
        </p:txBody>
      </p:sp>
      <p:sp>
        <p:nvSpPr>
          <p:cNvPr id="20" name="Picture Placeholder 19"/>
          <p:cNvSpPr>
            <a:spLocks noGrp="1"/>
          </p:cNvSpPr>
          <p:nvPr>
            <p:ph type="pic" sz="quarter" idx="11"/>
          </p:nvPr>
        </p:nvSpPr>
        <p:spPr>
          <a:xfrm>
            <a:off x="5326788" y="3303234"/>
            <a:ext cx="849661" cy="849663"/>
          </a:xfrm>
        </p:spPr>
        <p:txBody>
          <a:bodyPr rtlCol="0">
            <a:normAutofit/>
          </a:bodyPr>
          <a:lstStyle/>
          <a:p>
            <a:pPr lvl="0"/>
            <a:endParaRPr lang="en-US" noProof="0"/>
          </a:p>
        </p:txBody>
      </p:sp>
      <p:sp>
        <p:nvSpPr>
          <p:cNvPr id="21" name="Picture Placeholder 19"/>
          <p:cNvSpPr>
            <a:spLocks noGrp="1"/>
          </p:cNvSpPr>
          <p:nvPr>
            <p:ph type="pic" sz="quarter" idx="12"/>
          </p:nvPr>
        </p:nvSpPr>
        <p:spPr>
          <a:xfrm>
            <a:off x="6330200" y="3303234"/>
            <a:ext cx="849661" cy="849663"/>
          </a:xfrm>
        </p:spPr>
        <p:txBody>
          <a:bodyPr rtlCol="0">
            <a:normAutofit/>
          </a:bodyPr>
          <a:lstStyle/>
          <a:p>
            <a:pPr lvl="0"/>
            <a:endParaRPr lang="en-US" noProof="0"/>
          </a:p>
        </p:txBody>
      </p:sp>
      <p:sp>
        <p:nvSpPr>
          <p:cNvPr id="23" name="Picture Placeholder 22"/>
          <p:cNvSpPr>
            <a:spLocks noGrp="1"/>
          </p:cNvSpPr>
          <p:nvPr>
            <p:ph type="pic" sz="quarter" idx="13"/>
          </p:nvPr>
        </p:nvSpPr>
        <p:spPr>
          <a:xfrm>
            <a:off x="5326788" y="4294511"/>
            <a:ext cx="1853073" cy="1828794"/>
          </a:xfrm>
        </p:spPr>
        <p:txBody>
          <a:bodyPr rtlCol="0">
            <a:normAutofit/>
          </a:bodyPr>
          <a:lstStyle/>
          <a:p>
            <a:pPr lvl="0"/>
            <a:endParaRPr lang="en-US" noProof="0"/>
          </a:p>
        </p:txBody>
      </p:sp>
      <p:sp>
        <p:nvSpPr>
          <p:cNvPr id="24" name="Picture Placeholder 22"/>
          <p:cNvSpPr>
            <a:spLocks noGrp="1"/>
          </p:cNvSpPr>
          <p:nvPr>
            <p:ph type="pic" sz="quarter" idx="14"/>
          </p:nvPr>
        </p:nvSpPr>
        <p:spPr>
          <a:xfrm>
            <a:off x="7333611" y="2324101"/>
            <a:ext cx="1853078" cy="2820070"/>
          </a:xfrm>
        </p:spPr>
        <p:txBody>
          <a:bodyPr rtlCol="0">
            <a:normAutofit/>
          </a:bodyPr>
          <a:lstStyle/>
          <a:p>
            <a:pPr lvl="0"/>
            <a:endParaRPr lang="en-US" noProof="0"/>
          </a:p>
        </p:txBody>
      </p:sp>
      <p:sp>
        <p:nvSpPr>
          <p:cNvPr id="25" name="Picture Placeholder 19"/>
          <p:cNvSpPr>
            <a:spLocks noGrp="1"/>
          </p:cNvSpPr>
          <p:nvPr>
            <p:ph type="pic" sz="quarter" idx="15"/>
          </p:nvPr>
        </p:nvSpPr>
        <p:spPr>
          <a:xfrm>
            <a:off x="7325522" y="5269593"/>
            <a:ext cx="849661" cy="849663"/>
          </a:xfrm>
        </p:spPr>
        <p:txBody>
          <a:bodyPr rtlCol="0">
            <a:normAutofit/>
          </a:bodyPr>
          <a:lstStyle/>
          <a:p>
            <a:pPr lvl="0"/>
            <a:endParaRPr lang="en-US" noProof="0"/>
          </a:p>
        </p:txBody>
      </p:sp>
      <p:sp>
        <p:nvSpPr>
          <p:cNvPr id="26" name="Picture Placeholder 22"/>
          <p:cNvSpPr>
            <a:spLocks noGrp="1"/>
          </p:cNvSpPr>
          <p:nvPr>
            <p:ph type="pic" sz="quarter" idx="16"/>
          </p:nvPr>
        </p:nvSpPr>
        <p:spPr>
          <a:xfrm>
            <a:off x="9340437" y="2324100"/>
            <a:ext cx="1853073" cy="1828794"/>
          </a:xfrm>
        </p:spPr>
        <p:txBody>
          <a:bodyPr rtlCol="0">
            <a:normAutofit/>
          </a:bodyPr>
          <a:lstStyle/>
          <a:p>
            <a:pPr lvl="0"/>
            <a:endParaRPr lang="en-US" noProof="0"/>
          </a:p>
        </p:txBody>
      </p:sp>
      <p:sp>
        <p:nvSpPr>
          <p:cNvPr id="27" name="Picture Placeholder 19"/>
          <p:cNvSpPr>
            <a:spLocks noGrp="1"/>
          </p:cNvSpPr>
          <p:nvPr>
            <p:ph type="pic" sz="quarter" idx="17"/>
          </p:nvPr>
        </p:nvSpPr>
        <p:spPr>
          <a:xfrm>
            <a:off x="9340437" y="4294508"/>
            <a:ext cx="849661" cy="849663"/>
          </a:xfrm>
        </p:spPr>
        <p:txBody>
          <a:bodyPr rtlCol="0">
            <a:normAutofit/>
          </a:bodyPr>
          <a:lstStyle/>
          <a:p>
            <a:pPr lvl="0"/>
            <a:endParaRPr lang="en-US" noProof="0"/>
          </a:p>
        </p:txBody>
      </p:sp>
      <p:sp>
        <p:nvSpPr>
          <p:cNvPr id="28" name="Picture Placeholder 19"/>
          <p:cNvSpPr>
            <a:spLocks noGrp="1"/>
          </p:cNvSpPr>
          <p:nvPr>
            <p:ph type="pic" sz="quarter" idx="18"/>
          </p:nvPr>
        </p:nvSpPr>
        <p:spPr>
          <a:xfrm>
            <a:off x="10343853" y="4294508"/>
            <a:ext cx="849661" cy="849663"/>
          </a:xfrm>
        </p:spPr>
        <p:txBody>
          <a:bodyPr rtlCol="0">
            <a:normAutofit/>
          </a:bodyPr>
          <a:lstStyle/>
          <a:p>
            <a:pPr lvl="0"/>
            <a:endParaRPr lang="en-US" noProof="0"/>
          </a:p>
        </p:txBody>
      </p:sp>
    </p:spTree>
    <p:extLst>
      <p:ext uri="{BB962C8B-B14F-4D97-AF65-F5344CB8AC3E}">
        <p14:creationId xmlns:p14="http://schemas.microsoft.com/office/powerpoint/2010/main" val="1430693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712096" y="2324100"/>
            <a:ext cx="2168667" cy="3431023"/>
          </a:xfrm>
        </p:spPr>
        <p:txBody>
          <a:bodyPr rtlCol="0">
            <a:normAutofit/>
          </a:bodyPr>
          <a:lstStyle/>
          <a:p>
            <a:pPr lvl="0"/>
            <a:endParaRPr lang="en-US" noProof="0"/>
          </a:p>
        </p:txBody>
      </p:sp>
    </p:spTree>
    <p:extLst>
      <p:ext uri="{BB962C8B-B14F-4D97-AF65-F5344CB8AC3E}">
        <p14:creationId xmlns:p14="http://schemas.microsoft.com/office/powerpoint/2010/main" val="2167326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6096001" y="2324100"/>
            <a:ext cx="5254428" cy="3121839"/>
          </a:xfrm>
        </p:spPr>
        <p:txBody>
          <a:bodyPr rtlCol="0">
            <a:normAutofit/>
          </a:bodyPr>
          <a:lstStyle/>
          <a:p>
            <a:pPr lvl="0"/>
            <a:endParaRPr lang="en-US" noProof="0"/>
          </a:p>
        </p:txBody>
      </p:sp>
    </p:spTree>
    <p:extLst>
      <p:ext uri="{BB962C8B-B14F-4D97-AF65-F5344CB8AC3E}">
        <p14:creationId xmlns:p14="http://schemas.microsoft.com/office/powerpoint/2010/main" val="937131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1" name="Picture Placeholder 9"/>
          <p:cNvSpPr>
            <a:spLocks noGrp="1"/>
          </p:cNvSpPr>
          <p:nvPr>
            <p:ph type="pic" sz="quarter" idx="11"/>
          </p:nvPr>
        </p:nvSpPr>
        <p:spPr>
          <a:xfrm>
            <a:off x="6513965" y="2324100"/>
            <a:ext cx="4418497" cy="2183164"/>
          </a:xfrm>
        </p:spPr>
        <p:txBody>
          <a:bodyPr rtlCol="0">
            <a:normAutofit/>
          </a:bodyPr>
          <a:lstStyle/>
          <a:p>
            <a:pPr lvl="0"/>
            <a:endParaRPr lang="en-US" noProof="0"/>
          </a:p>
        </p:txBody>
      </p:sp>
      <p:sp>
        <p:nvSpPr>
          <p:cNvPr id="10" name="Picture Placeholder 9"/>
          <p:cNvSpPr>
            <a:spLocks noGrp="1"/>
          </p:cNvSpPr>
          <p:nvPr>
            <p:ph type="pic" sz="quarter" idx="10"/>
          </p:nvPr>
        </p:nvSpPr>
        <p:spPr>
          <a:xfrm>
            <a:off x="1259536" y="2324100"/>
            <a:ext cx="4418497" cy="2183164"/>
          </a:xfrm>
        </p:spPr>
        <p:txBody>
          <a:bodyPr rtlCol="0">
            <a:normAutofit/>
          </a:bodyPr>
          <a:lstStyle/>
          <a:p>
            <a:pPr lvl="0"/>
            <a:endParaRPr lang="en-US" noProof="0"/>
          </a:p>
        </p:txBody>
      </p:sp>
    </p:spTree>
    <p:extLst>
      <p:ext uri="{BB962C8B-B14F-4D97-AF65-F5344CB8AC3E}">
        <p14:creationId xmlns:p14="http://schemas.microsoft.com/office/powerpoint/2010/main" val="874719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6" name="Picture Placeholder 11"/>
          <p:cNvSpPr>
            <a:spLocks noGrp="1"/>
          </p:cNvSpPr>
          <p:nvPr>
            <p:ph type="pic" sz="quarter" idx="13"/>
          </p:nvPr>
        </p:nvSpPr>
        <p:spPr>
          <a:xfrm>
            <a:off x="8829961" y="4442691"/>
            <a:ext cx="2576945" cy="1699491"/>
          </a:xfrm>
        </p:spPr>
        <p:txBody>
          <a:bodyPr rtlCol="0">
            <a:normAutofit/>
          </a:bodyPr>
          <a:lstStyle/>
          <a:p>
            <a:pPr lvl="0"/>
            <a:endParaRPr lang="en-US" noProof="0"/>
          </a:p>
        </p:txBody>
      </p:sp>
      <p:sp>
        <p:nvSpPr>
          <p:cNvPr id="7" name="Picture Placeholder 11"/>
          <p:cNvSpPr>
            <a:spLocks noGrp="1"/>
          </p:cNvSpPr>
          <p:nvPr>
            <p:ph type="pic" sz="quarter" idx="10"/>
          </p:nvPr>
        </p:nvSpPr>
        <p:spPr>
          <a:xfrm>
            <a:off x="6086761" y="811571"/>
            <a:ext cx="2576945" cy="1699491"/>
          </a:xfrm>
        </p:spPr>
        <p:txBody>
          <a:bodyPr rtlCol="0">
            <a:normAutofit/>
          </a:bodyPr>
          <a:lstStyle/>
          <a:p>
            <a:pPr lvl="0"/>
            <a:endParaRPr lang="en-US" noProof="0"/>
          </a:p>
        </p:txBody>
      </p:sp>
      <p:sp>
        <p:nvSpPr>
          <p:cNvPr id="8" name="Picture Placeholder 14"/>
          <p:cNvSpPr>
            <a:spLocks noGrp="1"/>
          </p:cNvSpPr>
          <p:nvPr>
            <p:ph type="pic" sz="quarter" idx="11"/>
          </p:nvPr>
        </p:nvSpPr>
        <p:spPr>
          <a:xfrm>
            <a:off x="6086760" y="2689196"/>
            <a:ext cx="2576945" cy="3452985"/>
          </a:xfrm>
        </p:spPr>
        <p:txBody>
          <a:bodyPr rtlCol="0">
            <a:normAutofit/>
          </a:bodyPr>
          <a:lstStyle/>
          <a:p>
            <a:pPr lvl="0"/>
            <a:endParaRPr lang="en-US" noProof="0"/>
          </a:p>
        </p:txBody>
      </p:sp>
      <p:sp>
        <p:nvSpPr>
          <p:cNvPr id="9" name="Picture Placeholder 14"/>
          <p:cNvSpPr>
            <a:spLocks noGrp="1"/>
          </p:cNvSpPr>
          <p:nvPr>
            <p:ph type="pic" sz="quarter" idx="12"/>
          </p:nvPr>
        </p:nvSpPr>
        <p:spPr>
          <a:xfrm>
            <a:off x="8829962" y="811571"/>
            <a:ext cx="2576945" cy="3452985"/>
          </a:xfrm>
        </p:spPr>
        <p:txBody>
          <a:bodyPr rtlCol="0">
            <a:normAutofit/>
          </a:bodyPr>
          <a:lstStyle/>
          <a:p>
            <a:pPr lvl="0"/>
            <a:endParaRPr lang="en-US" noProof="0"/>
          </a:p>
        </p:txBody>
      </p:sp>
    </p:spTree>
    <p:extLst>
      <p:ext uri="{BB962C8B-B14F-4D97-AF65-F5344CB8AC3E}">
        <p14:creationId xmlns:p14="http://schemas.microsoft.com/office/powerpoint/2010/main" val="246012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4" name="Picture Placeholder 12"/>
          <p:cNvSpPr>
            <a:spLocks noGrp="1"/>
          </p:cNvSpPr>
          <p:nvPr>
            <p:ph type="pic" sz="quarter" idx="11"/>
          </p:nvPr>
        </p:nvSpPr>
        <p:spPr>
          <a:xfrm>
            <a:off x="3093027" y="1173344"/>
            <a:ext cx="1907633" cy="3212538"/>
          </a:xfrm>
        </p:spPr>
        <p:txBody>
          <a:bodyPr rtlCol="0">
            <a:normAutofit/>
          </a:bodyPr>
          <a:lstStyle/>
          <a:p>
            <a:pPr lvl="0"/>
            <a:endParaRPr lang="en-US" noProof="0"/>
          </a:p>
        </p:txBody>
      </p:sp>
      <p:sp>
        <p:nvSpPr>
          <p:cNvPr id="13" name="Picture Placeholder 12"/>
          <p:cNvSpPr>
            <a:spLocks noGrp="1"/>
          </p:cNvSpPr>
          <p:nvPr>
            <p:ph type="pic" sz="quarter" idx="10"/>
          </p:nvPr>
        </p:nvSpPr>
        <p:spPr>
          <a:xfrm>
            <a:off x="1043872" y="1173344"/>
            <a:ext cx="1907633" cy="3212538"/>
          </a:xfrm>
        </p:spPr>
        <p:txBody>
          <a:bodyPr rtlCol="0">
            <a:normAutofit/>
          </a:bodyPr>
          <a:lstStyle/>
          <a:p>
            <a:pPr lvl="0"/>
            <a:endParaRPr lang="en-US" noProof="0"/>
          </a:p>
        </p:txBody>
      </p:sp>
      <p:sp>
        <p:nvSpPr>
          <p:cNvPr id="15" name="Picture Placeholder 12"/>
          <p:cNvSpPr>
            <a:spLocks noGrp="1"/>
          </p:cNvSpPr>
          <p:nvPr>
            <p:ph type="pic" sz="quarter" idx="12"/>
          </p:nvPr>
        </p:nvSpPr>
        <p:spPr>
          <a:xfrm>
            <a:off x="5142184" y="1173344"/>
            <a:ext cx="1907633" cy="3212538"/>
          </a:xfrm>
        </p:spPr>
        <p:txBody>
          <a:bodyPr rtlCol="0">
            <a:normAutofit/>
          </a:bodyPr>
          <a:lstStyle/>
          <a:p>
            <a:pPr lvl="0"/>
            <a:endParaRPr lang="en-US" noProof="0"/>
          </a:p>
        </p:txBody>
      </p:sp>
      <p:sp>
        <p:nvSpPr>
          <p:cNvPr id="16" name="Picture Placeholder 12"/>
          <p:cNvSpPr>
            <a:spLocks noGrp="1"/>
          </p:cNvSpPr>
          <p:nvPr>
            <p:ph type="pic" sz="quarter" idx="13"/>
          </p:nvPr>
        </p:nvSpPr>
        <p:spPr>
          <a:xfrm>
            <a:off x="7191340" y="1173344"/>
            <a:ext cx="1907633" cy="3212538"/>
          </a:xfrm>
        </p:spPr>
        <p:txBody>
          <a:bodyPr rtlCol="0">
            <a:normAutofit/>
          </a:bodyPr>
          <a:lstStyle/>
          <a:p>
            <a:pPr lvl="0"/>
            <a:endParaRPr lang="en-US" noProof="0"/>
          </a:p>
        </p:txBody>
      </p:sp>
      <p:sp>
        <p:nvSpPr>
          <p:cNvPr id="17" name="Picture Placeholder 12"/>
          <p:cNvSpPr>
            <a:spLocks noGrp="1"/>
          </p:cNvSpPr>
          <p:nvPr>
            <p:ph type="pic" sz="quarter" idx="14"/>
          </p:nvPr>
        </p:nvSpPr>
        <p:spPr>
          <a:xfrm>
            <a:off x="9240496" y="1173344"/>
            <a:ext cx="1907633" cy="3212538"/>
          </a:xfrm>
        </p:spPr>
        <p:txBody>
          <a:bodyPr rtlCol="0">
            <a:normAutofit/>
          </a:bodyPr>
          <a:lstStyle/>
          <a:p>
            <a:pPr lvl="0"/>
            <a:endParaRPr lang="en-US" noProof="0"/>
          </a:p>
        </p:txBody>
      </p:sp>
    </p:spTree>
    <p:extLst>
      <p:ext uri="{BB962C8B-B14F-4D97-AF65-F5344CB8AC3E}">
        <p14:creationId xmlns:p14="http://schemas.microsoft.com/office/powerpoint/2010/main" val="4179818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3" name="Picture Placeholder 10"/>
          <p:cNvSpPr>
            <a:spLocks noGrp="1"/>
          </p:cNvSpPr>
          <p:nvPr>
            <p:ph type="pic" sz="quarter" idx="12"/>
          </p:nvPr>
        </p:nvSpPr>
        <p:spPr>
          <a:xfrm>
            <a:off x="8352557" y="2324100"/>
            <a:ext cx="3127346" cy="1958272"/>
          </a:xfrm>
        </p:spPr>
        <p:txBody>
          <a:bodyPr rtlCol="0">
            <a:normAutofit/>
          </a:bodyPr>
          <a:lstStyle/>
          <a:p>
            <a:pPr lvl="0"/>
            <a:endParaRPr lang="en-US" noProof="0"/>
          </a:p>
        </p:txBody>
      </p:sp>
      <p:sp>
        <p:nvSpPr>
          <p:cNvPr id="11" name="Picture Placeholder 10"/>
          <p:cNvSpPr>
            <a:spLocks noGrp="1"/>
          </p:cNvSpPr>
          <p:nvPr>
            <p:ph type="pic" sz="quarter" idx="10"/>
          </p:nvPr>
        </p:nvSpPr>
        <p:spPr>
          <a:xfrm>
            <a:off x="712099" y="2324100"/>
            <a:ext cx="3127346" cy="1958272"/>
          </a:xfrm>
        </p:spPr>
        <p:txBody>
          <a:bodyPr rtlCol="0">
            <a:normAutofit/>
          </a:bodyPr>
          <a:lstStyle/>
          <a:p>
            <a:pPr lvl="0"/>
            <a:endParaRPr lang="en-US" noProof="0"/>
          </a:p>
        </p:txBody>
      </p:sp>
      <p:sp>
        <p:nvSpPr>
          <p:cNvPr id="12" name="Picture Placeholder 10"/>
          <p:cNvSpPr>
            <a:spLocks noGrp="1"/>
          </p:cNvSpPr>
          <p:nvPr>
            <p:ph type="pic" sz="quarter" idx="11"/>
          </p:nvPr>
        </p:nvSpPr>
        <p:spPr>
          <a:xfrm>
            <a:off x="4532328" y="2324100"/>
            <a:ext cx="3127346" cy="1958272"/>
          </a:xfrm>
        </p:spPr>
        <p:txBody>
          <a:bodyPr rtlCol="0">
            <a:normAutofit/>
          </a:bodyPr>
          <a:lstStyle/>
          <a:p>
            <a:pPr lvl="0"/>
            <a:endParaRPr lang="en-US" noProof="0"/>
          </a:p>
        </p:txBody>
      </p:sp>
    </p:spTree>
    <p:extLst>
      <p:ext uri="{BB962C8B-B14F-4D97-AF65-F5344CB8AC3E}">
        <p14:creationId xmlns:p14="http://schemas.microsoft.com/office/powerpoint/2010/main" val="773113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endParaRPr lang="zh-CN" altLang="zh-CN"/>
          </a:p>
        </p:txBody>
      </p:sp>
      <p:sp>
        <p:nvSpPr>
          <p:cNvPr id="1027"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zh-CN"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800" smtClean="0">
                <a:solidFill>
                  <a:srgbClr val="898989"/>
                </a:solidFill>
                <a:latin typeface="Open Sans Light" panose="020B0306030504020204" pitchFamily="34" charset="0"/>
                <a:cs typeface="Open Sans Light" panose="020B0306030504020204" pitchFamily="34" charset="0"/>
              </a:defRPr>
            </a:lvl1pPr>
          </a:lstStyle>
          <a:p>
            <a:pPr>
              <a:defRPr/>
            </a:pPr>
            <a:fld id="{E073EBD0-5332-41EA-A62E-FCCD58C95167}" type="datetimeFigureOut">
              <a:rPr lang="en-US" altLang="zh-CN"/>
              <a:pPr>
                <a:defRPr/>
              </a:pPr>
              <a:t>1/14/2018</a:t>
            </a:fld>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800">
                <a:solidFill>
                  <a:srgbClr val="898989"/>
                </a:solidFill>
                <a:latin typeface="Open Sans Light" panose="020B0306030504020204" pitchFamily="34" charset="0"/>
                <a:cs typeface="Open Sans Light" panose="020B0306030504020204" pitchFamily="34" charset="0"/>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00" smtClean="0">
                <a:solidFill>
                  <a:srgbClr val="898989"/>
                </a:solidFill>
                <a:latin typeface="Open Sans Light" panose="020B0306030504020204" pitchFamily="34" charset="0"/>
                <a:cs typeface="Open Sans Light" panose="020B0306030504020204" pitchFamily="34" charset="0"/>
              </a:defRPr>
            </a:lvl1pPr>
          </a:lstStyle>
          <a:p>
            <a:pPr>
              <a:defRPr/>
            </a:pPr>
            <a:fld id="{1DE40BA7-1D77-40B9-AFF3-C19C6E9484B6}"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Lst>
  <p:txStyles>
    <p:titleStyle>
      <a:lvl1pPr algn="l" rtl="0" eaLnBrk="0" fontAlgn="base" hangingPunct="0">
        <a:lnSpc>
          <a:spcPct val="90000"/>
        </a:lnSpc>
        <a:spcBef>
          <a:spcPct val="0"/>
        </a:spcBef>
        <a:spcAft>
          <a:spcPct val="0"/>
        </a:spcAft>
        <a:defRPr sz="2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l" rtl="0" eaLnBrk="0" fontAlgn="base" hangingPunct="0">
        <a:lnSpc>
          <a:spcPct val="90000"/>
        </a:lnSpc>
        <a:spcBef>
          <a:spcPct val="0"/>
        </a:spcBef>
        <a:spcAft>
          <a:spcPct val="0"/>
        </a:spcAft>
        <a:defRPr sz="2400">
          <a:solidFill>
            <a:schemeClr val="tx1"/>
          </a:solidFill>
          <a:latin typeface="Open Sans Light" panose="020B0306030504020204" pitchFamily="34" charset="0"/>
          <a:cs typeface="Open Sans Light" panose="020B0306030504020204" pitchFamily="34" charset="0"/>
        </a:defRPr>
      </a:lvl2pPr>
      <a:lvl3pPr algn="l" rtl="0" eaLnBrk="0" fontAlgn="base" hangingPunct="0">
        <a:lnSpc>
          <a:spcPct val="90000"/>
        </a:lnSpc>
        <a:spcBef>
          <a:spcPct val="0"/>
        </a:spcBef>
        <a:spcAft>
          <a:spcPct val="0"/>
        </a:spcAft>
        <a:defRPr sz="2400">
          <a:solidFill>
            <a:schemeClr val="tx1"/>
          </a:solidFill>
          <a:latin typeface="Open Sans Light" panose="020B0306030504020204" pitchFamily="34" charset="0"/>
          <a:cs typeface="Open Sans Light" panose="020B0306030504020204" pitchFamily="34" charset="0"/>
        </a:defRPr>
      </a:lvl3pPr>
      <a:lvl4pPr algn="l" rtl="0" eaLnBrk="0" fontAlgn="base" hangingPunct="0">
        <a:lnSpc>
          <a:spcPct val="90000"/>
        </a:lnSpc>
        <a:spcBef>
          <a:spcPct val="0"/>
        </a:spcBef>
        <a:spcAft>
          <a:spcPct val="0"/>
        </a:spcAft>
        <a:defRPr sz="2400">
          <a:solidFill>
            <a:schemeClr val="tx1"/>
          </a:solidFill>
          <a:latin typeface="Open Sans Light" panose="020B0306030504020204" pitchFamily="34" charset="0"/>
          <a:cs typeface="Open Sans Light" panose="020B0306030504020204" pitchFamily="34" charset="0"/>
        </a:defRPr>
      </a:lvl4pPr>
      <a:lvl5pPr algn="l" rtl="0" eaLnBrk="0" fontAlgn="base" hangingPunct="0">
        <a:lnSpc>
          <a:spcPct val="90000"/>
        </a:lnSpc>
        <a:spcBef>
          <a:spcPct val="0"/>
        </a:spcBef>
        <a:spcAft>
          <a:spcPct val="0"/>
        </a:spcAft>
        <a:defRPr sz="2400">
          <a:solidFill>
            <a:schemeClr val="tx1"/>
          </a:solidFill>
          <a:latin typeface="Open Sans Light" panose="020B0306030504020204" pitchFamily="34" charset="0"/>
          <a:cs typeface="Open Sans Light" panose="020B0306030504020204" pitchFamily="34" charset="0"/>
        </a:defRPr>
      </a:lvl5pPr>
      <a:lvl6pPr marL="457200" algn="l" rtl="0" fontAlgn="base">
        <a:lnSpc>
          <a:spcPct val="90000"/>
        </a:lnSpc>
        <a:spcBef>
          <a:spcPct val="0"/>
        </a:spcBef>
        <a:spcAft>
          <a:spcPct val="0"/>
        </a:spcAft>
        <a:defRPr sz="2400">
          <a:solidFill>
            <a:schemeClr val="tx1"/>
          </a:solidFill>
          <a:latin typeface="Open Sans Light" panose="020B0306030504020204" pitchFamily="34" charset="0"/>
          <a:cs typeface="Open Sans Light" panose="020B0306030504020204" pitchFamily="34" charset="0"/>
        </a:defRPr>
      </a:lvl6pPr>
      <a:lvl7pPr marL="914400" algn="l" rtl="0" fontAlgn="base">
        <a:lnSpc>
          <a:spcPct val="90000"/>
        </a:lnSpc>
        <a:spcBef>
          <a:spcPct val="0"/>
        </a:spcBef>
        <a:spcAft>
          <a:spcPct val="0"/>
        </a:spcAft>
        <a:defRPr sz="2400">
          <a:solidFill>
            <a:schemeClr val="tx1"/>
          </a:solidFill>
          <a:latin typeface="Open Sans Light" panose="020B0306030504020204" pitchFamily="34" charset="0"/>
          <a:cs typeface="Open Sans Light" panose="020B0306030504020204" pitchFamily="34" charset="0"/>
        </a:defRPr>
      </a:lvl7pPr>
      <a:lvl8pPr marL="1371600" algn="l" rtl="0" fontAlgn="base">
        <a:lnSpc>
          <a:spcPct val="90000"/>
        </a:lnSpc>
        <a:spcBef>
          <a:spcPct val="0"/>
        </a:spcBef>
        <a:spcAft>
          <a:spcPct val="0"/>
        </a:spcAft>
        <a:defRPr sz="2400">
          <a:solidFill>
            <a:schemeClr val="tx1"/>
          </a:solidFill>
          <a:latin typeface="Open Sans Light" panose="020B0306030504020204" pitchFamily="34" charset="0"/>
          <a:cs typeface="Open Sans Light" panose="020B0306030504020204" pitchFamily="34" charset="0"/>
        </a:defRPr>
      </a:lvl8pPr>
      <a:lvl9pPr marL="1828800" algn="l" rtl="0" fontAlgn="base">
        <a:lnSpc>
          <a:spcPct val="90000"/>
        </a:lnSpc>
        <a:spcBef>
          <a:spcPct val="0"/>
        </a:spcBef>
        <a:spcAft>
          <a:spcPct val="0"/>
        </a:spcAft>
        <a:defRPr sz="2400">
          <a:solidFill>
            <a:schemeClr val="tx1"/>
          </a:solidFill>
          <a:latin typeface="Open Sans Light" panose="020B0306030504020204" pitchFamily="34" charset="0"/>
          <a:cs typeface="Open Sans Light" panose="020B0306030504020204" pitchFamily="34" charset="0"/>
        </a:defRPr>
      </a:lvl9pPr>
    </p:titleStyle>
    <p:bodyStyle>
      <a:lvl1pPr algn="l" rtl="0" eaLnBrk="0" fontAlgn="base" hangingPunct="0">
        <a:lnSpc>
          <a:spcPct val="90000"/>
        </a:lnSpc>
        <a:spcBef>
          <a:spcPts val="1000"/>
        </a:spcBef>
        <a:spcAft>
          <a:spcPct val="0"/>
        </a:spcAft>
        <a:buFont typeface="Arial" panose="020B0604020202020204" pitchFamily="34" charset="0"/>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4.xml"/><Relationship Id="rId1" Type="http://schemas.openxmlformats.org/officeDocument/2006/relationships/audio" Target="file:///D:\PPT\PPT&#21046;&#20316;&#30456;&#20851;&#25991;&#26723;&#22823;&#21512;&#36753;\04%20&#37197;&#20048;.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3.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9.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1.xml"/><Relationship Id="rId5" Type="http://schemas.openxmlformats.org/officeDocument/2006/relationships/image" Target="../media/image28.jpe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0.xml"/><Relationship Id="rId5" Type="http://schemas.openxmlformats.org/officeDocument/2006/relationships/image" Target="../media/image32.jpe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43.emf"/></Relationships>
</file>

<file path=ppt/slides/_rels/slide37.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45.emf"/><Relationship Id="rId5" Type="http://schemas.openxmlformats.org/officeDocument/2006/relationships/oleObject" Target="../embeddings/oleObject3.bin"/><Relationship Id="rId10" Type="http://schemas.openxmlformats.org/officeDocument/2006/relationships/image" Target="../media/image47.emf"/><Relationship Id="rId4" Type="http://schemas.openxmlformats.org/officeDocument/2006/relationships/image" Target="../media/image44.emf"/><Relationship Id="rId9" Type="http://schemas.openxmlformats.org/officeDocument/2006/relationships/oleObject" Target="../embeddings/oleObject5.bin"/></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49.emf"/><Relationship Id="rId5" Type="http://schemas.openxmlformats.org/officeDocument/2006/relationships/oleObject" Target="../embeddings/oleObject7.bin"/><Relationship Id="rId4" Type="http://schemas.openxmlformats.org/officeDocument/2006/relationships/image" Target="../media/image48.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51.emf"/><Relationship Id="rId5" Type="http://schemas.openxmlformats.org/officeDocument/2006/relationships/oleObject" Target="../embeddings/oleObject9.bin"/><Relationship Id="rId4" Type="http://schemas.openxmlformats.org/officeDocument/2006/relationships/image" Target="../media/image50.e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5.vml"/><Relationship Id="rId4" Type="http://schemas.openxmlformats.org/officeDocument/2006/relationships/image" Target="../media/image53.emf"/></Relationships>
</file>

<file path=ppt/slides/_rels/slide46.xml.rels><?xml version="1.0" encoding="UTF-8" standalone="yes"?>
<Relationships xmlns="http://schemas.openxmlformats.org/package/2006/relationships"><Relationship Id="rId8" Type="http://schemas.openxmlformats.org/officeDocument/2006/relationships/image" Target="../media/image56.e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55.emf"/><Relationship Id="rId5" Type="http://schemas.openxmlformats.org/officeDocument/2006/relationships/oleObject" Target="../embeddings/oleObject13.bin"/><Relationship Id="rId4" Type="http://schemas.openxmlformats.org/officeDocument/2006/relationships/image" Target="../media/image54.e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7.vml"/><Relationship Id="rId4" Type="http://schemas.openxmlformats.org/officeDocument/2006/relationships/image" Target="../media/image57.e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vmlDrawing" Target="../drawings/vmlDrawing8.vml"/><Relationship Id="rId4" Type="http://schemas.openxmlformats.org/officeDocument/2006/relationships/image" Target="../media/image58.e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9.vml"/><Relationship Id="rId4" Type="http://schemas.openxmlformats.org/officeDocument/2006/relationships/image" Target="../media/image59.emf"/></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vmlDrawing" Target="../drawings/vmlDrawing10.vml"/><Relationship Id="rId4" Type="http://schemas.openxmlformats.org/officeDocument/2006/relationships/image" Target="../media/image60.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62.emf"/><Relationship Id="rId5" Type="http://schemas.openxmlformats.org/officeDocument/2006/relationships/oleObject" Target="../embeddings/oleObject20.bin"/><Relationship Id="rId4" Type="http://schemas.openxmlformats.org/officeDocument/2006/relationships/image" Target="../media/image61.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45" b="7845"/>
          <a:stretch>
            <a:fillRect/>
          </a:stretch>
        </p:blipFill>
        <p:spPr>
          <a:xfrm>
            <a:off x="0" y="0"/>
            <a:ext cx="12192000" cy="6858000"/>
          </a:xfrm>
        </p:spPr>
      </p:pic>
      <p:sp>
        <p:nvSpPr>
          <p:cNvPr id="4" name="Rectangle 3"/>
          <p:cNvSpPr/>
          <p:nvPr/>
        </p:nvSpPr>
        <p:spPr>
          <a:xfrm>
            <a:off x="0" y="0"/>
            <a:ext cx="12192000" cy="68580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2" name="TextBox 1"/>
          <p:cNvSpPr txBox="1">
            <a:spLocks noChangeArrowheads="1"/>
          </p:cNvSpPr>
          <p:nvPr/>
        </p:nvSpPr>
        <p:spPr bwMode="auto">
          <a:xfrm>
            <a:off x="3454400" y="2438400"/>
            <a:ext cx="5283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计划总结汇报</a:t>
            </a: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a:t>
            </a:r>
            <a:endPar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Rectangle 5"/>
          <p:cNvSpPr/>
          <p:nvPr/>
        </p:nvSpPr>
        <p:spPr>
          <a:xfrm rot="5400000">
            <a:off x="6072982" y="3742531"/>
            <a:ext cx="46038" cy="7524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4" name="文本框 4"/>
          <p:cNvSpPr txBox="1">
            <a:spLocks noChangeArrowheads="1"/>
          </p:cNvSpPr>
          <p:nvPr/>
        </p:nvSpPr>
        <p:spPr bwMode="auto">
          <a:xfrm>
            <a:off x="4824413" y="3446463"/>
            <a:ext cx="2543175" cy="111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lnSpc>
                <a:spcPct val="200000"/>
              </a:lnSpc>
            </a:pPr>
            <a:r>
              <a:rPr lang="en-US" altLang="zh-CN">
                <a:solidFill>
                  <a:schemeClr val="bg1"/>
                </a:solidFill>
                <a:latin typeface="微软雅黑" panose="020B0503020204020204" pitchFamily="34" charset="-122"/>
                <a:ea typeface="微软雅黑" panose="020B0503020204020204" pitchFamily="34" charset="-122"/>
              </a:rPr>
              <a:t>YWPPT2017-2018</a:t>
            </a:r>
            <a:r>
              <a:rPr lang="zh-CN" altLang="en-US" dirty="0">
                <a:solidFill>
                  <a:schemeClr val="bg1"/>
                </a:solidFill>
                <a:latin typeface="微软雅黑" panose="020B0503020204020204" pitchFamily="34" charset="-122"/>
                <a:ea typeface="微软雅黑" panose="020B0503020204020204" pitchFamily="34" charset="-122"/>
              </a:rPr>
              <a:t>极简风格</a:t>
            </a:r>
          </a:p>
        </p:txBody>
      </p:sp>
      <p:pic>
        <p:nvPicPr>
          <p:cNvPr id="7" name="04 配乐.mp3">
            <a:hlinkClick r:id="" action="ppaction://media"/>
          </p:cNvPr>
          <p:cNvPicPr>
            <a:picLocks noRot="1" noChangeAspect="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12133263" y="-1301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13"/>
          <p:cNvGrpSpPr>
            <a:grpSpLocks/>
          </p:cNvGrpSpPr>
          <p:nvPr/>
        </p:nvGrpSpPr>
        <p:grpSpPr bwMode="auto">
          <a:xfrm>
            <a:off x="712788" y="641350"/>
            <a:ext cx="4459287" cy="754063"/>
            <a:chOff x="712098" y="642076"/>
            <a:chExt cx="4460763" cy="752559"/>
          </a:xfrm>
        </p:grpSpPr>
        <p:grpSp>
          <p:nvGrpSpPr>
            <p:cNvPr id="26659" name="Group 6"/>
            <p:cNvGrpSpPr>
              <a:grpSpLocks/>
            </p:cNvGrpSpPr>
            <p:nvPr/>
          </p:nvGrpSpPr>
          <p:grpSpPr bwMode="auto">
            <a:xfrm>
              <a:off x="842297" y="662673"/>
              <a:ext cx="4330564" cy="710554"/>
              <a:chOff x="1214531" y="695836"/>
              <a:chExt cx="4330564" cy="710554"/>
            </a:xfrm>
          </p:grpSpPr>
          <p:sp>
            <p:nvSpPr>
              <p:cNvPr id="4" name="TextBox 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5" name="TextBox 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 name="Rectangle 5"/>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627" name="Rectangle 1"/>
          <p:cNvSpPr>
            <a:spLocks noChangeArrowheads="1"/>
          </p:cNvSpPr>
          <p:nvPr/>
        </p:nvSpPr>
        <p:spPr bwMode="auto">
          <a:xfrm>
            <a:off x="4338638" y="2241550"/>
            <a:ext cx="6461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6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628" name="Rectangle 16"/>
          <p:cNvSpPr>
            <a:spLocks noChangeArrowheads="1"/>
          </p:cNvSpPr>
          <p:nvPr/>
        </p:nvSpPr>
        <p:spPr bwMode="auto">
          <a:xfrm>
            <a:off x="7300913" y="2179638"/>
            <a:ext cx="749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629" name="TextBox 19"/>
          <p:cNvSpPr txBox="1">
            <a:spLocks noChangeArrowheads="1"/>
          </p:cNvSpPr>
          <p:nvPr/>
        </p:nvSpPr>
        <p:spPr bwMode="auto">
          <a:xfrm>
            <a:off x="1568450" y="2301875"/>
            <a:ext cx="544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630" name="TextBox 21"/>
          <p:cNvSpPr txBox="1">
            <a:spLocks noChangeArrowheads="1"/>
          </p:cNvSpPr>
          <p:nvPr/>
        </p:nvSpPr>
        <p:spPr bwMode="auto">
          <a:xfrm>
            <a:off x="10102850" y="2333625"/>
            <a:ext cx="492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4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6631" name="Group 2"/>
          <p:cNvGrpSpPr>
            <a:grpSpLocks/>
          </p:cNvGrpSpPr>
          <p:nvPr/>
        </p:nvGrpSpPr>
        <p:grpSpPr bwMode="auto">
          <a:xfrm>
            <a:off x="923925" y="2989263"/>
            <a:ext cx="1835150" cy="1036637"/>
            <a:chOff x="923522" y="3800171"/>
            <a:chExt cx="1835620" cy="1036264"/>
          </a:xfrm>
        </p:grpSpPr>
        <p:sp>
          <p:nvSpPr>
            <p:cNvPr id="15" name="TextBox 14"/>
            <p:cNvSpPr txBox="1"/>
            <p:nvPr/>
          </p:nvSpPr>
          <p:spPr>
            <a:xfrm>
              <a:off x="1182351" y="3800171"/>
              <a:ext cx="1082952" cy="307864"/>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17"/>
            <p:cNvSpPr txBox="1"/>
            <p:nvPr/>
          </p:nvSpPr>
          <p:spPr>
            <a:xfrm>
              <a:off x="923522" y="4128665"/>
              <a:ext cx="1835620" cy="707770"/>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a:t>
              </a:r>
            </a:p>
          </p:txBody>
        </p:sp>
      </p:grpSp>
      <p:grpSp>
        <p:nvGrpSpPr>
          <p:cNvPr id="26632" name="Group 29"/>
          <p:cNvGrpSpPr>
            <a:grpSpLocks/>
          </p:cNvGrpSpPr>
          <p:nvPr/>
        </p:nvGrpSpPr>
        <p:grpSpPr bwMode="auto">
          <a:xfrm>
            <a:off x="3760788" y="2989263"/>
            <a:ext cx="1835150" cy="1036637"/>
            <a:chOff x="923522" y="3800171"/>
            <a:chExt cx="1835620" cy="1036264"/>
          </a:xfrm>
        </p:grpSpPr>
        <p:sp>
          <p:nvSpPr>
            <p:cNvPr id="31" name="TextBox 30"/>
            <p:cNvSpPr txBox="1"/>
            <p:nvPr/>
          </p:nvSpPr>
          <p:spPr>
            <a:xfrm>
              <a:off x="1044203" y="3800171"/>
              <a:ext cx="1082952" cy="307864"/>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31"/>
            <p:cNvSpPr txBox="1"/>
            <p:nvPr/>
          </p:nvSpPr>
          <p:spPr>
            <a:xfrm>
              <a:off x="923522" y="4128665"/>
              <a:ext cx="1835620" cy="707770"/>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a:t>
              </a:r>
            </a:p>
          </p:txBody>
        </p:sp>
      </p:grpSp>
      <p:grpSp>
        <p:nvGrpSpPr>
          <p:cNvPr id="26633" name="Group 32"/>
          <p:cNvGrpSpPr>
            <a:grpSpLocks/>
          </p:cNvGrpSpPr>
          <p:nvPr/>
        </p:nvGrpSpPr>
        <p:grpSpPr bwMode="auto">
          <a:xfrm>
            <a:off x="6596063" y="2989263"/>
            <a:ext cx="1835150" cy="1036637"/>
            <a:chOff x="923522" y="3800171"/>
            <a:chExt cx="1835620" cy="1036264"/>
          </a:xfrm>
        </p:grpSpPr>
        <p:sp>
          <p:nvSpPr>
            <p:cNvPr id="34" name="TextBox 33"/>
            <p:cNvSpPr txBox="1"/>
            <p:nvPr/>
          </p:nvSpPr>
          <p:spPr>
            <a:xfrm>
              <a:off x="1290328" y="3800171"/>
              <a:ext cx="1082952" cy="307864"/>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TextBox 34"/>
            <p:cNvSpPr txBox="1"/>
            <p:nvPr/>
          </p:nvSpPr>
          <p:spPr>
            <a:xfrm>
              <a:off x="923522" y="4128665"/>
              <a:ext cx="1835620" cy="707770"/>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a:t>
              </a:r>
            </a:p>
          </p:txBody>
        </p:sp>
      </p:grpSp>
      <p:grpSp>
        <p:nvGrpSpPr>
          <p:cNvPr id="26634" name="Group 35"/>
          <p:cNvGrpSpPr>
            <a:grpSpLocks/>
          </p:cNvGrpSpPr>
          <p:nvPr/>
        </p:nvGrpSpPr>
        <p:grpSpPr bwMode="auto">
          <a:xfrm>
            <a:off x="9431338" y="2989263"/>
            <a:ext cx="1835150" cy="1036637"/>
            <a:chOff x="923522" y="3800171"/>
            <a:chExt cx="1835620" cy="1036264"/>
          </a:xfrm>
        </p:grpSpPr>
        <p:sp>
          <p:nvSpPr>
            <p:cNvPr id="37" name="TextBox 36"/>
            <p:cNvSpPr txBox="1"/>
            <p:nvPr/>
          </p:nvSpPr>
          <p:spPr>
            <a:xfrm>
              <a:off x="1231576" y="3800171"/>
              <a:ext cx="1082952" cy="307864"/>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8" name="TextBox 37"/>
            <p:cNvSpPr txBox="1"/>
            <p:nvPr/>
          </p:nvSpPr>
          <p:spPr>
            <a:xfrm>
              <a:off x="923522" y="4128665"/>
              <a:ext cx="1835620" cy="707770"/>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a:t>
              </a:r>
            </a:p>
          </p:txBody>
        </p:sp>
      </p:grpSp>
      <p:sp>
        <p:nvSpPr>
          <p:cNvPr id="26635" name="Rectangle 39"/>
          <p:cNvSpPr>
            <a:spLocks noChangeArrowheads="1"/>
          </p:cNvSpPr>
          <p:nvPr/>
        </p:nvSpPr>
        <p:spPr bwMode="auto">
          <a:xfrm>
            <a:off x="4406900" y="4189413"/>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800">
                <a:solidFill>
                  <a:srgbClr val="9163B6"/>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636" name="Rectangle 40"/>
          <p:cNvSpPr>
            <a:spLocks noChangeArrowheads="1"/>
          </p:cNvSpPr>
          <p:nvPr/>
        </p:nvSpPr>
        <p:spPr bwMode="auto">
          <a:xfrm>
            <a:off x="7216775" y="4189413"/>
            <a:ext cx="544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80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637" name="TextBox 41"/>
          <p:cNvSpPr txBox="1">
            <a:spLocks noChangeArrowheads="1"/>
          </p:cNvSpPr>
          <p:nvPr/>
        </p:nvSpPr>
        <p:spPr bwMode="auto">
          <a:xfrm>
            <a:off x="1570038" y="4189413"/>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800">
                <a:solidFill>
                  <a:srgbClr val="74C493"/>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638" name="TextBox 42"/>
          <p:cNvSpPr txBox="1">
            <a:spLocks noChangeArrowheads="1"/>
          </p:cNvSpPr>
          <p:nvPr/>
        </p:nvSpPr>
        <p:spPr bwMode="auto">
          <a:xfrm>
            <a:off x="10102850" y="4221163"/>
            <a:ext cx="492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4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6639" name="Group 43"/>
          <p:cNvGrpSpPr>
            <a:grpSpLocks/>
          </p:cNvGrpSpPr>
          <p:nvPr/>
        </p:nvGrpSpPr>
        <p:grpSpPr bwMode="auto">
          <a:xfrm>
            <a:off x="923925" y="4876800"/>
            <a:ext cx="1835150" cy="1036638"/>
            <a:chOff x="923522" y="3800171"/>
            <a:chExt cx="1835620" cy="1036265"/>
          </a:xfrm>
        </p:grpSpPr>
        <p:sp>
          <p:nvSpPr>
            <p:cNvPr id="54" name="TextBox 53"/>
            <p:cNvSpPr txBox="1"/>
            <p:nvPr/>
          </p:nvSpPr>
          <p:spPr>
            <a:xfrm>
              <a:off x="1323674" y="3800171"/>
              <a:ext cx="1082952" cy="307864"/>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55" name="TextBox 54"/>
            <p:cNvSpPr txBox="1"/>
            <p:nvPr/>
          </p:nvSpPr>
          <p:spPr>
            <a:xfrm>
              <a:off x="923522" y="4128666"/>
              <a:ext cx="1835620" cy="707770"/>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a:t>
              </a:r>
            </a:p>
          </p:txBody>
        </p:sp>
      </p:grpSp>
      <p:grpSp>
        <p:nvGrpSpPr>
          <p:cNvPr id="26640" name="Group 44"/>
          <p:cNvGrpSpPr>
            <a:grpSpLocks/>
          </p:cNvGrpSpPr>
          <p:nvPr/>
        </p:nvGrpSpPr>
        <p:grpSpPr bwMode="auto">
          <a:xfrm>
            <a:off x="3760788" y="4876800"/>
            <a:ext cx="1835150" cy="1036638"/>
            <a:chOff x="923522" y="3800171"/>
            <a:chExt cx="1835620" cy="1036265"/>
          </a:xfrm>
        </p:grpSpPr>
        <p:sp>
          <p:nvSpPr>
            <p:cNvPr id="52" name="TextBox 51"/>
            <p:cNvSpPr txBox="1"/>
            <p:nvPr/>
          </p:nvSpPr>
          <p:spPr>
            <a:xfrm>
              <a:off x="1347493" y="3800171"/>
              <a:ext cx="1114710" cy="307864"/>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53" name="TextBox 52"/>
            <p:cNvSpPr txBox="1"/>
            <p:nvPr/>
          </p:nvSpPr>
          <p:spPr>
            <a:xfrm>
              <a:off x="923522" y="4128666"/>
              <a:ext cx="1835620" cy="707770"/>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a:t>
              </a:r>
            </a:p>
          </p:txBody>
        </p:sp>
      </p:grpSp>
      <p:grpSp>
        <p:nvGrpSpPr>
          <p:cNvPr id="26641" name="Group 45"/>
          <p:cNvGrpSpPr>
            <a:grpSpLocks/>
          </p:cNvGrpSpPr>
          <p:nvPr/>
        </p:nvGrpSpPr>
        <p:grpSpPr bwMode="auto">
          <a:xfrm>
            <a:off x="6596063" y="4876800"/>
            <a:ext cx="1835150" cy="1036638"/>
            <a:chOff x="923522" y="3800171"/>
            <a:chExt cx="1835620" cy="1036265"/>
          </a:xfrm>
        </p:grpSpPr>
        <p:sp>
          <p:nvSpPr>
            <p:cNvPr id="50" name="TextBox 49"/>
            <p:cNvSpPr txBox="1"/>
            <p:nvPr/>
          </p:nvSpPr>
          <p:spPr>
            <a:xfrm>
              <a:off x="1391954" y="3800171"/>
              <a:ext cx="1082952" cy="307864"/>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51" name="TextBox 50"/>
            <p:cNvSpPr txBox="1"/>
            <p:nvPr/>
          </p:nvSpPr>
          <p:spPr>
            <a:xfrm>
              <a:off x="923522" y="4128666"/>
              <a:ext cx="1835620" cy="707770"/>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a:t>
              </a:r>
            </a:p>
          </p:txBody>
        </p:sp>
      </p:grpSp>
      <p:grpSp>
        <p:nvGrpSpPr>
          <p:cNvPr id="26642" name="Group 46"/>
          <p:cNvGrpSpPr>
            <a:grpSpLocks/>
          </p:cNvGrpSpPr>
          <p:nvPr/>
        </p:nvGrpSpPr>
        <p:grpSpPr bwMode="auto">
          <a:xfrm>
            <a:off x="9431338" y="4876800"/>
            <a:ext cx="1835150" cy="1036638"/>
            <a:chOff x="923522" y="3800171"/>
            <a:chExt cx="1835620" cy="1036265"/>
          </a:xfrm>
        </p:grpSpPr>
        <p:sp>
          <p:nvSpPr>
            <p:cNvPr id="48" name="TextBox 47"/>
            <p:cNvSpPr txBox="1"/>
            <p:nvPr/>
          </p:nvSpPr>
          <p:spPr>
            <a:xfrm>
              <a:off x="1287152" y="3800171"/>
              <a:ext cx="1082952" cy="307864"/>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49" name="TextBox 48"/>
            <p:cNvSpPr txBox="1"/>
            <p:nvPr/>
          </p:nvSpPr>
          <p:spPr>
            <a:xfrm>
              <a:off x="923522" y="4128666"/>
              <a:ext cx="1835620" cy="707770"/>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a:t>
              </a:r>
            </a:p>
          </p:txBody>
        </p:sp>
      </p:gr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13"/>
          <p:cNvGrpSpPr>
            <a:grpSpLocks/>
          </p:cNvGrpSpPr>
          <p:nvPr/>
        </p:nvGrpSpPr>
        <p:grpSpPr bwMode="auto">
          <a:xfrm>
            <a:off x="712788" y="641350"/>
            <a:ext cx="4459287" cy="754063"/>
            <a:chOff x="712098" y="642076"/>
            <a:chExt cx="4460763" cy="752559"/>
          </a:xfrm>
        </p:grpSpPr>
        <p:grpSp>
          <p:nvGrpSpPr>
            <p:cNvPr id="27687" name="Group 6"/>
            <p:cNvGrpSpPr>
              <a:grpSpLocks/>
            </p:cNvGrpSpPr>
            <p:nvPr/>
          </p:nvGrpSpPr>
          <p:grpSpPr bwMode="auto">
            <a:xfrm>
              <a:off x="842297" y="662673"/>
              <a:ext cx="4330564" cy="710554"/>
              <a:chOff x="1214531" y="695836"/>
              <a:chExt cx="4330564" cy="710554"/>
            </a:xfrm>
          </p:grpSpPr>
          <p:sp>
            <p:nvSpPr>
              <p:cNvPr id="4" name="TextBox 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5" name="TextBox 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 name="Rectangle 5"/>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7651" name="Group 1"/>
          <p:cNvGrpSpPr>
            <a:grpSpLocks/>
          </p:cNvGrpSpPr>
          <p:nvPr/>
        </p:nvGrpSpPr>
        <p:grpSpPr bwMode="auto">
          <a:xfrm>
            <a:off x="860425" y="2297113"/>
            <a:ext cx="3036888" cy="954087"/>
            <a:chOff x="1973371" y="2697756"/>
            <a:chExt cx="3037757" cy="954108"/>
          </a:xfrm>
        </p:grpSpPr>
        <p:sp>
          <p:nvSpPr>
            <p:cNvPr id="27684" name="TextBox 7"/>
            <p:cNvSpPr txBox="1">
              <a:spLocks noChangeArrowheads="1"/>
            </p:cNvSpPr>
            <p:nvPr/>
          </p:nvSpPr>
          <p:spPr bwMode="auto">
            <a:xfrm>
              <a:off x="1973371" y="2697756"/>
              <a:ext cx="441180" cy="4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0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0" name="TextBox 9"/>
            <p:cNvSpPr txBox="1"/>
            <p:nvPr/>
          </p:nvSpPr>
          <p:spPr>
            <a:xfrm>
              <a:off x="2432290" y="2743794"/>
              <a:ext cx="1082985" cy="307982"/>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10"/>
            <p:cNvSpPr txBox="1"/>
            <p:nvPr/>
          </p:nvSpPr>
          <p:spPr>
            <a:xfrm>
              <a:off x="2432290" y="3097815"/>
              <a:ext cx="2578838" cy="554049"/>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7652" name="Group 66"/>
          <p:cNvGrpSpPr>
            <a:grpSpLocks/>
          </p:cNvGrpSpPr>
          <p:nvPr/>
        </p:nvGrpSpPr>
        <p:grpSpPr bwMode="auto">
          <a:xfrm>
            <a:off x="4557713" y="2265363"/>
            <a:ext cx="3067050" cy="985837"/>
            <a:chOff x="1945001" y="2666979"/>
            <a:chExt cx="3066127" cy="984885"/>
          </a:xfrm>
        </p:grpSpPr>
        <p:sp>
          <p:nvSpPr>
            <p:cNvPr id="27681" name="TextBox 67"/>
            <p:cNvSpPr txBox="1">
              <a:spLocks noChangeArrowheads="1"/>
            </p:cNvSpPr>
            <p:nvPr/>
          </p:nvSpPr>
          <p:spPr bwMode="auto">
            <a:xfrm>
              <a:off x="1945001" y="2666979"/>
              <a:ext cx="492322" cy="46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69" name="TextBox 68"/>
            <p:cNvSpPr txBox="1"/>
            <p:nvPr/>
          </p:nvSpPr>
          <p:spPr>
            <a:xfrm>
              <a:off x="2433804" y="2744691"/>
              <a:ext cx="1082349" cy="307678"/>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0" name="TextBox 69"/>
            <p:cNvSpPr txBox="1"/>
            <p:nvPr/>
          </p:nvSpPr>
          <p:spPr>
            <a:xfrm>
              <a:off x="2433804" y="3098362"/>
              <a:ext cx="2577324" cy="553502"/>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7653" name="Group 70"/>
          <p:cNvGrpSpPr>
            <a:grpSpLocks/>
          </p:cNvGrpSpPr>
          <p:nvPr/>
        </p:nvGrpSpPr>
        <p:grpSpPr bwMode="auto">
          <a:xfrm>
            <a:off x="8261350" y="2235200"/>
            <a:ext cx="3089275" cy="1016000"/>
            <a:chOff x="1921871" y="2636201"/>
            <a:chExt cx="3089257" cy="1015663"/>
          </a:xfrm>
        </p:grpSpPr>
        <p:sp>
          <p:nvSpPr>
            <p:cNvPr id="27678" name="TextBox 71"/>
            <p:cNvSpPr txBox="1">
              <a:spLocks noChangeArrowheads="1"/>
            </p:cNvSpPr>
            <p:nvPr/>
          </p:nvSpPr>
          <p:spPr bwMode="auto">
            <a:xfrm>
              <a:off x="1921871" y="2636201"/>
              <a:ext cx="543805" cy="52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8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3" name="TextBox 72"/>
            <p:cNvSpPr txBox="1"/>
            <p:nvPr/>
          </p:nvSpPr>
          <p:spPr>
            <a:xfrm>
              <a:off x="2433043" y="2744115"/>
              <a:ext cx="1082669" cy="307873"/>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4" name="TextBox 73"/>
            <p:cNvSpPr txBox="1"/>
            <p:nvPr/>
          </p:nvSpPr>
          <p:spPr>
            <a:xfrm>
              <a:off x="2433043" y="3098011"/>
              <a:ext cx="2578085" cy="553853"/>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7654" name="Group 86"/>
          <p:cNvGrpSpPr>
            <a:grpSpLocks/>
          </p:cNvGrpSpPr>
          <p:nvPr/>
        </p:nvGrpSpPr>
        <p:grpSpPr bwMode="auto">
          <a:xfrm>
            <a:off x="860425" y="3552825"/>
            <a:ext cx="3036888" cy="954088"/>
            <a:chOff x="1973388" y="2697756"/>
            <a:chExt cx="3037740" cy="954108"/>
          </a:xfrm>
        </p:grpSpPr>
        <p:sp>
          <p:nvSpPr>
            <p:cNvPr id="27675" name="TextBox 87"/>
            <p:cNvSpPr txBox="1">
              <a:spLocks noChangeArrowheads="1"/>
            </p:cNvSpPr>
            <p:nvPr/>
          </p:nvSpPr>
          <p:spPr bwMode="auto">
            <a:xfrm>
              <a:off x="1973388" y="2697756"/>
              <a:ext cx="441449" cy="40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0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89" name="TextBox 88"/>
            <p:cNvSpPr txBox="1"/>
            <p:nvPr/>
          </p:nvSpPr>
          <p:spPr>
            <a:xfrm>
              <a:off x="2432305" y="2743795"/>
              <a:ext cx="1082979" cy="307981"/>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90" name="TextBox 89"/>
            <p:cNvSpPr txBox="1"/>
            <p:nvPr/>
          </p:nvSpPr>
          <p:spPr>
            <a:xfrm>
              <a:off x="2432305" y="3097814"/>
              <a:ext cx="2578823" cy="554050"/>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7655" name="Group 90"/>
          <p:cNvGrpSpPr>
            <a:grpSpLocks/>
          </p:cNvGrpSpPr>
          <p:nvPr/>
        </p:nvGrpSpPr>
        <p:grpSpPr bwMode="auto">
          <a:xfrm>
            <a:off x="4587875" y="3552825"/>
            <a:ext cx="3036888" cy="954088"/>
            <a:chOff x="1974132" y="2697756"/>
            <a:chExt cx="3036996" cy="954108"/>
          </a:xfrm>
        </p:grpSpPr>
        <p:sp>
          <p:nvSpPr>
            <p:cNvPr id="27672" name="TextBox 91"/>
            <p:cNvSpPr txBox="1">
              <a:spLocks noChangeArrowheads="1"/>
            </p:cNvSpPr>
            <p:nvPr/>
          </p:nvSpPr>
          <p:spPr bwMode="auto">
            <a:xfrm>
              <a:off x="1974132" y="2697756"/>
              <a:ext cx="441059" cy="40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000">
                  <a:solidFill>
                    <a:srgbClr val="74C493"/>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93" name="TextBox 92"/>
            <p:cNvSpPr txBox="1"/>
            <p:nvPr/>
          </p:nvSpPr>
          <p:spPr>
            <a:xfrm>
              <a:off x="2432936" y="2743795"/>
              <a:ext cx="1082714" cy="307981"/>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94" name="TextBox 93"/>
            <p:cNvSpPr txBox="1"/>
            <p:nvPr/>
          </p:nvSpPr>
          <p:spPr>
            <a:xfrm>
              <a:off x="2432936" y="3097814"/>
              <a:ext cx="2578192" cy="554050"/>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7656" name="Group 94"/>
          <p:cNvGrpSpPr>
            <a:grpSpLocks/>
          </p:cNvGrpSpPr>
          <p:nvPr/>
        </p:nvGrpSpPr>
        <p:grpSpPr bwMode="auto">
          <a:xfrm>
            <a:off x="8313738" y="3552825"/>
            <a:ext cx="3036887" cy="954088"/>
            <a:chOff x="1974871" y="2697756"/>
            <a:chExt cx="3036257" cy="954108"/>
          </a:xfrm>
        </p:grpSpPr>
        <p:sp>
          <p:nvSpPr>
            <p:cNvPr id="27669" name="TextBox 95"/>
            <p:cNvSpPr txBox="1">
              <a:spLocks noChangeArrowheads="1"/>
            </p:cNvSpPr>
            <p:nvPr/>
          </p:nvSpPr>
          <p:spPr bwMode="auto">
            <a:xfrm>
              <a:off x="1974871" y="2697756"/>
              <a:ext cx="441233" cy="40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000">
                  <a:solidFill>
                    <a:srgbClr val="9163B6"/>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97" name="TextBox 96"/>
            <p:cNvSpPr txBox="1"/>
            <p:nvPr/>
          </p:nvSpPr>
          <p:spPr>
            <a:xfrm>
              <a:off x="2433563" y="2743795"/>
              <a:ext cx="1114194" cy="307981"/>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98" name="TextBox 97"/>
            <p:cNvSpPr txBox="1"/>
            <p:nvPr/>
          </p:nvSpPr>
          <p:spPr>
            <a:xfrm>
              <a:off x="2433563" y="3097814"/>
              <a:ext cx="2577565" cy="554050"/>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7657" name="Group 98"/>
          <p:cNvGrpSpPr>
            <a:grpSpLocks/>
          </p:cNvGrpSpPr>
          <p:nvPr/>
        </p:nvGrpSpPr>
        <p:grpSpPr bwMode="auto">
          <a:xfrm>
            <a:off x="873125" y="4824413"/>
            <a:ext cx="3024188" cy="938212"/>
            <a:chOff x="1986206" y="2713145"/>
            <a:chExt cx="3024922" cy="938719"/>
          </a:xfrm>
        </p:grpSpPr>
        <p:sp>
          <p:nvSpPr>
            <p:cNvPr id="27666" name="TextBox 99"/>
            <p:cNvSpPr txBox="1">
              <a:spLocks noChangeArrowheads="1"/>
            </p:cNvSpPr>
            <p:nvPr/>
          </p:nvSpPr>
          <p:spPr bwMode="auto">
            <a:xfrm>
              <a:off x="1986206" y="2713145"/>
              <a:ext cx="415511" cy="3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01" name="TextBox 100"/>
            <p:cNvSpPr txBox="1"/>
            <p:nvPr/>
          </p:nvSpPr>
          <p:spPr>
            <a:xfrm>
              <a:off x="2432402" y="2743323"/>
              <a:ext cx="1082938" cy="308141"/>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2" name="TextBox 101"/>
            <p:cNvSpPr txBox="1"/>
            <p:nvPr/>
          </p:nvSpPr>
          <p:spPr>
            <a:xfrm>
              <a:off x="2432402" y="3097528"/>
              <a:ext cx="2578726" cy="554336"/>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7658" name="Group 102"/>
          <p:cNvGrpSpPr>
            <a:grpSpLocks/>
          </p:cNvGrpSpPr>
          <p:nvPr/>
        </p:nvGrpSpPr>
        <p:grpSpPr bwMode="auto">
          <a:xfrm>
            <a:off x="4586288" y="4814888"/>
            <a:ext cx="3038475" cy="947737"/>
            <a:chOff x="1973469" y="2703527"/>
            <a:chExt cx="3037659" cy="948337"/>
          </a:xfrm>
        </p:grpSpPr>
        <p:sp>
          <p:nvSpPr>
            <p:cNvPr id="27663" name="TextBox 103"/>
            <p:cNvSpPr txBox="1">
              <a:spLocks noChangeArrowheads="1"/>
            </p:cNvSpPr>
            <p:nvPr/>
          </p:nvSpPr>
          <p:spPr bwMode="auto">
            <a:xfrm>
              <a:off x="1973469" y="2703527"/>
              <a:ext cx="440985" cy="40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0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05" name="TextBox 104"/>
            <p:cNvSpPr txBox="1"/>
            <p:nvPr/>
          </p:nvSpPr>
          <p:spPr>
            <a:xfrm>
              <a:off x="2432133" y="2743239"/>
              <a:ext cx="1082384" cy="308170"/>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6" name="TextBox 105"/>
            <p:cNvSpPr txBox="1"/>
            <p:nvPr/>
          </p:nvSpPr>
          <p:spPr>
            <a:xfrm>
              <a:off x="2432133" y="3097476"/>
              <a:ext cx="2578995" cy="554388"/>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7659" name="Group 106"/>
          <p:cNvGrpSpPr>
            <a:grpSpLocks/>
          </p:cNvGrpSpPr>
          <p:nvPr/>
        </p:nvGrpSpPr>
        <p:grpSpPr bwMode="auto">
          <a:xfrm>
            <a:off x="8312150" y="4818063"/>
            <a:ext cx="3038475" cy="944562"/>
            <a:chOff x="1973424" y="2706596"/>
            <a:chExt cx="3037704" cy="945268"/>
          </a:xfrm>
        </p:grpSpPr>
        <p:sp>
          <p:nvSpPr>
            <p:cNvPr id="27660" name="TextBox 107"/>
            <p:cNvSpPr txBox="1">
              <a:spLocks noChangeArrowheads="1"/>
            </p:cNvSpPr>
            <p:nvPr/>
          </p:nvSpPr>
          <p:spPr bwMode="auto">
            <a:xfrm>
              <a:off x="1973424" y="2706596"/>
              <a:ext cx="441077" cy="400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0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09" name="TextBox 108"/>
            <p:cNvSpPr txBox="1"/>
            <p:nvPr/>
          </p:nvSpPr>
          <p:spPr>
            <a:xfrm>
              <a:off x="2433682" y="2743135"/>
              <a:ext cx="1082400" cy="308205"/>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0" name="TextBox 109"/>
            <p:cNvSpPr txBox="1"/>
            <p:nvPr/>
          </p:nvSpPr>
          <p:spPr>
            <a:xfrm>
              <a:off x="2433682" y="3097413"/>
              <a:ext cx="2577446" cy="554451"/>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513" b="7513"/>
          <a:stretch>
            <a:fillRect/>
          </a:stretch>
        </p:blipFill>
        <p:spPr>
          <a:xfrm>
            <a:off x="0" y="0"/>
            <a:ext cx="12192000" cy="6858000"/>
          </a:xfrm>
        </p:spPr>
      </p:pic>
      <p:sp>
        <p:nvSpPr>
          <p:cNvPr id="4" name="Rectangle 3"/>
          <p:cNvSpPr/>
          <p:nvPr/>
        </p:nvSpPr>
        <p:spPr>
          <a:xfrm>
            <a:off x="0" y="0"/>
            <a:ext cx="12192000" cy="68580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Rectangle 4"/>
          <p:cNvSpPr/>
          <p:nvPr/>
        </p:nvSpPr>
        <p:spPr>
          <a:xfrm>
            <a:off x="996950" y="5424488"/>
            <a:ext cx="7694613" cy="584200"/>
          </a:xfrm>
          <a:prstGeom prst="rect">
            <a:avLst/>
          </a:prstGeom>
        </p:spPr>
        <p:txBody>
          <a:bodyPr>
            <a:spAutoFit/>
          </a:bodyPr>
          <a:lstStyle/>
          <a:p>
            <a:pPr eaLnBrk="1" fontAlgn="auto" hangingPunct="1">
              <a:spcBef>
                <a:spcPts val="0"/>
              </a:spcBef>
              <a:spcAft>
                <a:spcPts val="0"/>
              </a:spcAft>
              <a:defRPr/>
            </a:pPr>
            <a:r>
              <a:rPr lang="en-US" sz="1600" dirty="0">
                <a:solidFill>
                  <a:schemeClr val="bg1">
                    <a:lumMod val="9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and the only way to be truly satisfied is to do what you believe is great work. And the only way to do great work is to love what you do.</a:t>
            </a:r>
          </a:p>
        </p:txBody>
      </p:sp>
      <p:sp>
        <p:nvSpPr>
          <p:cNvPr id="28677" name="Rectangle 5"/>
          <p:cNvSpPr>
            <a:spLocks noChangeArrowheads="1"/>
          </p:cNvSpPr>
          <p:nvPr/>
        </p:nvSpPr>
        <p:spPr bwMode="auto">
          <a:xfrm>
            <a:off x="996950" y="4222750"/>
            <a:ext cx="4206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sz="2400">
                <a:solidFill>
                  <a:srgbClr val="F2F2F2"/>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altLang="zh-CN" sz="2400">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8" name="Rectangle 7"/>
          <p:cNvSpPr/>
          <p:nvPr/>
        </p:nvSpPr>
        <p:spPr>
          <a:xfrm rot="5400000">
            <a:off x="1457326" y="3587750"/>
            <a:ext cx="44450" cy="7524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13"/>
          <p:cNvGrpSpPr>
            <a:grpSpLocks/>
          </p:cNvGrpSpPr>
          <p:nvPr/>
        </p:nvGrpSpPr>
        <p:grpSpPr bwMode="auto">
          <a:xfrm>
            <a:off x="712788" y="641350"/>
            <a:ext cx="4459287" cy="754063"/>
            <a:chOff x="712098" y="642076"/>
            <a:chExt cx="4460763" cy="752559"/>
          </a:xfrm>
        </p:grpSpPr>
        <p:grpSp>
          <p:nvGrpSpPr>
            <p:cNvPr id="29724" name="Group 6"/>
            <p:cNvGrpSpPr>
              <a:grpSpLocks/>
            </p:cNvGrpSpPr>
            <p:nvPr/>
          </p:nvGrpSpPr>
          <p:grpSpPr bwMode="auto">
            <a:xfrm>
              <a:off x="842297" y="662673"/>
              <a:ext cx="4330564" cy="710554"/>
              <a:chOff x="1214531" y="695836"/>
              <a:chExt cx="4330564" cy="710554"/>
            </a:xfrm>
          </p:grpSpPr>
          <p:sp>
            <p:nvSpPr>
              <p:cNvPr id="4" name="TextBox 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5" name="TextBox 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 name="Rectangle 5"/>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Oval 12"/>
          <p:cNvSpPr/>
          <p:nvPr/>
        </p:nvSpPr>
        <p:spPr>
          <a:xfrm>
            <a:off x="5291138" y="2324100"/>
            <a:ext cx="1609725" cy="16097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Oval 29"/>
          <p:cNvSpPr/>
          <p:nvPr/>
        </p:nvSpPr>
        <p:spPr>
          <a:xfrm>
            <a:off x="3276600" y="2324100"/>
            <a:ext cx="1609725" cy="16097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Oval 30"/>
          <p:cNvSpPr/>
          <p:nvPr/>
        </p:nvSpPr>
        <p:spPr>
          <a:xfrm>
            <a:off x="1263650" y="2324100"/>
            <a:ext cx="1608138" cy="1609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Oval 31"/>
          <p:cNvSpPr/>
          <p:nvPr/>
        </p:nvSpPr>
        <p:spPr>
          <a:xfrm>
            <a:off x="7305675" y="2324100"/>
            <a:ext cx="1609725" cy="16097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Oval 32"/>
          <p:cNvSpPr/>
          <p:nvPr/>
        </p:nvSpPr>
        <p:spPr>
          <a:xfrm>
            <a:off x="9320213" y="2324100"/>
            <a:ext cx="1608137" cy="16097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4" name="Rectangle 33"/>
          <p:cNvSpPr>
            <a:spLocks noChangeArrowheads="1"/>
          </p:cNvSpPr>
          <p:nvPr/>
        </p:nvSpPr>
        <p:spPr bwMode="auto">
          <a:xfrm>
            <a:off x="3617913" y="2667000"/>
            <a:ext cx="8778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5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9705" name="Rectangle 34"/>
          <p:cNvSpPr>
            <a:spLocks noChangeArrowheads="1"/>
          </p:cNvSpPr>
          <p:nvPr/>
        </p:nvSpPr>
        <p:spPr bwMode="auto">
          <a:xfrm>
            <a:off x="5822950" y="2574925"/>
            <a:ext cx="10302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6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9706" name="TextBox 35"/>
          <p:cNvSpPr txBox="1">
            <a:spLocks noChangeArrowheads="1"/>
          </p:cNvSpPr>
          <p:nvPr/>
        </p:nvSpPr>
        <p:spPr bwMode="auto">
          <a:xfrm>
            <a:off x="1693863" y="2743200"/>
            <a:ext cx="7477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9707" name="TextBox 36"/>
          <p:cNvSpPr txBox="1">
            <a:spLocks noChangeArrowheads="1"/>
          </p:cNvSpPr>
          <p:nvPr/>
        </p:nvSpPr>
        <p:spPr bwMode="auto">
          <a:xfrm>
            <a:off x="7761288" y="2774950"/>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9708" name="Group 15"/>
          <p:cNvGrpSpPr>
            <a:grpSpLocks/>
          </p:cNvGrpSpPr>
          <p:nvPr/>
        </p:nvGrpSpPr>
        <p:grpSpPr bwMode="auto">
          <a:xfrm>
            <a:off x="1166813" y="4276725"/>
            <a:ext cx="1801812" cy="1281113"/>
            <a:chOff x="1166358" y="4199123"/>
            <a:chExt cx="1802680" cy="1281506"/>
          </a:xfrm>
        </p:grpSpPr>
        <p:sp>
          <p:nvSpPr>
            <p:cNvPr id="38" name="TextBox 37"/>
            <p:cNvSpPr txBox="1"/>
            <p:nvPr/>
          </p:nvSpPr>
          <p:spPr>
            <a:xfrm>
              <a:off x="1355361" y="4199123"/>
              <a:ext cx="1083197" cy="308069"/>
            </a:xfrm>
            <a:prstGeom prst="rect">
              <a:avLst/>
            </a:prstGeom>
            <a:noFill/>
          </p:spPr>
          <p:txBody>
            <a:bodyPr wrap="none">
              <a:spAutoFit/>
            </a:bodyPr>
            <a:lstStyle/>
            <a:p>
              <a:pPr eaLnBrk="1" fontAlgn="auto" hangingPunct="1">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请输入标题</a:t>
              </a:r>
              <a:endPar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
          <p:nvSpPr>
            <p:cNvPr id="39" name="TextBox 38"/>
            <p:cNvSpPr txBox="1"/>
            <p:nvPr/>
          </p:nvSpPr>
          <p:spPr>
            <a:xfrm>
              <a:off x="1166358" y="4618352"/>
              <a:ext cx="1802680" cy="862277"/>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9709" name="Group 45"/>
          <p:cNvGrpSpPr>
            <a:grpSpLocks/>
          </p:cNvGrpSpPr>
          <p:nvPr/>
        </p:nvGrpSpPr>
        <p:grpSpPr bwMode="auto">
          <a:xfrm>
            <a:off x="3179763" y="4276725"/>
            <a:ext cx="1803400" cy="1281113"/>
            <a:chOff x="1166358" y="4199123"/>
            <a:chExt cx="1802680" cy="1281506"/>
          </a:xfrm>
        </p:grpSpPr>
        <p:sp>
          <p:nvSpPr>
            <p:cNvPr id="47" name="TextBox 46"/>
            <p:cNvSpPr txBox="1"/>
            <p:nvPr/>
          </p:nvSpPr>
          <p:spPr>
            <a:xfrm>
              <a:off x="1213964" y="4199123"/>
              <a:ext cx="1082243" cy="308069"/>
            </a:xfrm>
            <a:prstGeom prst="rect">
              <a:avLst/>
            </a:prstGeom>
            <a:noFill/>
          </p:spPr>
          <p:txBody>
            <a:bodyPr wrap="none">
              <a:spAutoFit/>
            </a:bodyPr>
            <a:lstStyle/>
            <a:p>
              <a:pPr eaLnBrk="1" fontAlgn="auto" hangingPunct="1">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请输入标题</a:t>
              </a:r>
              <a:endPar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
          <p:nvSpPr>
            <p:cNvPr id="48" name="TextBox 47"/>
            <p:cNvSpPr txBox="1"/>
            <p:nvPr/>
          </p:nvSpPr>
          <p:spPr>
            <a:xfrm>
              <a:off x="1166358" y="4618352"/>
              <a:ext cx="1802680" cy="862277"/>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9710" name="Group 48"/>
          <p:cNvGrpSpPr>
            <a:grpSpLocks/>
          </p:cNvGrpSpPr>
          <p:nvPr/>
        </p:nvGrpSpPr>
        <p:grpSpPr bwMode="auto">
          <a:xfrm>
            <a:off x="5194300" y="4276725"/>
            <a:ext cx="1803400" cy="1281113"/>
            <a:chOff x="1166358" y="4199123"/>
            <a:chExt cx="1802680" cy="1281506"/>
          </a:xfrm>
        </p:grpSpPr>
        <p:sp>
          <p:nvSpPr>
            <p:cNvPr id="50" name="TextBox 49"/>
            <p:cNvSpPr txBox="1"/>
            <p:nvPr/>
          </p:nvSpPr>
          <p:spPr>
            <a:xfrm>
              <a:off x="1486905" y="4199123"/>
              <a:ext cx="1082243" cy="308069"/>
            </a:xfrm>
            <a:prstGeom prst="rect">
              <a:avLst/>
            </a:prstGeom>
            <a:noFill/>
          </p:spPr>
          <p:txBody>
            <a:bodyPr wrap="none">
              <a:spAutoFit/>
            </a:bodyPr>
            <a:lstStyle/>
            <a:p>
              <a:pPr eaLnBrk="1" fontAlgn="auto" hangingPunct="1">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请输入标题</a:t>
              </a:r>
              <a:endPar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
          <p:nvSpPr>
            <p:cNvPr id="51" name="TextBox 50"/>
            <p:cNvSpPr txBox="1"/>
            <p:nvPr/>
          </p:nvSpPr>
          <p:spPr>
            <a:xfrm>
              <a:off x="1166358" y="4618352"/>
              <a:ext cx="1802680" cy="862277"/>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29711" name="Group 51"/>
          <p:cNvGrpSpPr>
            <a:grpSpLocks/>
          </p:cNvGrpSpPr>
          <p:nvPr/>
        </p:nvGrpSpPr>
        <p:grpSpPr bwMode="auto">
          <a:xfrm>
            <a:off x="7208838" y="4276725"/>
            <a:ext cx="1803400" cy="1281113"/>
            <a:chOff x="1166358" y="4199123"/>
            <a:chExt cx="1802680" cy="1281506"/>
          </a:xfrm>
        </p:grpSpPr>
        <p:sp>
          <p:nvSpPr>
            <p:cNvPr id="53" name="TextBox 52"/>
            <p:cNvSpPr txBox="1"/>
            <p:nvPr/>
          </p:nvSpPr>
          <p:spPr>
            <a:xfrm>
              <a:off x="1418669" y="4199123"/>
              <a:ext cx="1082243" cy="308069"/>
            </a:xfrm>
            <a:prstGeom prst="rect">
              <a:avLst/>
            </a:prstGeom>
            <a:noFill/>
          </p:spPr>
          <p:txBody>
            <a:bodyPr wrap="none">
              <a:spAutoFit/>
            </a:bodyPr>
            <a:lstStyle/>
            <a:p>
              <a:pPr eaLnBrk="1" fontAlgn="auto" hangingPunct="1">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请输入标题</a:t>
              </a:r>
              <a:endPar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
          <p:nvSpPr>
            <p:cNvPr id="54" name="TextBox 53"/>
            <p:cNvSpPr txBox="1"/>
            <p:nvPr/>
          </p:nvSpPr>
          <p:spPr>
            <a:xfrm>
              <a:off x="1166358" y="4618352"/>
              <a:ext cx="1802680" cy="862277"/>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sp>
        <p:nvSpPr>
          <p:cNvPr id="29712" name="TextBox 27"/>
          <p:cNvSpPr txBox="1">
            <a:spLocks noChangeArrowheads="1"/>
          </p:cNvSpPr>
          <p:nvPr/>
        </p:nvSpPr>
        <p:spPr bwMode="auto">
          <a:xfrm>
            <a:off x="9775825" y="2774950"/>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9713" name="Group 28"/>
          <p:cNvGrpSpPr>
            <a:grpSpLocks/>
          </p:cNvGrpSpPr>
          <p:nvPr/>
        </p:nvGrpSpPr>
        <p:grpSpPr bwMode="auto">
          <a:xfrm>
            <a:off x="9223375" y="4276725"/>
            <a:ext cx="1801813" cy="1281113"/>
            <a:chOff x="1166358" y="4199123"/>
            <a:chExt cx="1802680" cy="1281506"/>
          </a:xfrm>
        </p:grpSpPr>
        <p:sp>
          <p:nvSpPr>
            <p:cNvPr id="40" name="TextBox 39"/>
            <p:cNvSpPr txBox="1"/>
            <p:nvPr/>
          </p:nvSpPr>
          <p:spPr>
            <a:xfrm>
              <a:off x="1501482" y="4199123"/>
              <a:ext cx="1083196" cy="308069"/>
            </a:xfrm>
            <a:prstGeom prst="rect">
              <a:avLst/>
            </a:prstGeom>
            <a:noFill/>
          </p:spPr>
          <p:txBody>
            <a:bodyPr wrap="none">
              <a:spAutoFit/>
            </a:bodyPr>
            <a:lstStyle/>
            <a:p>
              <a:pPr eaLnBrk="1" fontAlgn="auto" hangingPunct="1">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请输入标题</a:t>
              </a:r>
              <a:endPar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
          <p:nvSpPr>
            <p:cNvPr id="41" name="TextBox 40"/>
            <p:cNvSpPr txBox="1"/>
            <p:nvPr/>
          </p:nvSpPr>
          <p:spPr>
            <a:xfrm>
              <a:off x="1166358" y="4618352"/>
              <a:ext cx="1802680" cy="862277"/>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Group 13"/>
          <p:cNvGrpSpPr>
            <a:grpSpLocks/>
          </p:cNvGrpSpPr>
          <p:nvPr/>
        </p:nvGrpSpPr>
        <p:grpSpPr bwMode="auto">
          <a:xfrm>
            <a:off x="712788" y="641350"/>
            <a:ext cx="4459287" cy="754063"/>
            <a:chOff x="712098" y="642076"/>
            <a:chExt cx="4460763" cy="752559"/>
          </a:xfrm>
        </p:grpSpPr>
        <p:grpSp>
          <p:nvGrpSpPr>
            <p:cNvPr id="30743" name="Group 6"/>
            <p:cNvGrpSpPr>
              <a:grpSpLocks/>
            </p:cNvGrpSpPr>
            <p:nvPr/>
          </p:nvGrpSpPr>
          <p:grpSpPr bwMode="auto">
            <a:xfrm>
              <a:off x="842297" y="662673"/>
              <a:ext cx="4330564" cy="710554"/>
              <a:chOff x="1214531" y="695836"/>
              <a:chExt cx="4330564" cy="710554"/>
            </a:xfrm>
          </p:grpSpPr>
          <p:sp>
            <p:nvSpPr>
              <p:cNvPr id="4" name="TextBox 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5" name="TextBox 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 name="Rectangle 5"/>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 name="Rectangle 8"/>
          <p:cNvSpPr/>
          <p:nvPr/>
        </p:nvSpPr>
        <p:spPr>
          <a:xfrm>
            <a:off x="712788" y="2325688"/>
            <a:ext cx="2260600" cy="14398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Rectangle 9"/>
          <p:cNvSpPr/>
          <p:nvPr/>
        </p:nvSpPr>
        <p:spPr>
          <a:xfrm>
            <a:off x="3548063" y="2325688"/>
            <a:ext cx="2260600" cy="14398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Rectangle 10"/>
          <p:cNvSpPr/>
          <p:nvPr/>
        </p:nvSpPr>
        <p:spPr>
          <a:xfrm>
            <a:off x="6383338" y="2325688"/>
            <a:ext cx="2260600" cy="14398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11"/>
          <p:cNvSpPr/>
          <p:nvPr/>
        </p:nvSpPr>
        <p:spPr>
          <a:xfrm>
            <a:off x="9218613" y="2325688"/>
            <a:ext cx="2260600" cy="14398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7" name="Rectangle 1"/>
          <p:cNvSpPr>
            <a:spLocks noChangeArrowheads="1"/>
          </p:cNvSpPr>
          <p:nvPr/>
        </p:nvSpPr>
        <p:spPr bwMode="auto">
          <a:xfrm>
            <a:off x="4214813" y="2584450"/>
            <a:ext cx="8778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5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0728" name="Rectangle 16"/>
          <p:cNvSpPr>
            <a:spLocks noChangeArrowheads="1"/>
          </p:cNvSpPr>
          <p:nvPr/>
        </p:nvSpPr>
        <p:spPr bwMode="auto">
          <a:xfrm>
            <a:off x="7240588" y="2492375"/>
            <a:ext cx="103028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6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0729" name="TextBox 19"/>
          <p:cNvSpPr txBox="1">
            <a:spLocks noChangeArrowheads="1"/>
          </p:cNvSpPr>
          <p:nvPr/>
        </p:nvSpPr>
        <p:spPr bwMode="auto">
          <a:xfrm>
            <a:off x="1466850" y="2660650"/>
            <a:ext cx="7493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0730" name="TextBox 21"/>
          <p:cNvSpPr txBox="1">
            <a:spLocks noChangeArrowheads="1"/>
          </p:cNvSpPr>
          <p:nvPr/>
        </p:nvSpPr>
        <p:spPr bwMode="auto">
          <a:xfrm>
            <a:off x="9999663" y="26924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30731" name="Group 2"/>
          <p:cNvGrpSpPr>
            <a:grpSpLocks/>
          </p:cNvGrpSpPr>
          <p:nvPr/>
        </p:nvGrpSpPr>
        <p:grpSpPr bwMode="auto">
          <a:xfrm>
            <a:off x="712788" y="3981450"/>
            <a:ext cx="2260600" cy="1754188"/>
            <a:chOff x="712097" y="3759292"/>
            <a:chExt cx="2261731" cy="1753505"/>
          </a:xfrm>
        </p:grpSpPr>
        <p:sp>
          <p:nvSpPr>
            <p:cNvPr id="15" name="TextBox 14"/>
            <p:cNvSpPr txBox="1"/>
            <p:nvPr/>
          </p:nvSpPr>
          <p:spPr>
            <a:xfrm>
              <a:off x="1021814" y="3759292"/>
              <a:ext cx="1338933" cy="369744"/>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17"/>
            <p:cNvSpPr txBox="1"/>
            <p:nvPr/>
          </p:nvSpPr>
          <p:spPr>
            <a:xfrm>
              <a:off x="712097" y="4343265"/>
              <a:ext cx="2261731" cy="1169532"/>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grpSp>
        <p:nvGrpSpPr>
          <p:cNvPr id="30732" name="Group 18"/>
          <p:cNvGrpSpPr>
            <a:grpSpLocks/>
          </p:cNvGrpSpPr>
          <p:nvPr/>
        </p:nvGrpSpPr>
        <p:grpSpPr bwMode="auto">
          <a:xfrm>
            <a:off x="3548063" y="3981450"/>
            <a:ext cx="2260600" cy="1754188"/>
            <a:chOff x="712097" y="3759292"/>
            <a:chExt cx="2261731" cy="1753505"/>
          </a:xfrm>
        </p:grpSpPr>
        <p:sp>
          <p:nvSpPr>
            <p:cNvPr id="21" name="TextBox 20"/>
            <p:cNvSpPr txBox="1"/>
            <p:nvPr/>
          </p:nvSpPr>
          <p:spPr>
            <a:xfrm>
              <a:off x="850278" y="3759292"/>
              <a:ext cx="1338933" cy="369744"/>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3" name="TextBox 22"/>
            <p:cNvSpPr txBox="1"/>
            <p:nvPr/>
          </p:nvSpPr>
          <p:spPr>
            <a:xfrm>
              <a:off x="712097" y="4343265"/>
              <a:ext cx="2261731" cy="1169532"/>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grpSp>
        <p:nvGrpSpPr>
          <p:cNvPr id="30733" name="Group 23"/>
          <p:cNvGrpSpPr>
            <a:grpSpLocks/>
          </p:cNvGrpSpPr>
          <p:nvPr/>
        </p:nvGrpSpPr>
        <p:grpSpPr bwMode="auto">
          <a:xfrm>
            <a:off x="6383338" y="3981450"/>
            <a:ext cx="2260600" cy="1754188"/>
            <a:chOff x="712097" y="3759292"/>
            <a:chExt cx="2261731" cy="1753505"/>
          </a:xfrm>
        </p:grpSpPr>
        <p:sp>
          <p:nvSpPr>
            <p:cNvPr id="25" name="TextBox 24"/>
            <p:cNvSpPr txBox="1"/>
            <p:nvPr/>
          </p:nvSpPr>
          <p:spPr>
            <a:xfrm>
              <a:off x="1159996" y="3759292"/>
              <a:ext cx="1338932" cy="369744"/>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TextBox 25"/>
            <p:cNvSpPr txBox="1"/>
            <p:nvPr/>
          </p:nvSpPr>
          <p:spPr>
            <a:xfrm>
              <a:off x="712097" y="4343265"/>
              <a:ext cx="2261731" cy="1169532"/>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grpSp>
        <p:nvGrpSpPr>
          <p:cNvPr id="30734" name="Group 26"/>
          <p:cNvGrpSpPr>
            <a:grpSpLocks/>
          </p:cNvGrpSpPr>
          <p:nvPr/>
        </p:nvGrpSpPr>
        <p:grpSpPr bwMode="auto">
          <a:xfrm>
            <a:off x="9218613" y="3981450"/>
            <a:ext cx="2260600" cy="1754188"/>
            <a:chOff x="712097" y="3759292"/>
            <a:chExt cx="2261731" cy="1753505"/>
          </a:xfrm>
        </p:grpSpPr>
        <p:sp>
          <p:nvSpPr>
            <p:cNvPr id="28" name="TextBox 27"/>
            <p:cNvSpPr txBox="1"/>
            <p:nvPr/>
          </p:nvSpPr>
          <p:spPr>
            <a:xfrm>
              <a:off x="1088522" y="3759292"/>
              <a:ext cx="1338933" cy="369744"/>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9" name="TextBox 28"/>
            <p:cNvSpPr txBox="1"/>
            <p:nvPr/>
          </p:nvSpPr>
          <p:spPr>
            <a:xfrm>
              <a:off x="712097" y="4343265"/>
              <a:ext cx="2261731" cy="1169532"/>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2613" b="32613"/>
          <a:stretch>
            <a:fillRect/>
          </a:stretch>
        </p:blipFill>
        <p:spPr>
          <a:xfrm>
            <a:off x="0" y="2324100"/>
            <a:ext cx="12192000" cy="2824163"/>
          </a:xfrm>
        </p:spPr>
      </p:pic>
      <p:grpSp>
        <p:nvGrpSpPr>
          <p:cNvPr id="31747" name="Group 13"/>
          <p:cNvGrpSpPr>
            <a:grpSpLocks/>
          </p:cNvGrpSpPr>
          <p:nvPr/>
        </p:nvGrpSpPr>
        <p:grpSpPr bwMode="auto">
          <a:xfrm>
            <a:off x="712788" y="641350"/>
            <a:ext cx="4459287" cy="754063"/>
            <a:chOff x="712098" y="642076"/>
            <a:chExt cx="4460763" cy="752559"/>
          </a:xfrm>
        </p:grpSpPr>
        <p:grpSp>
          <p:nvGrpSpPr>
            <p:cNvPr id="31762" name="Group 6"/>
            <p:cNvGrpSpPr>
              <a:grpSpLocks/>
            </p:cNvGrpSpPr>
            <p:nvPr/>
          </p:nvGrpSpPr>
          <p:grpSpPr bwMode="auto">
            <a:xfrm>
              <a:off x="842297" y="662673"/>
              <a:ext cx="4330564" cy="710554"/>
              <a:chOff x="1214531" y="695836"/>
              <a:chExt cx="4330564" cy="710554"/>
            </a:xfrm>
          </p:grpSpPr>
          <p:sp>
            <p:nvSpPr>
              <p:cNvPr id="4" name="TextBox 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5" name="TextBox 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 name="Rectangle 5"/>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Rectangle 31"/>
          <p:cNvSpPr/>
          <p:nvPr/>
        </p:nvSpPr>
        <p:spPr>
          <a:xfrm>
            <a:off x="0" y="2324100"/>
            <a:ext cx="12192000" cy="2824163"/>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Rounded Rectangle 33"/>
          <p:cNvSpPr/>
          <p:nvPr/>
        </p:nvSpPr>
        <p:spPr>
          <a:xfrm>
            <a:off x="1879600" y="2954338"/>
            <a:ext cx="1560513" cy="1560512"/>
          </a:xfrm>
          <a:prstGeom prst="roundRect">
            <a:avLst>
              <a:gd name="adj" fmla="val 8746"/>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Rounded Rectangle 34"/>
          <p:cNvSpPr/>
          <p:nvPr/>
        </p:nvSpPr>
        <p:spPr>
          <a:xfrm>
            <a:off x="4170363" y="2954338"/>
            <a:ext cx="1560512" cy="1560512"/>
          </a:xfrm>
          <a:prstGeom prst="roundRect">
            <a:avLst>
              <a:gd name="adj" fmla="val 874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Rounded Rectangle 35"/>
          <p:cNvSpPr/>
          <p:nvPr/>
        </p:nvSpPr>
        <p:spPr>
          <a:xfrm>
            <a:off x="6461125" y="2954338"/>
            <a:ext cx="1560513" cy="1560512"/>
          </a:xfrm>
          <a:prstGeom prst="roundRect">
            <a:avLst>
              <a:gd name="adj" fmla="val 87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Rounded Rectangle 36"/>
          <p:cNvSpPr/>
          <p:nvPr/>
        </p:nvSpPr>
        <p:spPr>
          <a:xfrm>
            <a:off x="8751888" y="2954338"/>
            <a:ext cx="1560512" cy="1560512"/>
          </a:xfrm>
          <a:prstGeom prst="roundRect">
            <a:avLst>
              <a:gd name="adj" fmla="val 874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53" name="Rectangle 38"/>
          <p:cNvSpPr>
            <a:spLocks noChangeArrowheads="1"/>
          </p:cNvSpPr>
          <p:nvPr/>
        </p:nvSpPr>
        <p:spPr bwMode="auto">
          <a:xfrm>
            <a:off x="4610100" y="3235325"/>
            <a:ext cx="646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1754" name="Rectangle 39"/>
          <p:cNvSpPr>
            <a:spLocks noChangeArrowheads="1"/>
          </p:cNvSpPr>
          <p:nvPr/>
        </p:nvSpPr>
        <p:spPr bwMode="auto">
          <a:xfrm>
            <a:off x="7027863" y="3175000"/>
            <a:ext cx="7493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1755" name="TextBox 40"/>
          <p:cNvSpPr txBox="1">
            <a:spLocks noChangeArrowheads="1"/>
          </p:cNvSpPr>
          <p:nvPr/>
        </p:nvSpPr>
        <p:spPr bwMode="auto">
          <a:xfrm>
            <a:off x="2387600" y="3297238"/>
            <a:ext cx="544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1756" name="TextBox 41"/>
          <p:cNvSpPr txBox="1">
            <a:spLocks noChangeArrowheads="1"/>
          </p:cNvSpPr>
          <p:nvPr/>
        </p:nvSpPr>
        <p:spPr bwMode="auto">
          <a:xfrm>
            <a:off x="9285288" y="3328988"/>
            <a:ext cx="492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1757" name="TextBox 42"/>
          <p:cNvSpPr txBox="1">
            <a:spLocks noChangeArrowheads="1"/>
          </p:cNvSpPr>
          <p:nvPr/>
        </p:nvSpPr>
        <p:spPr bwMode="auto">
          <a:xfrm>
            <a:off x="2122488" y="3883025"/>
            <a:ext cx="9540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58" name="TextBox 43"/>
          <p:cNvSpPr txBox="1">
            <a:spLocks noChangeArrowheads="1"/>
          </p:cNvSpPr>
          <p:nvPr/>
        </p:nvSpPr>
        <p:spPr bwMode="auto">
          <a:xfrm>
            <a:off x="4456113" y="3883025"/>
            <a:ext cx="9540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59" name="TextBox 44"/>
          <p:cNvSpPr txBox="1">
            <a:spLocks noChangeArrowheads="1"/>
          </p:cNvSpPr>
          <p:nvPr/>
        </p:nvSpPr>
        <p:spPr bwMode="auto">
          <a:xfrm>
            <a:off x="6754813" y="3883025"/>
            <a:ext cx="9540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60" name="TextBox 45"/>
          <p:cNvSpPr txBox="1">
            <a:spLocks noChangeArrowheads="1"/>
          </p:cNvSpPr>
          <p:nvPr/>
        </p:nvSpPr>
        <p:spPr bwMode="auto">
          <a:xfrm>
            <a:off x="8997950" y="3883025"/>
            <a:ext cx="9540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Rectangle 46"/>
          <p:cNvSpPr/>
          <p:nvPr/>
        </p:nvSpPr>
        <p:spPr>
          <a:xfrm>
            <a:off x="1851025" y="5557838"/>
            <a:ext cx="8489950" cy="646112"/>
          </a:xfrm>
          <a:prstGeom prst="rect">
            <a:avLst/>
          </a:prstGeom>
        </p:spPr>
        <p:txBody>
          <a:bodyPr>
            <a:spAutoFit/>
          </a:bodyPr>
          <a:lstStyle/>
          <a:p>
            <a:pPr algn="ct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Donec</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quam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felis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ultricies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nec</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pellentesque</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eu</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pretium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sem.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Nulla</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consequat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enim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a:xfrm>
            <a:off x="0" y="0"/>
            <a:ext cx="12192000" cy="6858000"/>
          </a:xfrm>
        </p:spPr>
      </p:pic>
      <p:sp>
        <p:nvSpPr>
          <p:cNvPr id="5" name="Rectangle 4"/>
          <p:cNvSpPr/>
          <p:nvPr/>
        </p:nvSpPr>
        <p:spPr>
          <a:xfrm>
            <a:off x="0" y="4138613"/>
            <a:ext cx="12192000" cy="27193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Rectangle 5"/>
          <p:cNvSpPr/>
          <p:nvPr/>
        </p:nvSpPr>
        <p:spPr>
          <a:xfrm>
            <a:off x="0" y="3186113"/>
            <a:ext cx="12192000" cy="95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2773" name="Group 7"/>
          <p:cNvGrpSpPr>
            <a:grpSpLocks/>
          </p:cNvGrpSpPr>
          <p:nvPr/>
        </p:nvGrpSpPr>
        <p:grpSpPr bwMode="auto">
          <a:xfrm>
            <a:off x="4073525" y="717550"/>
            <a:ext cx="4329113" cy="711200"/>
            <a:chOff x="1213805" y="695915"/>
            <a:chExt cx="4329641" cy="711981"/>
          </a:xfrm>
        </p:grpSpPr>
        <p:sp>
          <p:nvSpPr>
            <p:cNvPr id="10" name="TextBox 9"/>
            <p:cNvSpPr txBox="1"/>
            <p:nvPr/>
          </p:nvSpPr>
          <p:spPr>
            <a:xfrm>
              <a:off x="2245806" y="695915"/>
              <a:ext cx="1979854" cy="522862"/>
            </a:xfrm>
            <a:prstGeom prst="rect">
              <a:avLst/>
            </a:prstGeom>
            <a:noFill/>
          </p:spPr>
          <p:txBody>
            <a:bodyPr wrap="none">
              <a:spAutoFit/>
            </a:bodyPr>
            <a:lstStyle/>
            <a:p>
              <a:pPr algn="ct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11" name="TextBox 10"/>
            <p:cNvSpPr txBox="1"/>
            <p:nvPr/>
          </p:nvSpPr>
          <p:spPr>
            <a:xfrm>
              <a:off x="1213805" y="1131368"/>
              <a:ext cx="4329641" cy="276528"/>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9" name="Rectangle 8"/>
          <p:cNvSpPr/>
          <p:nvPr/>
        </p:nvSpPr>
        <p:spPr>
          <a:xfrm rot="5400000">
            <a:off x="6073776" y="222250"/>
            <a:ext cx="44450" cy="7524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2775" name="Group 17"/>
          <p:cNvGrpSpPr>
            <a:grpSpLocks/>
          </p:cNvGrpSpPr>
          <p:nvPr/>
        </p:nvGrpSpPr>
        <p:grpSpPr bwMode="auto">
          <a:xfrm>
            <a:off x="4530725" y="4530725"/>
            <a:ext cx="3130550" cy="1552575"/>
            <a:chOff x="4530437" y="4531503"/>
            <a:chExt cx="3131127" cy="1551218"/>
          </a:xfrm>
        </p:grpSpPr>
        <p:sp>
          <p:nvSpPr>
            <p:cNvPr id="32785" name="Rectangle 11"/>
            <p:cNvSpPr>
              <a:spLocks noChangeArrowheads="1"/>
            </p:cNvSpPr>
            <p:nvPr/>
          </p:nvSpPr>
          <p:spPr bwMode="auto">
            <a:xfrm>
              <a:off x="4530437" y="4913170"/>
              <a:ext cx="313112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a:t>
              </a:r>
            </a:p>
          </p:txBody>
        </p:sp>
        <p:sp>
          <p:nvSpPr>
            <p:cNvPr id="32786" name="TextBox 13"/>
            <p:cNvSpPr txBox="1">
              <a:spLocks noChangeArrowheads="1"/>
            </p:cNvSpPr>
            <p:nvPr/>
          </p:nvSpPr>
          <p:spPr bwMode="auto">
            <a:xfrm>
              <a:off x="5298378" y="4531503"/>
              <a:ext cx="1082547" cy="30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776" name="Rectangle 14"/>
          <p:cNvSpPr>
            <a:spLocks noChangeArrowheads="1"/>
          </p:cNvSpPr>
          <p:nvPr/>
        </p:nvSpPr>
        <p:spPr bwMode="auto">
          <a:xfrm>
            <a:off x="5756275" y="3338513"/>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2777" name="Rectangle 15"/>
          <p:cNvSpPr>
            <a:spLocks noChangeArrowheads="1"/>
          </p:cNvSpPr>
          <p:nvPr/>
        </p:nvSpPr>
        <p:spPr bwMode="auto">
          <a:xfrm>
            <a:off x="9713913" y="3278188"/>
            <a:ext cx="749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2778" name="TextBox 16"/>
          <p:cNvSpPr txBox="1">
            <a:spLocks noChangeArrowheads="1"/>
          </p:cNvSpPr>
          <p:nvPr/>
        </p:nvSpPr>
        <p:spPr bwMode="auto">
          <a:xfrm>
            <a:off x="1993900" y="3400425"/>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32779" name="Group 18"/>
          <p:cNvGrpSpPr>
            <a:grpSpLocks/>
          </p:cNvGrpSpPr>
          <p:nvPr/>
        </p:nvGrpSpPr>
        <p:grpSpPr bwMode="auto">
          <a:xfrm>
            <a:off x="8361363" y="4530725"/>
            <a:ext cx="3130550" cy="1552575"/>
            <a:chOff x="4530437" y="4531503"/>
            <a:chExt cx="3131127" cy="1551218"/>
          </a:xfrm>
        </p:grpSpPr>
        <p:sp>
          <p:nvSpPr>
            <p:cNvPr id="32783" name="Rectangle 19"/>
            <p:cNvSpPr>
              <a:spLocks noChangeArrowheads="1"/>
            </p:cNvSpPr>
            <p:nvPr/>
          </p:nvSpPr>
          <p:spPr bwMode="auto">
            <a:xfrm>
              <a:off x="4530437" y="4913170"/>
              <a:ext cx="313112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a:t>
              </a:r>
            </a:p>
          </p:txBody>
        </p:sp>
        <p:sp>
          <p:nvSpPr>
            <p:cNvPr id="32784" name="TextBox 20"/>
            <p:cNvSpPr txBox="1">
              <a:spLocks noChangeArrowheads="1"/>
            </p:cNvSpPr>
            <p:nvPr/>
          </p:nvSpPr>
          <p:spPr bwMode="auto">
            <a:xfrm>
              <a:off x="5544405" y="4531503"/>
              <a:ext cx="1082547" cy="30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2780" name="Group 21"/>
          <p:cNvGrpSpPr>
            <a:grpSpLocks/>
          </p:cNvGrpSpPr>
          <p:nvPr/>
        </p:nvGrpSpPr>
        <p:grpSpPr bwMode="auto">
          <a:xfrm>
            <a:off x="700088" y="4530725"/>
            <a:ext cx="3130550" cy="1552575"/>
            <a:chOff x="4530437" y="4531503"/>
            <a:chExt cx="3131127" cy="1551218"/>
          </a:xfrm>
        </p:grpSpPr>
        <p:sp>
          <p:nvSpPr>
            <p:cNvPr id="32781" name="Rectangle 22"/>
            <p:cNvSpPr>
              <a:spLocks noChangeArrowheads="1"/>
            </p:cNvSpPr>
            <p:nvPr/>
          </p:nvSpPr>
          <p:spPr bwMode="auto">
            <a:xfrm>
              <a:off x="4530437" y="4913170"/>
              <a:ext cx="313112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a:t>
              </a:r>
            </a:p>
          </p:txBody>
        </p:sp>
        <p:sp>
          <p:nvSpPr>
            <p:cNvPr id="32782" name="TextBox 23"/>
            <p:cNvSpPr txBox="1">
              <a:spLocks noChangeArrowheads="1"/>
            </p:cNvSpPr>
            <p:nvPr/>
          </p:nvSpPr>
          <p:spPr bwMode="auto">
            <a:xfrm>
              <a:off x="5437197" y="4531503"/>
              <a:ext cx="1082547" cy="30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Group 1"/>
          <p:cNvGrpSpPr>
            <a:grpSpLocks/>
          </p:cNvGrpSpPr>
          <p:nvPr/>
        </p:nvGrpSpPr>
        <p:grpSpPr bwMode="auto">
          <a:xfrm>
            <a:off x="712788" y="641350"/>
            <a:ext cx="4459287" cy="754063"/>
            <a:chOff x="712098" y="642076"/>
            <a:chExt cx="4460763" cy="752559"/>
          </a:xfrm>
        </p:grpSpPr>
        <p:grpSp>
          <p:nvGrpSpPr>
            <p:cNvPr id="33812" name="Group 2"/>
            <p:cNvGrpSpPr>
              <a:grpSpLocks/>
            </p:cNvGrpSpPr>
            <p:nvPr/>
          </p:nvGrpSpPr>
          <p:grpSpPr bwMode="auto">
            <a:xfrm>
              <a:off x="842297" y="662673"/>
              <a:ext cx="4330564" cy="710554"/>
              <a:chOff x="1214531" y="695836"/>
              <a:chExt cx="4330564" cy="710554"/>
            </a:xfrm>
          </p:grpSpPr>
          <p:sp>
            <p:nvSpPr>
              <p:cNvPr id="5" name="TextBox 4"/>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6" name="TextBox 5"/>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4" name="Rectangle 3"/>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 name="Rectangle 58"/>
          <p:cNvSpPr/>
          <p:nvPr/>
        </p:nvSpPr>
        <p:spPr>
          <a:xfrm>
            <a:off x="6330950" y="3303588"/>
            <a:ext cx="849313" cy="8493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Rectangle 59"/>
          <p:cNvSpPr/>
          <p:nvPr/>
        </p:nvSpPr>
        <p:spPr>
          <a:xfrm>
            <a:off x="8337550" y="5286375"/>
            <a:ext cx="2855913" cy="8493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3797" name="Group 63"/>
          <p:cNvGrpSpPr>
            <a:grpSpLocks/>
          </p:cNvGrpSpPr>
          <p:nvPr/>
        </p:nvGrpSpPr>
        <p:grpSpPr bwMode="auto">
          <a:xfrm>
            <a:off x="841375" y="2703513"/>
            <a:ext cx="3908425" cy="3184525"/>
            <a:chOff x="841571" y="2919865"/>
            <a:chExt cx="3908454" cy="3184852"/>
          </a:xfrm>
        </p:grpSpPr>
        <p:sp>
          <p:nvSpPr>
            <p:cNvPr id="61" name="TextBox 60"/>
            <p:cNvSpPr txBox="1"/>
            <p:nvPr/>
          </p:nvSpPr>
          <p:spPr>
            <a:xfrm>
              <a:off x="841571" y="2919865"/>
              <a:ext cx="2994047" cy="462009"/>
            </a:xfrm>
            <a:prstGeom prst="rect">
              <a:avLst/>
            </a:prstGeom>
            <a:noFill/>
          </p:spPr>
          <p:txBody>
            <a:bodyPr>
              <a:spAutoFit/>
            </a:bodyPr>
            <a:lstStyle/>
            <a:p>
              <a:pPr eaLnBrk="1" fontAlgn="auto" hangingPunct="1">
                <a:spcBef>
                  <a:spcPts val="0"/>
                </a:spcBef>
                <a:spcAft>
                  <a:spcPts val="0"/>
                </a:spcAft>
                <a:defRP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2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3811" name="Rectangle 62"/>
            <p:cNvSpPr>
              <a:spLocks noChangeArrowheads="1"/>
            </p:cNvSpPr>
            <p:nvPr/>
          </p:nvSpPr>
          <p:spPr bwMode="auto">
            <a:xfrm>
              <a:off x="841571" y="4534709"/>
              <a:ext cx="3908454" cy="157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endPar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Nulla consequat massa quis enim.</a:t>
              </a:r>
            </a:p>
          </p:txBody>
        </p:sp>
      </p:grpSp>
      <p:sp>
        <p:nvSpPr>
          <p:cNvPr id="65" name="Rectangle 64"/>
          <p:cNvSpPr/>
          <p:nvPr/>
        </p:nvSpPr>
        <p:spPr>
          <a:xfrm>
            <a:off x="5326063" y="2324100"/>
            <a:ext cx="1854200" cy="8493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799" name="Rectangle 6"/>
          <p:cNvSpPr>
            <a:spLocks noChangeArrowheads="1"/>
          </p:cNvSpPr>
          <p:nvPr/>
        </p:nvSpPr>
        <p:spPr bwMode="auto">
          <a:xfrm>
            <a:off x="6486525" y="3441700"/>
            <a:ext cx="595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pic>
        <p:nvPicPr>
          <p:cNvPr id="33800"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5672" b="15672"/>
          <a:stretch>
            <a:fillRect/>
          </a:stretch>
        </p:blipFill>
        <p:spPr>
          <a:xfrm>
            <a:off x="5326063" y="2324100"/>
            <a:ext cx="1854200" cy="849313"/>
          </a:xfrm>
        </p:spPr>
      </p:pic>
      <p:pic>
        <p:nvPicPr>
          <p:cNvPr id="33801" name="图片占位符 7"/>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579" r="16579"/>
          <a:stretch>
            <a:fillRect/>
          </a:stretch>
        </p:blipFill>
        <p:spPr>
          <a:xfrm>
            <a:off x="5326063" y="3303588"/>
            <a:ext cx="850900" cy="849312"/>
          </a:xfrm>
        </p:spPr>
      </p:pic>
      <p:pic>
        <p:nvPicPr>
          <p:cNvPr id="33802" name="图片占位符 11"/>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6203" r="16203"/>
          <a:stretch>
            <a:fillRect/>
          </a:stretch>
        </p:blipFill>
        <p:spPr>
          <a:xfrm>
            <a:off x="5326063" y="4294188"/>
            <a:ext cx="1854200" cy="1828800"/>
          </a:xfrm>
        </p:spPr>
      </p:pic>
      <p:pic>
        <p:nvPicPr>
          <p:cNvPr id="33803" name="图片占位符 21"/>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16756" r="16756"/>
          <a:stretch>
            <a:fillRect/>
          </a:stretch>
        </p:blipFill>
        <p:spPr>
          <a:xfrm>
            <a:off x="7326313" y="5268913"/>
            <a:ext cx="849312" cy="850900"/>
          </a:xfrm>
        </p:spPr>
      </p:pic>
      <p:pic>
        <p:nvPicPr>
          <p:cNvPr id="33804" name="图片占位符 13"/>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l="28098" r="28098"/>
          <a:stretch>
            <a:fillRect/>
          </a:stretch>
        </p:blipFill>
        <p:spPr>
          <a:xfrm>
            <a:off x="7334250" y="2324100"/>
            <a:ext cx="1852613" cy="2819400"/>
          </a:xfrm>
        </p:spPr>
      </p:pic>
      <p:pic>
        <p:nvPicPr>
          <p:cNvPr id="33805" name="图片占位符 17"/>
          <p:cNvPicPr>
            <a:picLocks noGrp="1" noChangeAspect="1"/>
          </p:cNvPicPr>
          <p:nvPr>
            <p:ph type="pic" sz="quarter" idx="17"/>
          </p:nvPr>
        </p:nvPicPr>
        <p:blipFill>
          <a:blip r:embed="rId7" cstate="print">
            <a:extLst>
              <a:ext uri="{28A0092B-C50C-407E-A947-70E740481C1C}">
                <a14:useLocalDpi xmlns:a14="http://schemas.microsoft.com/office/drawing/2010/main" val="0"/>
              </a:ext>
            </a:extLst>
          </a:blip>
          <a:srcRect l="16797" r="16797"/>
          <a:stretch>
            <a:fillRect/>
          </a:stretch>
        </p:blipFill>
        <p:spPr>
          <a:xfrm>
            <a:off x="9340850" y="4294188"/>
            <a:ext cx="849313" cy="849312"/>
          </a:xfrm>
        </p:spPr>
      </p:pic>
      <p:pic>
        <p:nvPicPr>
          <p:cNvPr id="33806" name="图片占位符 19"/>
          <p:cNvPicPr>
            <a:picLocks noGrp="1" noChangeAspect="1"/>
          </p:cNvPicPr>
          <p:nvPr>
            <p:ph type="pic" sz="quarter" idx="18"/>
          </p:nvPr>
        </p:nvPicPr>
        <p:blipFill>
          <a:blip r:embed="rId8" cstate="print">
            <a:extLst>
              <a:ext uri="{28A0092B-C50C-407E-A947-70E740481C1C}">
                <a14:useLocalDpi xmlns:a14="http://schemas.microsoft.com/office/drawing/2010/main" val="0"/>
              </a:ext>
            </a:extLst>
          </a:blip>
          <a:srcRect l="13359" r="13359"/>
          <a:stretch>
            <a:fillRect/>
          </a:stretch>
        </p:blipFill>
        <p:spPr>
          <a:xfrm>
            <a:off x="10344150" y="4294188"/>
            <a:ext cx="849313" cy="849312"/>
          </a:xfrm>
        </p:spPr>
      </p:pic>
      <p:pic>
        <p:nvPicPr>
          <p:cNvPr id="33807" name="图片占位符 15"/>
          <p:cNvPicPr>
            <a:picLocks noGrp="1" noChangeAspect="1"/>
          </p:cNvPicPr>
          <p:nvPr>
            <p:ph type="pic" sz="quarter" idx="16"/>
          </p:nvPr>
        </p:nvPicPr>
        <p:blipFill>
          <a:blip r:embed="rId9" cstate="print">
            <a:extLst>
              <a:ext uri="{28A0092B-C50C-407E-A947-70E740481C1C}">
                <a14:useLocalDpi xmlns:a14="http://schemas.microsoft.com/office/drawing/2010/main" val="0"/>
              </a:ext>
            </a:extLst>
          </a:blip>
          <a:srcRect l="16232" r="16232"/>
          <a:stretch>
            <a:fillRect/>
          </a:stretch>
        </p:blipFill>
        <p:spPr>
          <a:xfrm>
            <a:off x="9340850" y="2324100"/>
            <a:ext cx="1852613" cy="1828800"/>
          </a:xfrm>
        </p:spPr>
      </p:pic>
      <p:pic>
        <p:nvPicPr>
          <p:cNvPr id="33808" name="图片占位符 23"/>
          <p:cNvPicPr>
            <a:picLocks noGrp="1" noChangeAspect="1"/>
          </p:cNvPicPr>
          <p:nvPr>
            <p:ph type="pic" sz="quarter" idx="19"/>
          </p:nvPr>
        </p:nvPicPr>
        <p:blipFill>
          <a:blip r:embed="rId10" cstate="print">
            <a:extLst>
              <a:ext uri="{28A0092B-C50C-407E-A947-70E740481C1C}">
                <a14:useLocalDpi xmlns:a14="http://schemas.microsoft.com/office/drawing/2010/main" val="0"/>
              </a:ext>
            </a:extLst>
          </a:blip>
          <a:srcRect t="24060" b="24060"/>
          <a:stretch>
            <a:fillRect/>
          </a:stretch>
        </p:blipFill>
        <p:spPr>
          <a:xfrm>
            <a:off x="8337550" y="5286375"/>
            <a:ext cx="2855913" cy="833438"/>
          </a:xfrm>
        </p:spPr>
      </p:pic>
      <p:pic>
        <p:nvPicPr>
          <p:cNvPr id="33809" name="图片占位符 9"/>
          <p:cNvPicPr>
            <a:picLocks noGrp="1" noChangeAspect="1"/>
          </p:cNvPicPr>
          <p:nvPr>
            <p:ph type="pic" sz="quarter" idx="12"/>
          </p:nvPr>
        </p:nvPicPr>
        <p:blipFill>
          <a:blip r:embed="rId11" cstate="print">
            <a:extLst>
              <a:ext uri="{28A0092B-C50C-407E-A947-70E740481C1C}">
                <a14:useLocalDpi xmlns:a14="http://schemas.microsoft.com/office/drawing/2010/main" val="0"/>
              </a:ext>
            </a:extLst>
          </a:blip>
          <a:srcRect l="16641" r="16641"/>
          <a:stretch>
            <a:fillRect/>
          </a:stretch>
        </p:blipFill>
        <p:spPr>
          <a:xfrm>
            <a:off x="6330950" y="3303588"/>
            <a:ext cx="849313" cy="849312"/>
          </a:xfrm>
        </p:spPr>
      </p:pic>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1"/>
          <p:cNvGrpSpPr>
            <a:grpSpLocks/>
          </p:cNvGrpSpPr>
          <p:nvPr/>
        </p:nvGrpSpPr>
        <p:grpSpPr bwMode="auto">
          <a:xfrm>
            <a:off x="712788" y="641350"/>
            <a:ext cx="4459287" cy="754063"/>
            <a:chOff x="712098" y="642076"/>
            <a:chExt cx="4460763" cy="752559"/>
          </a:xfrm>
        </p:grpSpPr>
        <p:grpSp>
          <p:nvGrpSpPr>
            <p:cNvPr id="34876" name="Group 2"/>
            <p:cNvGrpSpPr>
              <a:grpSpLocks/>
            </p:cNvGrpSpPr>
            <p:nvPr/>
          </p:nvGrpSpPr>
          <p:grpSpPr bwMode="auto">
            <a:xfrm>
              <a:off x="842297" y="662673"/>
              <a:ext cx="4330564" cy="710554"/>
              <a:chOff x="1214531" y="695836"/>
              <a:chExt cx="4330564" cy="710554"/>
            </a:xfrm>
          </p:grpSpPr>
          <p:sp>
            <p:nvSpPr>
              <p:cNvPr id="5" name="TextBox 4"/>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6" name="TextBox 5"/>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4" name="Rectangle 3"/>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819" name="Group 55"/>
          <p:cNvGrpSpPr>
            <a:grpSpLocks/>
          </p:cNvGrpSpPr>
          <p:nvPr/>
        </p:nvGrpSpPr>
        <p:grpSpPr bwMode="auto">
          <a:xfrm>
            <a:off x="903288" y="4548188"/>
            <a:ext cx="2744787" cy="1504950"/>
            <a:chOff x="902683" y="4386915"/>
            <a:chExt cx="2746178" cy="1505175"/>
          </a:xfrm>
        </p:grpSpPr>
        <p:grpSp>
          <p:nvGrpSpPr>
            <p:cNvPr id="34859" name="Group 18"/>
            <p:cNvGrpSpPr>
              <a:grpSpLocks/>
            </p:cNvGrpSpPr>
            <p:nvPr/>
          </p:nvGrpSpPr>
          <p:grpSpPr bwMode="auto">
            <a:xfrm>
              <a:off x="1539592" y="4386915"/>
              <a:ext cx="1339507" cy="554836"/>
              <a:chOff x="1400874" y="4386915"/>
              <a:chExt cx="1339507" cy="554836"/>
            </a:xfrm>
          </p:grpSpPr>
          <p:sp>
            <p:nvSpPr>
              <p:cNvPr id="17" name="TextBox 16"/>
              <p:cNvSpPr txBox="1"/>
              <p:nvPr/>
            </p:nvSpPr>
            <p:spPr>
              <a:xfrm>
                <a:off x="1400875" y="4386915"/>
                <a:ext cx="1338941" cy="368355"/>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17"/>
              <p:cNvSpPr txBox="1"/>
              <p:nvPr/>
            </p:nvSpPr>
            <p:spPr>
              <a:xfrm>
                <a:off x="1621650" y="4664769"/>
                <a:ext cx="1078458" cy="276266"/>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 Founder</a:t>
                </a:r>
              </a:p>
            </p:txBody>
          </p:sp>
        </p:grpSp>
        <p:grpSp>
          <p:nvGrpSpPr>
            <p:cNvPr id="34860" name="Group 54"/>
            <p:cNvGrpSpPr>
              <a:grpSpLocks/>
            </p:cNvGrpSpPr>
            <p:nvPr/>
          </p:nvGrpSpPr>
          <p:grpSpPr bwMode="auto">
            <a:xfrm>
              <a:off x="902683" y="5064807"/>
              <a:ext cx="2746178" cy="827283"/>
              <a:chOff x="841571" y="5034965"/>
              <a:chExt cx="2746178" cy="827283"/>
            </a:xfrm>
          </p:grpSpPr>
          <p:sp>
            <p:nvSpPr>
              <p:cNvPr id="34861" name="TextBox 41"/>
              <p:cNvSpPr txBox="1">
                <a:spLocks noChangeArrowheads="1"/>
              </p:cNvSpPr>
              <p:nvPr/>
            </p:nvSpPr>
            <p:spPr bwMode="auto">
              <a:xfrm>
                <a:off x="841571" y="5034965"/>
                <a:ext cx="855154"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Photoshop</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62" name="TextBox 42"/>
              <p:cNvSpPr txBox="1">
                <a:spLocks noChangeArrowheads="1"/>
              </p:cNvSpPr>
              <p:nvPr/>
            </p:nvSpPr>
            <p:spPr bwMode="auto">
              <a:xfrm>
                <a:off x="841571" y="5228649"/>
                <a:ext cx="776568"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Illustrator</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63" name="TextBox 43"/>
              <p:cNvSpPr txBox="1">
                <a:spLocks noChangeArrowheads="1"/>
              </p:cNvSpPr>
              <p:nvPr/>
            </p:nvSpPr>
            <p:spPr bwMode="auto">
              <a:xfrm>
                <a:off x="841571" y="5420745"/>
                <a:ext cx="629017"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Coding</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4864" name="Group 53"/>
              <p:cNvGrpSpPr>
                <a:grpSpLocks/>
              </p:cNvGrpSpPr>
              <p:nvPr/>
            </p:nvGrpSpPr>
            <p:grpSpPr bwMode="auto">
              <a:xfrm>
                <a:off x="1796990" y="5129504"/>
                <a:ext cx="1790759" cy="638017"/>
                <a:chOff x="1796991" y="5129504"/>
                <a:chExt cx="832230" cy="638017"/>
              </a:xfrm>
            </p:grpSpPr>
            <p:sp>
              <p:nvSpPr>
                <p:cNvPr id="45" name="Rectangle 44"/>
                <p:cNvSpPr/>
                <p:nvPr/>
              </p:nvSpPr>
              <p:spPr>
                <a:xfrm>
                  <a:off x="1798073" y="5130300"/>
                  <a:ext cx="831148" cy="571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Rectangle 45"/>
                <p:cNvSpPr/>
                <p:nvPr/>
              </p:nvSpPr>
              <p:spPr>
                <a:xfrm>
                  <a:off x="1797335" y="5130300"/>
                  <a:ext cx="676138" cy="57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Rectangle 46"/>
                <p:cNvSpPr/>
                <p:nvPr/>
              </p:nvSpPr>
              <p:spPr>
                <a:xfrm>
                  <a:off x="1798073" y="5322417"/>
                  <a:ext cx="831148" cy="571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Rectangle 47"/>
                <p:cNvSpPr/>
                <p:nvPr/>
              </p:nvSpPr>
              <p:spPr>
                <a:xfrm>
                  <a:off x="1797335" y="5322417"/>
                  <a:ext cx="676138" cy="571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Rectangle 48"/>
                <p:cNvSpPr/>
                <p:nvPr/>
              </p:nvSpPr>
              <p:spPr>
                <a:xfrm>
                  <a:off x="1798073" y="5516121"/>
                  <a:ext cx="831148" cy="5557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Rectangle 49"/>
                <p:cNvSpPr/>
                <p:nvPr/>
              </p:nvSpPr>
              <p:spPr>
                <a:xfrm>
                  <a:off x="1797335" y="5516121"/>
                  <a:ext cx="676138" cy="555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Rectangle 50"/>
                <p:cNvSpPr/>
                <p:nvPr/>
              </p:nvSpPr>
              <p:spPr>
                <a:xfrm>
                  <a:off x="1798073" y="5709825"/>
                  <a:ext cx="831148" cy="571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Rectangle 51"/>
                <p:cNvSpPr/>
                <p:nvPr/>
              </p:nvSpPr>
              <p:spPr>
                <a:xfrm>
                  <a:off x="1797335" y="5709825"/>
                  <a:ext cx="676138" cy="571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865" name="TextBox 52"/>
              <p:cNvSpPr txBox="1">
                <a:spLocks noChangeArrowheads="1"/>
              </p:cNvSpPr>
              <p:nvPr/>
            </p:nvSpPr>
            <p:spPr bwMode="auto">
              <a:xfrm>
                <a:off x="841571" y="5616016"/>
                <a:ext cx="983459"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Photography</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34820" name="Group 92"/>
          <p:cNvGrpSpPr>
            <a:grpSpLocks/>
          </p:cNvGrpSpPr>
          <p:nvPr/>
        </p:nvGrpSpPr>
        <p:grpSpPr bwMode="auto">
          <a:xfrm>
            <a:off x="4722813" y="4548188"/>
            <a:ext cx="2746375" cy="1504950"/>
            <a:chOff x="4722912" y="4386915"/>
            <a:chExt cx="2746178" cy="1505175"/>
          </a:xfrm>
        </p:grpSpPr>
        <p:grpSp>
          <p:nvGrpSpPr>
            <p:cNvPr id="34842" name="Group 57"/>
            <p:cNvGrpSpPr>
              <a:grpSpLocks/>
            </p:cNvGrpSpPr>
            <p:nvPr/>
          </p:nvGrpSpPr>
          <p:grpSpPr bwMode="auto">
            <a:xfrm>
              <a:off x="5246749" y="4386915"/>
              <a:ext cx="1611277" cy="554836"/>
              <a:chOff x="1067390" y="4386915"/>
              <a:chExt cx="1611277" cy="554836"/>
            </a:xfrm>
          </p:grpSpPr>
          <p:sp>
            <p:nvSpPr>
              <p:cNvPr id="73" name="TextBox 72"/>
              <p:cNvSpPr txBox="1"/>
              <p:nvPr/>
            </p:nvSpPr>
            <p:spPr>
              <a:xfrm>
                <a:off x="1067390" y="4386915"/>
                <a:ext cx="1338166" cy="368355"/>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4" name="TextBox 73"/>
              <p:cNvSpPr txBox="1"/>
              <p:nvPr/>
            </p:nvSpPr>
            <p:spPr>
              <a:xfrm>
                <a:off x="1226129" y="4664769"/>
                <a:ext cx="1452457" cy="276266"/>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Graphic Designer</a:t>
                </a:r>
              </a:p>
            </p:txBody>
          </p:sp>
        </p:grpSp>
        <p:grpSp>
          <p:nvGrpSpPr>
            <p:cNvPr id="34843" name="Group 58"/>
            <p:cNvGrpSpPr>
              <a:grpSpLocks/>
            </p:cNvGrpSpPr>
            <p:nvPr/>
          </p:nvGrpSpPr>
          <p:grpSpPr bwMode="auto">
            <a:xfrm>
              <a:off x="4722912" y="5064807"/>
              <a:ext cx="2746178" cy="827283"/>
              <a:chOff x="841571" y="5034965"/>
              <a:chExt cx="2746178" cy="827283"/>
            </a:xfrm>
          </p:grpSpPr>
          <p:sp>
            <p:nvSpPr>
              <p:cNvPr id="34844" name="TextBox 59"/>
              <p:cNvSpPr txBox="1">
                <a:spLocks noChangeArrowheads="1"/>
              </p:cNvSpPr>
              <p:nvPr/>
            </p:nvSpPr>
            <p:spPr bwMode="auto">
              <a:xfrm>
                <a:off x="841571" y="5034965"/>
                <a:ext cx="854660"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Photoshop</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45" name="TextBox 60"/>
              <p:cNvSpPr txBox="1">
                <a:spLocks noChangeArrowheads="1"/>
              </p:cNvSpPr>
              <p:nvPr/>
            </p:nvSpPr>
            <p:spPr bwMode="auto">
              <a:xfrm>
                <a:off x="841571" y="5228649"/>
                <a:ext cx="776119"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Illustrator</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46" name="TextBox 61"/>
              <p:cNvSpPr txBox="1">
                <a:spLocks noChangeArrowheads="1"/>
              </p:cNvSpPr>
              <p:nvPr/>
            </p:nvSpPr>
            <p:spPr bwMode="auto">
              <a:xfrm>
                <a:off x="841571" y="5420745"/>
                <a:ext cx="628653"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Coding</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4847" name="Group 62"/>
              <p:cNvGrpSpPr>
                <a:grpSpLocks/>
              </p:cNvGrpSpPr>
              <p:nvPr/>
            </p:nvGrpSpPr>
            <p:grpSpPr bwMode="auto">
              <a:xfrm>
                <a:off x="1796990" y="5129504"/>
                <a:ext cx="1790759" cy="638017"/>
                <a:chOff x="1796991" y="5129504"/>
                <a:chExt cx="832230" cy="638017"/>
              </a:xfrm>
            </p:grpSpPr>
            <p:sp>
              <p:nvSpPr>
                <p:cNvPr id="65" name="Rectangle 64"/>
                <p:cNvSpPr/>
                <p:nvPr/>
              </p:nvSpPr>
              <p:spPr>
                <a:xfrm>
                  <a:off x="1797815" y="5130300"/>
                  <a:ext cx="831406" cy="571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Rectangle 65"/>
                <p:cNvSpPr/>
                <p:nvPr/>
              </p:nvSpPr>
              <p:spPr>
                <a:xfrm>
                  <a:off x="1797078" y="5130300"/>
                  <a:ext cx="676485" cy="57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Rectangle 66"/>
                <p:cNvSpPr/>
                <p:nvPr/>
              </p:nvSpPr>
              <p:spPr>
                <a:xfrm>
                  <a:off x="1797815" y="5322417"/>
                  <a:ext cx="831406" cy="571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Rectangle 67"/>
                <p:cNvSpPr/>
                <p:nvPr/>
              </p:nvSpPr>
              <p:spPr>
                <a:xfrm>
                  <a:off x="1797078" y="5322417"/>
                  <a:ext cx="676485" cy="571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Rectangle 68"/>
                <p:cNvSpPr/>
                <p:nvPr/>
              </p:nvSpPr>
              <p:spPr>
                <a:xfrm>
                  <a:off x="1797815" y="5516121"/>
                  <a:ext cx="831406" cy="5557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Rectangle 69"/>
                <p:cNvSpPr/>
                <p:nvPr/>
              </p:nvSpPr>
              <p:spPr>
                <a:xfrm>
                  <a:off x="1797078" y="5516121"/>
                  <a:ext cx="676485" cy="555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Rectangle 70"/>
                <p:cNvSpPr/>
                <p:nvPr/>
              </p:nvSpPr>
              <p:spPr>
                <a:xfrm>
                  <a:off x="1797815" y="5709825"/>
                  <a:ext cx="831406" cy="571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Rectangle 71"/>
                <p:cNvSpPr/>
                <p:nvPr/>
              </p:nvSpPr>
              <p:spPr>
                <a:xfrm>
                  <a:off x="1797078" y="5709825"/>
                  <a:ext cx="676485" cy="571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848" name="TextBox 63"/>
              <p:cNvSpPr txBox="1">
                <a:spLocks noChangeArrowheads="1"/>
              </p:cNvSpPr>
              <p:nvPr/>
            </p:nvSpPr>
            <p:spPr bwMode="auto">
              <a:xfrm>
                <a:off x="841571" y="5616016"/>
                <a:ext cx="982890"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Photography</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34821" name="Group 93"/>
          <p:cNvGrpSpPr>
            <a:grpSpLocks/>
          </p:cNvGrpSpPr>
          <p:nvPr/>
        </p:nvGrpSpPr>
        <p:grpSpPr bwMode="auto">
          <a:xfrm>
            <a:off x="8543925" y="4548188"/>
            <a:ext cx="2744788" cy="1504950"/>
            <a:chOff x="8543141" y="4386915"/>
            <a:chExt cx="2746178" cy="1505175"/>
          </a:xfrm>
        </p:grpSpPr>
        <p:grpSp>
          <p:nvGrpSpPr>
            <p:cNvPr id="34825" name="Group 75"/>
            <p:cNvGrpSpPr>
              <a:grpSpLocks/>
            </p:cNvGrpSpPr>
            <p:nvPr/>
          </p:nvGrpSpPr>
          <p:grpSpPr bwMode="auto">
            <a:xfrm>
              <a:off x="9273761" y="4386915"/>
              <a:ext cx="1379602" cy="554836"/>
              <a:chOff x="1400008" y="4386915"/>
              <a:chExt cx="1379602" cy="554836"/>
            </a:xfrm>
          </p:grpSpPr>
          <p:sp>
            <p:nvSpPr>
              <p:cNvPr id="91" name="TextBox 90"/>
              <p:cNvSpPr txBox="1"/>
              <p:nvPr/>
            </p:nvSpPr>
            <p:spPr>
              <a:xfrm>
                <a:off x="1400008" y="4386915"/>
                <a:ext cx="1380236" cy="368355"/>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92" name="TextBox 91"/>
              <p:cNvSpPr txBox="1"/>
              <p:nvPr/>
            </p:nvSpPr>
            <p:spPr>
              <a:xfrm>
                <a:off x="1606487" y="4664769"/>
                <a:ext cx="938688" cy="276266"/>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Marketing</a:t>
                </a:r>
              </a:p>
            </p:txBody>
          </p:sp>
        </p:grpSp>
        <p:grpSp>
          <p:nvGrpSpPr>
            <p:cNvPr id="34826" name="Group 76"/>
            <p:cNvGrpSpPr>
              <a:grpSpLocks/>
            </p:cNvGrpSpPr>
            <p:nvPr/>
          </p:nvGrpSpPr>
          <p:grpSpPr bwMode="auto">
            <a:xfrm>
              <a:off x="8543141" y="5064807"/>
              <a:ext cx="2746178" cy="827283"/>
              <a:chOff x="841571" y="5034965"/>
              <a:chExt cx="2746178" cy="827283"/>
            </a:xfrm>
          </p:grpSpPr>
          <p:sp>
            <p:nvSpPr>
              <p:cNvPr id="34827" name="TextBox 77"/>
              <p:cNvSpPr txBox="1">
                <a:spLocks noChangeArrowheads="1"/>
              </p:cNvSpPr>
              <p:nvPr/>
            </p:nvSpPr>
            <p:spPr bwMode="auto">
              <a:xfrm>
                <a:off x="841571" y="5034965"/>
                <a:ext cx="855154"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Photoshop</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8" name="TextBox 78"/>
              <p:cNvSpPr txBox="1">
                <a:spLocks noChangeArrowheads="1"/>
              </p:cNvSpPr>
              <p:nvPr/>
            </p:nvSpPr>
            <p:spPr bwMode="auto">
              <a:xfrm>
                <a:off x="841571" y="5228649"/>
                <a:ext cx="776568"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Illustrator</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9" name="TextBox 79"/>
              <p:cNvSpPr txBox="1">
                <a:spLocks noChangeArrowheads="1"/>
              </p:cNvSpPr>
              <p:nvPr/>
            </p:nvSpPr>
            <p:spPr bwMode="auto">
              <a:xfrm>
                <a:off x="841571" y="5420745"/>
                <a:ext cx="629016"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Coding</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4830" name="Group 80"/>
              <p:cNvGrpSpPr>
                <a:grpSpLocks/>
              </p:cNvGrpSpPr>
              <p:nvPr/>
            </p:nvGrpSpPr>
            <p:grpSpPr bwMode="auto">
              <a:xfrm>
                <a:off x="1796990" y="5129504"/>
                <a:ext cx="1790759" cy="638017"/>
                <a:chOff x="1796991" y="5129504"/>
                <a:chExt cx="832230" cy="638017"/>
              </a:xfrm>
            </p:grpSpPr>
            <p:sp>
              <p:nvSpPr>
                <p:cNvPr id="83" name="Rectangle 82"/>
                <p:cNvSpPr/>
                <p:nvPr/>
              </p:nvSpPr>
              <p:spPr>
                <a:xfrm>
                  <a:off x="1798073" y="5130300"/>
                  <a:ext cx="831148" cy="571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Rectangle 83"/>
                <p:cNvSpPr/>
                <p:nvPr/>
              </p:nvSpPr>
              <p:spPr>
                <a:xfrm>
                  <a:off x="1797335" y="5130300"/>
                  <a:ext cx="676138" cy="57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Rectangle 84"/>
                <p:cNvSpPr/>
                <p:nvPr/>
              </p:nvSpPr>
              <p:spPr>
                <a:xfrm>
                  <a:off x="1798073" y="5322417"/>
                  <a:ext cx="831148" cy="571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Rectangle 85"/>
                <p:cNvSpPr/>
                <p:nvPr/>
              </p:nvSpPr>
              <p:spPr>
                <a:xfrm>
                  <a:off x="1797335" y="5322417"/>
                  <a:ext cx="676138" cy="571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Rectangle 86"/>
                <p:cNvSpPr/>
                <p:nvPr/>
              </p:nvSpPr>
              <p:spPr>
                <a:xfrm>
                  <a:off x="1798073" y="5516121"/>
                  <a:ext cx="831148" cy="5557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Rectangle 87"/>
                <p:cNvSpPr/>
                <p:nvPr/>
              </p:nvSpPr>
              <p:spPr>
                <a:xfrm>
                  <a:off x="1797335" y="5516121"/>
                  <a:ext cx="676138" cy="555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Rectangle 88"/>
                <p:cNvSpPr/>
                <p:nvPr/>
              </p:nvSpPr>
              <p:spPr>
                <a:xfrm>
                  <a:off x="1798073" y="5709825"/>
                  <a:ext cx="831148" cy="571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Rectangle 89"/>
                <p:cNvSpPr/>
                <p:nvPr/>
              </p:nvSpPr>
              <p:spPr>
                <a:xfrm>
                  <a:off x="1797335" y="5709825"/>
                  <a:ext cx="676138" cy="571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831" name="TextBox 81"/>
              <p:cNvSpPr txBox="1">
                <a:spLocks noChangeArrowheads="1"/>
              </p:cNvSpPr>
              <p:nvPr/>
            </p:nvSpPr>
            <p:spPr bwMode="auto">
              <a:xfrm>
                <a:off x="841571" y="5616016"/>
                <a:ext cx="983459" cy="24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Photography</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pic>
        <p:nvPicPr>
          <p:cNvPr id="34822"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3020" b="3020"/>
          <a:stretch>
            <a:fillRect/>
          </a:stretch>
        </p:blipFill>
        <p:spPr>
          <a:xfrm>
            <a:off x="712788" y="2324100"/>
            <a:ext cx="3127375" cy="1958975"/>
          </a:xfrm>
        </p:spPr>
      </p:pic>
      <p:pic>
        <p:nvPicPr>
          <p:cNvPr id="34823" name="图片占位符 7"/>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3020" b="3020"/>
          <a:stretch>
            <a:fillRect/>
          </a:stretch>
        </p:blipFill>
        <p:spPr>
          <a:xfrm>
            <a:off x="4532313" y="2324100"/>
            <a:ext cx="3127375" cy="1958975"/>
          </a:xfrm>
        </p:spPr>
      </p:pic>
      <p:pic>
        <p:nvPicPr>
          <p:cNvPr id="34824" name="图片占位符 9"/>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3020" b="3020"/>
          <a:stretch>
            <a:fillRect/>
          </a:stretch>
        </p:blipFill>
        <p:spPr>
          <a:xfrm>
            <a:off x="8351838" y="2324100"/>
            <a:ext cx="3127375" cy="1958975"/>
          </a:xfrm>
        </p:spPr>
      </p:pic>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1"/>
          <p:cNvGrpSpPr>
            <a:grpSpLocks/>
          </p:cNvGrpSpPr>
          <p:nvPr/>
        </p:nvGrpSpPr>
        <p:grpSpPr bwMode="auto">
          <a:xfrm>
            <a:off x="712788" y="641350"/>
            <a:ext cx="4459287" cy="754063"/>
            <a:chOff x="712098" y="642076"/>
            <a:chExt cx="4460763" cy="752559"/>
          </a:xfrm>
        </p:grpSpPr>
        <p:grpSp>
          <p:nvGrpSpPr>
            <p:cNvPr id="35875" name="Group 2"/>
            <p:cNvGrpSpPr>
              <a:grpSpLocks/>
            </p:cNvGrpSpPr>
            <p:nvPr/>
          </p:nvGrpSpPr>
          <p:grpSpPr bwMode="auto">
            <a:xfrm>
              <a:off x="842297" y="662673"/>
              <a:ext cx="4330564" cy="710554"/>
              <a:chOff x="1214531" y="695836"/>
              <a:chExt cx="4330564" cy="710554"/>
            </a:xfrm>
          </p:grpSpPr>
          <p:sp>
            <p:nvSpPr>
              <p:cNvPr id="5" name="TextBox 4"/>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6" name="TextBox 5"/>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4" name="Rectangle 3"/>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 name="TextBox 10"/>
          <p:cNvSpPr txBox="1"/>
          <p:nvPr/>
        </p:nvSpPr>
        <p:spPr>
          <a:xfrm>
            <a:off x="3382963" y="2452688"/>
            <a:ext cx="1338262" cy="369887"/>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Rectangle 9"/>
          <p:cNvSpPr/>
          <p:nvPr/>
        </p:nvSpPr>
        <p:spPr>
          <a:xfrm>
            <a:off x="3382963" y="2900363"/>
            <a:ext cx="7613650" cy="862012"/>
          </a:xfrm>
          <a:prstGeom prst="rect">
            <a:avLst/>
          </a:prstGeom>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Donec</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quam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felis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ultricies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nec</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pellentesque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eu</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pretium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sem.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Nulla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consequat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enim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Donec</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pede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justo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fringilla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vel</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aliquet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nec</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vulputate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arcu</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In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enim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justo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rhoncus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ut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imperdiet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venenatis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vitae,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justo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Nullam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dictum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felis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eu</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pede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mollis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pretium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Integer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tincidunt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Cras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dapibus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Vivamus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elementum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semper nisi.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vulputate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eleifend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tellus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cxnSp>
        <p:nvCxnSpPr>
          <p:cNvPr id="49" name="Straight Connector 48"/>
          <p:cNvCxnSpPr/>
          <p:nvPr/>
        </p:nvCxnSpPr>
        <p:spPr>
          <a:xfrm rot="5400000">
            <a:off x="6282531" y="4853782"/>
            <a:ext cx="15446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5846" name="Rectangle 64"/>
          <p:cNvSpPr>
            <a:spLocks noChangeArrowheads="1"/>
          </p:cNvSpPr>
          <p:nvPr/>
        </p:nvSpPr>
        <p:spPr bwMode="auto">
          <a:xfrm>
            <a:off x="7645400" y="4117975"/>
            <a:ext cx="363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5847" name="Rectangle 65"/>
          <p:cNvSpPr>
            <a:spLocks noChangeArrowheads="1"/>
          </p:cNvSpPr>
          <p:nvPr/>
        </p:nvSpPr>
        <p:spPr bwMode="auto">
          <a:xfrm>
            <a:off x="7666038" y="4468813"/>
            <a:ext cx="415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5848" name="Rectangle 67"/>
          <p:cNvSpPr>
            <a:spLocks noChangeArrowheads="1"/>
          </p:cNvSpPr>
          <p:nvPr/>
        </p:nvSpPr>
        <p:spPr bwMode="auto">
          <a:xfrm>
            <a:off x="7639050" y="4900613"/>
            <a:ext cx="338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5849" name="Rectangle 68"/>
          <p:cNvSpPr>
            <a:spLocks noChangeArrowheads="1"/>
          </p:cNvSpPr>
          <p:nvPr/>
        </p:nvSpPr>
        <p:spPr bwMode="auto">
          <a:xfrm>
            <a:off x="7627938" y="5270500"/>
            <a:ext cx="3905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6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5850" name="TextBox 69"/>
          <p:cNvSpPr txBox="1">
            <a:spLocks noChangeArrowheads="1"/>
          </p:cNvSpPr>
          <p:nvPr/>
        </p:nvSpPr>
        <p:spPr bwMode="auto">
          <a:xfrm>
            <a:off x="7970838" y="4148138"/>
            <a:ext cx="7508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latin typeface="微软雅黑" panose="020B0503020204020204" pitchFamily="34" charset="-122"/>
                <a:ea typeface="微软雅黑" panose="020B0503020204020204" pitchFamily="34" charset="-122"/>
                <a:sym typeface="微软雅黑" panose="020B0503020204020204" pitchFamily="34" charset="-122"/>
              </a:rPr>
              <a:t>456 7890</a:t>
            </a:r>
          </a:p>
        </p:txBody>
      </p:sp>
      <p:sp>
        <p:nvSpPr>
          <p:cNvPr id="35851" name="TextBox 70"/>
          <p:cNvSpPr txBox="1">
            <a:spLocks noChangeArrowheads="1"/>
          </p:cNvSpPr>
          <p:nvPr/>
        </p:nvSpPr>
        <p:spPr bwMode="auto">
          <a:xfrm>
            <a:off x="7970838" y="4530725"/>
            <a:ext cx="11096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latin typeface="微软雅黑" panose="020B0503020204020204" pitchFamily="34" charset="-122"/>
                <a:ea typeface="微软雅黑" panose="020B0503020204020204" pitchFamily="34" charset="-122"/>
                <a:sym typeface="微软雅黑" panose="020B0503020204020204" pitchFamily="34" charset="-122"/>
              </a:rPr>
              <a:t>+123 456 7890</a:t>
            </a:r>
          </a:p>
        </p:txBody>
      </p:sp>
      <p:sp>
        <p:nvSpPr>
          <p:cNvPr id="35852" name="TextBox 71"/>
          <p:cNvSpPr txBox="1">
            <a:spLocks noChangeArrowheads="1"/>
          </p:cNvSpPr>
          <p:nvPr/>
        </p:nvSpPr>
        <p:spPr bwMode="auto">
          <a:xfrm>
            <a:off x="7970838" y="4919663"/>
            <a:ext cx="18335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latin typeface="微软雅黑" panose="020B0503020204020204" pitchFamily="34" charset="-122"/>
                <a:ea typeface="微软雅黑" panose="020B0503020204020204" pitchFamily="34" charset="-122"/>
                <a:sym typeface="微软雅黑" panose="020B0503020204020204" pitchFamily="34" charset="-122"/>
              </a:rPr>
              <a:t>youremailhere@gmail.com</a:t>
            </a:r>
          </a:p>
        </p:txBody>
      </p:sp>
      <p:sp>
        <p:nvSpPr>
          <p:cNvPr id="35853" name="TextBox 72"/>
          <p:cNvSpPr txBox="1">
            <a:spLocks noChangeArrowheads="1"/>
          </p:cNvSpPr>
          <p:nvPr/>
        </p:nvSpPr>
        <p:spPr bwMode="auto">
          <a:xfrm>
            <a:off x="7970838" y="5313363"/>
            <a:ext cx="18319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latin typeface="微软雅黑" panose="020B0503020204020204" pitchFamily="34" charset="-122"/>
                <a:ea typeface="微软雅黑" panose="020B0503020204020204" pitchFamily="34" charset="-122"/>
                <a:sym typeface="微软雅黑" panose="020B0503020204020204" pitchFamily="34" charset="-122"/>
              </a:rPr>
              <a:t>www.yourwebsitehere.com</a:t>
            </a:r>
          </a:p>
        </p:txBody>
      </p:sp>
      <p:grpSp>
        <p:nvGrpSpPr>
          <p:cNvPr id="35854" name="Group 75"/>
          <p:cNvGrpSpPr>
            <a:grpSpLocks/>
          </p:cNvGrpSpPr>
          <p:nvPr/>
        </p:nvGrpSpPr>
        <p:grpSpPr bwMode="auto">
          <a:xfrm>
            <a:off x="3382963" y="4081463"/>
            <a:ext cx="2968625" cy="298450"/>
            <a:chOff x="3455300" y="3894977"/>
            <a:chExt cx="2968395" cy="298054"/>
          </a:xfrm>
        </p:grpSpPr>
        <p:sp>
          <p:nvSpPr>
            <p:cNvPr id="35871" name="TextBox 76"/>
            <p:cNvSpPr txBox="1">
              <a:spLocks noChangeArrowheads="1"/>
            </p:cNvSpPr>
            <p:nvPr/>
          </p:nvSpPr>
          <p:spPr bwMode="auto">
            <a:xfrm>
              <a:off x="3455300" y="3894977"/>
              <a:ext cx="721616" cy="215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Photoshop</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872" name="Group 77"/>
            <p:cNvGrpSpPr>
              <a:grpSpLocks/>
            </p:cNvGrpSpPr>
            <p:nvPr/>
          </p:nvGrpSpPr>
          <p:grpSpPr bwMode="auto">
            <a:xfrm>
              <a:off x="3536220" y="4110422"/>
              <a:ext cx="2887475" cy="82609"/>
              <a:chOff x="5413248" y="1428713"/>
              <a:chExt cx="4645152" cy="144272"/>
            </a:xfrm>
          </p:grpSpPr>
          <p:sp>
            <p:nvSpPr>
              <p:cNvPr id="79" name="Rounded Rectangle 78"/>
              <p:cNvSpPr/>
              <p:nvPr/>
            </p:nvSpPr>
            <p:spPr>
              <a:xfrm>
                <a:off x="5413306" y="1429008"/>
                <a:ext cx="4645094" cy="14397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Rounded Rectangle 79"/>
              <p:cNvSpPr/>
              <p:nvPr/>
            </p:nvSpPr>
            <p:spPr>
              <a:xfrm>
                <a:off x="5413306" y="1429008"/>
                <a:ext cx="3838140" cy="14397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35855" name="Group 80"/>
          <p:cNvGrpSpPr>
            <a:grpSpLocks/>
          </p:cNvGrpSpPr>
          <p:nvPr/>
        </p:nvGrpSpPr>
        <p:grpSpPr bwMode="auto">
          <a:xfrm>
            <a:off x="3382963" y="4467225"/>
            <a:ext cx="2968625" cy="298450"/>
            <a:chOff x="3455300" y="3894977"/>
            <a:chExt cx="2968395" cy="298052"/>
          </a:xfrm>
        </p:grpSpPr>
        <p:sp>
          <p:nvSpPr>
            <p:cNvPr id="35867" name="TextBox 81"/>
            <p:cNvSpPr txBox="1">
              <a:spLocks noChangeArrowheads="1"/>
            </p:cNvSpPr>
            <p:nvPr/>
          </p:nvSpPr>
          <p:spPr bwMode="auto">
            <a:xfrm>
              <a:off x="3455300" y="3894977"/>
              <a:ext cx="655898" cy="21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Illustrator</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868" name="Group 82"/>
            <p:cNvGrpSpPr>
              <a:grpSpLocks/>
            </p:cNvGrpSpPr>
            <p:nvPr/>
          </p:nvGrpSpPr>
          <p:grpSpPr bwMode="auto">
            <a:xfrm>
              <a:off x="3536220" y="4110419"/>
              <a:ext cx="2887475" cy="82610"/>
              <a:chOff x="5413248" y="1428711"/>
              <a:chExt cx="4645152" cy="144274"/>
            </a:xfrm>
          </p:grpSpPr>
          <p:sp>
            <p:nvSpPr>
              <p:cNvPr id="84" name="Rounded Rectangle 83"/>
              <p:cNvSpPr/>
              <p:nvPr/>
            </p:nvSpPr>
            <p:spPr>
              <a:xfrm>
                <a:off x="5413306" y="1429008"/>
                <a:ext cx="4645094" cy="14397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Rounded Rectangle 84"/>
              <p:cNvSpPr/>
              <p:nvPr/>
            </p:nvSpPr>
            <p:spPr>
              <a:xfrm>
                <a:off x="5413306" y="1429008"/>
                <a:ext cx="2357022" cy="14397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35856" name="Group 85"/>
          <p:cNvGrpSpPr>
            <a:grpSpLocks/>
          </p:cNvGrpSpPr>
          <p:nvPr/>
        </p:nvGrpSpPr>
        <p:grpSpPr bwMode="auto">
          <a:xfrm>
            <a:off x="3382963" y="4854575"/>
            <a:ext cx="2968625" cy="298450"/>
            <a:chOff x="3455300" y="3894977"/>
            <a:chExt cx="2968395" cy="298060"/>
          </a:xfrm>
        </p:grpSpPr>
        <p:sp>
          <p:nvSpPr>
            <p:cNvPr id="35863" name="TextBox 86"/>
            <p:cNvSpPr txBox="1">
              <a:spLocks noChangeArrowheads="1"/>
            </p:cNvSpPr>
            <p:nvPr/>
          </p:nvSpPr>
          <p:spPr bwMode="auto">
            <a:xfrm>
              <a:off x="3455300" y="3894977"/>
              <a:ext cx="540491" cy="21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Coding</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864" name="Group 87"/>
            <p:cNvGrpSpPr>
              <a:grpSpLocks/>
            </p:cNvGrpSpPr>
            <p:nvPr/>
          </p:nvGrpSpPr>
          <p:grpSpPr bwMode="auto">
            <a:xfrm>
              <a:off x="3536220" y="4110416"/>
              <a:ext cx="2887475" cy="82621"/>
              <a:chOff x="5413248" y="1428693"/>
              <a:chExt cx="4645152" cy="144292"/>
            </a:xfrm>
          </p:grpSpPr>
          <p:sp>
            <p:nvSpPr>
              <p:cNvPr id="89" name="Rounded Rectangle 88"/>
              <p:cNvSpPr/>
              <p:nvPr/>
            </p:nvSpPr>
            <p:spPr>
              <a:xfrm>
                <a:off x="5413306" y="1429005"/>
                <a:ext cx="4645094" cy="14398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Rounded Rectangle 89"/>
              <p:cNvSpPr/>
              <p:nvPr/>
            </p:nvSpPr>
            <p:spPr>
              <a:xfrm>
                <a:off x="5413306" y="1429005"/>
                <a:ext cx="2837108" cy="14398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35857" name="Group 90"/>
          <p:cNvGrpSpPr>
            <a:grpSpLocks/>
          </p:cNvGrpSpPr>
          <p:nvPr/>
        </p:nvGrpSpPr>
        <p:grpSpPr bwMode="auto">
          <a:xfrm>
            <a:off x="3382963" y="5240338"/>
            <a:ext cx="2968625" cy="298450"/>
            <a:chOff x="3455300" y="3894977"/>
            <a:chExt cx="2968395" cy="298052"/>
          </a:xfrm>
        </p:grpSpPr>
        <p:sp>
          <p:nvSpPr>
            <p:cNvPr id="35859" name="TextBox 91"/>
            <p:cNvSpPr txBox="1">
              <a:spLocks noChangeArrowheads="1"/>
            </p:cNvSpPr>
            <p:nvPr/>
          </p:nvSpPr>
          <p:spPr bwMode="auto">
            <a:xfrm>
              <a:off x="3455300" y="3894977"/>
              <a:ext cx="870684" cy="21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Web Interface</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860" name="Group 92"/>
            <p:cNvGrpSpPr>
              <a:grpSpLocks/>
            </p:cNvGrpSpPr>
            <p:nvPr/>
          </p:nvGrpSpPr>
          <p:grpSpPr bwMode="auto">
            <a:xfrm>
              <a:off x="3536220" y="4110419"/>
              <a:ext cx="2887475" cy="82610"/>
              <a:chOff x="5413248" y="1428711"/>
              <a:chExt cx="4645152" cy="144274"/>
            </a:xfrm>
          </p:grpSpPr>
          <p:sp>
            <p:nvSpPr>
              <p:cNvPr id="94" name="Rounded Rectangle 93"/>
              <p:cNvSpPr/>
              <p:nvPr/>
            </p:nvSpPr>
            <p:spPr>
              <a:xfrm>
                <a:off x="5413306" y="1429008"/>
                <a:ext cx="4645094" cy="14397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Rounded Rectangle 94"/>
              <p:cNvSpPr/>
              <p:nvPr/>
            </p:nvSpPr>
            <p:spPr>
              <a:xfrm>
                <a:off x="5413306" y="1429008"/>
                <a:ext cx="4308012" cy="14397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pic>
        <p:nvPicPr>
          <p:cNvPr id="35858"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8931" r="28931"/>
          <a:stretch>
            <a:fillRect/>
          </a:stretch>
        </p:blipFill>
        <p:spPr>
          <a:xfrm>
            <a:off x="712788" y="2324100"/>
            <a:ext cx="2168525" cy="3430588"/>
          </a:xfrm>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13"/>
          <p:cNvGrpSpPr>
            <a:grpSpLocks/>
          </p:cNvGrpSpPr>
          <p:nvPr/>
        </p:nvGrpSpPr>
        <p:grpSpPr bwMode="auto">
          <a:xfrm>
            <a:off x="712788" y="641350"/>
            <a:ext cx="4459287" cy="754063"/>
            <a:chOff x="712098" y="642076"/>
            <a:chExt cx="4460763" cy="752559"/>
          </a:xfrm>
        </p:grpSpPr>
        <p:grpSp>
          <p:nvGrpSpPr>
            <p:cNvPr id="18437" name="Group 6"/>
            <p:cNvGrpSpPr>
              <a:grpSpLocks/>
            </p:cNvGrpSpPr>
            <p:nvPr/>
          </p:nvGrpSpPr>
          <p:grpSpPr bwMode="auto">
            <a:xfrm>
              <a:off x="842297" y="662673"/>
              <a:ext cx="4330564" cy="710554"/>
              <a:chOff x="1214531" y="695836"/>
              <a:chExt cx="4330564" cy="710554"/>
            </a:xfrm>
          </p:grpSpPr>
          <p:sp>
            <p:nvSpPr>
              <p:cNvPr id="4" name="TextBox 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5" name="TextBox 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 name="Rectangle 5"/>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8435" name="Rectangle 14"/>
          <p:cNvSpPr>
            <a:spLocks noChangeArrowheads="1"/>
          </p:cNvSpPr>
          <p:nvPr/>
        </p:nvSpPr>
        <p:spPr bwMode="auto">
          <a:xfrm>
            <a:off x="841375" y="2324100"/>
            <a:ext cx="848836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a:t>
            </a:r>
          </a:p>
          <a:p>
            <a:pPr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Donec pede justo, fringilla vel, aliquet nec, vulputate eget, arcu. In enim justo, rhoncus ut, imperdiet a, venenatis vitae, justo. Nullam dictum felis eu pede mollis pretium. Integer tincidunt. Cras dapibus. Vivamus elementum semper nisi. Aenean vulputate eleifend tellus.</a:t>
            </a:r>
          </a:p>
          <a:p>
            <a:pPr eaLnBrk="1" hangingPunct="1">
              <a:lnSpc>
                <a:spcPct val="100000"/>
              </a:lnSpc>
              <a:spcBef>
                <a:spcPct val="0"/>
              </a:spcBef>
              <a:buFontTx/>
              <a:buNone/>
            </a:pPr>
            <a:endPar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leo ligula, porttitor eu, consequat vitae, eleifend ac, enim. Aliquam lorem ante, dapibus in, viverra quis, feugiat a, tellus. Phasellus viverra nulla ut metus varius laoreet. Quisque rutrum. Aenean imperdiet.</a:t>
            </a:r>
          </a:p>
        </p:txBody>
      </p:sp>
      <p:sp>
        <p:nvSpPr>
          <p:cNvPr id="8" name="Freeform 7"/>
          <p:cNvSpPr>
            <a:spLocks/>
          </p:cNvSpPr>
          <p:nvPr/>
        </p:nvSpPr>
        <p:spPr bwMode="auto">
          <a:xfrm>
            <a:off x="0" y="3781425"/>
            <a:ext cx="12192000" cy="3076575"/>
          </a:xfrm>
          <a:custGeom>
            <a:avLst/>
            <a:gdLst>
              <a:gd name="connsiteX0" fmla="*/ 4495800 w 8683625"/>
              <a:gd name="connsiteY0" fmla="*/ 0 h 1086621"/>
              <a:gd name="connsiteX1" fmla="*/ 4595813 w 8683625"/>
              <a:gd name="connsiteY1" fmla="*/ 1588 h 1086621"/>
              <a:gd name="connsiteX2" fmla="*/ 4595813 w 8683625"/>
              <a:gd name="connsiteY2" fmla="*/ 23813 h 1086621"/>
              <a:gd name="connsiteX3" fmla="*/ 4656138 w 8683625"/>
              <a:gd name="connsiteY3" fmla="*/ 23813 h 1086621"/>
              <a:gd name="connsiteX4" fmla="*/ 4651375 w 8683625"/>
              <a:gd name="connsiteY4" fmla="*/ 828676 h 1086621"/>
              <a:gd name="connsiteX5" fmla="*/ 4802188 w 8683625"/>
              <a:gd name="connsiteY5" fmla="*/ 828676 h 1086621"/>
              <a:gd name="connsiteX6" fmla="*/ 4803775 w 8683625"/>
              <a:gd name="connsiteY6" fmla="*/ 615950 h 1086621"/>
              <a:gd name="connsiteX7" fmla="*/ 4916488 w 8683625"/>
              <a:gd name="connsiteY7" fmla="*/ 615950 h 1086621"/>
              <a:gd name="connsiteX8" fmla="*/ 4919663 w 8683625"/>
              <a:gd name="connsiteY8" fmla="*/ 441325 h 1086621"/>
              <a:gd name="connsiteX9" fmla="*/ 5086350 w 8683625"/>
              <a:gd name="connsiteY9" fmla="*/ 441325 h 1086621"/>
              <a:gd name="connsiteX10" fmla="*/ 5086350 w 8683625"/>
              <a:gd name="connsiteY10" fmla="*/ 496888 h 1086621"/>
              <a:gd name="connsiteX11" fmla="*/ 5124450 w 8683625"/>
              <a:gd name="connsiteY11" fmla="*/ 500063 h 1086621"/>
              <a:gd name="connsiteX12" fmla="*/ 5122863 w 8683625"/>
              <a:gd name="connsiteY12" fmla="*/ 633413 h 1086621"/>
              <a:gd name="connsiteX13" fmla="*/ 5170488 w 8683625"/>
              <a:gd name="connsiteY13" fmla="*/ 633413 h 1086621"/>
              <a:gd name="connsiteX14" fmla="*/ 5172075 w 8683625"/>
              <a:gd name="connsiteY14" fmla="*/ 588963 h 1086621"/>
              <a:gd name="connsiteX15" fmla="*/ 5280025 w 8683625"/>
              <a:gd name="connsiteY15" fmla="*/ 588963 h 1086621"/>
              <a:gd name="connsiteX16" fmla="*/ 5280025 w 8683625"/>
              <a:gd name="connsiteY16" fmla="*/ 639763 h 1086621"/>
              <a:gd name="connsiteX17" fmla="*/ 5330825 w 8683625"/>
              <a:gd name="connsiteY17" fmla="*/ 639763 h 1086621"/>
              <a:gd name="connsiteX18" fmla="*/ 5327650 w 8683625"/>
              <a:gd name="connsiteY18" fmla="*/ 728663 h 1086621"/>
              <a:gd name="connsiteX19" fmla="*/ 5359400 w 8683625"/>
              <a:gd name="connsiteY19" fmla="*/ 728663 h 1086621"/>
              <a:gd name="connsiteX20" fmla="*/ 5359400 w 8683625"/>
              <a:gd name="connsiteY20" fmla="*/ 396875 h 1086621"/>
              <a:gd name="connsiteX21" fmla="*/ 5391150 w 8683625"/>
              <a:gd name="connsiteY21" fmla="*/ 396875 h 1086621"/>
              <a:gd name="connsiteX22" fmla="*/ 5391150 w 8683625"/>
              <a:gd name="connsiteY22" fmla="*/ 333375 h 1086621"/>
              <a:gd name="connsiteX23" fmla="*/ 5446713 w 8683625"/>
              <a:gd name="connsiteY23" fmla="*/ 333375 h 1086621"/>
              <a:gd name="connsiteX24" fmla="*/ 5522913 w 8683625"/>
              <a:gd name="connsiteY24" fmla="*/ 333375 h 1086621"/>
              <a:gd name="connsiteX25" fmla="*/ 5522913 w 8683625"/>
              <a:gd name="connsiteY25" fmla="*/ 365125 h 1086621"/>
              <a:gd name="connsiteX26" fmla="*/ 5586413 w 8683625"/>
              <a:gd name="connsiteY26" fmla="*/ 368300 h 1086621"/>
              <a:gd name="connsiteX27" fmla="*/ 5586413 w 8683625"/>
              <a:gd name="connsiteY27" fmla="*/ 557213 h 1086621"/>
              <a:gd name="connsiteX28" fmla="*/ 5651500 w 8683625"/>
              <a:gd name="connsiteY28" fmla="*/ 557213 h 1086621"/>
              <a:gd name="connsiteX29" fmla="*/ 5651500 w 8683625"/>
              <a:gd name="connsiteY29" fmla="*/ 515938 h 1086621"/>
              <a:gd name="connsiteX30" fmla="*/ 5726113 w 8683625"/>
              <a:gd name="connsiteY30" fmla="*/ 515938 h 1086621"/>
              <a:gd name="connsiteX31" fmla="*/ 5726113 w 8683625"/>
              <a:gd name="connsiteY31" fmla="*/ 547688 h 1086621"/>
              <a:gd name="connsiteX32" fmla="*/ 5819775 w 8683625"/>
              <a:gd name="connsiteY32" fmla="*/ 547688 h 1086621"/>
              <a:gd name="connsiteX33" fmla="*/ 5819775 w 8683625"/>
              <a:gd name="connsiteY33" fmla="*/ 617538 h 1086621"/>
              <a:gd name="connsiteX34" fmla="*/ 5854700 w 8683625"/>
              <a:gd name="connsiteY34" fmla="*/ 617538 h 1086621"/>
              <a:gd name="connsiteX35" fmla="*/ 5854700 w 8683625"/>
              <a:gd name="connsiteY35" fmla="*/ 584200 h 1086621"/>
              <a:gd name="connsiteX36" fmla="*/ 5886450 w 8683625"/>
              <a:gd name="connsiteY36" fmla="*/ 584200 h 1086621"/>
              <a:gd name="connsiteX37" fmla="*/ 5886450 w 8683625"/>
              <a:gd name="connsiteY37" fmla="*/ 547688 h 1086621"/>
              <a:gd name="connsiteX38" fmla="*/ 5962650 w 8683625"/>
              <a:gd name="connsiteY38" fmla="*/ 547688 h 1086621"/>
              <a:gd name="connsiteX39" fmla="*/ 5959475 w 8683625"/>
              <a:gd name="connsiteY39" fmla="*/ 584200 h 1086621"/>
              <a:gd name="connsiteX40" fmla="*/ 6011863 w 8683625"/>
              <a:gd name="connsiteY40" fmla="*/ 584200 h 1086621"/>
              <a:gd name="connsiteX41" fmla="*/ 6011863 w 8683625"/>
              <a:gd name="connsiteY41" fmla="*/ 608013 h 1086621"/>
              <a:gd name="connsiteX42" fmla="*/ 6035675 w 8683625"/>
              <a:gd name="connsiteY42" fmla="*/ 608013 h 1086621"/>
              <a:gd name="connsiteX43" fmla="*/ 6035675 w 8683625"/>
              <a:gd name="connsiteY43" fmla="*/ 681038 h 1086621"/>
              <a:gd name="connsiteX44" fmla="*/ 6072188 w 8683625"/>
              <a:gd name="connsiteY44" fmla="*/ 681038 h 1086621"/>
              <a:gd name="connsiteX45" fmla="*/ 6072188 w 8683625"/>
              <a:gd name="connsiteY45" fmla="*/ 633413 h 1086621"/>
              <a:gd name="connsiteX46" fmla="*/ 6149975 w 8683625"/>
              <a:gd name="connsiteY46" fmla="*/ 633413 h 1086621"/>
              <a:gd name="connsiteX47" fmla="*/ 6149975 w 8683625"/>
              <a:gd name="connsiteY47" fmla="*/ 603250 h 1086621"/>
              <a:gd name="connsiteX48" fmla="*/ 6183313 w 8683625"/>
              <a:gd name="connsiteY48" fmla="*/ 603250 h 1086621"/>
              <a:gd name="connsiteX49" fmla="*/ 6183313 w 8683625"/>
              <a:gd name="connsiteY49" fmla="*/ 584200 h 1086621"/>
              <a:gd name="connsiteX50" fmla="*/ 6254750 w 8683625"/>
              <a:gd name="connsiteY50" fmla="*/ 587375 h 1086621"/>
              <a:gd name="connsiteX51" fmla="*/ 6254750 w 8683625"/>
              <a:gd name="connsiteY51" fmla="*/ 620713 h 1086621"/>
              <a:gd name="connsiteX52" fmla="*/ 6307138 w 8683625"/>
              <a:gd name="connsiteY52" fmla="*/ 620713 h 1086621"/>
              <a:gd name="connsiteX53" fmla="*/ 6307138 w 8683625"/>
              <a:gd name="connsiteY53" fmla="*/ 657226 h 1086621"/>
              <a:gd name="connsiteX54" fmla="*/ 6367463 w 8683625"/>
              <a:gd name="connsiteY54" fmla="*/ 657226 h 1086621"/>
              <a:gd name="connsiteX55" fmla="*/ 6367463 w 8683625"/>
              <a:gd name="connsiteY55" fmla="*/ 700088 h 1086621"/>
              <a:gd name="connsiteX56" fmla="*/ 6396038 w 8683625"/>
              <a:gd name="connsiteY56" fmla="*/ 700088 h 1086621"/>
              <a:gd name="connsiteX57" fmla="*/ 6396038 w 8683625"/>
              <a:gd name="connsiteY57" fmla="*/ 923926 h 1086621"/>
              <a:gd name="connsiteX58" fmla="*/ 6410325 w 8683625"/>
              <a:gd name="connsiteY58" fmla="*/ 923926 h 1086621"/>
              <a:gd name="connsiteX59" fmla="*/ 6410325 w 8683625"/>
              <a:gd name="connsiteY59" fmla="*/ 863601 h 1086621"/>
              <a:gd name="connsiteX60" fmla="*/ 6435725 w 8683625"/>
              <a:gd name="connsiteY60" fmla="*/ 863601 h 1086621"/>
              <a:gd name="connsiteX61" fmla="*/ 6438900 w 8683625"/>
              <a:gd name="connsiteY61" fmla="*/ 671513 h 1086621"/>
              <a:gd name="connsiteX62" fmla="*/ 6454775 w 8683625"/>
              <a:gd name="connsiteY62" fmla="*/ 671513 h 1086621"/>
              <a:gd name="connsiteX63" fmla="*/ 6454775 w 8683625"/>
              <a:gd name="connsiteY63" fmla="*/ 639763 h 1086621"/>
              <a:gd name="connsiteX64" fmla="*/ 6510338 w 8683625"/>
              <a:gd name="connsiteY64" fmla="*/ 639763 h 1086621"/>
              <a:gd name="connsiteX65" fmla="*/ 6510338 w 8683625"/>
              <a:gd name="connsiteY65" fmla="*/ 668338 h 1086621"/>
              <a:gd name="connsiteX66" fmla="*/ 6526213 w 8683625"/>
              <a:gd name="connsiteY66" fmla="*/ 668338 h 1086621"/>
              <a:gd name="connsiteX67" fmla="*/ 6526213 w 8683625"/>
              <a:gd name="connsiteY67" fmla="*/ 839788 h 1086621"/>
              <a:gd name="connsiteX68" fmla="*/ 6551613 w 8683625"/>
              <a:gd name="connsiteY68" fmla="*/ 839788 h 1086621"/>
              <a:gd name="connsiteX69" fmla="*/ 6551613 w 8683625"/>
              <a:gd name="connsiteY69" fmla="*/ 587375 h 1086621"/>
              <a:gd name="connsiteX70" fmla="*/ 6699250 w 8683625"/>
              <a:gd name="connsiteY70" fmla="*/ 587375 h 1086621"/>
              <a:gd name="connsiteX71" fmla="*/ 6699250 w 8683625"/>
              <a:gd name="connsiteY71" fmla="*/ 655638 h 1086621"/>
              <a:gd name="connsiteX72" fmla="*/ 6718300 w 8683625"/>
              <a:gd name="connsiteY72" fmla="*/ 655638 h 1086621"/>
              <a:gd name="connsiteX73" fmla="*/ 6718300 w 8683625"/>
              <a:gd name="connsiteY73" fmla="*/ 733426 h 1086621"/>
              <a:gd name="connsiteX74" fmla="*/ 6727825 w 8683625"/>
              <a:gd name="connsiteY74" fmla="*/ 733426 h 1086621"/>
              <a:gd name="connsiteX75" fmla="*/ 6727825 w 8683625"/>
              <a:gd name="connsiteY75" fmla="*/ 939801 h 1086621"/>
              <a:gd name="connsiteX76" fmla="*/ 6767513 w 8683625"/>
              <a:gd name="connsiteY76" fmla="*/ 939801 h 1086621"/>
              <a:gd name="connsiteX77" fmla="*/ 6767513 w 8683625"/>
              <a:gd name="connsiteY77" fmla="*/ 911226 h 1086621"/>
              <a:gd name="connsiteX78" fmla="*/ 6786563 w 8683625"/>
              <a:gd name="connsiteY78" fmla="*/ 911226 h 1086621"/>
              <a:gd name="connsiteX79" fmla="*/ 6786563 w 8683625"/>
              <a:gd name="connsiteY79" fmla="*/ 839788 h 1086621"/>
              <a:gd name="connsiteX80" fmla="*/ 6802438 w 8683625"/>
              <a:gd name="connsiteY80" fmla="*/ 839788 h 1086621"/>
              <a:gd name="connsiteX81" fmla="*/ 6804025 w 8683625"/>
              <a:gd name="connsiteY81" fmla="*/ 555625 h 1086621"/>
              <a:gd name="connsiteX82" fmla="*/ 6915150 w 8683625"/>
              <a:gd name="connsiteY82" fmla="*/ 555625 h 1086621"/>
              <a:gd name="connsiteX83" fmla="*/ 6915150 w 8683625"/>
              <a:gd name="connsiteY83" fmla="*/ 727076 h 1086621"/>
              <a:gd name="connsiteX84" fmla="*/ 6931025 w 8683625"/>
              <a:gd name="connsiteY84" fmla="*/ 727076 h 1086621"/>
              <a:gd name="connsiteX85" fmla="*/ 6931025 w 8683625"/>
              <a:gd name="connsiteY85" fmla="*/ 842963 h 1086621"/>
              <a:gd name="connsiteX86" fmla="*/ 6980237 w 8683625"/>
              <a:gd name="connsiteY86" fmla="*/ 842963 h 1086621"/>
              <a:gd name="connsiteX87" fmla="*/ 6980237 w 8683625"/>
              <a:gd name="connsiteY87" fmla="*/ 950913 h 1086621"/>
              <a:gd name="connsiteX88" fmla="*/ 7011987 w 8683625"/>
              <a:gd name="connsiteY88" fmla="*/ 950913 h 1086621"/>
              <a:gd name="connsiteX89" fmla="*/ 7011987 w 8683625"/>
              <a:gd name="connsiteY89" fmla="*/ 892176 h 1086621"/>
              <a:gd name="connsiteX90" fmla="*/ 7065963 w 8683625"/>
              <a:gd name="connsiteY90" fmla="*/ 892176 h 1086621"/>
              <a:gd name="connsiteX91" fmla="*/ 7065963 w 8683625"/>
              <a:gd name="connsiteY91" fmla="*/ 857251 h 1086621"/>
              <a:gd name="connsiteX92" fmla="*/ 7246937 w 8683625"/>
              <a:gd name="connsiteY92" fmla="*/ 857251 h 1086621"/>
              <a:gd name="connsiteX93" fmla="*/ 7246937 w 8683625"/>
              <a:gd name="connsiteY93" fmla="*/ 820738 h 1086621"/>
              <a:gd name="connsiteX94" fmla="*/ 7291387 w 8683625"/>
              <a:gd name="connsiteY94" fmla="*/ 820738 h 1086621"/>
              <a:gd name="connsiteX95" fmla="*/ 7291387 w 8683625"/>
              <a:gd name="connsiteY95" fmla="*/ 865188 h 1086621"/>
              <a:gd name="connsiteX96" fmla="*/ 7339013 w 8683625"/>
              <a:gd name="connsiteY96" fmla="*/ 865188 h 1086621"/>
              <a:gd name="connsiteX97" fmla="*/ 7339013 w 8683625"/>
              <a:gd name="connsiteY97" fmla="*/ 963613 h 1086621"/>
              <a:gd name="connsiteX98" fmla="*/ 7378700 w 8683625"/>
              <a:gd name="connsiteY98" fmla="*/ 963613 h 1086621"/>
              <a:gd name="connsiteX99" fmla="*/ 7378700 w 8683625"/>
              <a:gd name="connsiteY99" fmla="*/ 873126 h 1086621"/>
              <a:gd name="connsiteX100" fmla="*/ 7404100 w 8683625"/>
              <a:gd name="connsiteY100" fmla="*/ 873126 h 1086621"/>
              <a:gd name="connsiteX101" fmla="*/ 7407275 w 8683625"/>
              <a:gd name="connsiteY101" fmla="*/ 728663 h 1086621"/>
              <a:gd name="connsiteX102" fmla="*/ 7434263 w 8683625"/>
              <a:gd name="connsiteY102" fmla="*/ 728663 h 1086621"/>
              <a:gd name="connsiteX103" fmla="*/ 7434263 w 8683625"/>
              <a:gd name="connsiteY103" fmla="*/ 671513 h 1086621"/>
              <a:gd name="connsiteX104" fmla="*/ 7466013 w 8683625"/>
              <a:gd name="connsiteY104" fmla="*/ 671513 h 1086621"/>
              <a:gd name="connsiteX105" fmla="*/ 7486650 w 8683625"/>
              <a:gd name="connsiteY105" fmla="*/ 644526 h 1086621"/>
              <a:gd name="connsiteX106" fmla="*/ 7543800 w 8683625"/>
              <a:gd name="connsiteY106" fmla="*/ 644526 h 1086621"/>
              <a:gd name="connsiteX107" fmla="*/ 7543800 w 8683625"/>
              <a:gd name="connsiteY107" fmla="*/ 341313 h 1086621"/>
              <a:gd name="connsiteX108" fmla="*/ 7662863 w 8683625"/>
              <a:gd name="connsiteY108" fmla="*/ 341313 h 1086621"/>
              <a:gd name="connsiteX109" fmla="*/ 7662863 w 8683625"/>
              <a:gd name="connsiteY109" fmla="*/ 649288 h 1086621"/>
              <a:gd name="connsiteX110" fmla="*/ 7727950 w 8683625"/>
              <a:gd name="connsiteY110" fmla="*/ 649288 h 1086621"/>
              <a:gd name="connsiteX111" fmla="*/ 7726363 w 8683625"/>
              <a:gd name="connsiteY111" fmla="*/ 887413 h 1086621"/>
              <a:gd name="connsiteX112" fmla="*/ 7766050 w 8683625"/>
              <a:gd name="connsiteY112" fmla="*/ 887413 h 1086621"/>
              <a:gd name="connsiteX113" fmla="*/ 7766050 w 8683625"/>
              <a:gd name="connsiteY113" fmla="*/ 592138 h 1086621"/>
              <a:gd name="connsiteX114" fmla="*/ 7867650 w 8683625"/>
              <a:gd name="connsiteY114" fmla="*/ 595313 h 1086621"/>
              <a:gd name="connsiteX115" fmla="*/ 7867650 w 8683625"/>
              <a:gd name="connsiteY115" fmla="*/ 623888 h 1086621"/>
              <a:gd name="connsiteX116" fmla="*/ 7967663 w 8683625"/>
              <a:gd name="connsiteY116" fmla="*/ 623888 h 1086621"/>
              <a:gd name="connsiteX117" fmla="*/ 7966075 w 8683625"/>
              <a:gd name="connsiteY117" fmla="*/ 731838 h 1086621"/>
              <a:gd name="connsiteX118" fmla="*/ 8015287 w 8683625"/>
              <a:gd name="connsiteY118" fmla="*/ 731838 h 1086621"/>
              <a:gd name="connsiteX119" fmla="*/ 8015287 w 8683625"/>
              <a:gd name="connsiteY119" fmla="*/ 652463 h 1086621"/>
              <a:gd name="connsiteX120" fmla="*/ 8086725 w 8683625"/>
              <a:gd name="connsiteY120" fmla="*/ 652463 h 1086621"/>
              <a:gd name="connsiteX121" fmla="*/ 8089900 w 8683625"/>
              <a:gd name="connsiteY121" fmla="*/ 611188 h 1086621"/>
              <a:gd name="connsiteX122" fmla="*/ 8151813 w 8683625"/>
              <a:gd name="connsiteY122" fmla="*/ 611188 h 1086621"/>
              <a:gd name="connsiteX123" fmla="*/ 8151813 w 8683625"/>
              <a:gd name="connsiteY123" fmla="*/ 871538 h 1086621"/>
              <a:gd name="connsiteX124" fmla="*/ 8251825 w 8683625"/>
              <a:gd name="connsiteY124" fmla="*/ 871538 h 1086621"/>
              <a:gd name="connsiteX125" fmla="*/ 8255000 w 8683625"/>
              <a:gd name="connsiteY125" fmla="*/ 573088 h 1086621"/>
              <a:gd name="connsiteX126" fmla="*/ 8274050 w 8683625"/>
              <a:gd name="connsiteY126" fmla="*/ 573088 h 1086621"/>
              <a:gd name="connsiteX127" fmla="*/ 8274050 w 8683625"/>
              <a:gd name="connsiteY127" fmla="*/ 547688 h 1086621"/>
              <a:gd name="connsiteX128" fmla="*/ 8375650 w 8683625"/>
              <a:gd name="connsiteY128" fmla="*/ 549275 h 1086621"/>
              <a:gd name="connsiteX129" fmla="*/ 8375650 w 8683625"/>
              <a:gd name="connsiteY129" fmla="*/ 595313 h 1086621"/>
              <a:gd name="connsiteX130" fmla="*/ 8494712 w 8683625"/>
              <a:gd name="connsiteY130" fmla="*/ 596900 h 1086621"/>
              <a:gd name="connsiteX131" fmla="*/ 8491538 w 8683625"/>
              <a:gd name="connsiteY131" fmla="*/ 900113 h 1086621"/>
              <a:gd name="connsiteX132" fmla="*/ 8547100 w 8683625"/>
              <a:gd name="connsiteY132" fmla="*/ 900113 h 1086621"/>
              <a:gd name="connsiteX133" fmla="*/ 8547100 w 8683625"/>
              <a:gd name="connsiteY133" fmla="*/ 992188 h 1086621"/>
              <a:gd name="connsiteX134" fmla="*/ 8607425 w 8683625"/>
              <a:gd name="connsiteY134" fmla="*/ 992188 h 1086621"/>
              <a:gd name="connsiteX135" fmla="*/ 8610600 w 8683625"/>
              <a:gd name="connsiteY135" fmla="*/ 881063 h 1086621"/>
              <a:gd name="connsiteX136" fmla="*/ 8642350 w 8683625"/>
              <a:gd name="connsiteY136" fmla="*/ 881063 h 1086621"/>
              <a:gd name="connsiteX137" fmla="*/ 8642350 w 8683625"/>
              <a:gd name="connsiteY137" fmla="*/ 836613 h 1086621"/>
              <a:gd name="connsiteX138" fmla="*/ 8683625 w 8683625"/>
              <a:gd name="connsiteY138" fmla="*/ 836613 h 1086621"/>
              <a:gd name="connsiteX139" fmla="*/ 8683625 w 8683625"/>
              <a:gd name="connsiteY139" fmla="*/ 1086621 h 1086621"/>
              <a:gd name="connsiteX140" fmla="*/ 0 w 8683625"/>
              <a:gd name="connsiteY140" fmla="*/ 1086621 h 1086621"/>
              <a:gd name="connsiteX141" fmla="*/ 0 w 8683625"/>
              <a:gd name="connsiteY141" fmla="*/ 1035051 h 1086621"/>
              <a:gd name="connsiteX142" fmla="*/ 84138 w 8683625"/>
              <a:gd name="connsiteY142" fmla="*/ 1035051 h 1086621"/>
              <a:gd name="connsiteX143" fmla="*/ 84138 w 8683625"/>
              <a:gd name="connsiteY143" fmla="*/ 963613 h 1086621"/>
              <a:gd name="connsiteX144" fmla="*/ 131763 w 8683625"/>
              <a:gd name="connsiteY144" fmla="*/ 963613 h 1086621"/>
              <a:gd name="connsiteX145" fmla="*/ 131763 w 8683625"/>
              <a:gd name="connsiteY145" fmla="*/ 927101 h 1086621"/>
              <a:gd name="connsiteX146" fmla="*/ 176213 w 8683625"/>
              <a:gd name="connsiteY146" fmla="*/ 927101 h 1086621"/>
              <a:gd name="connsiteX147" fmla="*/ 176213 w 8683625"/>
              <a:gd name="connsiteY147" fmla="*/ 960438 h 1086621"/>
              <a:gd name="connsiteX148" fmla="*/ 258763 w 8683625"/>
              <a:gd name="connsiteY148" fmla="*/ 963613 h 1086621"/>
              <a:gd name="connsiteX149" fmla="*/ 258763 w 8683625"/>
              <a:gd name="connsiteY149" fmla="*/ 992188 h 1086621"/>
              <a:gd name="connsiteX150" fmla="*/ 303213 w 8683625"/>
              <a:gd name="connsiteY150" fmla="*/ 992188 h 1086621"/>
              <a:gd name="connsiteX151" fmla="*/ 300038 w 8683625"/>
              <a:gd name="connsiteY151" fmla="*/ 1052513 h 1086621"/>
              <a:gd name="connsiteX152" fmla="*/ 355600 w 8683625"/>
              <a:gd name="connsiteY152" fmla="*/ 1052513 h 1086621"/>
              <a:gd name="connsiteX153" fmla="*/ 358775 w 8683625"/>
              <a:gd name="connsiteY153" fmla="*/ 984251 h 1086621"/>
              <a:gd name="connsiteX154" fmla="*/ 420688 w 8683625"/>
              <a:gd name="connsiteY154" fmla="*/ 984251 h 1086621"/>
              <a:gd name="connsiteX155" fmla="*/ 420688 w 8683625"/>
              <a:gd name="connsiteY155" fmla="*/ 823913 h 1086621"/>
              <a:gd name="connsiteX156" fmla="*/ 468313 w 8683625"/>
              <a:gd name="connsiteY156" fmla="*/ 823913 h 1086621"/>
              <a:gd name="connsiteX157" fmla="*/ 468313 w 8683625"/>
              <a:gd name="connsiteY157" fmla="*/ 796926 h 1086621"/>
              <a:gd name="connsiteX158" fmla="*/ 519113 w 8683625"/>
              <a:gd name="connsiteY158" fmla="*/ 796926 h 1086621"/>
              <a:gd name="connsiteX159" fmla="*/ 519113 w 8683625"/>
              <a:gd name="connsiteY159" fmla="*/ 828676 h 1086621"/>
              <a:gd name="connsiteX160" fmla="*/ 536575 w 8683625"/>
              <a:gd name="connsiteY160" fmla="*/ 828676 h 1086621"/>
              <a:gd name="connsiteX161" fmla="*/ 536575 w 8683625"/>
              <a:gd name="connsiteY161" fmla="*/ 765176 h 1086621"/>
              <a:gd name="connsiteX162" fmla="*/ 600075 w 8683625"/>
              <a:gd name="connsiteY162" fmla="*/ 765176 h 1086621"/>
              <a:gd name="connsiteX163" fmla="*/ 600075 w 8683625"/>
              <a:gd name="connsiteY163" fmla="*/ 800101 h 1086621"/>
              <a:gd name="connsiteX164" fmla="*/ 631825 w 8683625"/>
              <a:gd name="connsiteY164" fmla="*/ 800101 h 1086621"/>
              <a:gd name="connsiteX165" fmla="*/ 631825 w 8683625"/>
              <a:gd name="connsiteY165" fmla="*/ 992188 h 1086621"/>
              <a:gd name="connsiteX166" fmla="*/ 668338 w 8683625"/>
              <a:gd name="connsiteY166" fmla="*/ 992188 h 1086621"/>
              <a:gd name="connsiteX167" fmla="*/ 668338 w 8683625"/>
              <a:gd name="connsiteY167" fmla="*/ 1031876 h 1086621"/>
              <a:gd name="connsiteX168" fmla="*/ 711200 w 8683625"/>
              <a:gd name="connsiteY168" fmla="*/ 1031876 h 1086621"/>
              <a:gd name="connsiteX169" fmla="*/ 712788 w 8683625"/>
              <a:gd name="connsiteY169" fmla="*/ 747713 h 1086621"/>
              <a:gd name="connsiteX170" fmla="*/ 763588 w 8683625"/>
              <a:gd name="connsiteY170" fmla="*/ 747713 h 1086621"/>
              <a:gd name="connsiteX171" fmla="*/ 763588 w 8683625"/>
              <a:gd name="connsiteY171" fmla="*/ 715963 h 1086621"/>
              <a:gd name="connsiteX172" fmla="*/ 879475 w 8683625"/>
              <a:gd name="connsiteY172" fmla="*/ 715963 h 1086621"/>
              <a:gd name="connsiteX173" fmla="*/ 879475 w 8683625"/>
              <a:gd name="connsiteY173" fmla="*/ 747713 h 1086621"/>
              <a:gd name="connsiteX174" fmla="*/ 936625 w 8683625"/>
              <a:gd name="connsiteY174" fmla="*/ 749301 h 1086621"/>
              <a:gd name="connsiteX175" fmla="*/ 936625 w 8683625"/>
              <a:gd name="connsiteY175" fmla="*/ 1023938 h 1086621"/>
              <a:gd name="connsiteX176" fmla="*/ 1174750 w 8683625"/>
              <a:gd name="connsiteY176" fmla="*/ 1027113 h 1086621"/>
              <a:gd name="connsiteX177" fmla="*/ 1176338 w 8683625"/>
              <a:gd name="connsiteY177" fmla="*/ 628650 h 1086621"/>
              <a:gd name="connsiteX178" fmla="*/ 1203325 w 8683625"/>
              <a:gd name="connsiteY178" fmla="*/ 628650 h 1086621"/>
              <a:gd name="connsiteX179" fmla="*/ 1203325 w 8683625"/>
              <a:gd name="connsiteY179" fmla="*/ 592138 h 1086621"/>
              <a:gd name="connsiteX180" fmla="*/ 1268413 w 8683625"/>
              <a:gd name="connsiteY180" fmla="*/ 592138 h 1086621"/>
              <a:gd name="connsiteX181" fmla="*/ 1268413 w 8683625"/>
              <a:gd name="connsiteY181" fmla="*/ 623888 h 1086621"/>
              <a:gd name="connsiteX182" fmla="*/ 1312863 w 8683625"/>
              <a:gd name="connsiteY182" fmla="*/ 623888 h 1086621"/>
              <a:gd name="connsiteX183" fmla="*/ 1311275 w 8683625"/>
              <a:gd name="connsiteY183" fmla="*/ 1019176 h 1086621"/>
              <a:gd name="connsiteX184" fmla="*/ 1352550 w 8683625"/>
              <a:gd name="connsiteY184" fmla="*/ 1019176 h 1086621"/>
              <a:gd name="connsiteX185" fmla="*/ 1352550 w 8683625"/>
              <a:gd name="connsiteY185" fmla="*/ 665163 h 1086621"/>
              <a:gd name="connsiteX186" fmla="*/ 1382713 w 8683625"/>
              <a:gd name="connsiteY186" fmla="*/ 665163 h 1086621"/>
              <a:gd name="connsiteX187" fmla="*/ 1382713 w 8683625"/>
              <a:gd name="connsiteY187" fmla="*/ 625475 h 1086621"/>
              <a:gd name="connsiteX188" fmla="*/ 1463675 w 8683625"/>
              <a:gd name="connsiteY188" fmla="*/ 625475 h 1086621"/>
              <a:gd name="connsiteX189" fmla="*/ 1463675 w 8683625"/>
              <a:gd name="connsiteY189" fmla="*/ 655638 h 1086621"/>
              <a:gd name="connsiteX190" fmla="*/ 1495425 w 8683625"/>
              <a:gd name="connsiteY190" fmla="*/ 655638 h 1086621"/>
              <a:gd name="connsiteX191" fmla="*/ 1495425 w 8683625"/>
              <a:gd name="connsiteY191" fmla="*/ 865188 h 1086621"/>
              <a:gd name="connsiteX192" fmla="*/ 1531938 w 8683625"/>
              <a:gd name="connsiteY192" fmla="*/ 865188 h 1086621"/>
              <a:gd name="connsiteX193" fmla="*/ 1531938 w 8683625"/>
              <a:gd name="connsiteY193" fmla="*/ 823913 h 1086621"/>
              <a:gd name="connsiteX194" fmla="*/ 1568450 w 8683625"/>
              <a:gd name="connsiteY194" fmla="*/ 823913 h 1086621"/>
              <a:gd name="connsiteX195" fmla="*/ 1568450 w 8683625"/>
              <a:gd name="connsiteY195" fmla="*/ 865188 h 1086621"/>
              <a:gd name="connsiteX196" fmla="*/ 1603375 w 8683625"/>
              <a:gd name="connsiteY196" fmla="*/ 865188 h 1086621"/>
              <a:gd name="connsiteX197" fmla="*/ 1603375 w 8683625"/>
              <a:gd name="connsiteY197" fmla="*/ 796926 h 1086621"/>
              <a:gd name="connsiteX198" fmla="*/ 1790700 w 8683625"/>
              <a:gd name="connsiteY198" fmla="*/ 796926 h 1086621"/>
              <a:gd name="connsiteX199" fmla="*/ 1790700 w 8683625"/>
              <a:gd name="connsiteY199" fmla="*/ 1011238 h 1086621"/>
              <a:gd name="connsiteX200" fmla="*/ 1847850 w 8683625"/>
              <a:gd name="connsiteY200" fmla="*/ 1011238 h 1086621"/>
              <a:gd name="connsiteX201" fmla="*/ 1851025 w 8683625"/>
              <a:gd name="connsiteY201" fmla="*/ 868363 h 1086621"/>
              <a:gd name="connsiteX202" fmla="*/ 2032000 w 8683625"/>
              <a:gd name="connsiteY202" fmla="*/ 868363 h 1086621"/>
              <a:gd name="connsiteX203" fmla="*/ 2032000 w 8683625"/>
              <a:gd name="connsiteY203" fmla="*/ 996951 h 1086621"/>
              <a:gd name="connsiteX204" fmla="*/ 2127250 w 8683625"/>
              <a:gd name="connsiteY204" fmla="*/ 996951 h 1086621"/>
              <a:gd name="connsiteX205" fmla="*/ 2127250 w 8683625"/>
              <a:gd name="connsiteY205" fmla="*/ 763588 h 1086621"/>
              <a:gd name="connsiteX206" fmla="*/ 2159000 w 8683625"/>
              <a:gd name="connsiteY206" fmla="*/ 763588 h 1086621"/>
              <a:gd name="connsiteX207" fmla="*/ 2159000 w 8683625"/>
              <a:gd name="connsiteY207" fmla="*/ 723901 h 1086621"/>
              <a:gd name="connsiteX208" fmla="*/ 2227263 w 8683625"/>
              <a:gd name="connsiteY208" fmla="*/ 723901 h 1086621"/>
              <a:gd name="connsiteX209" fmla="*/ 2227263 w 8683625"/>
              <a:gd name="connsiteY209" fmla="*/ 760413 h 1086621"/>
              <a:gd name="connsiteX210" fmla="*/ 2300288 w 8683625"/>
              <a:gd name="connsiteY210" fmla="*/ 760413 h 1086621"/>
              <a:gd name="connsiteX211" fmla="*/ 2300288 w 8683625"/>
              <a:gd name="connsiteY211" fmla="*/ 800101 h 1086621"/>
              <a:gd name="connsiteX212" fmla="*/ 2363788 w 8683625"/>
              <a:gd name="connsiteY212" fmla="*/ 800101 h 1086621"/>
              <a:gd name="connsiteX213" fmla="*/ 2363788 w 8683625"/>
              <a:gd name="connsiteY213" fmla="*/ 1008063 h 1086621"/>
              <a:gd name="connsiteX214" fmla="*/ 2406650 w 8683625"/>
              <a:gd name="connsiteY214" fmla="*/ 1008063 h 1086621"/>
              <a:gd name="connsiteX215" fmla="*/ 2406650 w 8683625"/>
              <a:gd name="connsiteY215" fmla="*/ 857251 h 1086621"/>
              <a:gd name="connsiteX216" fmla="*/ 2432050 w 8683625"/>
              <a:gd name="connsiteY216" fmla="*/ 857251 h 1086621"/>
              <a:gd name="connsiteX217" fmla="*/ 2432050 w 8683625"/>
              <a:gd name="connsiteY217" fmla="*/ 820738 h 1086621"/>
              <a:gd name="connsiteX218" fmla="*/ 2506663 w 8683625"/>
              <a:gd name="connsiteY218" fmla="*/ 820738 h 1086621"/>
              <a:gd name="connsiteX219" fmla="*/ 2503488 w 8683625"/>
              <a:gd name="connsiteY219" fmla="*/ 857251 h 1086621"/>
              <a:gd name="connsiteX220" fmla="*/ 2551113 w 8683625"/>
              <a:gd name="connsiteY220" fmla="*/ 857251 h 1086621"/>
              <a:gd name="connsiteX221" fmla="*/ 2551113 w 8683625"/>
              <a:gd name="connsiteY221" fmla="*/ 976313 h 1086621"/>
              <a:gd name="connsiteX222" fmla="*/ 2716213 w 8683625"/>
              <a:gd name="connsiteY222" fmla="*/ 976313 h 1086621"/>
              <a:gd name="connsiteX223" fmla="*/ 2716213 w 8683625"/>
              <a:gd name="connsiteY223" fmla="*/ 531813 h 1086621"/>
              <a:gd name="connsiteX224" fmla="*/ 2738438 w 8683625"/>
              <a:gd name="connsiteY224" fmla="*/ 531813 h 1086621"/>
              <a:gd name="connsiteX225" fmla="*/ 2738438 w 8683625"/>
              <a:gd name="connsiteY225" fmla="*/ 423863 h 1086621"/>
              <a:gd name="connsiteX226" fmla="*/ 2768600 w 8683625"/>
              <a:gd name="connsiteY226" fmla="*/ 423863 h 1086621"/>
              <a:gd name="connsiteX227" fmla="*/ 2768600 w 8683625"/>
              <a:gd name="connsiteY227" fmla="*/ 355600 h 1086621"/>
              <a:gd name="connsiteX228" fmla="*/ 2952750 w 8683625"/>
              <a:gd name="connsiteY228" fmla="*/ 357188 h 1086621"/>
              <a:gd name="connsiteX229" fmla="*/ 2952750 w 8683625"/>
              <a:gd name="connsiteY229" fmla="*/ 420688 h 1086621"/>
              <a:gd name="connsiteX230" fmla="*/ 3008313 w 8683625"/>
              <a:gd name="connsiteY230" fmla="*/ 420688 h 1086621"/>
              <a:gd name="connsiteX231" fmla="*/ 3006725 w 8683625"/>
              <a:gd name="connsiteY231" fmla="*/ 1004888 h 1086621"/>
              <a:gd name="connsiteX232" fmla="*/ 3063875 w 8683625"/>
              <a:gd name="connsiteY232" fmla="*/ 1004888 h 1086621"/>
              <a:gd name="connsiteX233" fmla="*/ 3063875 w 8683625"/>
              <a:gd name="connsiteY233" fmla="*/ 736601 h 1086621"/>
              <a:gd name="connsiteX234" fmla="*/ 3092450 w 8683625"/>
              <a:gd name="connsiteY234" fmla="*/ 736601 h 1086621"/>
              <a:gd name="connsiteX235" fmla="*/ 3092450 w 8683625"/>
              <a:gd name="connsiteY235" fmla="*/ 660401 h 1086621"/>
              <a:gd name="connsiteX236" fmla="*/ 3132138 w 8683625"/>
              <a:gd name="connsiteY236" fmla="*/ 660401 h 1086621"/>
              <a:gd name="connsiteX237" fmla="*/ 3132138 w 8683625"/>
              <a:gd name="connsiteY237" fmla="*/ 696913 h 1086621"/>
              <a:gd name="connsiteX238" fmla="*/ 3179763 w 8683625"/>
              <a:gd name="connsiteY238" fmla="*/ 696913 h 1086621"/>
              <a:gd name="connsiteX239" fmla="*/ 3179763 w 8683625"/>
              <a:gd name="connsiteY239" fmla="*/ 723901 h 1086621"/>
              <a:gd name="connsiteX240" fmla="*/ 3222625 w 8683625"/>
              <a:gd name="connsiteY240" fmla="*/ 723901 h 1086621"/>
              <a:gd name="connsiteX241" fmla="*/ 3219450 w 8683625"/>
              <a:gd name="connsiteY241" fmla="*/ 1008063 h 1086621"/>
              <a:gd name="connsiteX242" fmla="*/ 3254375 w 8683625"/>
              <a:gd name="connsiteY242" fmla="*/ 1008063 h 1086621"/>
              <a:gd name="connsiteX243" fmla="*/ 3254375 w 8683625"/>
              <a:gd name="connsiteY243" fmla="*/ 950913 h 1086621"/>
              <a:gd name="connsiteX244" fmla="*/ 3300413 w 8683625"/>
              <a:gd name="connsiteY244" fmla="*/ 950913 h 1086621"/>
              <a:gd name="connsiteX245" fmla="*/ 3303588 w 8683625"/>
              <a:gd name="connsiteY245" fmla="*/ 652463 h 1086621"/>
              <a:gd name="connsiteX246" fmla="*/ 3322638 w 8683625"/>
              <a:gd name="connsiteY246" fmla="*/ 652463 h 1086621"/>
              <a:gd name="connsiteX247" fmla="*/ 3340100 w 8683625"/>
              <a:gd name="connsiteY247" fmla="*/ 628650 h 1086621"/>
              <a:gd name="connsiteX248" fmla="*/ 3408363 w 8683625"/>
              <a:gd name="connsiteY248" fmla="*/ 628650 h 1086621"/>
              <a:gd name="connsiteX249" fmla="*/ 3408363 w 8683625"/>
              <a:gd name="connsiteY249" fmla="*/ 657226 h 1086621"/>
              <a:gd name="connsiteX250" fmla="*/ 3440113 w 8683625"/>
              <a:gd name="connsiteY250" fmla="*/ 657226 h 1086621"/>
              <a:gd name="connsiteX251" fmla="*/ 3440113 w 8683625"/>
              <a:gd name="connsiteY251" fmla="*/ 989013 h 1086621"/>
              <a:gd name="connsiteX252" fmla="*/ 3600450 w 8683625"/>
              <a:gd name="connsiteY252" fmla="*/ 992188 h 1086621"/>
              <a:gd name="connsiteX253" fmla="*/ 3603625 w 8683625"/>
              <a:gd name="connsiteY253" fmla="*/ 508000 h 1086621"/>
              <a:gd name="connsiteX254" fmla="*/ 3684588 w 8683625"/>
              <a:gd name="connsiteY254" fmla="*/ 508000 h 1086621"/>
              <a:gd name="connsiteX255" fmla="*/ 3684588 w 8683625"/>
              <a:gd name="connsiteY255" fmla="*/ 547688 h 1086621"/>
              <a:gd name="connsiteX256" fmla="*/ 3706813 w 8683625"/>
              <a:gd name="connsiteY256" fmla="*/ 547688 h 1086621"/>
              <a:gd name="connsiteX257" fmla="*/ 3706813 w 8683625"/>
              <a:gd name="connsiteY257" fmla="*/ 520700 h 1086621"/>
              <a:gd name="connsiteX258" fmla="*/ 3827463 w 8683625"/>
              <a:gd name="connsiteY258" fmla="*/ 520700 h 1086621"/>
              <a:gd name="connsiteX259" fmla="*/ 3827463 w 8683625"/>
              <a:gd name="connsiteY259" fmla="*/ 557213 h 1086621"/>
              <a:gd name="connsiteX260" fmla="*/ 3863975 w 8683625"/>
              <a:gd name="connsiteY260" fmla="*/ 557213 h 1086621"/>
              <a:gd name="connsiteX261" fmla="*/ 3863975 w 8683625"/>
              <a:gd name="connsiteY261" fmla="*/ 989013 h 1086621"/>
              <a:gd name="connsiteX262" fmla="*/ 3911600 w 8683625"/>
              <a:gd name="connsiteY262" fmla="*/ 989013 h 1086621"/>
              <a:gd name="connsiteX263" fmla="*/ 3911600 w 8683625"/>
              <a:gd name="connsiteY263" fmla="*/ 852488 h 1086621"/>
              <a:gd name="connsiteX264" fmla="*/ 3948113 w 8683625"/>
              <a:gd name="connsiteY264" fmla="*/ 855663 h 1086621"/>
              <a:gd name="connsiteX265" fmla="*/ 3948113 w 8683625"/>
              <a:gd name="connsiteY265" fmla="*/ 815976 h 1086621"/>
              <a:gd name="connsiteX266" fmla="*/ 3998913 w 8683625"/>
              <a:gd name="connsiteY266" fmla="*/ 815976 h 1086621"/>
              <a:gd name="connsiteX267" fmla="*/ 3998913 w 8683625"/>
              <a:gd name="connsiteY267" fmla="*/ 855663 h 1086621"/>
              <a:gd name="connsiteX268" fmla="*/ 4051300 w 8683625"/>
              <a:gd name="connsiteY268" fmla="*/ 855663 h 1086621"/>
              <a:gd name="connsiteX269" fmla="*/ 4048125 w 8683625"/>
              <a:gd name="connsiteY269" fmla="*/ 987426 h 1086621"/>
              <a:gd name="connsiteX270" fmla="*/ 4124325 w 8683625"/>
              <a:gd name="connsiteY270" fmla="*/ 987426 h 1086621"/>
              <a:gd name="connsiteX271" fmla="*/ 4124325 w 8683625"/>
              <a:gd name="connsiteY271" fmla="*/ 660401 h 1086621"/>
              <a:gd name="connsiteX272" fmla="*/ 4151313 w 8683625"/>
              <a:gd name="connsiteY272" fmla="*/ 660401 h 1086621"/>
              <a:gd name="connsiteX273" fmla="*/ 4151313 w 8683625"/>
              <a:gd name="connsiteY273" fmla="*/ 547688 h 1086621"/>
              <a:gd name="connsiteX274" fmla="*/ 4319588 w 8683625"/>
              <a:gd name="connsiteY274" fmla="*/ 547688 h 1086621"/>
              <a:gd name="connsiteX275" fmla="*/ 4319588 w 8683625"/>
              <a:gd name="connsiteY275" fmla="*/ 596900 h 1086621"/>
              <a:gd name="connsiteX276" fmla="*/ 4364038 w 8683625"/>
              <a:gd name="connsiteY276" fmla="*/ 596900 h 1086621"/>
              <a:gd name="connsiteX277" fmla="*/ 4362450 w 8683625"/>
              <a:gd name="connsiteY277" fmla="*/ 808038 h 1086621"/>
              <a:gd name="connsiteX278" fmla="*/ 4478338 w 8683625"/>
              <a:gd name="connsiteY278" fmla="*/ 808038 h 1086621"/>
              <a:gd name="connsiteX279" fmla="*/ 4479925 w 8683625"/>
              <a:gd name="connsiteY279" fmla="*/ 46038 h 1086621"/>
              <a:gd name="connsiteX280" fmla="*/ 4495800 w 8683625"/>
              <a:gd name="connsiteY280" fmla="*/ 46038 h 108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8683625" h="1086621">
                <a:moveTo>
                  <a:pt x="4495800" y="0"/>
                </a:moveTo>
                <a:lnTo>
                  <a:pt x="4595813" y="1588"/>
                </a:lnTo>
                <a:lnTo>
                  <a:pt x="4595813" y="23813"/>
                </a:lnTo>
                <a:lnTo>
                  <a:pt x="4656138" y="23813"/>
                </a:lnTo>
                <a:lnTo>
                  <a:pt x="4651375" y="828676"/>
                </a:lnTo>
                <a:lnTo>
                  <a:pt x="4802188" y="828676"/>
                </a:lnTo>
                <a:lnTo>
                  <a:pt x="4803775" y="615950"/>
                </a:lnTo>
                <a:lnTo>
                  <a:pt x="4916488" y="615950"/>
                </a:lnTo>
                <a:lnTo>
                  <a:pt x="4919663" y="441325"/>
                </a:lnTo>
                <a:lnTo>
                  <a:pt x="5086350" y="441325"/>
                </a:lnTo>
                <a:lnTo>
                  <a:pt x="5086350" y="496888"/>
                </a:lnTo>
                <a:lnTo>
                  <a:pt x="5124450" y="500063"/>
                </a:lnTo>
                <a:lnTo>
                  <a:pt x="5122863" y="633413"/>
                </a:lnTo>
                <a:lnTo>
                  <a:pt x="5170488" y="633413"/>
                </a:lnTo>
                <a:lnTo>
                  <a:pt x="5172075" y="588963"/>
                </a:lnTo>
                <a:lnTo>
                  <a:pt x="5280025" y="588963"/>
                </a:lnTo>
                <a:lnTo>
                  <a:pt x="5280025" y="639763"/>
                </a:lnTo>
                <a:lnTo>
                  <a:pt x="5330825" y="639763"/>
                </a:lnTo>
                <a:lnTo>
                  <a:pt x="5327650" y="728663"/>
                </a:lnTo>
                <a:lnTo>
                  <a:pt x="5359400" y="728663"/>
                </a:lnTo>
                <a:lnTo>
                  <a:pt x="5359400" y="396875"/>
                </a:lnTo>
                <a:lnTo>
                  <a:pt x="5391150" y="396875"/>
                </a:lnTo>
                <a:lnTo>
                  <a:pt x="5391150" y="333375"/>
                </a:lnTo>
                <a:lnTo>
                  <a:pt x="5446713" y="333375"/>
                </a:lnTo>
                <a:lnTo>
                  <a:pt x="5522913" y="333375"/>
                </a:lnTo>
                <a:lnTo>
                  <a:pt x="5522913" y="365125"/>
                </a:lnTo>
                <a:lnTo>
                  <a:pt x="5586413" y="368300"/>
                </a:lnTo>
                <a:lnTo>
                  <a:pt x="5586413" y="557213"/>
                </a:lnTo>
                <a:lnTo>
                  <a:pt x="5651500" y="557213"/>
                </a:lnTo>
                <a:lnTo>
                  <a:pt x="5651500" y="515938"/>
                </a:lnTo>
                <a:lnTo>
                  <a:pt x="5726113" y="515938"/>
                </a:lnTo>
                <a:lnTo>
                  <a:pt x="5726113" y="547688"/>
                </a:lnTo>
                <a:lnTo>
                  <a:pt x="5819775" y="547688"/>
                </a:lnTo>
                <a:lnTo>
                  <a:pt x="5819775" y="617538"/>
                </a:lnTo>
                <a:lnTo>
                  <a:pt x="5854700" y="617538"/>
                </a:lnTo>
                <a:lnTo>
                  <a:pt x="5854700" y="584200"/>
                </a:lnTo>
                <a:lnTo>
                  <a:pt x="5886450" y="584200"/>
                </a:lnTo>
                <a:lnTo>
                  <a:pt x="5886450" y="547688"/>
                </a:lnTo>
                <a:lnTo>
                  <a:pt x="5962650" y="547688"/>
                </a:lnTo>
                <a:lnTo>
                  <a:pt x="5959475" y="584200"/>
                </a:lnTo>
                <a:lnTo>
                  <a:pt x="6011863" y="584200"/>
                </a:lnTo>
                <a:lnTo>
                  <a:pt x="6011863" y="608013"/>
                </a:lnTo>
                <a:lnTo>
                  <a:pt x="6035675" y="608013"/>
                </a:lnTo>
                <a:lnTo>
                  <a:pt x="6035675" y="681038"/>
                </a:lnTo>
                <a:lnTo>
                  <a:pt x="6072188" y="681038"/>
                </a:lnTo>
                <a:lnTo>
                  <a:pt x="6072188" y="633413"/>
                </a:lnTo>
                <a:lnTo>
                  <a:pt x="6149975" y="633413"/>
                </a:lnTo>
                <a:lnTo>
                  <a:pt x="6149975" y="603250"/>
                </a:lnTo>
                <a:lnTo>
                  <a:pt x="6183313" y="603250"/>
                </a:lnTo>
                <a:lnTo>
                  <a:pt x="6183313" y="584200"/>
                </a:lnTo>
                <a:lnTo>
                  <a:pt x="6254750" y="587375"/>
                </a:lnTo>
                <a:lnTo>
                  <a:pt x="6254750" y="620713"/>
                </a:lnTo>
                <a:lnTo>
                  <a:pt x="6307138" y="620713"/>
                </a:lnTo>
                <a:lnTo>
                  <a:pt x="6307138" y="657226"/>
                </a:lnTo>
                <a:lnTo>
                  <a:pt x="6367463" y="657226"/>
                </a:lnTo>
                <a:lnTo>
                  <a:pt x="6367463" y="700088"/>
                </a:lnTo>
                <a:lnTo>
                  <a:pt x="6396038" y="700088"/>
                </a:lnTo>
                <a:lnTo>
                  <a:pt x="6396038" y="923926"/>
                </a:lnTo>
                <a:lnTo>
                  <a:pt x="6410325" y="923926"/>
                </a:lnTo>
                <a:lnTo>
                  <a:pt x="6410325" y="863601"/>
                </a:lnTo>
                <a:lnTo>
                  <a:pt x="6435725" y="863601"/>
                </a:lnTo>
                <a:lnTo>
                  <a:pt x="6438900" y="671513"/>
                </a:lnTo>
                <a:lnTo>
                  <a:pt x="6454775" y="671513"/>
                </a:lnTo>
                <a:lnTo>
                  <a:pt x="6454775" y="639763"/>
                </a:lnTo>
                <a:lnTo>
                  <a:pt x="6510338" y="639763"/>
                </a:lnTo>
                <a:lnTo>
                  <a:pt x="6510338" y="668338"/>
                </a:lnTo>
                <a:lnTo>
                  <a:pt x="6526213" y="668338"/>
                </a:lnTo>
                <a:lnTo>
                  <a:pt x="6526213" y="839788"/>
                </a:lnTo>
                <a:lnTo>
                  <a:pt x="6551613" y="839788"/>
                </a:lnTo>
                <a:lnTo>
                  <a:pt x="6551613" y="587375"/>
                </a:lnTo>
                <a:lnTo>
                  <a:pt x="6699250" y="587375"/>
                </a:lnTo>
                <a:lnTo>
                  <a:pt x="6699250" y="655638"/>
                </a:lnTo>
                <a:lnTo>
                  <a:pt x="6718300" y="655638"/>
                </a:lnTo>
                <a:lnTo>
                  <a:pt x="6718300" y="733426"/>
                </a:lnTo>
                <a:lnTo>
                  <a:pt x="6727825" y="733426"/>
                </a:lnTo>
                <a:lnTo>
                  <a:pt x="6727825" y="939801"/>
                </a:lnTo>
                <a:lnTo>
                  <a:pt x="6767513" y="939801"/>
                </a:lnTo>
                <a:lnTo>
                  <a:pt x="6767513" y="911226"/>
                </a:lnTo>
                <a:lnTo>
                  <a:pt x="6786563" y="911226"/>
                </a:lnTo>
                <a:lnTo>
                  <a:pt x="6786563" y="839788"/>
                </a:lnTo>
                <a:lnTo>
                  <a:pt x="6802438" y="839788"/>
                </a:lnTo>
                <a:lnTo>
                  <a:pt x="6804025" y="555625"/>
                </a:lnTo>
                <a:lnTo>
                  <a:pt x="6915150" y="555625"/>
                </a:lnTo>
                <a:lnTo>
                  <a:pt x="6915150" y="727076"/>
                </a:lnTo>
                <a:lnTo>
                  <a:pt x="6931025" y="727076"/>
                </a:lnTo>
                <a:lnTo>
                  <a:pt x="6931025" y="842963"/>
                </a:lnTo>
                <a:lnTo>
                  <a:pt x="6980237" y="842963"/>
                </a:lnTo>
                <a:lnTo>
                  <a:pt x="6980237" y="950913"/>
                </a:lnTo>
                <a:lnTo>
                  <a:pt x="7011987" y="950913"/>
                </a:lnTo>
                <a:lnTo>
                  <a:pt x="7011987" y="892176"/>
                </a:lnTo>
                <a:lnTo>
                  <a:pt x="7065963" y="892176"/>
                </a:lnTo>
                <a:lnTo>
                  <a:pt x="7065963" y="857251"/>
                </a:lnTo>
                <a:lnTo>
                  <a:pt x="7246937" y="857251"/>
                </a:lnTo>
                <a:lnTo>
                  <a:pt x="7246937" y="820738"/>
                </a:lnTo>
                <a:lnTo>
                  <a:pt x="7291387" y="820738"/>
                </a:lnTo>
                <a:lnTo>
                  <a:pt x="7291387" y="865188"/>
                </a:lnTo>
                <a:lnTo>
                  <a:pt x="7339013" y="865188"/>
                </a:lnTo>
                <a:lnTo>
                  <a:pt x="7339013" y="963613"/>
                </a:lnTo>
                <a:lnTo>
                  <a:pt x="7378700" y="963613"/>
                </a:lnTo>
                <a:lnTo>
                  <a:pt x="7378700" y="873126"/>
                </a:lnTo>
                <a:lnTo>
                  <a:pt x="7404100" y="873126"/>
                </a:lnTo>
                <a:lnTo>
                  <a:pt x="7407275" y="728663"/>
                </a:lnTo>
                <a:lnTo>
                  <a:pt x="7434263" y="728663"/>
                </a:lnTo>
                <a:lnTo>
                  <a:pt x="7434263" y="671513"/>
                </a:lnTo>
                <a:lnTo>
                  <a:pt x="7466013" y="671513"/>
                </a:lnTo>
                <a:lnTo>
                  <a:pt x="7486650" y="644526"/>
                </a:lnTo>
                <a:lnTo>
                  <a:pt x="7543800" y="644526"/>
                </a:lnTo>
                <a:lnTo>
                  <a:pt x="7543800" y="341313"/>
                </a:lnTo>
                <a:lnTo>
                  <a:pt x="7662863" y="341313"/>
                </a:lnTo>
                <a:lnTo>
                  <a:pt x="7662863" y="649288"/>
                </a:lnTo>
                <a:lnTo>
                  <a:pt x="7727950" y="649288"/>
                </a:lnTo>
                <a:lnTo>
                  <a:pt x="7726363" y="887413"/>
                </a:lnTo>
                <a:lnTo>
                  <a:pt x="7766050" y="887413"/>
                </a:lnTo>
                <a:lnTo>
                  <a:pt x="7766050" y="592138"/>
                </a:lnTo>
                <a:lnTo>
                  <a:pt x="7867650" y="595313"/>
                </a:lnTo>
                <a:lnTo>
                  <a:pt x="7867650" y="623888"/>
                </a:lnTo>
                <a:lnTo>
                  <a:pt x="7967663" y="623888"/>
                </a:lnTo>
                <a:lnTo>
                  <a:pt x="7966075" y="731838"/>
                </a:lnTo>
                <a:lnTo>
                  <a:pt x="8015287" y="731838"/>
                </a:lnTo>
                <a:lnTo>
                  <a:pt x="8015287" y="652463"/>
                </a:lnTo>
                <a:lnTo>
                  <a:pt x="8086725" y="652463"/>
                </a:lnTo>
                <a:lnTo>
                  <a:pt x="8089900" y="611188"/>
                </a:lnTo>
                <a:lnTo>
                  <a:pt x="8151813" y="611188"/>
                </a:lnTo>
                <a:lnTo>
                  <a:pt x="8151813" y="871538"/>
                </a:lnTo>
                <a:lnTo>
                  <a:pt x="8251825" y="871538"/>
                </a:lnTo>
                <a:lnTo>
                  <a:pt x="8255000" y="573088"/>
                </a:lnTo>
                <a:lnTo>
                  <a:pt x="8274050" y="573088"/>
                </a:lnTo>
                <a:lnTo>
                  <a:pt x="8274050" y="547688"/>
                </a:lnTo>
                <a:lnTo>
                  <a:pt x="8375650" y="549275"/>
                </a:lnTo>
                <a:lnTo>
                  <a:pt x="8375650" y="595313"/>
                </a:lnTo>
                <a:lnTo>
                  <a:pt x="8494712" y="596900"/>
                </a:lnTo>
                <a:lnTo>
                  <a:pt x="8491538" y="900113"/>
                </a:lnTo>
                <a:lnTo>
                  <a:pt x="8547100" y="900113"/>
                </a:lnTo>
                <a:lnTo>
                  <a:pt x="8547100" y="992188"/>
                </a:lnTo>
                <a:lnTo>
                  <a:pt x="8607425" y="992188"/>
                </a:lnTo>
                <a:lnTo>
                  <a:pt x="8610600" y="881063"/>
                </a:lnTo>
                <a:lnTo>
                  <a:pt x="8642350" y="881063"/>
                </a:lnTo>
                <a:lnTo>
                  <a:pt x="8642350" y="836613"/>
                </a:lnTo>
                <a:lnTo>
                  <a:pt x="8683625" y="836613"/>
                </a:lnTo>
                <a:lnTo>
                  <a:pt x="8683625" y="1086621"/>
                </a:lnTo>
                <a:lnTo>
                  <a:pt x="0" y="1086621"/>
                </a:lnTo>
                <a:lnTo>
                  <a:pt x="0" y="1035051"/>
                </a:lnTo>
                <a:lnTo>
                  <a:pt x="84138" y="1035051"/>
                </a:lnTo>
                <a:lnTo>
                  <a:pt x="84138" y="963613"/>
                </a:lnTo>
                <a:lnTo>
                  <a:pt x="131763" y="963613"/>
                </a:lnTo>
                <a:lnTo>
                  <a:pt x="131763" y="927101"/>
                </a:lnTo>
                <a:lnTo>
                  <a:pt x="176213" y="927101"/>
                </a:lnTo>
                <a:lnTo>
                  <a:pt x="176213" y="960438"/>
                </a:lnTo>
                <a:lnTo>
                  <a:pt x="258763" y="963613"/>
                </a:lnTo>
                <a:lnTo>
                  <a:pt x="258763" y="992188"/>
                </a:lnTo>
                <a:lnTo>
                  <a:pt x="303213" y="992188"/>
                </a:lnTo>
                <a:lnTo>
                  <a:pt x="300038" y="1052513"/>
                </a:lnTo>
                <a:lnTo>
                  <a:pt x="355600" y="1052513"/>
                </a:lnTo>
                <a:lnTo>
                  <a:pt x="358775" y="984251"/>
                </a:lnTo>
                <a:lnTo>
                  <a:pt x="420688" y="984251"/>
                </a:lnTo>
                <a:lnTo>
                  <a:pt x="420688" y="823913"/>
                </a:lnTo>
                <a:lnTo>
                  <a:pt x="468313" y="823913"/>
                </a:lnTo>
                <a:lnTo>
                  <a:pt x="468313" y="796926"/>
                </a:lnTo>
                <a:lnTo>
                  <a:pt x="519113" y="796926"/>
                </a:lnTo>
                <a:lnTo>
                  <a:pt x="519113" y="828676"/>
                </a:lnTo>
                <a:lnTo>
                  <a:pt x="536575" y="828676"/>
                </a:lnTo>
                <a:lnTo>
                  <a:pt x="536575" y="765176"/>
                </a:lnTo>
                <a:lnTo>
                  <a:pt x="600075" y="765176"/>
                </a:lnTo>
                <a:lnTo>
                  <a:pt x="600075" y="800101"/>
                </a:lnTo>
                <a:lnTo>
                  <a:pt x="631825" y="800101"/>
                </a:lnTo>
                <a:lnTo>
                  <a:pt x="631825" y="992188"/>
                </a:lnTo>
                <a:lnTo>
                  <a:pt x="668338" y="992188"/>
                </a:lnTo>
                <a:lnTo>
                  <a:pt x="668338" y="1031876"/>
                </a:lnTo>
                <a:lnTo>
                  <a:pt x="711200" y="1031876"/>
                </a:lnTo>
                <a:lnTo>
                  <a:pt x="712788" y="747713"/>
                </a:lnTo>
                <a:lnTo>
                  <a:pt x="763588" y="747713"/>
                </a:lnTo>
                <a:lnTo>
                  <a:pt x="763588" y="715963"/>
                </a:lnTo>
                <a:lnTo>
                  <a:pt x="879475" y="715963"/>
                </a:lnTo>
                <a:lnTo>
                  <a:pt x="879475" y="747713"/>
                </a:lnTo>
                <a:lnTo>
                  <a:pt x="936625" y="749301"/>
                </a:lnTo>
                <a:lnTo>
                  <a:pt x="936625" y="1023938"/>
                </a:lnTo>
                <a:lnTo>
                  <a:pt x="1174750" y="1027113"/>
                </a:lnTo>
                <a:lnTo>
                  <a:pt x="1176338" y="628650"/>
                </a:lnTo>
                <a:lnTo>
                  <a:pt x="1203325" y="628650"/>
                </a:lnTo>
                <a:lnTo>
                  <a:pt x="1203325" y="592138"/>
                </a:lnTo>
                <a:lnTo>
                  <a:pt x="1268413" y="592138"/>
                </a:lnTo>
                <a:lnTo>
                  <a:pt x="1268413" y="623888"/>
                </a:lnTo>
                <a:lnTo>
                  <a:pt x="1312863" y="623888"/>
                </a:lnTo>
                <a:lnTo>
                  <a:pt x="1311275" y="1019176"/>
                </a:lnTo>
                <a:lnTo>
                  <a:pt x="1352550" y="1019176"/>
                </a:lnTo>
                <a:lnTo>
                  <a:pt x="1352550" y="665163"/>
                </a:lnTo>
                <a:lnTo>
                  <a:pt x="1382713" y="665163"/>
                </a:lnTo>
                <a:lnTo>
                  <a:pt x="1382713" y="625475"/>
                </a:lnTo>
                <a:lnTo>
                  <a:pt x="1463675" y="625475"/>
                </a:lnTo>
                <a:lnTo>
                  <a:pt x="1463675" y="655638"/>
                </a:lnTo>
                <a:lnTo>
                  <a:pt x="1495425" y="655638"/>
                </a:lnTo>
                <a:lnTo>
                  <a:pt x="1495425" y="865188"/>
                </a:lnTo>
                <a:lnTo>
                  <a:pt x="1531938" y="865188"/>
                </a:lnTo>
                <a:lnTo>
                  <a:pt x="1531938" y="823913"/>
                </a:lnTo>
                <a:lnTo>
                  <a:pt x="1568450" y="823913"/>
                </a:lnTo>
                <a:lnTo>
                  <a:pt x="1568450" y="865188"/>
                </a:lnTo>
                <a:lnTo>
                  <a:pt x="1603375" y="865188"/>
                </a:lnTo>
                <a:lnTo>
                  <a:pt x="1603375" y="796926"/>
                </a:lnTo>
                <a:lnTo>
                  <a:pt x="1790700" y="796926"/>
                </a:lnTo>
                <a:lnTo>
                  <a:pt x="1790700" y="1011238"/>
                </a:lnTo>
                <a:lnTo>
                  <a:pt x="1847850" y="1011238"/>
                </a:lnTo>
                <a:lnTo>
                  <a:pt x="1851025" y="868363"/>
                </a:lnTo>
                <a:lnTo>
                  <a:pt x="2032000" y="868363"/>
                </a:lnTo>
                <a:lnTo>
                  <a:pt x="2032000" y="996951"/>
                </a:lnTo>
                <a:lnTo>
                  <a:pt x="2127250" y="996951"/>
                </a:lnTo>
                <a:lnTo>
                  <a:pt x="2127250" y="763588"/>
                </a:lnTo>
                <a:lnTo>
                  <a:pt x="2159000" y="763588"/>
                </a:lnTo>
                <a:lnTo>
                  <a:pt x="2159000" y="723901"/>
                </a:lnTo>
                <a:lnTo>
                  <a:pt x="2227263" y="723901"/>
                </a:lnTo>
                <a:lnTo>
                  <a:pt x="2227263" y="760413"/>
                </a:lnTo>
                <a:lnTo>
                  <a:pt x="2300288" y="760413"/>
                </a:lnTo>
                <a:lnTo>
                  <a:pt x="2300288" y="800101"/>
                </a:lnTo>
                <a:lnTo>
                  <a:pt x="2363788" y="800101"/>
                </a:lnTo>
                <a:lnTo>
                  <a:pt x="2363788" y="1008063"/>
                </a:lnTo>
                <a:lnTo>
                  <a:pt x="2406650" y="1008063"/>
                </a:lnTo>
                <a:lnTo>
                  <a:pt x="2406650" y="857251"/>
                </a:lnTo>
                <a:lnTo>
                  <a:pt x="2432050" y="857251"/>
                </a:lnTo>
                <a:lnTo>
                  <a:pt x="2432050" y="820738"/>
                </a:lnTo>
                <a:lnTo>
                  <a:pt x="2506663" y="820738"/>
                </a:lnTo>
                <a:lnTo>
                  <a:pt x="2503488" y="857251"/>
                </a:lnTo>
                <a:lnTo>
                  <a:pt x="2551113" y="857251"/>
                </a:lnTo>
                <a:lnTo>
                  <a:pt x="2551113" y="976313"/>
                </a:lnTo>
                <a:lnTo>
                  <a:pt x="2716213" y="976313"/>
                </a:lnTo>
                <a:lnTo>
                  <a:pt x="2716213" y="531813"/>
                </a:lnTo>
                <a:lnTo>
                  <a:pt x="2738438" y="531813"/>
                </a:lnTo>
                <a:lnTo>
                  <a:pt x="2738438" y="423863"/>
                </a:lnTo>
                <a:lnTo>
                  <a:pt x="2768600" y="423863"/>
                </a:lnTo>
                <a:lnTo>
                  <a:pt x="2768600" y="355600"/>
                </a:lnTo>
                <a:lnTo>
                  <a:pt x="2952750" y="357188"/>
                </a:lnTo>
                <a:lnTo>
                  <a:pt x="2952750" y="420688"/>
                </a:lnTo>
                <a:lnTo>
                  <a:pt x="3008313" y="420688"/>
                </a:lnTo>
                <a:lnTo>
                  <a:pt x="3006725" y="1004888"/>
                </a:lnTo>
                <a:lnTo>
                  <a:pt x="3063875" y="1004888"/>
                </a:lnTo>
                <a:lnTo>
                  <a:pt x="3063875" y="736601"/>
                </a:lnTo>
                <a:lnTo>
                  <a:pt x="3092450" y="736601"/>
                </a:lnTo>
                <a:lnTo>
                  <a:pt x="3092450" y="660401"/>
                </a:lnTo>
                <a:lnTo>
                  <a:pt x="3132138" y="660401"/>
                </a:lnTo>
                <a:lnTo>
                  <a:pt x="3132138" y="696913"/>
                </a:lnTo>
                <a:lnTo>
                  <a:pt x="3179763" y="696913"/>
                </a:lnTo>
                <a:lnTo>
                  <a:pt x="3179763" y="723901"/>
                </a:lnTo>
                <a:lnTo>
                  <a:pt x="3222625" y="723901"/>
                </a:lnTo>
                <a:lnTo>
                  <a:pt x="3219450" y="1008063"/>
                </a:lnTo>
                <a:lnTo>
                  <a:pt x="3254375" y="1008063"/>
                </a:lnTo>
                <a:lnTo>
                  <a:pt x="3254375" y="950913"/>
                </a:lnTo>
                <a:lnTo>
                  <a:pt x="3300413" y="950913"/>
                </a:lnTo>
                <a:lnTo>
                  <a:pt x="3303588" y="652463"/>
                </a:lnTo>
                <a:lnTo>
                  <a:pt x="3322638" y="652463"/>
                </a:lnTo>
                <a:lnTo>
                  <a:pt x="3340100" y="628650"/>
                </a:lnTo>
                <a:lnTo>
                  <a:pt x="3408363" y="628650"/>
                </a:lnTo>
                <a:lnTo>
                  <a:pt x="3408363" y="657226"/>
                </a:lnTo>
                <a:lnTo>
                  <a:pt x="3440113" y="657226"/>
                </a:lnTo>
                <a:lnTo>
                  <a:pt x="3440113" y="989013"/>
                </a:lnTo>
                <a:lnTo>
                  <a:pt x="3600450" y="992188"/>
                </a:lnTo>
                <a:lnTo>
                  <a:pt x="3603625" y="508000"/>
                </a:lnTo>
                <a:lnTo>
                  <a:pt x="3684588" y="508000"/>
                </a:lnTo>
                <a:lnTo>
                  <a:pt x="3684588" y="547688"/>
                </a:lnTo>
                <a:lnTo>
                  <a:pt x="3706813" y="547688"/>
                </a:lnTo>
                <a:lnTo>
                  <a:pt x="3706813" y="520700"/>
                </a:lnTo>
                <a:lnTo>
                  <a:pt x="3827463" y="520700"/>
                </a:lnTo>
                <a:lnTo>
                  <a:pt x="3827463" y="557213"/>
                </a:lnTo>
                <a:lnTo>
                  <a:pt x="3863975" y="557213"/>
                </a:lnTo>
                <a:lnTo>
                  <a:pt x="3863975" y="989013"/>
                </a:lnTo>
                <a:lnTo>
                  <a:pt x="3911600" y="989013"/>
                </a:lnTo>
                <a:lnTo>
                  <a:pt x="3911600" y="852488"/>
                </a:lnTo>
                <a:lnTo>
                  <a:pt x="3948113" y="855663"/>
                </a:lnTo>
                <a:lnTo>
                  <a:pt x="3948113" y="815976"/>
                </a:lnTo>
                <a:lnTo>
                  <a:pt x="3998913" y="815976"/>
                </a:lnTo>
                <a:lnTo>
                  <a:pt x="3998913" y="855663"/>
                </a:lnTo>
                <a:lnTo>
                  <a:pt x="4051300" y="855663"/>
                </a:lnTo>
                <a:lnTo>
                  <a:pt x="4048125" y="987426"/>
                </a:lnTo>
                <a:lnTo>
                  <a:pt x="4124325" y="987426"/>
                </a:lnTo>
                <a:lnTo>
                  <a:pt x="4124325" y="660401"/>
                </a:lnTo>
                <a:lnTo>
                  <a:pt x="4151313" y="660401"/>
                </a:lnTo>
                <a:lnTo>
                  <a:pt x="4151313" y="547688"/>
                </a:lnTo>
                <a:lnTo>
                  <a:pt x="4319588" y="547688"/>
                </a:lnTo>
                <a:lnTo>
                  <a:pt x="4319588" y="596900"/>
                </a:lnTo>
                <a:lnTo>
                  <a:pt x="4364038" y="596900"/>
                </a:lnTo>
                <a:lnTo>
                  <a:pt x="4362450" y="808038"/>
                </a:lnTo>
                <a:lnTo>
                  <a:pt x="4478338" y="808038"/>
                </a:lnTo>
                <a:lnTo>
                  <a:pt x="4479925" y="46038"/>
                </a:lnTo>
                <a:lnTo>
                  <a:pt x="4495800" y="46038"/>
                </a:lnTo>
                <a:close/>
              </a:path>
            </a:pathLst>
          </a:custGeom>
          <a:solidFill>
            <a:schemeClr val="bg1">
              <a:lumMod val="95000"/>
              <a:alpha val="44000"/>
            </a:schemeClr>
          </a:solidFill>
          <a:ln w="0">
            <a:noFill/>
            <a:prstDash val="solid"/>
            <a:round/>
            <a:headEnd/>
            <a:tailEnd/>
          </a:ln>
        </p:spPr>
        <p:txBody>
          <a:bodyPr/>
          <a:lstStyle/>
          <a:p>
            <a:pP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Group 1"/>
          <p:cNvGrpSpPr>
            <a:grpSpLocks/>
          </p:cNvGrpSpPr>
          <p:nvPr/>
        </p:nvGrpSpPr>
        <p:grpSpPr bwMode="auto">
          <a:xfrm>
            <a:off x="712788" y="641350"/>
            <a:ext cx="4459287" cy="754063"/>
            <a:chOff x="712098" y="642076"/>
            <a:chExt cx="4460763" cy="752559"/>
          </a:xfrm>
        </p:grpSpPr>
        <p:grpSp>
          <p:nvGrpSpPr>
            <p:cNvPr id="36891" name="Group 2"/>
            <p:cNvGrpSpPr>
              <a:grpSpLocks/>
            </p:cNvGrpSpPr>
            <p:nvPr/>
          </p:nvGrpSpPr>
          <p:grpSpPr bwMode="auto">
            <a:xfrm>
              <a:off x="842297" y="662673"/>
              <a:ext cx="4330564" cy="710554"/>
              <a:chOff x="1214531" y="695836"/>
              <a:chExt cx="4330564" cy="710554"/>
            </a:xfrm>
          </p:grpSpPr>
          <p:sp>
            <p:nvSpPr>
              <p:cNvPr id="5" name="TextBox 4"/>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6" name="TextBox 5"/>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4" name="Rectangle 3"/>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6867" name="Group 41"/>
          <p:cNvGrpSpPr>
            <a:grpSpLocks/>
          </p:cNvGrpSpPr>
          <p:nvPr/>
        </p:nvGrpSpPr>
        <p:grpSpPr bwMode="auto">
          <a:xfrm>
            <a:off x="712788" y="3937000"/>
            <a:ext cx="2260600" cy="2052638"/>
            <a:chOff x="712097" y="3730428"/>
            <a:chExt cx="2261731" cy="2051168"/>
          </a:xfrm>
        </p:grpSpPr>
        <p:sp>
          <p:nvSpPr>
            <p:cNvPr id="20" name="TextBox 19"/>
            <p:cNvSpPr txBox="1"/>
            <p:nvPr/>
          </p:nvSpPr>
          <p:spPr>
            <a:xfrm>
              <a:off x="712097" y="3730428"/>
              <a:ext cx="1338932" cy="369623"/>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1" name="TextBox 20"/>
            <p:cNvSpPr txBox="1"/>
            <p:nvPr/>
          </p:nvSpPr>
          <p:spPr>
            <a:xfrm>
              <a:off x="712097" y="4008042"/>
              <a:ext cx="1080040" cy="277613"/>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 Founder</a:t>
              </a:r>
            </a:p>
          </p:txBody>
        </p:sp>
        <p:cxnSp>
          <p:nvCxnSpPr>
            <p:cNvPr id="39" name="Straight Connector 38"/>
            <p:cNvCxnSpPr/>
            <p:nvPr/>
          </p:nvCxnSpPr>
          <p:spPr>
            <a:xfrm>
              <a:off x="712097" y="4426842"/>
              <a:ext cx="2261731"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12097" y="4612446"/>
              <a:ext cx="2261731" cy="1169150"/>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grpSp>
        <p:nvGrpSpPr>
          <p:cNvPr id="36868" name="Group 42"/>
          <p:cNvGrpSpPr>
            <a:grpSpLocks/>
          </p:cNvGrpSpPr>
          <p:nvPr/>
        </p:nvGrpSpPr>
        <p:grpSpPr bwMode="auto">
          <a:xfrm>
            <a:off x="3548063" y="3937000"/>
            <a:ext cx="2260600" cy="2052638"/>
            <a:chOff x="712097" y="3730428"/>
            <a:chExt cx="2261731" cy="2051168"/>
          </a:xfrm>
        </p:grpSpPr>
        <p:sp>
          <p:nvSpPr>
            <p:cNvPr id="44" name="TextBox 43"/>
            <p:cNvSpPr txBox="1"/>
            <p:nvPr/>
          </p:nvSpPr>
          <p:spPr>
            <a:xfrm>
              <a:off x="712097" y="3730428"/>
              <a:ext cx="1338932" cy="369623"/>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45" name="TextBox 44"/>
            <p:cNvSpPr txBox="1"/>
            <p:nvPr/>
          </p:nvSpPr>
          <p:spPr>
            <a:xfrm>
              <a:off x="712097" y="4008042"/>
              <a:ext cx="1453289" cy="277613"/>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Graphic Designer</a:t>
              </a:r>
            </a:p>
          </p:txBody>
        </p:sp>
        <p:cxnSp>
          <p:nvCxnSpPr>
            <p:cNvPr id="46" name="Straight Connector 45"/>
            <p:cNvCxnSpPr/>
            <p:nvPr/>
          </p:nvCxnSpPr>
          <p:spPr>
            <a:xfrm>
              <a:off x="712097" y="4426842"/>
              <a:ext cx="2261731" cy="0"/>
            </a:xfrm>
            <a:prstGeom prst="line">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12097" y="4612446"/>
              <a:ext cx="2261731" cy="1169150"/>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grpSp>
        <p:nvGrpSpPr>
          <p:cNvPr id="36869" name="Group 47"/>
          <p:cNvGrpSpPr>
            <a:grpSpLocks/>
          </p:cNvGrpSpPr>
          <p:nvPr/>
        </p:nvGrpSpPr>
        <p:grpSpPr bwMode="auto">
          <a:xfrm>
            <a:off x="6383338" y="3937000"/>
            <a:ext cx="2260600" cy="2052638"/>
            <a:chOff x="712097" y="3730428"/>
            <a:chExt cx="2261731" cy="2051168"/>
          </a:xfrm>
        </p:grpSpPr>
        <p:sp>
          <p:nvSpPr>
            <p:cNvPr id="49" name="TextBox 48"/>
            <p:cNvSpPr txBox="1"/>
            <p:nvPr/>
          </p:nvSpPr>
          <p:spPr>
            <a:xfrm>
              <a:off x="712097" y="3730428"/>
              <a:ext cx="1380227" cy="369623"/>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50" name="TextBox 49"/>
            <p:cNvSpPr txBox="1"/>
            <p:nvPr/>
          </p:nvSpPr>
          <p:spPr>
            <a:xfrm>
              <a:off x="712097" y="4008042"/>
              <a:ext cx="938681" cy="277613"/>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Marketing</a:t>
              </a:r>
            </a:p>
          </p:txBody>
        </p:sp>
        <p:cxnSp>
          <p:nvCxnSpPr>
            <p:cNvPr id="51" name="Straight Connector 50"/>
            <p:cNvCxnSpPr/>
            <p:nvPr/>
          </p:nvCxnSpPr>
          <p:spPr>
            <a:xfrm>
              <a:off x="712097" y="4426842"/>
              <a:ext cx="2261731" cy="0"/>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712097" y="4612446"/>
              <a:ext cx="2261731" cy="1169150"/>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grpSp>
        <p:nvGrpSpPr>
          <p:cNvPr id="36870" name="Group 52"/>
          <p:cNvGrpSpPr>
            <a:grpSpLocks/>
          </p:cNvGrpSpPr>
          <p:nvPr/>
        </p:nvGrpSpPr>
        <p:grpSpPr bwMode="auto">
          <a:xfrm>
            <a:off x="9218613" y="3937000"/>
            <a:ext cx="2260600" cy="2052638"/>
            <a:chOff x="712097" y="3730428"/>
            <a:chExt cx="2261731" cy="2051168"/>
          </a:xfrm>
        </p:grpSpPr>
        <p:sp>
          <p:nvSpPr>
            <p:cNvPr id="54" name="TextBox 53"/>
            <p:cNvSpPr txBox="1"/>
            <p:nvPr/>
          </p:nvSpPr>
          <p:spPr>
            <a:xfrm>
              <a:off x="712097" y="3730428"/>
              <a:ext cx="1338932" cy="369623"/>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55" name="TextBox 54"/>
            <p:cNvSpPr txBox="1"/>
            <p:nvPr/>
          </p:nvSpPr>
          <p:spPr>
            <a:xfrm>
              <a:off x="712097" y="4008042"/>
              <a:ext cx="1053039" cy="277613"/>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Art Director</a:t>
              </a:r>
            </a:p>
          </p:txBody>
        </p:sp>
        <p:cxnSp>
          <p:nvCxnSpPr>
            <p:cNvPr id="56" name="Straight Connector 55"/>
            <p:cNvCxnSpPr/>
            <p:nvPr/>
          </p:nvCxnSpPr>
          <p:spPr>
            <a:xfrm>
              <a:off x="712097" y="4426842"/>
              <a:ext cx="2261731" cy="0"/>
            </a:xfrm>
            <a:prstGeom prst="line">
              <a:avLst/>
            </a:prstGeom>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12097" y="4612446"/>
              <a:ext cx="2261731" cy="1169150"/>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pic>
        <p:nvPicPr>
          <p:cNvPr id="36871"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229" b="2229"/>
          <a:stretch>
            <a:fillRect/>
          </a:stretch>
        </p:blipFill>
        <p:spPr>
          <a:xfrm>
            <a:off x="712788" y="2316163"/>
            <a:ext cx="2260600" cy="1439862"/>
          </a:xfrm>
        </p:spPr>
      </p:pic>
      <p:pic>
        <p:nvPicPr>
          <p:cNvPr id="36872" name="图片占位符 7"/>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2229" b="2229"/>
          <a:stretch>
            <a:fillRect/>
          </a:stretch>
        </p:blipFill>
        <p:spPr>
          <a:xfrm>
            <a:off x="3548063" y="2316163"/>
            <a:ext cx="2260600" cy="1439862"/>
          </a:xfrm>
        </p:spPr>
      </p:pic>
      <p:pic>
        <p:nvPicPr>
          <p:cNvPr id="36873" name="图片占位符 9"/>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2229" b="2229"/>
          <a:stretch>
            <a:fillRect/>
          </a:stretch>
        </p:blipFill>
        <p:spPr>
          <a:xfrm>
            <a:off x="6383338" y="2316163"/>
            <a:ext cx="2260600" cy="1439862"/>
          </a:xfrm>
        </p:spPr>
      </p:pic>
      <p:pic>
        <p:nvPicPr>
          <p:cNvPr id="36874" name="图片占位符 11"/>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422" r="1422"/>
          <a:stretch>
            <a:fillRect/>
          </a:stretch>
        </p:blipFill>
        <p:spPr>
          <a:xfrm>
            <a:off x="9218613" y="2324100"/>
            <a:ext cx="2260600" cy="1439863"/>
          </a:xfrm>
        </p:spPr>
      </p:pic>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Group 2"/>
          <p:cNvGrpSpPr>
            <a:grpSpLocks/>
          </p:cNvGrpSpPr>
          <p:nvPr/>
        </p:nvGrpSpPr>
        <p:grpSpPr bwMode="auto">
          <a:xfrm>
            <a:off x="712788" y="641350"/>
            <a:ext cx="4459287" cy="754063"/>
            <a:chOff x="712098" y="642076"/>
            <a:chExt cx="4460763" cy="752559"/>
          </a:xfrm>
        </p:grpSpPr>
        <p:grpSp>
          <p:nvGrpSpPr>
            <p:cNvPr id="37911" name="Group 3"/>
            <p:cNvGrpSpPr>
              <a:grpSpLocks/>
            </p:cNvGrpSpPr>
            <p:nvPr/>
          </p:nvGrpSpPr>
          <p:grpSpPr bwMode="auto">
            <a:xfrm>
              <a:off x="842297" y="662673"/>
              <a:ext cx="4330564" cy="710554"/>
              <a:chOff x="1214531" y="695836"/>
              <a:chExt cx="4330564" cy="710554"/>
            </a:xfrm>
          </p:grpSpPr>
          <p:sp>
            <p:nvSpPr>
              <p:cNvPr id="6" name="TextBox 5"/>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7" name="TextBox 6"/>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5" name="Rectangle 4"/>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891" name="Group 36"/>
          <p:cNvGrpSpPr>
            <a:grpSpLocks/>
          </p:cNvGrpSpPr>
          <p:nvPr/>
        </p:nvGrpSpPr>
        <p:grpSpPr bwMode="auto">
          <a:xfrm>
            <a:off x="3195638" y="2471738"/>
            <a:ext cx="2660650" cy="1298575"/>
            <a:chOff x="3197647" y="2103929"/>
            <a:chExt cx="2660945" cy="1299436"/>
          </a:xfrm>
        </p:grpSpPr>
        <p:sp>
          <p:nvSpPr>
            <p:cNvPr id="34" name="TextBox 33"/>
            <p:cNvSpPr txBox="1"/>
            <p:nvPr/>
          </p:nvSpPr>
          <p:spPr>
            <a:xfrm>
              <a:off x="3197647" y="2103929"/>
              <a:ext cx="1338410" cy="370132"/>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TextBox 34"/>
            <p:cNvSpPr txBox="1"/>
            <p:nvPr/>
          </p:nvSpPr>
          <p:spPr>
            <a:xfrm>
              <a:off x="3197647" y="2381925"/>
              <a:ext cx="1079620" cy="277997"/>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 Founder</a:t>
              </a:r>
            </a:p>
          </p:txBody>
        </p:sp>
        <p:sp>
          <p:nvSpPr>
            <p:cNvPr id="36" name="TextBox 35"/>
            <p:cNvSpPr txBox="1"/>
            <p:nvPr/>
          </p:nvSpPr>
          <p:spPr>
            <a:xfrm>
              <a:off x="3197647" y="2694871"/>
              <a:ext cx="2660945" cy="708494"/>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37892" name="Group 45"/>
          <p:cNvGrpSpPr>
            <a:grpSpLocks/>
          </p:cNvGrpSpPr>
          <p:nvPr/>
        </p:nvGrpSpPr>
        <p:grpSpPr bwMode="auto">
          <a:xfrm>
            <a:off x="8851900" y="2471738"/>
            <a:ext cx="2660650" cy="1298575"/>
            <a:chOff x="3197647" y="2103929"/>
            <a:chExt cx="2660945" cy="1299436"/>
          </a:xfrm>
        </p:grpSpPr>
        <p:sp>
          <p:nvSpPr>
            <p:cNvPr id="47" name="TextBox 46"/>
            <p:cNvSpPr txBox="1"/>
            <p:nvPr/>
          </p:nvSpPr>
          <p:spPr>
            <a:xfrm>
              <a:off x="3197647" y="2103929"/>
              <a:ext cx="1338411" cy="370132"/>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48" name="TextBox 47"/>
            <p:cNvSpPr txBox="1"/>
            <p:nvPr/>
          </p:nvSpPr>
          <p:spPr>
            <a:xfrm>
              <a:off x="3197647" y="2381925"/>
              <a:ext cx="1452724" cy="277997"/>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Graphic Designer</a:t>
              </a:r>
            </a:p>
          </p:txBody>
        </p:sp>
        <p:sp>
          <p:nvSpPr>
            <p:cNvPr id="49" name="TextBox 48"/>
            <p:cNvSpPr txBox="1"/>
            <p:nvPr/>
          </p:nvSpPr>
          <p:spPr>
            <a:xfrm>
              <a:off x="3197647" y="2694871"/>
              <a:ext cx="2660945" cy="708494"/>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37893" name="Group 49"/>
          <p:cNvGrpSpPr>
            <a:grpSpLocks/>
          </p:cNvGrpSpPr>
          <p:nvPr/>
        </p:nvGrpSpPr>
        <p:grpSpPr bwMode="auto">
          <a:xfrm>
            <a:off x="3195638" y="4641850"/>
            <a:ext cx="2660650" cy="1300163"/>
            <a:chOff x="3197647" y="2103929"/>
            <a:chExt cx="2660945" cy="1299222"/>
          </a:xfrm>
        </p:grpSpPr>
        <p:sp>
          <p:nvSpPr>
            <p:cNvPr id="51" name="TextBox 50"/>
            <p:cNvSpPr txBox="1"/>
            <p:nvPr/>
          </p:nvSpPr>
          <p:spPr>
            <a:xfrm>
              <a:off x="3197647" y="2103929"/>
              <a:ext cx="1379690" cy="369620"/>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52" name="TextBox 51"/>
            <p:cNvSpPr txBox="1"/>
            <p:nvPr/>
          </p:nvSpPr>
          <p:spPr>
            <a:xfrm>
              <a:off x="3197647" y="2383127"/>
              <a:ext cx="938316" cy="277612"/>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Marketing</a:t>
              </a:r>
            </a:p>
          </p:txBody>
        </p:sp>
        <p:sp>
          <p:nvSpPr>
            <p:cNvPr id="53" name="TextBox 52"/>
            <p:cNvSpPr txBox="1"/>
            <p:nvPr/>
          </p:nvSpPr>
          <p:spPr>
            <a:xfrm>
              <a:off x="3197647" y="2695638"/>
              <a:ext cx="2660945" cy="707513"/>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37894" name="Group 57"/>
          <p:cNvGrpSpPr>
            <a:grpSpLocks/>
          </p:cNvGrpSpPr>
          <p:nvPr/>
        </p:nvGrpSpPr>
        <p:grpSpPr bwMode="auto">
          <a:xfrm>
            <a:off x="8851900" y="4641850"/>
            <a:ext cx="2660650" cy="1300163"/>
            <a:chOff x="3197647" y="2103929"/>
            <a:chExt cx="2660945" cy="1299222"/>
          </a:xfrm>
        </p:grpSpPr>
        <p:sp>
          <p:nvSpPr>
            <p:cNvPr id="59" name="TextBox 58"/>
            <p:cNvSpPr txBox="1"/>
            <p:nvPr/>
          </p:nvSpPr>
          <p:spPr>
            <a:xfrm>
              <a:off x="3197647" y="2103929"/>
              <a:ext cx="1338411" cy="369620"/>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0" name="TextBox 59"/>
            <p:cNvSpPr txBox="1"/>
            <p:nvPr/>
          </p:nvSpPr>
          <p:spPr>
            <a:xfrm>
              <a:off x="3197647" y="2383127"/>
              <a:ext cx="1052630" cy="277612"/>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Art Director</a:t>
              </a:r>
            </a:p>
          </p:txBody>
        </p:sp>
        <p:sp>
          <p:nvSpPr>
            <p:cNvPr id="61" name="TextBox 60"/>
            <p:cNvSpPr txBox="1"/>
            <p:nvPr/>
          </p:nvSpPr>
          <p:spPr>
            <a:xfrm>
              <a:off x="3197647" y="2695638"/>
              <a:ext cx="2660945" cy="707513"/>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pic>
        <p:nvPicPr>
          <p:cNvPr id="37895"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229" b="2229"/>
          <a:stretch>
            <a:fillRect/>
          </a:stretch>
        </p:blipFill>
        <p:spPr>
          <a:xfrm>
            <a:off x="712788" y="2324100"/>
            <a:ext cx="2260600" cy="1439863"/>
          </a:xfrm>
        </p:spPr>
      </p:pic>
      <p:pic>
        <p:nvPicPr>
          <p:cNvPr id="37896" name="图片占位符 9"/>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2267" b="2267"/>
          <a:stretch>
            <a:fillRect/>
          </a:stretch>
        </p:blipFill>
        <p:spPr>
          <a:xfrm>
            <a:off x="712788" y="4494213"/>
            <a:ext cx="2260600" cy="1439862"/>
          </a:xfrm>
        </p:spPr>
      </p:pic>
      <p:pic>
        <p:nvPicPr>
          <p:cNvPr id="37897" name="图片占位符 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2267" b="2267"/>
          <a:stretch>
            <a:fillRect/>
          </a:stretch>
        </p:blipFill>
        <p:spPr>
          <a:xfrm>
            <a:off x="6369050" y="2324100"/>
            <a:ext cx="2260600" cy="1439863"/>
          </a:xfrm>
        </p:spPr>
      </p:pic>
      <p:pic>
        <p:nvPicPr>
          <p:cNvPr id="37898" name="图片占位符 11"/>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2229" b="2229"/>
          <a:stretch>
            <a:fillRect/>
          </a:stretch>
        </p:blipFill>
        <p:spPr>
          <a:xfrm>
            <a:off x="6369050" y="4494213"/>
            <a:ext cx="2260600" cy="1439862"/>
          </a:xfrm>
        </p:spPr>
      </p:pic>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45" b="7845"/>
          <a:stretch>
            <a:fillRect/>
          </a:stretch>
        </p:blipFill>
        <p:spPr>
          <a:xfrm>
            <a:off x="0" y="0"/>
            <a:ext cx="12192000" cy="6858000"/>
          </a:xfrm>
        </p:spPr>
      </p:pic>
      <p:sp>
        <p:nvSpPr>
          <p:cNvPr id="4" name="Rectangle 3"/>
          <p:cNvSpPr/>
          <p:nvPr/>
        </p:nvSpPr>
        <p:spPr>
          <a:xfrm>
            <a:off x="0" y="0"/>
            <a:ext cx="661352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1173163" y="2565400"/>
            <a:ext cx="4267200" cy="3324225"/>
          </a:xfrm>
          <a:prstGeom prst="rect">
            <a:avLst/>
          </a:prstGeom>
          <a:noFill/>
        </p:spPr>
        <p:txBody>
          <a:bodyPr>
            <a:spAutoFit/>
          </a:bodyPr>
          <a:lstStyle/>
          <a:p>
            <a:pPr marL="285750" indent="-285750" eaLnBrk="1" fontAlgn="auto" hangingPunct="1">
              <a:spcBef>
                <a:spcPts val="0"/>
              </a:spcBef>
              <a:spcAft>
                <a:spcPts val="0"/>
              </a:spcAft>
              <a:buFont typeface="Courier New" panose="02070309020205020404" pitchFamily="49" charset="0"/>
              <a:buChar char="o"/>
              <a:defRPr/>
            </a:pP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a:p>
            <a:pPr marL="285750" indent="-285750" eaLnBrk="1" fontAlgn="auto" hangingPunct="1">
              <a:spcBef>
                <a:spcPts val="0"/>
              </a:spcBef>
              <a:spcAft>
                <a:spcPts val="0"/>
              </a:spcAft>
              <a:buFont typeface="Courier New" panose="02070309020205020404" pitchFamily="49" charset="0"/>
              <a:buChar char="o"/>
              <a:defRPr/>
            </a:pP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a:p>
            <a:pPr marL="285750" indent="-285750" eaLnBrk="1" fontAlgn="auto" hangingPunct="1">
              <a:spcBef>
                <a:spcPts val="0"/>
              </a:spcBef>
              <a:spcAft>
                <a:spcPts val="0"/>
              </a:spcAft>
              <a:buFont typeface="Courier New" panose="02070309020205020404" pitchFamily="49" charset="0"/>
              <a:buChar char="o"/>
              <a:defRPr/>
            </a:pP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a:p>
            <a:pPr marL="285750" indent="-285750" eaLnBrk="1" fontAlgn="auto" hangingPunct="1">
              <a:spcBef>
                <a:spcPts val="0"/>
              </a:spcBef>
              <a:spcAft>
                <a:spcPts val="0"/>
              </a:spcAft>
              <a:buFont typeface="Courier New" panose="02070309020205020404" pitchFamily="49" charset="0"/>
              <a:buChar char="o"/>
              <a:defRPr/>
            </a:pP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a:p>
            <a:pPr marL="285750" indent="-285750" eaLnBrk="1" fontAlgn="auto" hangingPunct="1">
              <a:spcBef>
                <a:spcPts val="0"/>
              </a:spcBef>
              <a:spcAft>
                <a:spcPts val="0"/>
              </a:spcAft>
              <a:buFont typeface="Courier New" panose="02070309020205020404" pitchFamily="49" charset="0"/>
              <a:buChar char="o"/>
              <a:defRPr/>
            </a:pP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4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nvGrpSpPr>
          <p:cNvPr id="38917" name="Group 5"/>
          <p:cNvGrpSpPr>
            <a:grpSpLocks/>
          </p:cNvGrpSpPr>
          <p:nvPr/>
        </p:nvGrpSpPr>
        <p:grpSpPr bwMode="auto">
          <a:xfrm>
            <a:off x="712788" y="641350"/>
            <a:ext cx="4459287" cy="754063"/>
            <a:chOff x="712098" y="642076"/>
            <a:chExt cx="4460763" cy="752559"/>
          </a:xfrm>
        </p:grpSpPr>
        <p:grpSp>
          <p:nvGrpSpPr>
            <p:cNvPr id="38922" name="Group 6"/>
            <p:cNvGrpSpPr>
              <a:grpSpLocks/>
            </p:cNvGrpSpPr>
            <p:nvPr/>
          </p:nvGrpSpPr>
          <p:grpSpPr bwMode="auto">
            <a:xfrm>
              <a:off x="842297" y="662673"/>
              <a:ext cx="4330564" cy="710554"/>
              <a:chOff x="1214531" y="695836"/>
              <a:chExt cx="4330564" cy="710554"/>
            </a:xfrm>
          </p:grpSpPr>
          <p:sp>
            <p:nvSpPr>
              <p:cNvPr id="9" name="TextBox 8"/>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10" name="TextBox 9"/>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8" name="Rectangle 7"/>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Rectangle 16"/>
          <p:cNvSpPr/>
          <p:nvPr/>
        </p:nvSpPr>
        <p:spPr>
          <a:xfrm>
            <a:off x="6613525" y="3429000"/>
            <a:ext cx="5578475" cy="2605088"/>
          </a:xfrm>
          <a:prstGeom prst="rect">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8919" name="Group 17"/>
          <p:cNvGrpSpPr>
            <a:grpSpLocks/>
          </p:cNvGrpSpPr>
          <p:nvPr/>
        </p:nvGrpSpPr>
        <p:grpSpPr bwMode="auto">
          <a:xfrm>
            <a:off x="7143750" y="3946525"/>
            <a:ext cx="4518025" cy="1570038"/>
            <a:chOff x="7090890" y="3946498"/>
            <a:chExt cx="4519221" cy="1569660"/>
          </a:xfrm>
        </p:grpSpPr>
        <p:sp>
          <p:nvSpPr>
            <p:cNvPr id="38920" name="TextBox 18"/>
            <p:cNvSpPr txBox="1">
              <a:spLocks noChangeArrowheads="1"/>
            </p:cNvSpPr>
            <p:nvPr/>
          </p:nvSpPr>
          <p:spPr bwMode="auto">
            <a:xfrm>
              <a:off x="7090890" y="3946498"/>
              <a:ext cx="141577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9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8921" name="TextBox 19"/>
            <p:cNvSpPr txBox="1">
              <a:spLocks noChangeArrowheads="1"/>
            </p:cNvSpPr>
            <p:nvPr/>
          </p:nvSpPr>
          <p:spPr bwMode="auto">
            <a:xfrm>
              <a:off x="8844161" y="4269663"/>
              <a:ext cx="2765950" cy="369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a:xfrm>
            <a:off x="0" y="0"/>
            <a:ext cx="12192000" cy="6858000"/>
          </a:xfrm>
        </p:spPr>
      </p:pic>
      <p:sp>
        <p:nvSpPr>
          <p:cNvPr id="4" name="Rectangle 3"/>
          <p:cNvSpPr/>
          <p:nvPr/>
        </p:nvSpPr>
        <p:spPr>
          <a:xfrm>
            <a:off x="655638" y="615950"/>
            <a:ext cx="5440362" cy="5626100"/>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9940" name="Group 25"/>
          <p:cNvGrpSpPr>
            <a:grpSpLocks/>
          </p:cNvGrpSpPr>
          <p:nvPr/>
        </p:nvGrpSpPr>
        <p:grpSpPr bwMode="auto">
          <a:xfrm>
            <a:off x="1543050" y="1373188"/>
            <a:ext cx="3665538" cy="1039812"/>
            <a:chOff x="1283854" y="1228437"/>
            <a:chExt cx="3666668" cy="1040460"/>
          </a:xfrm>
        </p:grpSpPr>
        <p:sp>
          <p:nvSpPr>
            <p:cNvPr id="8" name="Oval 7"/>
            <p:cNvSpPr/>
            <p:nvPr/>
          </p:nvSpPr>
          <p:spPr>
            <a:xfrm>
              <a:off x="1283854" y="1228437"/>
              <a:ext cx="914682" cy="9149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54" name="Rectangle 8"/>
            <p:cNvSpPr>
              <a:spLocks noChangeArrowheads="1"/>
            </p:cNvSpPr>
            <p:nvPr/>
          </p:nvSpPr>
          <p:spPr bwMode="auto">
            <a:xfrm>
              <a:off x="1457963" y="1393249"/>
              <a:ext cx="5952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39955" name="Group 9"/>
            <p:cNvGrpSpPr>
              <a:grpSpLocks/>
            </p:cNvGrpSpPr>
            <p:nvPr/>
          </p:nvGrpSpPr>
          <p:grpSpPr bwMode="auto">
            <a:xfrm>
              <a:off x="2372363" y="1256263"/>
              <a:ext cx="2578159" cy="1012634"/>
              <a:chOff x="8847222" y="837029"/>
              <a:chExt cx="2578159" cy="1012634"/>
            </a:xfrm>
          </p:grpSpPr>
          <p:sp>
            <p:nvSpPr>
              <p:cNvPr id="39956" name="TextBox 10"/>
              <p:cNvSpPr txBox="1">
                <a:spLocks noChangeArrowheads="1"/>
              </p:cNvSpPr>
              <p:nvPr/>
            </p:nvSpPr>
            <p:spPr bwMode="auto">
              <a:xfrm>
                <a:off x="8847223" y="837029"/>
                <a:ext cx="10826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57" name="TextBox 11"/>
              <p:cNvSpPr txBox="1">
                <a:spLocks noChangeArrowheads="1"/>
              </p:cNvSpPr>
              <p:nvPr/>
            </p:nvSpPr>
            <p:spPr bwMode="auto">
              <a:xfrm>
                <a:off x="8847222" y="1141777"/>
                <a:ext cx="25781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a:t>
                </a:r>
              </a:p>
            </p:txBody>
          </p:sp>
        </p:grpSp>
      </p:grpSp>
      <p:grpSp>
        <p:nvGrpSpPr>
          <p:cNvPr id="39941" name="Group 27"/>
          <p:cNvGrpSpPr>
            <a:grpSpLocks/>
          </p:cNvGrpSpPr>
          <p:nvPr/>
        </p:nvGrpSpPr>
        <p:grpSpPr bwMode="auto">
          <a:xfrm>
            <a:off x="1543050" y="2971800"/>
            <a:ext cx="3665538" cy="1039813"/>
            <a:chOff x="1283854" y="1228437"/>
            <a:chExt cx="3666668" cy="1040460"/>
          </a:xfrm>
        </p:grpSpPr>
        <p:sp>
          <p:nvSpPr>
            <p:cNvPr id="29" name="Oval 28"/>
            <p:cNvSpPr/>
            <p:nvPr/>
          </p:nvSpPr>
          <p:spPr>
            <a:xfrm>
              <a:off x="1283854" y="1228437"/>
              <a:ext cx="914682" cy="9149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49" name="Rectangle 29"/>
            <p:cNvSpPr>
              <a:spLocks noChangeArrowheads="1"/>
            </p:cNvSpPr>
            <p:nvPr/>
          </p:nvSpPr>
          <p:spPr bwMode="auto">
            <a:xfrm>
              <a:off x="1488420" y="1348081"/>
              <a:ext cx="5952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39950" name="Group 30"/>
            <p:cNvGrpSpPr>
              <a:grpSpLocks/>
            </p:cNvGrpSpPr>
            <p:nvPr/>
          </p:nvGrpSpPr>
          <p:grpSpPr bwMode="auto">
            <a:xfrm>
              <a:off x="2372363" y="1256263"/>
              <a:ext cx="2578159" cy="1012634"/>
              <a:chOff x="8847222" y="837029"/>
              <a:chExt cx="2578159" cy="1012634"/>
            </a:xfrm>
          </p:grpSpPr>
          <p:sp>
            <p:nvSpPr>
              <p:cNvPr id="39951" name="TextBox 31"/>
              <p:cNvSpPr txBox="1">
                <a:spLocks noChangeArrowheads="1"/>
              </p:cNvSpPr>
              <p:nvPr/>
            </p:nvSpPr>
            <p:spPr bwMode="auto">
              <a:xfrm>
                <a:off x="8847223" y="837029"/>
                <a:ext cx="10826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52" name="TextBox 32"/>
              <p:cNvSpPr txBox="1">
                <a:spLocks noChangeArrowheads="1"/>
              </p:cNvSpPr>
              <p:nvPr/>
            </p:nvSpPr>
            <p:spPr bwMode="auto">
              <a:xfrm>
                <a:off x="8847222" y="1141777"/>
                <a:ext cx="25781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a:t>
                </a:r>
              </a:p>
            </p:txBody>
          </p:sp>
        </p:grpSp>
      </p:grpSp>
      <p:grpSp>
        <p:nvGrpSpPr>
          <p:cNvPr id="39942" name="Group 33"/>
          <p:cNvGrpSpPr>
            <a:grpSpLocks/>
          </p:cNvGrpSpPr>
          <p:nvPr/>
        </p:nvGrpSpPr>
        <p:grpSpPr bwMode="auto">
          <a:xfrm>
            <a:off x="1543050" y="4570413"/>
            <a:ext cx="3665538" cy="1039812"/>
            <a:chOff x="1283854" y="1228437"/>
            <a:chExt cx="3666668" cy="1040460"/>
          </a:xfrm>
        </p:grpSpPr>
        <p:sp>
          <p:nvSpPr>
            <p:cNvPr id="35" name="Oval 34"/>
            <p:cNvSpPr/>
            <p:nvPr/>
          </p:nvSpPr>
          <p:spPr>
            <a:xfrm>
              <a:off x="1283854" y="1228437"/>
              <a:ext cx="914682" cy="9149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44" name="Rectangle 35"/>
            <p:cNvSpPr>
              <a:spLocks noChangeArrowheads="1"/>
            </p:cNvSpPr>
            <p:nvPr/>
          </p:nvSpPr>
          <p:spPr bwMode="auto">
            <a:xfrm>
              <a:off x="1443535" y="1393249"/>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39945" name="Group 36"/>
            <p:cNvGrpSpPr>
              <a:grpSpLocks/>
            </p:cNvGrpSpPr>
            <p:nvPr/>
          </p:nvGrpSpPr>
          <p:grpSpPr bwMode="auto">
            <a:xfrm>
              <a:off x="2372363" y="1256263"/>
              <a:ext cx="2578159" cy="1012634"/>
              <a:chOff x="8847222" y="837029"/>
              <a:chExt cx="2578159" cy="1012634"/>
            </a:xfrm>
          </p:grpSpPr>
          <p:sp>
            <p:nvSpPr>
              <p:cNvPr id="39946" name="TextBox 37"/>
              <p:cNvSpPr txBox="1">
                <a:spLocks noChangeArrowheads="1"/>
              </p:cNvSpPr>
              <p:nvPr/>
            </p:nvSpPr>
            <p:spPr bwMode="auto">
              <a:xfrm>
                <a:off x="8847223" y="837029"/>
                <a:ext cx="10826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请输入标题</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47" name="TextBox 38"/>
              <p:cNvSpPr txBox="1">
                <a:spLocks noChangeArrowheads="1"/>
              </p:cNvSpPr>
              <p:nvPr/>
            </p:nvSpPr>
            <p:spPr bwMode="auto">
              <a:xfrm>
                <a:off x="8847222" y="1141777"/>
                <a:ext cx="25781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a:t>
                </a:r>
              </a:p>
            </p:txBody>
          </p:sp>
        </p:grpSp>
      </p:gr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13"/>
          <p:cNvGrpSpPr>
            <a:grpSpLocks/>
          </p:cNvGrpSpPr>
          <p:nvPr/>
        </p:nvGrpSpPr>
        <p:grpSpPr bwMode="auto">
          <a:xfrm>
            <a:off x="712788" y="641350"/>
            <a:ext cx="4459287" cy="754063"/>
            <a:chOff x="712098" y="642076"/>
            <a:chExt cx="4460763" cy="752559"/>
          </a:xfrm>
        </p:grpSpPr>
        <p:grpSp>
          <p:nvGrpSpPr>
            <p:cNvPr id="40973" name="Group 6"/>
            <p:cNvGrpSpPr>
              <a:grpSpLocks/>
            </p:cNvGrpSpPr>
            <p:nvPr/>
          </p:nvGrpSpPr>
          <p:grpSpPr bwMode="auto">
            <a:xfrm>
              <a:off x="842297" y="662673"/>
              <a:ext cx="4330564" cy="710554"/>
              <a:chOff x="1214531" y="695836"/>
              <a:chExt cx="4330564" cy="710554"/>
            </a:xfrm>
          </p:grpSpPr>
          <p:sp>
            <p:nvSpPr>
              <p:cNvPr id="4" name="TextBox 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5" name="TextBox 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 name="Rectangle 5"/>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0963" name="Rectangle 12"/>
          <p:cNvSpPr>
            <a:spLocks noChangeArrowheads="1"/>
          </p:cNvSpPr>
          <p:nvPr/>
        </p:nvSpPr>
        <p:spPr bwMode="auto">
          <a:xfrm>
            <a:off x="841375" y="2324100"/>
            <a:ext cx="404495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Nulla consequat massa quis enim.</a:t>
            </a:r>
          </a:p>
        </p:txBody>
      </p:sp>
      <p:grpSp>
        <p:nvGrpSpPr>
          <p:cNvPr id="40964" name="Group 15"/>
          <p:cNvGrpSpPr>
            <a:grpSpLocks/>
          </p:cNvGrpSpPr>
          <p:nvPr/>
        </p:nvGrpSpPr>
        <p:grpSpPr bwMode="auto">
          <a:xfrm>
            <a:off x="1449388" y="3857625"/>
            <a:ext cx="3035300" cy="750888"/>
            <a:chOff x="436970" y="5069144"/>
            <a:chExt cx="3034513" cy="750172"/>
          </a:xfrm>
        </p:grpSpPr>
        <p:sp>
          <p:nvSpPr>
            <p:cNvPr id="17" name="Oval 16"/>
            <p:cNvSpPr/>
            <p:nvPr/>
          </p:nvSpPr>
          <p:spPr>
            <a:xfrm>
              <a:off x="436970" y="5069144"/>
              <a:ext cx="639596" cy="639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71" name="TextBox 17"/>
            <p:cNvSpPr txBox="1">
              <a:spLocks noChangeArrowheads="1"/>
            </p:cNvSpPr>
            <p:nvPr/>
          </p:nvSpPr>
          <p:spPr bwMode="auto">
            <a:xfrm>
              <a:off x="521605" y="5154416"/>
              <a:ext cx="492315" cy="4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1214643" y="5111966"/>
              <a:ext cx="2256840" cy="707350"/>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40965" name="Group 19"/>
          <p:cNvGrpSpPr>
            <a:grpSpLocks/>
          </p:cNvGrpSpPr>
          <p:nvPr/>
        </p:nvGrpSpPr>
        <p:grpSpPr bwMode="auto">
          <a:xfrm>
            <a:off x="1449388" y="4583113"/>
            <a:ext cx="3035300" cy="750887"/>
            <a:chOff x="436970" y="5069144"/>
            <a:chExt cx="3034513" cy="750172"/>
          </a:xfrm>
        </p:grpSpPr>
        <p:sp>
          <p:nvSpPr>
            <p:cNvPr id="21" name="Oval 20"/>
            <p:cNvSpPr/>
            <p:nvPr/>
          </p:nvSpPr>
          <p:spPr>
            <a:xfrm>
              <a:off x="436970" y="5069144"/>
              <a:ext cx="639596" cy="6391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68" name="TextBox 21"/>
            <p:cNvSpPr txBox="1">
              <a:spLocks noChangeArrowheads="1"/>
            </p:cNvSpPr>
            <p:nvPr/>
          </p:nvSpPr>
          <p:spPr bwMode="auto">
            <a:xfrm>
              <a:off x="510383" y="515441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3" name="TextBox 22"/>
            <p:cNvSpPr txBox="1"/>
            <p:nvPr/>
          </p:nvSpPr>
          <p:spPr>
            <a:xfrm>
              <a:off x="1214643" y="5111965"/>
              <a:ext cx="2256840" cy="70735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pic>
        <p:nvPicPr>
          <p:cNvPr id="40966"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396" b="5396"/>
          <a:stretch>
            <a:fillRect/>
          </a:stretch>
        </p:blipFill>
        <p:spPr>
          <a:xfrm>
            <a:off x="6096000" y="2324100"/>
            <a:ext cx="5254625" cy="3122613"/>
          </a:xfrm>
        </p:spPr>
      </p:pic>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780" b="7780"/>
          <a:stretch>
            <a:fillRect/>
          </a:stretch>
        </p:blipFill>
        <p:spPr>
          <a:xfrm>
            <a:off x="0" y="0"/>
            <a:ext cx="12192000" cy="6858000"/>
          </a:xfrm>
        </p:spPr>
      </p:pic>
      <p:sp>
        <p:nvSpPr>
          <p:cNvPr id="4" name="Rectangle 3"/>
          <p:cNvSpPr/>
          <p:nvPr/>
        </p:nvSpPr>
        <p:spPr>
          <a:xfrm>
            <a:off x="0" y="0"/>
            <a:ext cx="12192000" cy="68580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988" name="TextBox 1"/>
          <p:cNvSpPr txBox="1">
            <a:spLocks noChangeArrowheads="1"/>
          </p:cNvSpPr>
          <p:nvPr/>
        </p:nvSpPr>
        <p:spPr bwMode="auto">
          <a:xfrm>
            <a:off x="3992563" y="1466850"/>
            <a:ext cx="4206875"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800">
                <a:solidFill>
                  <a:schemeClr val="bg1"/>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THANKS</a:t>
            </a:r>
          </a:p>
          <a:p>
            <a:pPr algn="ctr" eaLnBrk="1" hangingPunct="1">
              <a:lnSpc>
                <a:spcPct val="100000"/>
              </a:lnSpc>
              <a:spcBef>
                <a:spcPct val="0"/>
              </a:spcBef>
              <a:buFontTx/>
              <a:buNone/>
            </a:pPr>
            <a:r>
              <a:rPr lang="en-US" altLang="zh-CN" sz="4000">
                <a:solidFill>
                  <a:schemeClr val="bg1"/>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FOR WATCHING</a:t>
            </a:r>
          </a:p>
        </p:txBody>
      </p:sp>
      <p:sp>
        <p:nvSpPr>
          <p:cNvPr id="6" name="Rectangle 5"/>
          <p:cNvSpPr/>
          <p:nvPr/>
        </p:nvSpPr>
        <p:spPr>
          <a:xfrm rot="5400000">
            <a:off x="6072982" y="2597944"/>
            <a:ext cx="46037" cy="7524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990" name="Rectangle 6"/>
          <p:cNvSpPr>
            <a:spLocks noChangeArrowheads="1"/>
          </p:cNvSpPr>
          <p:nvPr/>
        </p:nvSpPr>
        <p:spPr bwMode="auto">
          <a:xfrm>
            <a:off x="2874963" y="3527425"/>
            <a:ext cx="6442075"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 </a:t>
            </a:r>
          </a:p>
          <a:p>
            <a:pPr algn="ct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本</a:t>
            </a:r>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模版</a:t>
            </a:r>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a:t>
            </a: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剩余模版素材均可自主编辑使用</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0"/>
          <p:cNvGrpSpPr>
            <a:grpSpLocks/>
          </p:cNvGrpSpPr>
          <p:nvPr/>
        </p:nvGrpSpPr>
        <p:grpSpPr bwMode="auto">
          <a:xfrm>
            <a:off x="712788" y="641350"/>
            <a:ext cx="4459287" cy="754063"/>
            <a:chOff x="712098" y="642076"/>
            <a:chExt cx="4460763" cy="752559"/>
          </a:xfrm>
        </p:grpSpPr>
        <p:grpSp>
          <p:nvGrpSpPr>
            <p:cNvPr id="43040"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3011" name="Group 9"/>
          <p:cNvGrpSpPr>
            <a:grpSpLocks/>
          </p:cNvGrpSpPr>
          <p:nvPr/>
        </p:nvGrpSpPr>
        <p:grpSpPr bwMode="auto">
          <a:xfrm>
            <a:off x="1816100" y="4732338"/>
            <a:ext cx="3305175" cy="601662"/>
            <a:chOff x="1259536" y="4825375"/>
            <a:chExt cx="3304371" cy="601252"/>
          </a:xfrm>
        </p:grpSpPr>
        <p:sp>
          <p:nvSpPr>
            <p:cNvPr id="15" name="TextBox 14"/>
            <p:cNvSpPr txBox="1"/>
            <p:nvPr/>
          </p:nvSpPr>
          <p:spPr>
            <a:xfrm>
              <a:off x="2324490" y="4825375"/>
              <a:ext cx="1082412" cy="307765"/>
            </a:xfrm>
            <a:prstGeom prst="rect">
              <a:avLst/>
            </a:prstGeom>
            <a:noFill/>
          </p:spPr>
          <p:txBody>
            <a:bodyPr wrap="none">
              <a:spAutoFit/>
            </a:bodyPr>
            <a:lstStyle/>
            <a:p>
              <a:pPr eaLnBrk="1" fontAlgn="auto" hangingPunct="1">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6" name="TextBox 15"/>
            <p:cNvSpPr txBox="1"/>
            <p:nvPr/>
          </p:nvSpPr>
          <p:spPr>
            <a:xfrm>
              <a:off x="1259536" y="5056992"/>
              <a:ext cx="3304371" cy="369635"/>
            </a:xfrm>
            <a:prstGeom prst="rect">
              <a:avLst/>
            </a:prstGeom>
            <a:noFill/>
          </p:spPr>
          <p:txBody>
            <a:bodyPr>
              <a:spAutoFit/>
            </a:bodyPr>
            <a:lstStyle/>
            <a:p>
              <a:pPr algn="ctr" eaLnBrk="1" fontAlgn="auto" hangingPunct="1">
                <a:spcBef>
                  <a:spcPts val="0"/>
                </a:spcBef>
                <a:spcAft>
                  <a:spcPts val="0"/>
                </a:spcAft>
                <a:defRPr/>
              </a:pP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43012" name="Group 44"/>
          <p:cNvGrpSpPr>
            <a:grpSpLocks/>
          </p:cNvGrpSpPr>
          <p:nvPr/>
        </p:nvGrpSpPr>
        <p:grpSpPr bwMode="auto">
          <a:xfrm>
            <a:off x="7070725" y="4732338"/>
            <a:ext cx="3305175" cy="601662"/>
            <a:chOff x="1259536" y="4825375"/>
            <a:chExt cx="3304371" cy="601252"/>
          </a:xfrm>
        </p:grpSpPr>
        <p:sp>
          <p:nvSpPr>
            <p:cNvPr id="46" name="TextBox 45"/>
            <p:cNvSpPr txBox="1"/>
            <p:nvPr/>
          </p:nvSpPr>
          <p:spPr>
            <a:xfrm>
              <a:off x="2334013" y="4825375"/>
              <a:ext cx="1082412" cy="307765"/>
            </a:xfrm>
            <a:prstGeom prst="rect">
              <a:avLst/>
            </a:prstGeom>
            <a:noFill/>
          </p:spPr>
          <p:txBody>
            <a:bodyPr wrap="none">
              <a:spAutoFit/>
            </a:bodyPr>
            <a:lstStyle/>
            <a:p>
              <a:pPr eaLnBrk="1" fontAlgn="auto" hangingPunct="1">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47" name="TextBox 46"/>
            <p:cNvSpPr txBox="1"/>
            <p:nvPr/>
          </p:nvSpPr>
          <p:spPr>
            <a:xfrm>
              <a:off x="1259536" y="5056992"/>
              <a:ext cx="3304371" cy="369635"/>
            </a:xfrm>
            <a:prstGeom prst="rect">
              <a:avLst/>
            </a:prstGeom>
            <a:noFill/>
          </p:spPr>
          <p:txBody>
            <a:bodyPr>
              <a:spAutoFit/>
            </a:bodyPr>
            <a:lstStyle/>
            <a:p>
              <a:pPr algn="ctr" eaLnBrk="1" fontAlgn="auto" hangingPunct="1">
                <a:spcBef>
                  <a:spcPts val="0"/>
                </a:spcBef>
                <a:spcAft>
                  <a:spcPts val="0"/>
                </a:spcAft>
                <a:defRPr/>
              </a:pP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9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43013" name="Group 12"/>
          <p:cNvGrpSpPr>
            <a:grpSpLocks/>
          </p:cNvGrpSpPr>
          <p:nvPr/>
        </p:nvGrpSpPr>
        <p:grpSpPr bwMode="auto">
          <a:xfrm>
            <a:off x="1984375" y="5561013"/>
            <a:ext cx="2968625" cy="684212"/>
            <a:chOff x="1060055" y="4215769"/>
            <a:chExt cx="2968395" cy="684236"/>
          </a:xfrm>
        </p:grpSpPr>
        <p:grpSp>
          <p:nvGrpSpPr>
            <p:cNvPr id="43026" name="Group 47"/>
            <p:cNvGrpSpPr>
              <a:grpSpLocks/>
            </p:cNvGrpSpPr>
            <p:nvPr/>
          </p:nvGrpSpPr>
          <p:grpSpPr bwMode="auto">
            <a:xfrm>
              <a:off x="1060055" y="4215769"/>
              <a:ext cx="2968395" cy="298054"/>
              <a:chOff x="3455300" y="3894977"/>
              <a:chExt cx="2968395" cy="298054"/>
            </a:xfrm>
          </p:grpSpPr>
          <p:sp>
            <p:nvSpPr>
              <p:cNvPr id="43032" name="TextBox 48"/>
              <p:cNvSpPr txBox="1">
                <a:spLocks noChangeArrowheads="1"/>
              </p:cNvSpPr>
              <p:nvPr/>
            </p:nvSpPr>
            <p:spPr bwMode="auto">
              <a:xfrm>
                <a:off x="3455300" y="3894977"/>
                <a:ext cx="845038" cy="215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Portfolio One</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3033" name="Group 49"/>
              <p:cNvGrpSpPr>
                <a:grpSpLocks/>
              </p:cNvGrpSpPr>
              <p:nvPr/>
            </p:nvGrpSpPr>
            <p:grpSpPr bwMode="auto">
              <a:xfrm>
                <a:off x="3536220" y="4110422"/>
                <a:ext cx="2887475" cy="82609"/>
                <a:chOff x="5413248" y="1428713"/>
                <a:chExt cx="4645152" cy="144272"/>
              </a:xfrm>
            </p:grpSpPr>
            <p:sp>
              <p:nvSpPr>
                <p:cNvPr id="51" name="Rounded Rectangle 50"/>
                <p:cNvSpPr/>
                <p:nvPr/>
              </p:nvSpPr>
              <p:spPr>
                <a:xfrm>
                  <a:off x="5413308" y="1429520"/>
                  <a:ext cx="4645092" cy="14417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Rounded Rectangle 51"/>
                <p:cNvSpPr/>
                <p:nvPr/>
              </p:nvSpPr>
              <p:spPr>
                <a:xfrm>
                  <a:off x="5413308" y="1429520"/>
                  <a:ext cx="3838138" cy="14417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43027" name="Group 52"/>
            <p:cNvGrpSpPr>
              <a:grpSpLocks/>
            </p:cNvGrpSpPr>
            <p:nvPr/>
          </p:nvGrpSpPr>
          <p:grpSpPr bwMode="auto">
            <a:xfrm>
              <a:off x="1060055" y="4601545"/>
              <a:ext cx="2968395" cy="298460"/>
              <a:chOff x="3455300" y="3894569"/>
              <a:chExt cx="2968395" cy="298460"/>
            </a:xfrm>
          </p:grpSpPr>
          <p:sp>
            <p:nvSpPr>
              <p:cNvPr id="43028" name="TextBox 53"/>
              <p:cNvSpPr txBox="1">
                <a:spLocks noChangeArrowheads="1"/>
              </p:cNvSpPr>
              <p:nvPr/>
            </p:nvSpPr>
            <p:spPr bwMode="auto">
              <a:xfrm>
                <a:off x="3455300" y="3894569"/>
                <a:ext cx="848243" cy="215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Portfolio Two</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3029" name="Group 54"/>
              <p:cNvGrpSpPr>
                <a:grpSpLocks/>
              </p:cNvGrpSpPr>
              <p:nvPr/>
            </p:nvGrpSpPr>
            <p:grpSpPr bwMode="auto">
              <a:xfrm>
                <a:off x="3536220" y="4110419"/>
                <a:ext cx="2887475" cy="82610"/>
                <a:chOff x="5413248" y="1428711"/>
                <a:chExt cx="4645152" cy="144274"/>
              </a:xfrm>
            </p:grpSpPr>
            <p:sp>
              <p:nvSpPr>
                <p:cNvPr id="56" name="Rounded Rectangle 55"/>
                <p:cNvSpPr/>
                <p:nvPr/>
              </p:nvSpPr>
              <p:spPr>
                <a:xfrm>
                  <a:off x="5413308" y="1428811"/>
                  <a:ext cx="4645092" cy="14417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Rounded Rectangle 56"/>
                <p:cNvSpPr/>
                <p:nvPr/>
              </p:nvSpPr>
              <p:spPr>
                <a:xfrm>
                  <a:off x="5413308" y="1428811"/>
                  <a:ext cx="2357020" cy="14417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43014" name="Group 57"/>
          <p:cNvGrpSpPr>
            <a:grpSpLocks/>
          </p:cNvGrpSpPr>
          <p:nvPr/>
        </p:nvGrpSpPr>
        <p:grpSpPr bwMode="auto">
          <a:xfrm>
            <a:off x="7237413" y="5562600"/>
            <a:ext cx="2968625" cy="298450"/>
            <a:chOff x="3455300" y="3894977"/>
            <a:chExt cx="2968395" cy="298060"/>
          </a:xfrm>
        </p:grpSpPr>
        <p:sp>
          <p:nvSpPr>
            <p:cNvPr id="43022" name="TextBox 58"/>
            <p:cNvSpPr txBox="1">
              <a:spLocks noChangeArrowheads="1"/>
            </p:cNvSpPr>
            <p:nvPr/>
          </p:nvSpPr>
          <p:spPr bwMode="auto">
            <a:xfrm>
              <a:off x="3455300" y="3894977"/>
              <a:ext cx="917168" cy="21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Portfolio Three</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3023" name="Group 59"/>
            <p:cNvGrpSpPr>
              <a:grpSpLocks/>
            </p:cNvGrpSpPr>
            <p:nvPr/>
          </p:nvGrpSpPr>
          <p:grpSpPr bwMode="auto">
            <a:xfrm>
              <a:off x="3536220" y="4110416"/>
              <a:ext cx="2887475" cy="82621"/>
              <a:chOff x="5413248" y="1428693"/>
              <a:chExt cx="4645152" cy="144292"/>
            </a:xfrm>
          </p:grpSpPr>
          <p:sp>
            <p:nvSpPr>
              <p:cNvPr id="61" name="Rounded Rectangle 60"/>
              <p:cNvSpPr/>
              <p:nvPr/>
            </p:nvSpPr>
            <p:spPr>
              <a:xfrm>
                <a:off x="5413306" y="1429005"/>
                <a:ext cx="4645094" cy="14398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Rounded Rectangle 61"/>
              <p:cNvSpPr/>
              <p:nvPr/>
            </p:nvSpPr>
            <p:spPr>
              <a:xfrm>
                <a:off x="5413306" y="1429005"/>
                <a:ext cx="2837108" cy="14398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43015" name="Group 62"/>
          <p:cNvGrpSpPr>
            <a:grpSpLocks/>
          </p:cNvGrpSpPr>
          <p:nvPr/>
        </p:nvGrpSpPr>
        <p:grpSpPr bwMode="auto">
          <a:xfrm>
            <a:off x="7237413" y="5949950"/>
            <a:ext cx="2968625" cy="296863"/>
            <a:chOff x="3455300" y="3894977"/>
            <a:chExt cx="2968395" cy="298052"/>
          </a:xfrm>
        </p:grpSpPr>
        <p:sp>
          <p:nvSpPr>
            <p:cNvPr id="43018" name="TextBox 63"/>
            <p:cNvSpPr txBox="1">
              <a:spLocks noChangeArrowheads="1"/>
            </p:cNvSpPr>
            <p:nvPr/>
          </p:nvSpPr>
          <p:spPr bwMode="auto">
            <a:xfrm>
              <a:off x="3455300" y="3894977"/>
              <a:ext cx="862670" cy="216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Portfolio Four</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3019" name="Group 64"/>
            <p:cNvGrpSpPr>
              <a:grpSpLocks/>
            </p:cNvGrpSpPr>
            <p:nvPr/>
          </p:nvGrpSpPr>
          <p:grpSpPr bwMode="auto">
            <a:xfrm>
              <a:off x="3536220" y="4110419"/>
              <a:ext cx="2887475" cy="82610"/>
              <a:chOff x="5413248" y="1428711"/>
              <a:chExt cx="4645152" cy="144274"/>
            </a:xfrm>
          </p:grpSpPr>
          <p:sp>
            <p:nvSpPr>
              <p:cNvPr id="66" name="Rounded Rectangle 65"/>
              <p:cNvSpPr/>
              <p:nvPr/>
            </p:nvSpPr>
            <p:spPr>
              <a:xfrm>
                <a:off x="5413306" y="1428238"/>
                <a:ext cx="4645094" cy="14474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Rounded Rectangle 66"/>
              <p:cNvSpPr/>
              <p:nvPr/>
            </p:nvSpPr>
            <p:spPr>
              <a:xfrm>
                <a:off x="5413306" y="1428238"/>
                <a:ext cx="4308012" cy="14474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pic>
        <p:nvPicPr>
          <p:cNvPr id="43016"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2695" b="12695"/>
          <a:stretch>
            <a:fillRect/>
          </a:stretch>
        </p:blipFill>
        <p:spPr>
          <a:xfrm>
            <a:off x="1258888" y="2324100"/>
            <a:ext cx="4419600" cy="2182813"/>
          </a:xfrm>
        </p:spPr>
      </p:pic>
      <p:pic>
        <p:nvPicPr>
          <p:cNvPr id="43017" name="图片占位符 4"/>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2958" b="12958"/>
          <a:stretch>
            <a:fillRect/>
          </a:stretch>
        </p:blipFill>
        <p:spPr>
          <a:xfrm>
            <a:off x="6513513" y="2324100"/>
            <a:ext cx="4419600" cy="2182813"/>
          </a:xfrm>
        </p:spPr>
      </p:pic>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11"/>
          <p:cNvGrpSpPr>
            <a:grpSpLocks/>
          </p:cNvGrpSpPr>
          <p:nvPr/>
        </p:nvGrpSpPr>
        <p:grpSpPr bwMode="auto">
          <a:xfrm>
            <a:off x="930275" y="811213"/>
            <a:ext cx="4459288" cy="752475"/>
            <a:chOff x="712098" y="642076"/>
            <a:chExt cx="4459067" cy="752559"/>
          </a:xfrm>
        </p:grpSpPr>
        <p:grpSp>
          <p:nvGrpSpPr>
            <p:cNvPr id="44060" name="Group 12"/>
            <p:cNvGrpSpPr>
              <a:grpSpLocks/>
            </p:cNvGrpSpPr>
            <p:nvPr/>
          </p:nvGrpSpPr>
          <p:grpSpPr bwMode="auto">
            <a:xfrm>
              <a:off x="842247" y="662715"/>
              <a:ext cx="4328918" cy="712053"/>
              <a:chOff x="1214481" y="695878"/>
              <a:chExt cx="4328918" cy="712053"/>
            </a:xfrm>
          </p:grpSpPr>
          <p:sp>
            <p:nvSpPr>
              <p:cNvPr id="15" name="TextBox 14"/>
              <p:cNvSpPr txBox="1"/>
              <p:nvPr/>
            </p:nvSpPr>
            <p:spPr>
              <a:xfrm>
                <a:off x="1214501" y="695878"/>
                <a:ext cx="1979515" cy="522346"/>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16" name="TextBox 15"/>
              <p:cNvSpPr txBox="1"/>
              <p:nvPr/>
            </p:nvSpPr>
            <p:spPr>
              <a:xfrm>
                <a:off x="1214501" y="1130901"/>
                <a:ext cx="4328898" cy="276256"/>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4" name="Rectangle 13"/>
            <p:cNvSpPr/>
            <p:nvPr/>
          </p:nvSpPr>
          <p:spPr>
            <a:xfrm>
              <a:off x="712098" y="642076"/>
              <a:ext cx="46036"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4035" name="Rectangle 20"/>
          <p:cNvSpPr>
            <a:spLocks noChangeArrowheads="1"/>
          </p:cNvSpPr>
          <p:nvPr/>
        </p:nvSpPr>
        <p:spPr bwMode="auto">
          <a:xfrm>
            <a:off x="1060450" y="2538413"/>
            <a:ext cx="40449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Nulla consequat massa quis enim.</a:t>
            </a:r>
          </a:p>
        </p:txBody>
      </p:sp>
      <p:grpSp>
        <p:nvGrpSpPr>
          <p:cNvPr id="44036" name="Group 21"/>
          <p:cNvGrpSpPr>
            <a:grpSpLocks/>
          </p:cNvGrpSpPr>
          <p:nvPr/>
        </p:nvGrpSpPr>
        <p:grpSpPr bwMode="auto">
          <a:xfrm>
            <a:off x="1060450" y="4216400"/>
            <a:ext cx="2968625" cy="296863"/>
            <a:chOff x="3455300" y="3894977"/>
            <a:chExt cx="2968395" cy="298054"/>
          </a:xfrm>
        </p:grpSpPr>
        <p:sp>
          <p:nvSpPr>
            <p:cNvPr id="44056" name="TextBox 22"/>
            <p:cNvSpPr txBox="1">
              <a:spLocks noChangeArrowheads="1"/>
            </p:cNvSpPr>
            <p:nvPr/>
          </p:nvSpPr>
          <p:spPr bwMode="auto">
            <a:xfrm>
              <a:off x="3455300" y="3894977"/>
              <a:ext cx="845038" cy="21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Portfolio One</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4057" name="Group 23"/>
            <p:cNvGrpSpPr>
              <a:grpSpLocks/>
            </p:cNvGrpSpPr>
            <p:nvPr/>
          </p:nvGrpSpPr>
          <p:grpSpPr bwMode="auto">
            <a:xfrm>
              <a:off x="3536220" y="4110422"/>
              <a:ext cx="2887475" cy="82609"/>
              <a:chOff x="5413248" y="1428713"/>
              <a:chExt cx="4645152" cy="144272"/>
            </a:xfrm>
          </p:grpSpPr>
          <p:sp>
            <p:nvSpPr>
              <p:cNvPr id="25" name="Rounded Rectangle 24"/>
              <p:cNvSpPr/>
              <p:nvPr/>
            </p:nvSpPr>
            <p:spPr>
              <a:xfrm>
                <a:off x="5413308" y="1428238"/>
                <a:ext cx="4645092" cy="14474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Rounded Rectangle 25"/>
              <p:cNvSpPr/>
              <p:nvPr/>
            </p:nvSpPr>
            <p:spPr>
              <a:xfrm>
                <a:off x="5413308" y="1428238"/>
                <a:ext cx="3838138" cy="14474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44037" name="Group 26"/>
          <p:cNvGrpSpPr>
            <a:grpSpLocks/>
          </p:cNvGrpSpPr>
          <p:nvPr/>
        </p:nvGrpSpPr>
        <p:grpSpPr bwMode="auto">
          <a:xfrm>
            <a:off x="1060450" y="4602163"/>
            <a:ext cx="2968625" cy="298450"/>
            <a:chOff x="3455300" y="3894977"/>
            <a:chExt cx="2968395" cy="298052"/>
          </a:xfrm>
        </p:grpSpPr>
        <p:sp>
          <p:nvSpPr>
            <p:cNvPr id="44052" name="TextBox 27"/>
            <p:cNvSpPr txBox="1">
              <a:spLocks noChangeArrowheads="1"/>
            </p:cNvSpPr>
            <p:nvPr/>
          </p:nvSpPr>
          <p:spPr bwMode="auto">
            <a:xfrm>
              <a:off x="3455300" y="3894977"/>
              <a:ext cx="848243" cy="21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Portfolio Two</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4053" name="Group 28"/>
            <p:cNvGrpSpPr>
              <a:grpSpLocks/>
            </p:cNvGrpSpPr>
            <p:nvPr/>
          </p:nvGrpSpPr>
          <p:grpSpPr bwMode="auto">
            <a:xfrm>
              <a:off x="3536220" y="4110419"/>
              <a:ext cx="2887475" cy="82610"/>
              <a:chOff x="5413248" y="1428711"/>
              <a:chExt cx="4645152" cy="144274"/>
            </a:xfrm>
          </p:grpSpPr>
          <p:sp>
            <p:nvSpPr>
              <p:cNvPr id="30" name="Rounded Rectangle 29"/>
              <p:cNvSpPr/>
              <p:nvPr/>
            </p:nvSpPr>
            <p:spPr>
              <a:xfrm>
                <a:off x="5413308" y="1429008"/>
                <a:ext cx="4645092" cy="14397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Rounded Rectangle 30"/>
              <p:cNvSpPr/>
              <p:nvPr/>
            </p:nvSpPr>
            <p:spPr>
              <a:xfrm>
                <a:off x="5413308" y="1429008"/>
                <a:ext cx="2357020" cy="14397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44038" name="Group 31"/>
          <p:cNvGrpSpPr>
            <a:grpSpLocks/>
          </p:cNvGrpSpPr>
          <p:nvPr/>
        </p:nvGrpSpPr>
        <p:grpSpPr bwMode="auto">
          <a:xfrm>
            <a:off x="1060450" y="4987925"/>
            <a:ext cx="2968625" cy="298450"/>
            <a:chOff x="3455300" y="3894977"/>
            <a:chExt cx="2968395" cy="298060"/>
          </a:xfrm>
        </p:grpSpPr>
        <p:sp>
          <p:nvSpPr>
            <p:cNvPr id="44048" name="TextBox 32"/>
            <p:cNvSpPr txBox="1">
              <a:spLocks noChangeArrowheads="1"/>
            </p:cNvSpPr>
            <p:nvPr/>
          </p:nvSpPr>
          <p:spPr bwMode="auto">
            <a:xfrm>
              <a:off x="3455300" y="3894977"/>
              <a:ext cx="917168" cy="21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Portfolio Three</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4049" name="Group 33"/>
            <p:cNvGrpSpPr>
              <a:grpSpLocks/>
            </p:cNvGrpSpPr>
            <p:nvPr/>
          </p:nvGrpSpPr>
          <p:grpSpPr bwMode="auto">
            <a:xfrm>
              <a:off x="3536220" y="4110416"/>
              <a:ext cx="2887475" cy="82621"/>
              <a:chOff x="5413248" y="1428693"/>
              <a:chExt cx="4645152" cy="144292"/>
            </a:xfrm>
          </p:grpSpPr>
          <p:sp>
            <p:nvSpPr>
              <p:cNvPr id="35" name="Rounded Rectangle 34"/>
              <p:cNvSpPr/>
              <p:nvPr/>
            </p:nvSpPr>
            <p:spPr>
              <a:xfrm>
                <a:off x="5413308" y="1429005"/>
                <a:ext cx="4645092" cy="14398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Rounded Rectangle 35"/>
              <p:cNvSpPr/>
              <p:nvPr/>
            </p:nvSpPr>
            <p:spPr>
              <a:xfrm>
                <a:off x="5413308" y="1429005"/>
                <a:ext cx="2837107" cy="14398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44039" name="Group 36"/>
          <p:cNvGrpSpPr>
            <a:grpSpLocks/>
          </p:cNvGrpSpPr>
          <p:nvPr/>
        </p:nvGrpSpPr>
        <p:grpSpPr bwMode="auto">
          <a:xfrm>
            <a:off x="1060450" y="5373688"/>
            <a:ext cx="2968625" cy="298450"/>
            <a:chOff x="3455300" y="3894977"/>
            <a:chExt cx="2968395" cy="298052"/>
          </a:xfrm>
        </p:grpSpPr>
        <p:sp>
          <p:nvSpPr>
            <p:cNvPr id="44044" name="TextBox 37"/>
            <p:cNvSpPr txBox="1">
              <a:spLocks noChangeArrowheads="1"/>
            </p:cNvSpPr>
            <p:nvPr/>
          </p:nvSpPr>
          <p:spPr bwMode="auto">
            <a:xfrm>
              <a:off x="3455300" y="3894977"/>
              <a:ext cx="862670" cy="21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Portfolio Four</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4045" name="Group 38"/>
            <p:cNvGrpSpPr>
              <a:grpSpLocks/>
            </p:cNvGrpSpPr>
            <p:nvPr/>
          </p:nvGrpSpPr>
          <p:grpSpPr bwMode="auto">
            <a:xfrm>
              <a:off x="3536220" y="4110419"/>
              <a:ext cx="2887475" cy="82610"/>
              <a:chOff x="5413248" y="1428711"/>
              <a:chExt cx="4645152" cy="144274"/>
            </a:xfrm>
          </p:grpSpPr>
          <p:sp>
            <p:nvSpPr>
              <p:cNvPr id="40" name="Rounded Rectangle 39"/>
              <p:cNvSpPr/>
              <p:nvPr/>
            </p:nvSpPr>
            <p:spPr>
              <a:xfrm>
                <a:off x="5413308" y="1429008"/>
                <a:ext cx="4645092" cy="14397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Rounded Rectangle 40"/>
              <p:cNvSpPr/>
              <p:nvPr/>
            </p:nvSpPr>
            <p:spPr>
              <a:xfrm>
                <a:off x="5413308" y="1429008"/>
                <a:ext cx="4308010" cy="14397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pic>
        <p:nvPicPr>
          <p:cNvPr id="44040" name="图片占位符 6"/>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25107" r="25107"/>
          <a:stretch>
            <a:fillRect/>
          </a:stretch>
        </p:blipFill>
        <p:spPr>
          <a:xfrm>
            <a:off x="6086475" y="2689225"/>
            <a:ext cx="2576513" cy="3452813"/>
          </a:xfrm>
        </p:spPr>
      </p:pic>
      <p:pic>
        <p:nvPicPr>
          <p:cNvPr id="44041" name="图片占位符 4"/>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25107" r="25107"/>
          <a:stretch>
            <a:fillRect/>
          </a:stretch>
        </p:blipFill>
        <p:spPr>
          <a:xfrm>
            <a:off x="8829675" y="811213"/>
            <a:ext cx="2576513" cy="3452812"/>
          </a:xfrm>
        </p:spPr>
      </p:pic>
      <p:pic>
        <p:nvPicPr>
          <p:cNvPr id="44042" name="图片占位符 8"/>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t="594" b="594"/>
          <a:stretch>
            <a:fillRect/>
          </a:stretch>
        </p:blipFill>
        <p:spPr>
          <a:xfrm>
            <a:off x="8829675" y="4443413"/>
            <a:ext cx="2576513" cy="1698625"/>
          </a:xfrm>
        </p:spPr>
      </p:pic>
      <p:pic>
        <p:nvPicPr>
          <p:cNvPr id="44043" name="图片占位符 2"/>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508" b="508"/>
          <a:stretch>
            <a:fillRect/>
          </a:stretch>
        </p:blipFill>
        <p:spPr>
          <a:xfrm>
            <a:off x="6086475" y="811213"/>
            <a:ext cx="2576513" cy="1700212"/>
          </a:xfrm>
        </p:spPr>
      </p:pic>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lowchart: Document 18"/>
          <p:cNvSpPr/>
          <p:nvPr/>
        </p:nvSpPr>
        <p:spPr>
          <a:xfrm>
            <a:off x="1044575" y="4386263"/>
            <a:ext cx="1906588" cy="1497012"/>
          </a:xfrm>
          <a:prstGeom prst="flowChartDocumen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lowchart: Document 19"/>
          <p:cNvSpPr/>
          <p:nvPr/>
        </p:nvSpPr>
        <p:spPr>
          <a:xfrm>
            <a:off x="3092450" y="4386263"/>
            <a:ext cx="1908175" cy="1497012"/>
          </a:xfrm>
          <a:prstGeom prst="flowChartDocumen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lowchart: Document 20"/>
          <p:cNvSpPr/>
          <p:nvPr/>
        </p:nvSpPr>
        <p:spPr>
          <a:xfrm>
            <a:off x="5141913" y="4386263"/>
            <a:ext cx="1908175" cy="1497012"/>
          </a:xfrm>
          <a:prstGeom prst="flowChartDocumen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lowchart: Document 21"/>
          <p:cNvSpPr/>
          <p:nvPr/>
        </p:nvSpPr>
        <p:spPr>
          <a:xfrm>
            <a:off x="7191375" y="4386263"/>
            <a:ext cx="1908175" cy="1497012"/>
          </a:xfrm>
          <a:prstGeom prst="flowChartDocumen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lowchart: Document 22"/>
          <p:cNvSpPr/>
          <p:nvPr/>
        </p:nvSpPr>
        <p:spPr>
          <a:xfrm>
            <a:off x="9240838" y="4386263"/>
            <a:ext cx="1906587" cy="1497012"/>
          </a:xfrm>
          <a:prstGeom prst="flowChartDocumen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5063" name="Group 23"/>
          <p:cNvGrpSpPr>
            <a:grpSpLocks/>
          </p:cNvGrpSpPr>
          <p:nvPr/>
        </p:nvGrpSpPr>
        <p:grpSpPr bwMode="auto">
          <a:xfrm>
            <a:off x="1243013" y="4646613"/>
            <a:ext cx="1509712" cy="954087"/>
            <a:chOff x="1145482" y="3843921"/>
            <a:chExt cx="1508817" cy="954212"/>
          </a:xfrm>
        </p:grpSpPr>
        <p:sp>
          <p:nvSpPr>
            <p:cNvPr id="45081" name="Rectangle 24"/>
            <p:cNvSpPr>
              <a:spLocks noChangeArrowheads="1"/>
            </p:cNvSpPr>
            <p:nvPr/>
          </p:nvSpPr>
          <p:spPr bwMode="auto">
            <a:xfrm>
              <a:off x="1145482" y="4090142"/>
              <a:ext cx="1508817" cy="70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a:t>
              </a:r>
            </a:p>
          </p:txBody>
        </p:sp>
        <p:sp>
          <p:nvSpPr>
            <p:cNvPr id="45082" name="TextBox 25"/>
            <p:cNvSpPr txBox="1">
              <a:spLocks noChangeArrowheads="1"/>
            </p:cNvSpPr>
            <p:nvPr/>
          </p:nvSpPr>
          <p:spPr bwMode="auto">
            <a:xfrm>
              <a:off x="1145482" y="3843921"/>
              <a:ext cx="1174881" cy="27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Portfolio One</a:t>
              </a:r>
            </a:p>
          </p:txBody>
        </p:sp>
      </p:grpSp>
      <p:grpSp>
        <p:nvGrpSpPr>
          <p:cNvPr id="45064" name="Group 26"/>
          <p:cNvGrpSpPr>
            <a:grpSpLocks/>
          </p:cNvGrpSpPr>
          <p:nvPr/>
        </p:nvGrpSpPr>
        <p:grpSpPr bwMode="auto">
          <a:xfrm>
            <a:off x="3292475" y="4646613"/>
            <a:ext cx="1508125" cy="954087"/>
            <a:chOff x="1145482" y="3843921"/>
            <a:chExt cx="1508817" cy="954212"/>
          </a:xfrm>
        </p:grpSpPr>
        <p:sp>
          <p:nvSpPr>
            <p:cNvPr id="45079" name="Rectangle 27"/>
            <p:cNvSpPr>
              <a:spLocks noChangeArrowheads="1"/>
            </p:cNvSpPr>
            <p:nvPr/>
          </p:nvSpPr>
          <p:spPr bwMode="auto">
            <a:xfrm>
              <a:off x="1145482" y="4090142"/>
              <a:ext cx="1508817" cy="70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a:t>
              </a:r>
            </a:p>
          </p:txBody>
        </p:sp>
        <p:sp>
          <p:nvSpPr>
            <p:cNvPr id="45080" name="TextBox 28"/>
            <p:cNvSpPr txBox="1">
              <a:spLocks noChangeArrowheads="1"/>
            </p:cNvSpPr>
            <p:nvPr/>
          </p:nvSpPr>
          <p:spPr bwMode="auto">
            <a:xfrm>
              <a:off x="1145482" y="3843921"/>
              <a:ext cx="1168100" cy="27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Portfolio Two</a:t>
              </a:r>
            </a:p>
          </p:txBody>
        </p:sp>
      </p:grpSp>
      <p:grpSp>
        <p:nvGrpSpPr>
          <p:cNvPr id="45065" name="Group 29"/>
          <p:cNvGrpSpPr>
            <a:grpSpLocks/>
          </p:cNvGrpSpPr>
          <p:nvPr/>
        </p:nvGrpSpPr>
        <p:grpSpPr bwMode="auto">
          <a:xfrm>
            <a:off x="5341938" y="4646613"/>
            <a:ext cx="1508125" cy="954087"/>
            <a:chOff x="1145482" y="3843921"/>
            <a:chExt cx="1508817" cy="954212"/>
          </a:xfrm>
        </p:grpSpPr>
        <p:sp>
          <p:nvSpPr>
            <p:cNvPr id="45077" name="Rectangle 30"/>
            <p:cNvSpPr>
              <a:spLocks noChangeArrowheads="1"/>
            </p:cNvSpPr>
            <p:nvPr/>
          </p:nvSpPr>
          <p:spPr bwMode="auto">
            <a:xfrm>
              <a:off x="1145482" y="4090142"/>
              <a:ext cx="1508817" cy="70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a:t>
              </a:r>
            </a:p>
          </p:txBody>
        </p:sp>
        <p:sp>
          <p:nvSpPr>
            <p:cNvPr id="45078" name="TextBox 31"/>
            <p:cNvSpPr txBox="1">
              <a:spLocks noChangeArrowheads="1"/>
            </p:cNvSpPr>
            <p:nvPr/>
          </p:nvSpPr>
          <p:spPr bwMode="auto">
            <a:xfrm>
              <a:off x="1145482" y="3843921"/>
              <a:ext cx="1282990" cy="27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Portfolio Three</a:t>
              </a:r>
            </a:p>
          </p:txBody>
        </p:sp>
      </p:grpSp>
      <p:grpSp>
        <p:nvGrpSpPr>
          <p:cNvPr id="45066" name="Group 32"/>
          <p:cNvGrpSpPr>
            <a:grpSpLocks/>
          </p:cNvGrpSpPr>
          <p:nvPr/>
        </p:nvGrpSpPr>
        <p:grpSpPr bwMode="auto">
          <a:xfrm>
            <a:off x="7391400" y="4646613"/>
            <a:ext cx="1508125" cy="954087"/>
            <a:chOff x="1145482" y="3843921"/>
            <a:chExt cx="1508817" cy="954212"/>
          </a:xfrm>
        </p:grpSpPr>
        <p:sp>
          <p:nvSpPr>
            <p:cNvPr id="45075" name="Rectangle 33"/>
            <p:cNvSpPr>
              <a:spLocks noChangeArrowheads="1"/>
            </p:cNvSpPr>
            <p:nvPr/>
          </p:nvSpPr>
          <p:spPr bwMode="auto">
            <a:xfrm>
              <a:off x="1145482" y="4090142"/>
              <a:ext cx="1508817" cy="70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a:t>
              </a:r>
            </a:p>
          </p:txBody>
        </p:sp>
        <p:sp>
          <p:nvSpPr>
            <p:cNvPr id="45076" name="TextBox 34"/>
            <p:cNvSpPr txBox="1">
              <a:spLocks noChangeArrowheads="1"/>
            </p:cNvSpPr>
            <p:nvPr/>
          </p:nvSpPr>
          <p:spPr bwMode="auto">
            <a:xfrm>
              <a:off x="1145482" y="3843921"/>
              <a:ext cx="1203382" cy="27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Portfolio Four</a:t>
              </a:r>
            </a:p>
          </p:txBody>
        </p:sp>
      </p:grpSp>
      <p:grpSp>
        <p:nvGrpSpPr>
          <p:cNvPr id="45067" name="Group 35"/>
          <p:cNvGrpSpPr>
            <a:grpSpLocks/>
          </p:cNvGrpSpPr>
          <p:nvPr/>
        </p:nvGrpSpPr>
        <p:grpSpPr bwMode="auto">
          <a:xfrm>
            <a:off x="9439275" y="4646613"/>
            <a:ext cx="1509713" cy="954087"/>
            <a:chOff x="1145482" y="3843921"/>
            <a:chExt cx="1508817" cy="954212"/>
          </a:xfrm>
        </p:grpSpPr>
        <p:sp>
          <p:nvSpPr>
            <p:cNvPr id="45073" name="Rectangle 36"/>
            <p:cNvSpPr>
              <a:spLocks noChangeArrowheads="1"/>
            </p:cNvSpPr>
            <p:nvPr/>
          </p:nvSpPr>
          <p:spPr bwMode="auto">
            <a:xfrm>
              <a:off x="1145482" y="4090142"/>
              <a:ext cx="1508817" cy="70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a:t>
              </a:r>
            </a:p>
          </p:txBody>
        </p:sp>
        <p:sp>
          <p:nvSpPr>
            <p:cNvPr id="45074" name="TextBox 37"/>
            <p:cNvSpPr txBox="1">
              <a:spLocks noChangeArrowheads="1"/>
            </p:cNvSpPr>
            <p:nvPr/>
          </p:nvSpPr>
          <p:spPr bwMode="auto">
            <a:xfrm>
              <a:off x="1145482" y="3843921"/>
              <a:ext cx="1157899" cy="27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Portfolio Five</a:t>
              </a:r>
            </a:p>
          </p:txBody>
        </p:sp>
      </p:grpSp>
      <p:sp>
        <p:nvSpPr>
          <p:cNvPr id="45068" name="Picture Placeholder 1"/>
          <p:cNvSpPr>
            <a:spLocks noGrp="1" noTextEdit="1"/>
          </p:cNvSpPr>
          <p:nvPr>
            <p:ph type="pic" sz="quarter" idx="10"/>
          </p:nvPr>
        </p:nvSpPr>
        <p:spPr>
          <a:xfrm>
            <a:off x="1044575" y="1173163"/>
            <a:ext cx="1906588" cy="3213100"/>
          </a:xfrm>
        </p:spPr>
      </p:sp>
      <p:sp>
        <p:nvSpPr>
          <p:cNvPr id="45069" name="Picture Placeholder 2"/>
          <p:cNvSpPr>
            <a:spLocks noGrp="1" noTextEdit="1"/>
          </p:cNvSpPr>
          <p:nvPr>
            <p:ph type="pic" sz="quarter" idx="11"/>
          </p:nvPr>
        </p:nvSpPr>
        <p:spPr>
          <a:xfrm>
            <a:off x="3092450" y="1173163"/>
            <a:ext cx="1908175" cy="3213100"/>
          </a:xfrm>
        </p:spPr>
      </p:sp>
      <p:sp>
        <p:nvSpPr>
          <p:cNvPr id="45070" name="Picture Placeholder 3"/>
          <p:cNvSpPr>
            <a:spLocks noGrp="1" noTextEdit="1"/>
          </p:cNvSpPr>
          <p:nvPr>
            <p:ph type="pic" sz="quarter" idx="12"/>
          </p:nvPr>
        </p:nvSpPr>
        <p:spPr>
          <a:xfrm>
            <a:off x="5141913" y="1173163"/>
            <a:ext cx="1908175" cy="3213100"/>
          </a:xfrm>
        </p:spPr>
      </p:sp>
      <p:sp>
        <p:nvSpPr>
          <p:cNvPr id="45071" name="Picture Placeholder 4"/>
          <p:cNvSpPr>
            <a:spLocks noGrp="1" noTextEdit="1"/>
          </p:cNvSpPr>
          <p:nvPr>
            <p:ph type="pic" sz="quarter" idx="13"/>
          </p:nvPr>
        </p:nvSpPr>
        <p:spPr>
          <a:xfrm>
            <a:off x="7191375" y="1173163"/>
            <a:ext cx="1908175" cy="3213100"/>
          </a:xfrm>
        </p:spPr>
      </p:sp>
      <p:sp>
        <p:nvSpPr>
          <p:cNvPr id="45072" name="Picture Placeholder 5"/>
          <p:cNvSpPr>
            <a:spLocks noGrp="1" noTextEdit="1"/>
          </p:cNvSpPr>
          <p:nvPr>
            <p:ph type="pic" sz="quarter" idx="14"/>
          </p:nvPr>
        </p:nvSpPr>
        <p:spPr>
          <a:xfrm>
            <a:off x="9240838" y="1173163"/>
            <a:ext cx="1906587" cy="3213100"/>
          </a:xfrm>
        </p:spPr>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3592513"/>
            <a:ext cx="12192000" cy="326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083" name="Group 7"/>
          <p:cNvGrpSpPr>
            <a:grpSpLocks/>
          </p:cNvGrpSpPr>
          <p:nvPr/>
        </p:nvGrpSpPr>
        <p:grpSpPr bwMode="auto">
          <a:xfrm>
            <a:off x="4073525" y="717550"/>
            <a:ext cx="4329113" cy="711200"/>
            <a:chOff x="1213805" y="695915"/>
            <a:chExt cx="4329641" cy="711981"/>
          </a:xfrm>
        </p:grpSpPr>
        <p:sp>
          <p:nvSpPr>
            <p:cNvPr id="9" name="TextBox 8"/>
            <p:cNvSpPr txBox="1"/>
            <p:nvPr/>
          </p:nvSpPr>
          <p:spPr>
            <a:xfrm>
              <a:off x="2075923" y="695915"/>
              <a:ext cx="2319620" cy="522862"/>
            </a:xfrm>
            <a:prstGeom prst="rect">
              <a:avLst/>
            </a:prstGeom>
            <a:noFill/>
          </p:spPr>
          <p:txBody>
            <a:bodyPr wrap="none">
              <a:spAutoFit/>
            </a:bodyPr>
            <a:lstStyle/>
            <a:p>
              <a:pPr algn="ct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Price service</a:t>
              </a:r>
            </a:p>
          </p:txBody>
        </p:sp>
        <p:sp>
          <p:nvSpPr>
            <p:cNvPr id="10" name="TextBox 9"/>
            <p:cNvSpPr txBox="1"/>
            <p:nvPr/>
          </p:nvSpPr>
          <p:spPr>
            <a:xfrm>
              <a:off x="1213805" y="1131368"/>
              <a:ext cx="4329641" cy="276528"/>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1" name="Rectangle 10"/>
          <p:cNvSpPr/>
          <p:nvPr/>
        </p:nvSpPr>
        <p:spPr>
          <a:xfrm rot="5400000">
            <a:off x="6073776" y="222250"/>
            <a:ext cx="44450" cy="7524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085" name="Group 17"/>
          <p:cNvGrpSpPr>
            <a:grpSpLocks/>
          </p:cNvGrpSpPr>
          <p:nvPr/>
        </p:nvGrpSpPr>
        <p:grpSpPr bwMode="auto">
          <a:xfrm>
            <a:off x="1785938" y="2457450"/>
            <a:ext cx="2444750" cy="3370263"/>
            <a:chOff x="1785484" y="2457125"/>
            <a:chExt cx="2445046" cy="3371023"/>
          </a:xfrm>
        </p:grpSpPr>
        <p:sp>
          <p:nvSpPr>
            <p:cNvPr id="44" name="Rectangle 43"/>
            <p:cNvSpPr/>
            <p:nvPr/>
          </p:nvSpPr>
          <p:spPr>
            <a:xfrm>
              <a:off x="1785484" y="3587680"/>
              <a:ext cx="2445046" cy="2240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Rectangle 44"/>
            <p:cNvSpPr/>
            <p:nvPr/>
          </p:nvSpPr>
          <p:spPr>
            <a:xfrm>
              <a:off x="1785484" y="2457125"/>
              <a:ext cx="2445046" cy="11353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118" name="Group 37"/>
            <p:cNvGrpSpPr>
              <a:grpSpLocks/>
            </p:cNvGrpSpPr>
            <p:nvPr/>
          </p:nvGrpSpPr>
          <p:grpSpPr bwMode="auto">
            <a:xfrm>
              <a:off x="2393571" y="2605347"/>
              <a:ext cx="1223561" cy="788773"/>
              <a:chOff x="5404233" y="2539916"/>
              <a:chExt cx="1223561" cy="788773"/>
            </a:xfrm>
          </p:grpSpPr>
          <p:sp>
            <p:nvSpPr>
              <p:cNvPr id="46128" name="TextBox 38"/>
              <p:cNvSpPr txBox="1">
                <a:spLocks noChangeArrowheads="1"/>
              </p:cNvSpPr>
              <p:nvPr/>
            </p:nvSpPr>
            <p:spPr bwMode="auto">
              <a:xfrm>
                <a:off x="5404233" y="2539916"/>
                <a:ext cx="1223561" cy="70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300</a:t>
                </a:r>
              </a:p>
            </p:txBody>
          </p:sp>
          <p:sp>
            <p:nvSpPr>
              <p:cNvPr id="46129" name="TextBox 39"/>
              <p:cNvSpPr txBox="1">
                <a:spLocks noChangeArrowheads="1"/>
              </p:cNvSpPr>
              <p:nvPr/>
            </p:nvSpPr>
            <p:spPr bwMode="auto">
              <a:xfrm>
                <a:off x="5752427" y="3082412"/>
                <a:ext cx="686489" cy="246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per year</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119" name="Group 16"/>
            <p:cNvGrpSpPr>
              <a:grpSpLocks/>
            </p:cNvGrpSpPr>
            <p:nvPr/>
          </p:nvGrpSpPr>
          <p:grpSpPr bwMode="auto">
            <a:xfrm>
              <a:off x="2102998" y="3908427"/>
              <a:ext cx="1810018" cy="1597058"/>
              <a:chOff x="2102998" y="3687669"/>
              <a:chExt cx="1810018" cy="1597058"/>
            </a:xfrm>
          </p:grpSpPr>
          <p:grpSp>
            <p:nvGrpSpPr>
              <p:cNvPr id="46120" name="Group 45"/>
              <p:cNvGrpSpPr>
                <a:grpSpLocks/>
              </p:cNvGrpSpPr>
              <p:nvPr/>
            </p:nvGrpSpPr>
            <p:grpSpPr bwMode="auto">
              <a:xfrm>
                <a:off x="2102998" y="4042460"/>
                <a:ext cx="1810018" cy="890899"/>
                <a:chOff x="4775200" y="4206010"/>
                <a:chExt cx="2641600" cy="1057563"/>
              </a:xfrm>
            </p:grpSpPr>
            <p:cxnSp>
              <p:nvCxnSpPr>
                <p:cNvPr id="48" name="Straight Connector 47"/>
                <p:cNvCxnSpPr/>
                <p:nvPr/>
              </p:nvCxnSpPr>
              <p:spPr>
                <a:xfrm>
                  <a:off x="4775235" y="4205181"/>
                  <a:ext cx="26415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775235" y="4734839"/>
                  <a:ext cx="26415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775235" y="5262612"/>
                  <a:ext cx="26415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487243" y="3687669"/>
                <a:ext cx="1108209" cy="261997"/>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Single Edition</a:t>
                </a:r>
              </a:p>
            </p:txBody>
          </p:sp>
          <p:sp>
            <p:nvSpPr>
              <p:cNvPr id="56" name="TextBox 55"/>
              <p:cNvSpPr txBox="1"/>
              <p:nvPr/>
            </p:nvSpPr>
            <p:spPr>
              <a:xfrm>
                <a:off x="2307834" y="4133858"/>
                <a:ext cx="1489255" cy="261996"/>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30gb Cloud Service</a:t>
                </a:r>
              </a:p>
            </p:txBody>
          </p:sp>
          <p:sp>
            <p:nvSpPr>
              <p:cNvPr id="57" name="TextBox 56"/>
              <p:cNvSpPr txBox="1"/>
              <p:nvPr/>
            </p:nvSpPr>
            <p:spPr>
              <a:xfrm>
                <a:off x="2704757" y="4580045"/>
                <a:ext cx="616025" cy="261997"/>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3 User</a:t>
                </a:r>
              </a:p>
            </p:txBody>
          </p:sp>
          <p:sp>
            <p:nvSpPr>
              <p:cNvPr id="58" name="TextBox 57"/>
              <p:cNvSpPr txBox="1"/>
              <p:nvPr/>
            </p:nvSpPr>
            <p:spPr>
              <a:xfrm>
                <a:off x="2522173" y="5023058"/>
                <a:ext cx="1012948" cy="261996"/>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Free Update</a:t>
                </a:r>
              </a:p>
            </p:txBody>
          </p:sp>
        </p:grpSp>
      </p:grpSp>
      <p:grpSp>
        <p:nvGrpSpPr>
          <p:cNvPr id="46086" name="Group 18"/>
          <p:cNvGrpSpPr>
            <a:grpSpLocks/>
          </p:cNvGrpSpPr>
          <p:nvPr/>
        </p:nvGrpSpPr>
        <p:grpSpPr bwMode="auto">
          <a:xfrm>
            <a:off x="7961313" y="2457450"/>
            <a:ext cx="2444750" cy="3370263"/>
            <a:chOff x="7961471" y="2457126"/>
            <a:chExt cx="2445046" cy="3371022"/>
          </a:xfrm>
        </p:grpSpPr>
        <p:sp>
          <p:nvSpPr>
            <p:cNvPr id="62" name="Rectangle 61"/>
            <p:cNvSpPr/>
            <p:nvPr/>
          </p:nvSpPr>
          <p:spPr>
            <a:xfrm>
              <a:off x="7961471" y="3587681"/>
              <a:ext cx="2445046" cy="22404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Rectangle 62"/>
            <p:cNvSpPr/>
            <p:nvPr/>
          </p:nvSpPr>
          <p:spPr>
            <a:xfrm>
              <a:off x="7961471" y="2457126"/>
              <a:ext cx="2445046" cy="11305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104" name="Group 40"/>
            <p:cNvGrpSpPr>
              <a:grpSpLocks/>
            </p:cNvGrpSpPr>
            <p:nvPr/>
          </p:nvGrpSpPr>
          <p:grpSpPr bwMode="auto">
            <a:xfrm>
              <a:off x="8572213" y="2605347"/>
              <a:ext cx="1223561" cy="788774"/>
              <a:chOff x="5404233" y="2539916"/>
              <a:chExt cx="1223561" cy="788774"/>
            </a:xfrm>
          </p:grpSpPr>
          <p:sp>
            <p:nvSpPr>
              <p:cNvPr id="46114" name="TextBox 41"/>
              <p:cNvSpPr txBox="1">
                <a:spLocks noChangeArrowheads="1"/>
              </p:cNvSpPr>
              <p:nvPr/>
            </p:nvSpPr>
            <p:spPr bwMode="auto">
              <a:xfrm>
                <a:off x="5404233" y="2539916"/>
                <a:ext cx="1223561" cy="70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900</a:t>
                </a:r>
              </a:p>
            </p:txBody>
          </p:sp>
          <p:sp>
            <p:nvSpPr>
              <p:cNvPr id="46115" name="TextBox 51"/>
              <p:cNvSpPr txBox="1">
                <a:spLocks noChangeArrowheads="1"/>
              </p:cNvSpPr>
              <p:nvPr/>
            </p:nvSpPr>
            <p:spPr bwMode="auto">
              <a:xfrm>
                <a:off x="5752948" y="3082413"/>
                <a:ext cx="686489" cy="246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per year</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105" name="Group 58"/>
            <p:cNvGrpSpPr>
              <a:grpSpLocks/>
            </p:cNvGrpSpPr>
            <p:nvPr/>
          </p:nvGrpSpPr>
          <p:grpSpPr bwMode="auto">
            <a:xfrm>
              <a:off x="8278985" y="3908428"/>
              <a:ext cx="1810018" cy="1597058"/>
              <a:chOff x="2102998" y="3687670"/>
              <a:chExt cx="1810018" cy="1597058"/>
            </a:xfrm>
          </p:grpSpPr>
          <p:grpSp>
            <p:nvGrpSpPr>
              <p:cNvPr id="46106" name="Group 59"/>
              <p:cNvGrpSpPr>
                <a:grpSpLocks/>
              </p:cNvGrpSpPr>
              <p:nvPr/>
            </p:nvGrpSpPr>
            <p:grpSpPr bwMode="auto">
              <a:xfrm>
                <a:off x="2102998" y="4042460"/>
                <a:ext cx="1810018" cy="890899"/>
                <a:chOff x="4775200" y="4206010"/>
                <a:chExt cx="2641600" cy="1057563"/>
              </a:xfrm>
            </p:grpSpPr>
            <p:cxnSp>
              <p:nvCxnSpPr>
                <p:cNvPr id="74" name="Straight Connector 73"/>
                <p:cNvCxnSpPr/>
                <p:nvPr/>
              </p:nvCxnSpPr>
              <p:spPr>
                <a:xfrm>
                  <a:off x="4775235" y="4205182"/>
                  <a:ext cx="26415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775235" y="4734840"/>
                  <a:ext cx="26415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775235" y="5262614"/>
                  <a:ext cx="26415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2487243" y="3687670"/>
                <a:ext cx="1108209" cy="261997"/>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Single Edition</a:t>
                </a:r>
              </a:p>
            </p:txBody>
          </p:sp>
          <p:sp>
            <p:nvSpPr>
              <p:cNvPr id="71" name="TextBox 70"/>
              <p:cNvSpPr txBox="1"/>
              <p:nvPr/>
            </p:nvSpPr>
            <p:spPr>
              <a:xfrm>
                <a:off x="2307834" y="4133859"/>
                <a:ext cx="1489255" cy="261996"/>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30gb Cloud Service</a:t>
                </a:r>
              </a:p>
            </p:txBody>
          </p:sp>
          <p:sp>
            <p:nvSpPr>
              <p:cNvPr id="72" name="TextBox 71"/>
              <p:cNvSpPr txBox="1"/>
              <p:nvPr/>
            </p:nvSpPr>
            <p:spPr>
              <a:xfrm>
                <a:off x="2704757" y="4580046"/>
                <a:ext cx="616025" cy="261997"/>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3 User</a:t>
                </a:r>
              </a:p>
            </p:txBody>
          </p:sp>
          <p:sp>
            <p:nvSpPr>
              <p:cNvPr id="73" name="TextBox 72"/>
              <p:cNvSpPr txBox="1"/>
              <p:nvPr/>
            </p:nvSpPr>
            <p:spPr>
              <a:xfrm>
                <a:off x="2522173" y="5023059"/>
                <a:ext cx="1012948" cy="261996"/>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Free Update</a:t>
                </a:r>
              </a:p>
            </p:txBody>
          </p:sp>
        </p:grpSp>
      </p:grpSp>
      <p:grpSp>
        <p:nvGrpSpPr>
          <p:cNvPr id="46087" name="Group 76"/>
          <p:cNvGrpSpPr>
            <a:grpSpLocks/>
          </p:cNvGrpSpPr>
          <p:nvPr/>
        </p:nvGrpSpPr>
        <p:grpSpPr bwMode="auto">
          <a:xfrm>
            <a:off x="4548188" y="2324100"/>
            <a:ext cx="3095625" cy="3752850"/>
            <a:chOff x="4548043" y="2324099"/>
            <a:chExt cx="3095914" cy="3753427"/>
          </a:xfrm>
        </p:grpSpPr>
        <p:sp>
          <p:nvSpPr>
            <p:cNvPr id="78" name="Rectangle 77"/>
            <p:cNvSpPr/>
            <p:nvPr/>
          </p:nvSpPr>
          <p:spPr>
            <a:xfrm>
              <a:off x="4548043" y="3587943"/>
              <a:ext cx="3095914" cy="24895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Rectangle 78"/>
            <p:cNvSpPr/>
            <p:nvPr/>
          </p:nvSpPr>
          <p:spPr>
            <a:xfrm>
              <a:off x="4548043" y="2324099"/>
              <a:ext cx="3095914" cy="12686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090" name="Group 79"/>
            <p:cNvGrpSpPr>
              <a:grpSpLocks/>
            </p:cNvGrpSpPr>
            <p:nvPr/>
          </p:nvGrpSpPr>
          <p:grpSpPr bwMode="auto">
            <a:xfrm>
              <a:off x="5372016" y="2495657"/>
              <a:ext cx="1447967" cy="925037"/>
              <a:chOff x="5292030" y="2539916"/>
              <a:chExt cx="1447967" cy="925037"/>
            </a:xfrm>
          </p:grpSpPr>
          <p:sp>
            <p:nvSpPr>
              <p:cNvPr id="46100" name="TextBox 89"/>
              <p:cNvSpPr txBox="1">
                <a:spLocks noChangeArrowheads="1"/>
              </p:cNvSpPr>
              <p:nvPr/>
            </p:nvSpPr>
            <p:spPr bwMode="auto">
              <a:xfrm>
                <a:off x="5292030" y="2539916"/>
                <a:ext cx="1447967" cy="83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600</a:t>
                </a:r>
              </a:p>
            </p:txBody>
          </p:sp>
          <p:sp>
            <p:nvSpPr>
              <p:cNvPr id="46101" name="TextBox 90"/>
              <p:cNvSpPr txBox="1">
                <a:spLocks noChangeArrowheads="1"/>
              </p:cNvSpPr>
              <p:nvPr/>
            </p:nvSpPr>
            <p:spPr bwMode="auto">
              <a:xfrm>
                <a:off x="5703482" y="3187911"/>
                <a:ext cx="785031" cy="27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per year</a:t>
                </a:r>
                <a:endParaRPr lang="en-US" altLang="zh-CN" sz="2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091" name="Group 80"/>
            <p:cNvGrpSpPr>
              <a:grpSpLocks/>
            </p:cNvGrpSpPr>
            <p:nvPr/>
          </p:nvGrpSpPr>
          <p:grpSpPr bwMode="auto">
            <a:xfrm>
              <a:off x="4950079" y="3953124"/>
              <a:ext cx="2291842" cy="1758407"/>
              <a:chOff x="4950079" y="3926081"/>
              <a:chExt cx="2291842" cy="1758407"/>
            </a:xfrm>
          </p:grpSpPr>
          <p:grpSp>
            <p:nvGrpSpPr>
              <p:cNvPr id="46092" name="Group 81"/>
              <p:cNvGrpSpPr>
                <a:grpSpLocks/>
              </p:cNvGrpSpPr>
              <p:nvPr/>
            </p:nvGrpSpPr>
            <p:grpSpPr bwMode="auto">
              <a:xfrm>
                <a:off x="4950079" y="4304553"/>
                <a:ext cx="2291842" cy="991962"/>
                <a:chOff x="4775200" y="4206010"/>
                <a:chExt cx="2641600" cy="1057563"/>
              </a:xfrm>
            </p:grpSpPr>
            <p:cxnSp>
              <p:nvCxnSpPr>
                <p:cNvPr id="87" name="Straight Connector 86"/>
                <p:cNvCxnSpPr/>
                <p:nvPr/>
              </p:nvCxnSpPr>
              <p:spPr>
                <a:xfrm>
                  <a:off x="4774784" y="4205382"/>
                  <a:ext cx="26424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774784" y="4735212"/>
                  <a:ext cx="26424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4774784" y="5263348"/>
                  <a:ext cx="26424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5435538" y="3926081"/>
                <a:ext cx="1371728" cy="276267"/>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Business Edition</a:t>
                </a:r>
              </a:p>
            </p:txBody>
          </p:sp>
          <p:sp>
            <p:nvSpPr>
              <p:cNvPr id="84" name="TextBox 83"/>
              <p:cNvSpPr txBox="1"/>
              <p:nvPr/>
            </p:nvSpPr>
            <p:spPr>
              <a:xfrm>
                <a:off x="5341868" y="4419870"/>
                <a:ext cx="1609875" cy="276267"/>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60gb Cloud Service</a:t>
                </a:r>
              </a:p>
            </p:txBody>
          </p:sp>
          <p:sp>
            <p:nvSpPr>
              <p:cNvPr id="85" name="TextBox 84"/>
              <p:cNvSpPr txBox="1"/>
              <p:nvPr/>
            </p:nvSpPr>
            <p:spPr>
              <a:xfrm>
                <a:off x="5775295" y="4912070"/>
                <a:ext cx="650936" cy="276267"/>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6 User</a:t>
                </a:r>
              </a:p>
            </p:txBody>
          </p:sp>
          <p:sp>
            <p:nvSpPr>
              <p:cNvPr id="86" name="TextBox 85"/>
              <p:cNvSpPr txBox="1"/>
              <p:nvPr/>
            </p:nvSpPr>
            <p:spPr>
              <a:xfrm>
                <a:off x="5576840" y="5407446"/>
                <a:ext cx="1081188" cy="276267"/>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Free Update</a:t>
                </a:r>
              </a:p>
            </p:txBody>
          </p:sp>
        </p:grpSp>
      </p:gr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2491" b="22491"/>
          <a:stretch>
            <a:fillRect/>
          </a:stretch>
        </p:blipFill>
        <p:spPr>
          <a:xfrm>
            <a:off x="0" y="0"/>
            <a:ext cx="12192000" cy="4475163"/>
          </a:xfrm>
        </p:spPr>
      </p:pic>
      <p:sp>
        <p:nvSpPr>
          <p:cNvPr id="17" name="Hexagon 16"/>
          <p:cNvSpPr/>
          <p:nvPr/>
        </p:nvSpPr>
        <p:spPr>
          <a:xfrm>
            <a:off x="7186613" y="633413"/>
            <a:ext cx="5648325" cy="2249487"/>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0" name="TextBox 17"/>
          <p:cNvSpPr txBox="1">
            <a:spLocks noChangeArrowheads="1"/>
          </p:cNvSpPr>
          <p:nvPr/>
        </p:nvSpPr>
        <p:spPr bwMode="auto">
          <a:xfrm>
            <a:off x="8174038" y="1157288"/>
            <a:ext cx="45291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Making money </a:t>
            </a: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is art and working is art and good business is the best art.</a:t>
            </a:r>
          </a:p>
        </p:txBody>
      </p:sp>
      <p:grpSp>
        <p:nvGrpSpPr>
          <p:cNvPr id="19461" name="Group 18"/>
          <p:cNvGrpSpPr>
            <a:grpSpLocks/>
          </p:cNvGrpSpPr>
          <p:nvPr/>
        </p:nvGrpSpPr>
        <p:grpSpPr bwMode="auto">
          <a:xfrm>
            <a:off x="519113" y="5068888"/>
            <a:ext cx="3035300" cy="750887"/>
            <a:chOff x="436970" y="5069144"/>
            <a:chExt cx="3034513" cy="750172"/>
          </a:xfrm>
        </p:grpSpPr>
        <p:sp>
          <p:nvSpPr>
            <p:cNvPr id="20" name="Oval 19"/>
            <p:cNvSpPr/>
            <p:nvPr/>
          </p:nvSpPr>
          <p:spPr>
            <a:xfrm>
              <a:off x="436970" y="5069144"/>
              <a:ext cx="639596" cy="6391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8" name="TextBox 20"/>
            <p:cNvSpPr txBox="1">
              <a:spLocks noChangeArrowheads="1"/>
            </p:cNvSpPr>
            <p:nvPr/>
          </p:nvSpPr>
          <p:spPr bwMode="auto">
            <a:xfrm>
              <a:off x="521605" y="5154416"/>
              <a:ext cx="492315" cy="461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1214643" y="5111965"/>
              <a:ext cx="2256840" cy="70735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grpSp>
        <p:nvGrpSpPr>
          <p:cNvPr id="19462" name="Group 22"/>
          <p:cNvGrpSpPr>
            <a:grpSpLocks/>
          </p:cNvGrpSpPr>
          <p:nvPr/>
        </p:nvGrpSpPr>
        <p:grpSpPr bwMode="auto">
          <a:xfrm>
            <a:off x="4225925" y="5068888"/>
            <a:ext cx="3033713" cy="750887"/>
            <a:chOff x="436970" y="5069144"/>
            <a:chExt cx="3034513" cy="750172"/>
          </a:xfrm>
        </p:grpSpPr>
        <p:sp>
          <p:nvSpPr>
            <p:cNvPr id="24" name="Oval 23"/>
            <p:cNvSpPr/>
            <p:nvPr/>
          </p:nvSpPr>
          <p:spPr>
            <a:xfrm>
              <a:off x="436970" y="5069144"/>
              <a:ext cx="639932" cy="6391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5" name="TextBox 24"/>
            <p:cNvSpPr txBox="1">
              <a:spLocks noChangeArrowheads="1"/>
            </p:cNvSpPr>
            <p:nvPr/>
          </p:nvSpPr>
          <p:spPr bwMode="auto">
            <a:xfrm>
              <a:off x="510383" y="515441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 name="TextBox 25"/>
            <p:cNvSpPr txBox="1"/>
            <p:nvPr/>
          </p:nvSpPr>
          <p:spPr>
            <a:xfrm>
              <a:off x="1215050" y="5111965"/>
              <a:ext cx="2256433" cy="70735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grpSp>
      <p:sp>
        <p:nvSpPr>
          <p:cNvPr id="19463" name="TextBox 26"/>
          <p:cNvSpPr txBox="1">
            <a:spLocks noChangeArrowheads="1"/>
          </p:cNvSpPr>
          <p:nvPr/>
        </p:nvSpPr>
        <p:spPr bwMode="auto">
          <a:xfrm>
            <a:off x="7978775" y="5065713"/>
            <a:ext cx="35877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1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r>
              <a:rPr lang="en-US" altLang="zh-CN" sz="11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a:t>
            </a: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7"/>
          <p:cNvGrpSpPr>
            <a:grpSpLocks/>
          </p:cNvGrpSpPr>
          <p:nvPr/>
        </p:nvGrpSpPr>
        <p:grpSpPr bwMode="auto">
          <a:xfrm>
            <a:off x="4073525" y="717550"/>
            <a:ext cx="4329113" cy="711200"/>
            <a:chOff x="1213805" y="695915"/>
            <a:chExt cx="4329641" cy="711981"/>
          </a:xfrm>
        </p:grpSpPr>
        <p:sp>
          <p:nvSpPr>
            <p:cNvPr id="9" name="TextBox 8"/>
            <p:cNvSpPr txBox="1"/>
            <p:nvPr/>
          </p:nvSpPr>
          <p:spPr>
            <a:xfrm>
              <a:off x="2075923" y="695915"/>
              <a:ext cx="2319620" cy="522862"/>
            </a:xfrm>
            <a:prstGeom prst="rect">
              <a:avLst/>
            </a:prstGeom>
            <a:noFill/>
          </p:spPr>
          <p:txBody>
            <a:bodyPr wrap="none">
              <a:spAutoFit/>
            </a:bodyPr>
            <a:lstStyle/>
            <a:p>
              <a:pPr algn="ct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Price service</a:t>
              </a:r>
            </a:p>
          </p:txBody>
        </p:sp>
        <p:sp>
          <p:nvSpPr>
            <p:cNvPr id="10" name="TextBox 9"/>
            <p:cNvSpPr txBox="1"/>
            <p:nvPr/>
          </p:nvSpPr>
          <p:spPr>
            <a:xfrm>
              <a:off x="1213805" y="1131368"/>
              <a:ext cx="4329641" cy="276528"/>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1" name="Rectangle 10"/>
          <p:cNvSpPr/>
          <p:nvPr/>
        </p:nvSpPr>
        <p:spPr>
          <a:xfrm rot="5400000">
            <a:off x="6073776" y="222250"/>
            <a:ext cx="44450" cy="7524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7108" name="Group 33"/>
          <p:cNvGrpSpPr>
            <a:grpSpLocks/>
          </p:cNvGrpSpPr>
          <p:nvPr/>
        </p:nvGrpSpPr>
        <p:grpSpPr bwMode="auto">
          <a:xfrm>
            <a:off x="1096963" y="2324100"/>
            <a:ext cx="2319337" cy="3306763"/>
            <a:chOff x="1870364" y="2065546"/>
            <a:chExt cx="2318327" cy="3306618"/>
          </a:xfrm>
        </p:grpSpPr>
        <p:sp>
          <p:nvSpPr>
            <p:cNvPr id="35" name="Freeform 34"/>
            <p:cNvSpPr/>
            <p:nvPr/>
          </p:nvSpPr>
          <p:spPr>
            <a:xfrm>
              <a:off x="1870364" y="2065546"/>
              <a:ext cx="2318327" cy="766729"/>
            </a:xfrm>
            <a:custGeom>
              <a:avLst/>
              <a:gdLst>
                <a:gd name="connsiteX0" fmla="*/ 141557 w 2318327"/>
                <a:gd name="connsiteY0" fmla="*/ 0 h 766618"/>
                <a:gd name="connsiteX1" fmla="*/ 2176770 w 2318327"/>
                <a:gd name="connsiteY1" fmla="*/ 0 h 766618"/>
                <a:gd name="connsiteX2" fmla="*/ 2318327 w 2318327"/>
                <a:gd name="connsiteY2" fmla="*/ 141557 h 766618"/>
                <a:gd name="connsiteX3" fmla="*/ 2318327 w 2318327"/>
                <a:gd name="connsiteY3" fmla="*/ 766618 h 766618"/>
                <a:gd name="connsiteX4" fmla="*/ 0 w 2318327"/>
                <a:gd name="connsiteY4" fmla="*/ 766618 h 766618"/>
                <a:gd name="connsiteX5" fmla="*/ 0 w 2318327"/>
                <a:gd name="connsiteY5" fmla="*/ 141557 h 766618"/>
                <a:gd name="connsiteX6" fmla="*/ 141557 w 2318327"/>
                <a:gd name="connsiteY6" fmla="*/ 0 h 76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766618">
                  <a:moveTo>
                    <a:pt x="141557" y="0"/>
                  </a:moveTo>
                  <a:lnTo>
                    <a:pt x="2176770" y="0"/>
                  </a:lnTo>
                  <a:cubicBezTo>
                    <a:pt x="2254950" y="0"/>
                    <a:pt x="2318327" y="63377"/>
                    <a:pt x="2318327" y="141557"/>
                  </a:cubicBezTo>
                  <a:lnTo>
                    <a:pt x="2318327" y="766618"/>
                  </a:lnTo>
                  <a:lnTo>
                    <a:pt x="0" y="766618"/>
                  </a:lnTo>
                  <a:lnTo>
                    <a:pt x="0" y="141557"/>
                  </a:lnTo>
                  <a:cubicBezTo>
                    <a:pt x="0" y="63377"/>
                    <a:pt x="63377" y="0"/>
                    <a:pt x="141557" y="0"/>
                  </a:cubicBezTo>
                  <a:close/>
                </a:path>
              </a:pathLst>
            </a:custGeom>
            <a:solidFill>
              <a:schemeClr val="accent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35"/>
            <p:cNvSpPr/>
            <p:nvPr/>
          </p:nvSpPr>
          <p:spPr>
            <a:xfrm>
              <a:off x="1870364" y="2832275"/>
              <a:ext cx="2318327" cy="2539889"/>
            </a:xfrm>
            <a:custGeom>
              <a:avLst/>
              <a:gdLst>
                <a:gd name="connsiteX0" fmla="*/ 0 w 2318327"/>
                <a:gd name="connsiteY0" fmla="*/ 0 h 2540000"/>
                <a:gd name="connsiteX1" fmla="*/ 2318327 w 2318327"/>
                <a:gd name="connsiteY1" fmla="*/ 0 h 2540000"/>
                <a:gd name="connsiteX2" fmla="*/ 2318327 w 2318327"/>
                <a:gd name="connsiteY2" fmla="*/ 2398443 h 2540000"/>
                <a:gd name="connsiteX3" fmla="*/ 2176770 w 2318327"/>
                <a:gd name="connsiteY3" fmla="*/ 2540000 h 2540000"/>
                <a:gd name="connsiteX4" fmla="*/ 141557 w 2318327"/>
                <a:gd name="connsiteY4" fmla="*/ 2540000 h 2540000"/>
                <a:gd name="connsiteX5" fmla="*/ 0 w 2318327"/>
                <a:gd name="connsiteY5" fmla="*/ 2398443 h 2540000"/>
                <a:gd name="connsiteX6" fmla="*/ 0 w 2318327"/>
                <a:gd name="connsiteY6" fmla="*/ 0 h 2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2540000">
                  <a:moveTo>
                    <a:pt x="0" y="0"/>
                  </a:moveTo>
                  <a:lnTo>
                    <a:pt x="2318327" y="0"/>
                  </a:lnTo>
                  <a:lnTo>
                    <a:pt x="2318327" y="2398443"/>
                  </a:lnTo>
                  <a:cubicBezTo>
                    <a:pt x="2318327" y="2476623"/>
                    <a:pt x="2254950" y="2540000"/>
                    <a:pt x="2176770" y="2540000"/>
                  </a:cubicBezTo>
                  <a:lnTo>
                    <a:pt x="141557" y="2540000"/>
                  </a:lnTo>
                  <a:cubicBezTo>
                    <a:pt x="63377" y="2540000"/>
                    <a:pt x="0" y="2476623"/>
                    <a:pt x="0" y="2398443"/>
                  </a:cubicBezTo>
                  <a:lnTo>
                    <a:pt x="0" y="0"/>
                  </a:lnTo>
                  <a:close/>
                </a:path>
              </a:pathLst>
            </a:cu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50" name="TextBox 36"/>
            <p:cNvSpPr txBox="1">
              <a:spLocks noChangeArrowheads="1"/>
            </p:cNvSpPr>
            <p:nvPr/>
          </p:nvSpPr>
          <p:spPr bwMode="auto">
            <a:xfrm>
              <a:off x="2472323" y="2248800"/>
              <a:ext cx="1114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bg1"/>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SINGLE</a:t>
              </a:r>
            </a:p>
          </p:txBody>
        </p:sp>
        <p:sp>
          <p:nvSpPr>
            <p:cNvPr id="38" name="TextBox 37"/>
            <p:cNvSpPr txBox="1"/>
            <p:nvPr/>
          </p:nvSpPr>
          <p:spPr>
            <a:xfrm>
              <a:off x="2440028" y="2971969"/>
              <a:ext cx="1261513"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 / Month</a:t>
              </a:r>
            </a:p>
          </p:txBody>
        </p:sp>
        <p:sp>
          <p:nvSpPr>
            <p:cNvPr id="39" name="TextBox 38"/>
            <p:cNvSpPr txBox="1"/>
            <p:nvPr/>
          </p:nvSpPr>
          <p:spPr>
            <a:xfrm>
              <a:off x="2782778" y="3459310"/>
              <a:ext cx="501432"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150</a:t>
              </a:r>
            </a:p>
          </p:txBody>
        </p:sp>
        <p:sp>
          <p:nvSpPr>
            <p:cNvPr id="40" name="TextBox 39"/>
            <p:cNvSpPr txBox="1"/>
            <p:nvPr/>
          </p:nvSpPr>
          <p:spPr>
            <a:xfrm>
              <a:off x="2671702" y="3948238"/>
              <a:ext cx="733106"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 User</a:t>
              </a:r>
            </a:p>
          </p:txBody>
        </p:sp>
        <p:sp>
          <p:nvSpPr>
            <p:cNvPr id="41" name="TextBox 40"/>
            <p:cNvSpPr txBox="1"/>
            <p:nvPr/>
          </p:nvSpPr>
          <p:spPr>
            <a:xfrm>
              <a:off x="2438442" y="4437167"/>
              <a:ext cx="1237711"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Free Update</a:t>
              </a:r>
            </a:p>
          </p:txBody>
        </p:sp>
        <p:cxnSp>
          <p:nvCxnSpPr>
            <p:cNvPr id="42" name="Straight Connector 41"/>
            <p:cNvCxnSpPr/>
            <p:nvPr/>
          </p:nvCxnSpPr>
          <p:spPr>
            <a:xfrm>
              <a:off x="1995721" y="3348190"/>
              <a:ext cx="206761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995721" y="3856167"/>
              <a:ext cx="206761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995721" y="4345096"/>
              <a:ext cx="206761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1995721" y="4873711"/>
              <a:ext cx="2067612" cy="322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59" name="TextBox 54"/>
            <p:cNvSpPr txBox="1">
              <a:spLocks noChangeArrowheads="1"/>
            </p:cNvSpPr>
            <p:nvPr/>
          </p:nvSpPr>
          <p:spPr bwMode="auto">
            <a:xfrm>
              <a:off x="2542054" y="4911926"/>
              <a:ext cx="1049831" cy="24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Register Now!</a:t>
              </a:r>
            </a:p>
          </p:txBody>
        </p:sp>
      </p:grpSp>
      <p:grpSp>
        <p:nvGrpSpPr>
          <p:cNvPr id="47109" name="Group 55"/>
          <p:cNvGrpSpPr>
            <a:grpSpLocks/>
          </p:cNvGrpSpPr>
          <p:nvPr/>
        </p:nvGrpSpPr>
        <p:grpSpPr bwMode="auto">
          <a:xfrm>
            <a:off x="3657600" y="2324100"/>
            <a:ext cx="2317750" cy="3306763"/>
            <a:chOff x="4939619" y="2065546"/>
            <a:chExt cx="2318327" cy="3306618"/>
          </a:xfrm>
        </p:grpSpPr>
        <p:sp>
          <p:nvSpPr>
            <p:cNvPr id="57" name="Freeform 56"/>
            <p:cNvSpPr/>
            <p:nvPr/>
          </p:nvSpPr>
          <p:spPr>
            <a:xfrm>
              <a:off x="4939619" y="2065546"/>
              <a:ext cx="2318327" cy="766729"/>
            </a:xfrm>
            <a:custGeom>
              <a:avLst/>
              <a:gdLst>
                <a:gd name="connsiteX0" fmla="*/ 141557 w 2318327"/>
                <a:gd name="connsiteY0" fmla="*/ 0 h 766618"/>
                <a:gd name="connsiteX1" fmla="*/ 2176770 w 2318327"/>
                <a:gd name="connsiteY1" fmla="*/ 0 h 766618"/>
                <a:gd name="connsiteX2" fmla="*/ 2318327 w 2318327"/>
                <a:gd name="connsiteY2" fmla="*/ 141557 h 766618"/>
                <a:gd name="connsiteX3" fmla="*/ 2318327 w 2318327"/>
                <a:gd name="connsiteY3" fmla="*/ 766618 h 766618"/>
                <a:gd name="connsiteX4" fmla="*/ 0 w 2318327"/>
                <a:gd name="connsiteY4" fmla="*/ 766618 h 766618"/>
                <a:gd name="connsiteX5" fmla="*/ 0 w 2318327"/>
                <a:gd name="connsiteY5" fmla="*/ 141557 h 766618"/>
                <a:gd name="connsiteX6" fmla="*/ 141557 w 2318327"/>
                <a:gd name="connsiteY6" fmla="*/ 0 h 76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766618">
                  <a:moveTo>
                    <a:pt x="141557" y="0"/>
                  </a:moveTo>
                  <a:lnTo>
                    <a:pt x="2176770" y="0"/>
                  </a:lnTo>
                  <a:cubicBezTo>
                    <a:pt x="2254950" y="0"/>
                    <a:pt x="2318327" y="63377"/>
                    <a:pt x="2318327" y="141557"/>
                  </a:cubicBezTo>
                  <a:lnTo>
                    <a:pt x="2318327" y="766618"/>
                  </a:lnTo>
                  <a:lnTo>
                    <a:pt x="0" y="766618"/>
                  </a:lnTo>
                  <a:lnTo>
                    <a:pt x="0" y="141557"/>
                  </a:lnTo>
                  <a:cubicBezTo>
                    <a:pt x="0" y="63377"/>
                    <a:pt x="63377" y="0"/>
                    <a:pt x="141557" y="0"/>
                  </a:cubicBezTo>
                  <a:close/>
                </a:path>
              </a:pathLst>
            </a:cu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57"/>
            <p:cNvSpPr/>
            <p:nvPr/>
          </p:nvSpPr>
          <p:spPr>
            <a:xfrm>
              <a:off x="4939619" y="2832275"/>
              <a:ext cx="2318327" cy="2539889"/>
            </a:xfrm>
            <a:custGeom>
              <a:avLst/>
              <a:gdLst>
                <a:gd name="connsiteX0" fmla="*/ 0 w 2318327"/>
                <a:gd name="connsiteY0" fmla="*/ 0 h 2540000"/>
                <a:gd name="connsiteX1" fmla="*/ 2318327 w 2318327"/>
                <a:gd name="connsiteY1" fmla="*/ 0 h 2540000"/>
                <a:gd name="connsiteX2" fmla="*/ 2318327 w 2318327"/>
                <a:gd name="connsiteY2" fmla="*/ 2398443 h 2540000"/>
                <a:gd name="connsiteX3" fmla="*/ 2176770 w 2318327"/>
                <a:gd name="connsiteY3" fmla="*/ 2540000 h 2540000"/>
                <a:gd name="connsiteX4" fmla="*/ 141557 w 2318327"/>
                <a:gd name="connsiteY4" fmla="*/ 2540000 h 2540000"/>
                <a:gd name="connsiteX5" fmla="*/ 0 w 2318327"/>
                <a:gd name="connsiteY5" fmla="*/ 2398443 h 2540000"/>
                <a:gd name="connsiteX6" fmla="*/ 0 w 2318327"/>
                <a:gd name="connsiteY6" fmla="*/ 0 h 2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2540000">
                  <a:moveTo>
                    <a:pt x="0" y="0"/>
                  </a:moveTo>
                  <a:lnTo>
                    <a:pt x="2318327" y="0"/>
                  </a:lnTo>
                  <a:lnTo>
                    <a:pt x="2318327" y="2398443"/>
                  </a:lnTo>
                  <a:cubicBezTo>
                    <a:pt x="2318327" y="2476623"/>
                    <a:pt x="2254950" y="2540000"/>
                    <a:pt x="2176770" y="2540000"/>
                  </a:cubicBezTo>
                  <a:lnTo>
                    <a:pt x="141557" y="2540000"/>
                  </a:lnTo>
                  <a:cubicBezTo>
                    <a:pt x="63377" y="2540000"/>
                    <a:pt x="0" y="2476623"/>
                    <a:pt x="0" y="2398443"/>
                  </a:cubicBezTo>
                  <a:lnTo>
                    <a:pt x="0" y="0"/>
                  </a:lnTo>
                  <a:close/>
                </a:path>
              </a:pathLst>
            </a:cu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38" name="TextBox 58"/>
            <p:cNvSpPr txBox="1">
              <a:spLocks noChangeArrowheads="1"/>
            </p:cNvSpPr>
            <p:nvPr/>
          </p:nvSpPr>
          <p:spPr bwMode="auto">
            <a:xfrm>
              <a:off x="5611309" y="2248800"/>
              <a:ext cx="976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bg1"/>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HOME</a:t>
              </a:r>
            </a:p>
          </p:txBody>
        </p:sp>
        <p:sp>
          <p:nvSpPr>
            <p:cNvPr id="60" name="TextBox 59"/>
            <p:cNvSpPr txBox="1"/>
            <p:nvPr/>
          </p:nvSpPr>
          <p:spPr>
            <a:xfrm>
              <a:off x="5508085" y="2971969"/>
              <a:ext cx="1262377"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 / Month</a:t>
              </a:r>
            </a:p>
          </p:txBody>
        </p:sp>
        <p:sp>
          <p:nvSpPr>
            <p:cNvPr id="70" name="TextBox 69"/>
            <p:cNvSpPr txBox="1"/>
            <p:nvPr/>
          </p:nvSpPr>
          <p:spPr>
            <a:xfrm>
              <a:off x="5852659" y="3459310"/>
              <a:ext cx="501775"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150</a:t>
              </a:r>
            </a:p>
          </p:txBody>
        </p:sp>
        <p:sp>
          <p:nvSpPr>
            <p:cNvPr id="71" name="TextBox 70"/>
            <p:cNvSpPr txBox="1"/>
            <p:nvPr/>
          </p:nvSpPr>
          <p:spPr>
            <a:xfrm>
              <a:off x="5741507" y="3948238"/>
              <a:ext cx="733608"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 User</a:t>
              </a:r>
            </a:p>
          </p:txBody>
        </p:sp>
        <p:sp>
          <p:nvSpPr>
            <p:cNvPr id="72" name="TextBox 71"/>
            <p:cNvSpPr txBox="1"/>
            <p:nvPr/>
          </p:nvSpPr>
          <p:spPr>
            <a:xfrm>
              <a:off x="5435042" y="4437167"/>
              <a:ext cx="1373530"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Free Update *</a:t>
              </a:r>
            </a:p>
          </p:txBody>
        </p:sp>
        <p:cxnSp>
          <p:nvCxnSpPr>
            <p:cNvPr id="73" name="Straight Connector 72"/>
            <p:cNvCxnSpPr/>
            <p:nvPr/>
          </p:nvCxnSpPr>
          <p:spPr>
            <a:xfrm>
              <a:off x="5065063" y="3348190"/>
              <a:ext cx="206744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065063" y="3856167"/>
              <a:ext cx="206744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065063" y="4345096"/>
              <a:ext cx="206744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5065063" y="4873711"/>
              <a:ext cx="2067440" cy="3222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47" name="TextBox 76"/>
            <p:cNvSpPr txBox="1">
              <a:spLocks noChangeArrowheads="1"/>
            </p:cNvSpPr>
            <p:nvPr/>
          </p:nvSpPr>
          <p:spPr bwMode="auto">
            <a:xfrm>
              <a:off x="5611309" y="4911926"/>
              <a:ext cx="1050549" cy="24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Register Now!</a:t>
              </a:r>
            </a:p>
          </p:txBody>
        </p:sp>
      </p:grpSp>
      <p:grpSp>
        <p:nvGrpSpPr>
          <p:cNvPr id="47110" name="Group 77"/>
          <p:cNvGrpSpPr>
            <a:grpSpLocks/>
          </p:cNvGrpSpPr>
          <p:nvPr/>
        </p:nvGrpSpPr>
        <p:grpSpPr bwMode="auto">
          <a:xfrm>
            <a:off x="6216650" y="2324100"/>
            <a:ext cx="2317750" cy="3306763"/>
            <a:chOff x="8003309" y="2065546"/>
            <a:chExt cx="2318327" cy="3306618"/>
          </a:xfrm>
        </p:grpSpPr>
        <p:sp>
          <p:nvSpPr>
            <p:cNvPr id="79" name="Freeform 78"/>
            <p:cNvSpPr/>
            <p:nvPr/>
          </p:nvSpPr>
          <p:spPr>
            <a:xfrm>
              <a:off x="8003309" y="2065546"/>
              <a:ext cx="2318327" cy="766729"/>
            </a:xfrm>
            <a:custGeom>
              <a:avLst/>
              <a:gdLst>
                <a:gd name="connsiteX0" fmla="*/ 141557 w 2318327"/>
                <a:gd name="connsiteY0" fmla="*/ 0 h 766618"/>
                <a:gd name="connsiteX1" fmla="*/ 2176770 w 2318327"/>
                <a:gd name="connsiteY1" fmla="*/ 0 h 766618"/>
                <a:gd name="connsiteX2" fmla="*/ 2318327 w 2318327"/>
                <a:gd name="connsiteY2" fmla="*/ 141557 h 766618"/>
                <a:gd name="connsiteX3" fmla="*/ 2318327 w 2318327"/>
                <a:gd name="connsiteY3" fmla="*/ 766618 h 766618"/>
                <a:gd name="connsiteX4" fmla="*/ 0 w 2318327"/>
                <a:gd name="connsiteY4" fmla="*/ 766618 h 766618"/>
                <a:gd name="connsiteX5" fmla="*/ 0 w 2318327"/>
                <a:gd name="connsiteY5" fmla="*/ 141557 h 766618"/>
                <a:gd name="connsiteX6" fmla="*/ 141557 w 2318327"/>
                <a:gd name="connsiteY6" fmla="*/ 0 h 76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766618">
                  <a:moveTo>
                    <a:pt x="141557" y="0"/>
                  </a:moveTo>
                  <a:lnTo>
                    <a:pt x="2176770" y="0"/>
                  </a:lnTo>
                  <a:cubicBezTo>
                    <a:pt x="2254950" y="0"/>
                    <a:pt x="2318327" y="63377"/>
                    <a:pt x="2318327" y="141557"/>
                  </a:cubicBezTo>
                  <a:lnTo>
                    <a:pt x="2318327" y="766618"/>
                  </a:lnTo>
                  <a:lnTo>
                    <a:pt x="0" y="766618"/>
                  </a:lnTo>
                  <a:lnTo>
                    <a:pt x="0" y="141557"/>
                  </a:lnTo>
                  <a:cubicBezTo>
                    <a:pt x="0" y="63377"/>
                    <a:pt x="63377" y="0"/>
                    <a:pt x="141557" y="0"/>
                  </a:cubicBezTo>
                  <a:close/>
                </a:path>
              </a:pathLst>
            </a:custGeom>
            <a:solidFill>
              <a:schemeClr val="accent3"/>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Freeform 79"/>
            <p:cNvSpPr/>
            <p:nvPr/>
          </p:nvSpPr>
          <p:spPr>
            <a:xfrm>
              <a:off x="8003309" y="2832275"/>
              <a:ext cx="2318327" cy="2539889"/>
            </a:xfrm>
            <a:custGeom>
              <a:avLst/>
              <a:gdLst>
                <a:gd name="connsiteX0" fmla="*/ 0 w 2318327"/>
                <a:gd name="connsiteY0" fmla="*/ 0 h 2540000"/>
                <a:gd name="connsiteX1" fmla="*/ 2318327 w 2318327"/>
                <a:gd name="connsiteY1" fmla="*/ 0 h 2540000"/>
                <a:gd name="connsiteX2" fmla="*/ 2318327 w 2318327"/>
                <a:gd name="connsiteY2" fmla="*/ 2398443 h 2540000"/>
                <a:gd name="connsiteX3" fmla="*/ 2176770 w 2318327"/>
                <a:gd name="connsiteY3" fmla="*/ 2540000 h 2540000"/>
                <a:gd name="connsiteX4" fmla="*/ 141557 w 2318327"/>
                <a:gd name="connsiteY4" fmla="*/ 2540000 h 2540000"/>
                <a:gd name="connsiteX5" fmla="*/ 0 w 2318327"/>
                <a:gd name="connsiteY5" fmla="*/ 2398443 h 2540000"/>
                <a:gd name="connsiteX6" fmla="*/ 0 w 2318327"/>
                <a:gd name="connsiteY6" fmla="*/ 0 h 2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2540000">
                  <a:moveTo>
                    <a:pt x="0" y="0"/>
                  </a:moveTo>
                  <a:lnTo>
                    <a:pt x="2318327" y="0"/>
                  </a:lnTo>
                  <a:lnTo>
                    <a:pt x="2318327" y="2398443"/>
                  </a:lnTo>
                  <a:cubicBezTo>
                    <a:pt x="2318327" y="2476623"/>
                    <a:pt x="2254950" y="2540000"/>
                    <a:pt x="2176770" y="2540000"/>
                  </a:cubicBezTo>
                  <a:lnTo>
                    <a:pt x="141557" y="2540000"/>
                  </a:lnTo>
                  <a:cubicBezTo>
                    <a:pt x="63377" y="2540000"/>
                    <a:pt x="0" y="2476623"/>
                    <a:pt x="0" y="2398443"/>
                  </a:cubicBezTo>
                  <a:lnTo>
                    <a:pt x="0" y="0"/>
                  </a:lnTo>
                  <a:close/>
                </a:path>
              </a:pathLst>
            </a:cu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26" name="TextBox 80"/>
            <p:cNvSpPr txBox="1">
              <a:spLocks noChangeArrowheads="1"/>
            </p:cNvSpPr>
            <p:nvPr/>
          </p:nvSpPr>
          <p:spPr bwMode="auto">
            <a:xfrm>
              <a:off x="8444368" y="2248800"/>
              <a:ext cx="14382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bg1"/>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BUSINESS</a:t>
              </a:r>
            </a:p>
          </p:txBody>
        </p:sp>
        <p:sp>
          <p:nvSpPr>
            <p:cNvPr id="82" name="TextBox 81"/>
            <p:cNvSpPr txBox="1"/>
            <p:nvPr/>
          </p:nvSpPr>
          <p:spPr>
            <a:xfrm>
              <a:off x="8571775" y="2971969"/>
              <a:ext cx="1262377"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 / Month</a:t>
              </a:r>
            </a:p>
          </p:txBody>
        </p:sp>
        <p:sp>
          <p:nvSpPr>
            <p:cNvPr id="83" name="TextBox 82"/>
            <p:cNvSpPr txBox="1"/>
            <p:nvPr/>
          </p:nvSpPr>
          <p:spPr>
            <a:xfrm>
              <a:off x="8916349" y="3459310"/>
              <a:ext cx="501775"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150</a:t>
              </a:r>
            </a:p>
          </p:txBody>
        </p:sp>
        <p:sp>
          <p:nvSpPr>
            <p:cNvPr id="84" name="TextBox 83"/>
            <p:cNvSpPr txBox="1"/>
            <p:nvPr/>
          </p:nvSpPr>
          <p:spPr>
            <a:xfrm>
              <a:off x="8805197" y="3948238"/>
              <a:ext cx="733608"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 User</a:t>
              </a:r>
            </a:p>
          </p:txBody>
        </p:sp>
        <p:sp>
          <p:nvSpPr>
            <p:cNvPr id="85" name="TextBox 84"/>
            <p:cNvSpPr txBox="1"/>
            <p:nvPr/>
          </p:nvSpPr>
          <p:spPr>
            <a:xfrm>
              <a:off x="8449508" y="4437167"/>
              <a:ext cx="1456099"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Free Update **</a:t>
              </a:r>
            </a:p>
          </p:txBody>
        </p:sp>
        <p:cxnSp>
          <p:nvCxnSpPr>
            <p:cNvPr id="86" name="Straight Connector 85"/>
            <p:cNvCxnSpPr/>
            <p:nvPr/>
          </p:nvCxnSpPr>
          <p:spPr>
            <a:xfrm>
              <a:off x="8128753" y="3348190"/>
              <a:ext cx="206744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8128753" y="3856167"/>
              <a:ext cx="206744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128753" y="4345096"/>
              <a:ext cx="206744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8128753" y="4873711"/>
              <a:ext cx="2067440" cy="3222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35" name="TextBox 89"/>
            <p:cNvSpPr txBox="1">
              <a:spLocks noChangeArrowheads="1"/>
            </p:cNvSpPr>
            <p:nvPr/>
          </p:nvSpPr>
          <p:spPr bwMode="auto">
            <a:xfrm>
              <a:off x="8674999" y="4911926"/>
              <a:ext cx="1050549" cy="24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Register Now!</a:t>
              </a:r>
            </a:p>
          </p:txBody>
        </p:sp>
      </p:grpSp>
      <p:grpSp>
        <p:nvGrpSpPr>
          <p:cNvPr id="47111" name="Group 90"/>
          <p:cNvGrpSpPr>
            <a:grpSpLocks/>
          </p:cNvGrpSpPr>
          <p:nvPr/>
        </p:nvGrpSpPr>
        <p:grpSpPr bwMode="auto">
          <a:xfrm>
            <a:off x="8775700" y="2324100"/>
            <a:ext cx="2319338" cy="3306763"/>
            <a:chOff x="8003309" y="2065546"/>
            <a:chExt cx="2318327" cy="3306618"/>
          </a:xfrm>
        </p:grpSpPr>
        <p:sp>
          <p:nvSpPr>
            <p:cNvPr id="92" name="Freeform 91"/>
            <p:cNvSpPr/>
            <p:nvPr/>
          </p:nvSpPr>
          <p:spPr>
            <a:xfrm>
              <a:off x="8003309" y="2065546"/>
              <a:ext cx="2318327" cy="766729"/>
            </a:xfrm>
            <a:custGeom>
              <a:avLst/>
              <a:gdLst>
                <a:gd name="connsiteX0" fmla="*/ 141557 w 2318327"/>
                <a:gd name="connsiteY0" fmla="*/ 0 h 766618"/>
                <a:gd name="connsiteX1" fmla="*/ 2176770 w 2318327"/>
                <a:gd name="connsiteY1" fmla="*/ 0 h 766618"/>
                <a:gd name="connsiteX2" fmla="*/ 2318327 w 2318327"/>
                <a:gd name="connsiteY2" fmla="*/ 141557 h 766618"/>
                <a:gd name="connsiteX3" fmla="*/ 2318327 w 2318327"/>
                <a:gd name="connsiteY3" fmla="*/ 766618 h 766618"/>
                <a:gd name="connsiteX4" fmla="*/ 0 w 2318327"/>
                <a:gd name="connsiteY4" fmla="*/ 766618 h 766618"/>
                <a:gd name="connsiteX5" fmla="*/ 0 w 2318327"/>
                <a:gd name="connsiteY5" fmla="*/ 141557 h 766618"/>
                <a:gd name="connsiteX6" fmla="*/ 141557 w 2318327"/>
                <a:gd name="connsiteY6" fmla="*/ 0 h 76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766618">
                  <a:moveTo>
                    <a:pt x="141557" y="0"/>
                  </a:moveTo>
                  <a:lnTo>
                    <a:pt x="2176770" y="0"/>
                  </a:lnTo>
                  <a:cubicBezTo>
                    <a:pt x="2254950" y="0"/>
                    <a:pt x="2318327" y="63377"/>
                    <a:pt x="2318327" y="141557"/>
                  </a:cubicBezTo>
                  <a:lnTo>
                    <a:pt x="2318327" y="766618"/>
                  </a:lnTo>
                  <a:lnTo>
                    <a:pt x="0" y="766618"/>
                  </a:lnTo>
                  <a:lnTo>
                    <a:pt x="0" y="141557"/>
                  </a:lnTo>
                  <a:cubicBezTo>
                    <a:pt x="0" y="63377"/>
                    <a:pt x="63377" y="0"/>
                    <a:pt x="141557" y="0"/>
                  </a:cubicBezTo>
                  <a:close/>
                </a:path>
              </a:pathLst>
            </a:custGeom>
            <a:solidFill>
              <a:schemeClr val="accent4"/>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Freeform 92"/>
            <p:cNvSpPr/>
            <p:nvPr/>
          </p:nvSpPr>
          <p:spPr>
            <a:xfrm>
              <a:off x="8003309" y="2832275"/>
              <a:ext cx="2318327" cy="2539889"/>
            </a:xfrm>
            <a:custGeom>
              <a:avLst/>
              <a:gdLst>
                <a:gd name="connsiteX0" fmla="*/ 0 w 2318327"/>
                <a:gd name="connsiteY0" fmla="*/ 0 h 2540000"/>
                <a:gd name="connsiteX1" fmla="*/ 2318327 w 2318327"/>
                <a:gd name="connsiteY1" fmla="*/ 0 h 2540000"/>
                <a:gd name="connsiteX2" fmla="*/ 2318327 w 2318327"/>
                <a:gd name="connsiteY2" fmla="*/ 2398443 h 2540000"/>
                <a:gd name="connsiteX3" fmla="*/ 2176770 w 2318327"/>
                <a:gd name="connsiteY3" fmla="*/ 2540000 h 2540000"/>
                <a:gd name="connsiteX4" fmla="*/ 141557 w 2318327"/>
                <a:gd name="connsiteY4" fmla="*/ 2540000 h 2540000"/>
                <a:gd name="connsiteX5" fmla="*/ 0 w 2318327"/>
                <a:gd name="connsiteY5" fmla="*/ 2398443 h 2540000"/>
                <a:gd name="connsiteX6" fmla="*/ 0 w 2318327"/>
                <a:gd name="connsiteY6" fmla="*/ 0 h 2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2540000">
                  <a:moveTo>
                    <a:pt x="0" y="0"/>
                  </a:moveTo>
                  <a:lnTo>
                    <a:pt x="2318327" y="0"/>
                  </a:lnTo>
                  <a:lnTo>
                    <a:pt x="2318327" y="2398443"/>
                  </a:lnTo>
                  <a:cubicBezTo>
                    <a:pt x="2318327" y="2476623"/>
                    <a:pt x="2254950" y="2540000"/>
                    <a:pt x="2176770" y="2540000"/>
                  </a:cubicBezTo>
                  <a:lnTo>
                    <a:pt x="141557" y="2540000"/>
                  </a:lnTo>
                  <a:cubicBezTo>
                    <a:pt x="63377" y="2540000"/>
                    <a:pt x="0" y="2476623"/>
                    <a:pt x="0" y="2398443"/>
                  </a:cubicBezTo>
                  <a:lnTo>
                    <a:pt x="0" y="0"/>
                  </a:lnTo>
                  <a:close/>
                </a:path>
              </a:pathLst>
            </a:cu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14" name="TextBox 93"/>
            <p:cNvSpPr txBox="1">
              <a:spLocks noChangeArrowheads="1"/>
            </p:cNvSpPr>
            <p:nvPr/>
          </p:nvSpPr>
          <p:spPr bwMode="auto">
            <a:xfrm>
              <a:off x="8800033" y="2248800"/>
              <a:ext cx="72487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bg1"/>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PRO</a:t>
              </a:r>
            </a:p>
          </p:txBody>
        </p:sp>
        <p:sp>
          <p:nvSpPr>
            <p:cNvPr id="95" name="TextBox 94"/>
            <p:cNvSpPr txBox="1"/>
            <p:nvPr/>
          </p:nvSpPr>
          <p:spPr>
            <a:xfrm>
              <a:off x="8572974" y="2971969"/>
              <a:ext cx="1261512"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 / Month</a:t>
              </a:r>
            </a:p>
          </p:txBody>
        </p:sp>
        <p:sp>
          <p:nvSpPr>
            <p:cNvPr id="96" name="TextBox 95"/>
            <p:cNvSpPr txBox="1"/>
            <p:nvPr/>
          </p:nvSpPr>
          <p:spPr>
            <a:xfrm>
              <a:off x="8915724" y="3459310"/>
              <a:ext cx="501431"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150</a:t>
              </a:r>
            </a:p>
          </p:txBody>
        </p:sp>
        <p:sp>
          <p:nvSpPr>
            <p:cNvPr id="97" name="TextBox 96"/>
            <p:cNvSpPr txBox="1"/>
            <p:nvPr/>
          </p:nvSpPr>
          <p:spPr>
            <a:xfrm>
              <a:off x="8804648" y="3948238"/>
              <a:ext cx="733105"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 User</a:t>
              </a:r>
            </a:p>
          </p:txBody>
        </p:sp>
        <p:sp>
          <p:nvSpPr>
            <p:cNvPr id="98" name="TextBox 97"/>
            <p:cNvSpPr txBox="1"/>
            <p:nvPr/>
          </p:nvSpPr>
          <p:spPr>
            <a:xfrm>
              <a:off x="8449203" y="4437167"/>
              <a:ext cx="1455102" cy="307961"/>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Free Update **</a:t>
              </a:r>
            </a:p>
          </p:txBody>
        </p:sp>
        <p:cxnSp>
          <p:nvCxnSpPr>
            <p:cNvPr id="99" name="Straight Connector 98"/>
            <p:cNvCxnSpPr/>
            <p:nvPr/>
          </p:nvCxnSpPr>
          <p:spPr>
            <a:xfrm>
              <a:off x="8128667" y="3348190"/>
              <a:ext cx="206761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8128667" y="3856167"/>
              <a:ext cx="206761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8128667" y="4345096"/>
              <a:ext cx="206761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2" name="Rectangle 101"/>
            <p:cNvSpPr/>
            <p:nvPr/>
          </p:nvSpPr>
          <p:spPr>
            <a:xfrm>
              <a:off x="8128667" y="4873711"/>
              <a:ext cx="2067610" cy="3222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23" name="TextBox 102"/>
            <p:cNvSpPr txBox="1">
              <a:spLocks noChangeArrowheads="1"/>
            </p:cNvSpPr>
            <p:nvPr/>
          </p:nvSpPr>
          <p:spPr bwMode="auto">
            <a:xfrm>
              <a:off x="8674999" y="4911926"/>
              <a:ext cx="1049830" cy="24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Register Now!</a:t>
              </a:r>
            </a:p>
          </p:txBody>
        </p:sp>
      </p:gr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8131" name="Group 5"/>
          <p:cNvGrpSpPr>
            <a:grpSpLocks/>
          </p:cNvGrpSpPr>
          <p:nvPr/>
        </p:nvGrpSpPr>
        <p:grpSpPr bwMode="auto">
          <a:xfrm>
            <a:off x="1039813" y="1128713"/>
            <a:ext cx="3224212" cy="4600575"/>
            <a:chOff x="1870364" y="2065546"/>
            <a:chExt cx="2318327" cy="3306618"/>
          </a:xfrm>
        </p:grpSpPr>
        <p:sp>
          <p:nvSpPr>
            <p:cNvPr id="7" name="Freeform 6"/>
            <p:cNvSpPr/>
            <p:nvPr/>
          </p:nvSpPr>
          <p:spPr>
            <a:xfrm>
              <a:off x="1870364" y="2065546"/>
              <a:ext cx="2318327" cy="766752"/>
            </a:xfrm>
            <a:custGeom>
              <a:avLst/>
              <a:gdLst>
                <a:gd name="connsiteX0" fmla="*/ 141557 w 2318327"/>
                <a:gd name="connsiteY0" fmla="*/ 0 h 766618"/>
                <a:gd name="connsiteX1" fmla="*/ 2176770 w 2318327"/>
                <a:gd name="connsiteY1" fmla="*/ 0 h 766618"/>
                <a:gd name="connsiteX2" fmla="*/ 2318327 w 2318327"/>
                <a:gd name="connsiteY2" fmla="*/ 141557 h 766618"/>
                <a:gd name="connsiteX3" fmla="*/ 2318327 w 2318327"/>
                <a:gd name="connsiteY3" fmla="*/ 766618 h 766618"/>
                <a:gd name="connsiteX4" fmla="*/ 0 w 2318327"/>
                <a:gd name="connsiteY4" fmla="*/ 766618 h 766618"/>
                <a:gd name="connsiteX5" fmla="*/ 0 w 2318327"/>
                <a:gd name="connsiteY5" fmla="*/ 141557 h 766618"/>
                <a:gd name="connsiteX6" fmla="*/ 141557 w 2318327"/>
                <a:gd name="connsiteY6" fmla="*/ 0 h 76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766618">
                  <a:moveTo>
                    <a:pt x="141557" y="0"/>
                  </a:moveTo>
                  <a:lnTo>
                    <a:pt x="2176770" y="0"/>
                  </a:lnTo>
                  <a:cubicBezTo>
                    <a:pt x="2254950" y="0"/>
                    <a:pt x="2318327" y="63377"/>
                    <a:pt x="2318327" y="141557"/>
                  </a:cubicBezTo>
                  <a:lnTo>
                    <a:pt x="2318327" y="766618"/>
                  </a:lnTo>
                  <a:lnTo>
                    <a:pt x="0" y="766618"/>
                  </a:lnTo>
                  <a:lnTo>
                    <a:pt x="0" y="141557"/>
                  </a:lnTo>
                  <a:cubicBezTo>
                    <a:pt x="0" y="63377"/>
                    <a:pt x="63377" y="0"/>
                    <a:pt x="14155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7"/>
            <p:cNvSpPr/>
            <p:nvPr/>
          </p:nvSpPr>
          <p:spPr>
            <a:xfrm>
              <a:off x="1870364" y="2832298"/>
              <a:ext cx="2318327" cy="2539866"/>
            </a:xfrm>
            <a:custGeom>
              <a:avLst/>
              <a:gdLst>
                <a:gd name="connsiteX0" fmla="*/ 0 w 2318327"/>
                <a:gd name="connsiteY0" fmla="*/ 0 h 2540000"/>
                <a:gd name="connsiteX1" fmla="*/ 2318327 w 2318327"/>
                <a:gd name="connsiteY1" fmla="*/ 0 h 2540000"/>
                <a:gd name="connsiteX2" fmla="*/ 2318327 w 2318327"/>
                <a:gd name="connsiteY2" fmla="*/ 2398443 h 2540000"/>
                <a:gd name="connsiteX3" fmla="*/ 2176770 w 2318327"/>
                <a:gd name="connsiteY3" fmla="*/ 2540000 h 2540000"/>
                <a:gd name="connsiteX4" fmla="*/ 141557 w 2318327"/>
                <a:gd name="connsiteY4" fmla="*/ 2540000 h 2540000"/>
                <a:gd name="connsiteX5" fmla="*/ 0 w 2318327"/>
                <a:gd name="connsiteY5" fmla="*/ 2398443 h 2540000"/>
                <a:gd name="connsiteX6" fmla="*/ 0 w 2318327"/>
                <a:gd name="connsiteY6" fmla="*/ 0 h 2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327" h="2540000">
                  <a:moveTo>
                    <a:pt x="0" y="0"/>
                  </a:moveTo>
                  <a:lnTo>
                    <a:pt x="2318327" y="0"/>
                  </a:lnTo>
                  <a:lnTo>
                    <a:pt x="2318327" y="2398443"/>
                  </a:lnTo>
                  <a:cubicBezTo>
                    <a:pt x="2318327" y="2476623"/>
                    <a:pt x="2254950" y="2540000"/>
                    <a:pt x="2176770" y="2540000"/>
                  </a:cubicBezTo>
                  <a:lnTo>
                    <a:pt x="141557" y="2540000"/>
                  </a:lnTo>
                  <a:cubicBezTo>
                    <a:pt x="63377" y="2540000"/>
                    <a:pt x="0" y="2476623"/>
                    <a:pt x="0" y="2398443"/>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16"/>
            <p:cNvSpPr/>
            <p:nvPr/>
          </p:nvSpPr>
          <p:spPr>
            <a:xfrm>
              <a:off x="1994784" y="4906636"/>
              <a:ext cx="2069487" cy="3229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8132" name="TextBox 19"/>
          <p:cNvSpPr txBox="1">
            <a:spLocks noChangeArrowheads="1"/>
          </p:cNvSpPr>
          <p:nvPr/>
        </p:nvSpPr>
        <p:spPr bwMode="auto">
          <a:xfrm>
            <a:off x="5056188" y="1409700"/>
            <a:ext cx="56022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If today were the </a:t>
            </a:r>
            <a:r>
              <a:rPr lang="en-US" altLang="zh-CN" sz="2400" b="1">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last day </a:t>
            </a: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of your life, would you want to do what you are about </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to do today?</a:t>
            </a:r>
          </a:p>
        </p:txBody>
      </p:sp>
      <p:sp>
        <p:nvSpPr>
          <p:cNvPr id="48133" name="Rectangle 20"/>
          <p:cNvSpPr>
            <a:spLocks noChangeArrowheads="1"/>
          </p:cNvSpPr>
          <p:nvPr/>
        </p:nvSpPr>
        <p:spPr bwMode="auto">
          <a:xfrm>
            <a:off x="5056188" y="2736850"/>
            <a:ext cx="6096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 Cum sociis natoque penatibus et magnis dis parturient montes, nascetur ridiculus mus. </a:t>
            </a:r>
          </a:p>
        </p:txBody>
      </p:sp>
      <p:grpSp>
        <p:nvGrpSpPr>
          <p:cNvPr id="48134" name="Group 25"/>
          <p:cNvGrpSpPr>
            <a:grpSpLocks/>
          </p:cNvGrpSpPr>
          <p:nvPr/>
        </p:nvGrpSpPr>
        <p:grpSpPr bwMode="auto">
          <a:xfrm>
            <a:off x="5075238" y="3592513"/>
            <a:ext cx="2303462" cy="954087"/>
            <a:chOff x="1973387" y="2697756"/>
            <a:chExt cx="2304092" cy="954191"/>
          </a:xfrm>
        </p:grpSpPr>
        <p:sp>
          <p:nvSpPr>
            <p:cNvPr id="48162" name="TextBox 26"/>
            <p:cNvSpPr txBox="1">
              <a:spLocks noChangeArrowheads="1"/>
            </p:cNvSpPr>
            <p:nvPr/>
          </p:nvSpPr>
          <p:spPr bwMode="auto">
            <a:xfrm>
              <a:off x="1973387" y="2697756"/>
              <a:ext cx="441148"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0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8163" name="TextBox 27"/>
            <p:cNvSpPr txBox="1">
              <a:spLocks noChangeArrowheads="1"/>
            </p:cNvSpPr>
            <p:nvPr/>
          </p:nvSpPr>
          <p:spPr bwMode="auto">
            <a:xfrm>
              <a:off x="2432970" y="2743923"/>
              <a:ext cx="1479900" cy="307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Brand Identity</a:t>
              </a:r>
            </a:p>
          </p:txBody>
        </p:sp>
        <p:sp>
          <p:nvSpPr>
            <p:cNvPr id="48164" name="TextBox 28"/>
            <p:cNvSpPr txBox="1">
              <a:spLocks noChangeArrowheads="1"/>
            </p:cNvSpPr>
            <p:nvPr/>
          </p:nvSpPr>
          <p:spPr bwMode="auto">
            <a:xfrm>
              <a:off x="2432969" y="3097866"/>
              <a:ext cx="1844510" cy="554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t>
              </a:r>
            </a:p>
          </p:txBody>
        </p:sp>
      </p:grpSp>
      <p:grpSp>
        <p:nvGrpSpPr>
          <p:cNvPr id="48135" name="Group 29"/>
          <p:cNvGrpSpPr>
            <a:grpSpLocks/>
          </p:cNvGrpSpPr>
          <p:nvPr/>
        </p:nvGrpSpPr>
        <p:grpSpPr bwMode="auto">
          <a:xfrm>
            <a:off x="7859713" y="3562350"/>
            <a:ext cx="2306637" cy="984250"/>
            <a:chOff x="1944957" y="2666979"/>
            <a:chExt cx="2306359" cy="985375"/>
          </a:xfrm>
        </p:grpSpPr>
        <p:sp>
          <p:nvSpPr>
            <p:cNvPr id="48159" name="TextBox 30"/>
            <p:cNvSpPr txBox="1">
              <a:spLocks noChangeArrowheads="1"/>
            </p:cNvSpPr>
            <p:nvPr/>
          </p:nvSpPr>
          <p:spPr bwMode="auto">
            <a:xfrm>
              <a:off x="1944957" y="2666979"/>
              <a:ext cx="492410" cy="462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8160" name="TextBox 31"/>
            <p:cNvSpPr txBox="1">
              <a:spLocks noChangeArrowheads="1"/>
            </p:cNvSpPr>
            <p:nvPr/>
          </p:nvSpPr>
          <p:spPr bwMode="auto">
            <a:xfrm>
              <a:off x="2432970" y="2743923"/>
              <a:ext cx="1777676" cy="308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Website Interface</a:t>
              </a:r>
            </a:p>
          </p:txBody>
        </p:sp>
        <p:sp>
          <p:nvSpPr>
            <p:cNvPr id="48161" name="TextBox 32"/>
            <p:cNvSpPr txBox="1">
              <a:spLocks noChangeArrowheads="1"/>
            </p:cNvSpPr>
            <p:nvPr/>
          </p:nvSpPr>
          <p:spPr bwMode="auto">
            <a:xfrm>
              <a:off x="2432970" y="3097866"/>
              <a:ext cx="1818346" cy="5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a:t>
              </a:r>
            </a:p>
          </p:txBody>
        </p:sp>
      </p:grpSp>
      <p:grpSp>
        <p:nvGrpSpPr>
          <p:cNvPr id="48136" name="Group 33"/>
          <p:cNvGrpSpPr>
            <a:grpSpLocks/>
          </p:cNvGrpSpPr>
          <p:nvPr/>
        </p:nvGrpSpPr>
        <p:grpSpPr bwMode="auto">
          <a:xfrm>
            <a:off x="7837488" y="4586288"/>
            <a:ext cx="2328862" cy="1016000"/>
            <a:chOff x="1921839" y="2636201"/>
            <a:chExt cx="2329477" cy="1015511"/>
          </a:xfrm>
        </p:grpSpPr>
        <p:sp>
          <p:nvSpPr>
            <p:cNvPr id="48156" name="TextBox 34"/>
            <p:cNvSpPr txBox="1">
              <a:spLocks noChangeArrowheads="1"/>
            </p:cNvSpPr>
            <p:nvPr/>
          </p:nvSpPr>
          <p:spPr bwMode="auto">
            <a:xfrm>
              <a:off x="1921839" y="2636201"/>
              <a:ext cx="543974" cy="52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8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8157" name="TextBox 35"/>
            <p:cNvSpPr txBox="1">
              <a:spLocks noChangeArrowheads="1"/>
            </p:cNvSpPr>
            <p:nvPr/>
          </p:nvSpPr>
          <p:spPr bwMode="auto">
            <a:xfrm>
              <a:off x="2432970" y="2743923"/>
              <a:ext cx="1236767" cy="3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App Design</a:t>
              </a:r>
            </a:p>
          </p:txBody>
        </p:sp>
        <p:sp>
          <p:nvSpPr>
            <p:cNvPr id="48158" name="TextBox 36"/>
            <p:cNvSpPr txBox="1">
              <a:spLocks noChangeArrowheads="1"/>
            </p:cNvSpPr>
            <p:nvPr/>
          </p:nvSpPr>
          <p:spPr bwMode="auto">
            <a:xfrm>
              <a:off x="2432970" y="3097866"/>
              <a:ext cx="1818346" cy="55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a:t>
              </a:r>
            </a:p>
          </p:txBody>
        </p:sp>
      </p:grpSp>
      <p:grpSp>
        <p:nvGrpSpPr>
          <p:cNvPr id="48137" name="Group 37"/>
          <p:cNvGrpSpPr>
            <a:grpSpLocks/>
          </p:cNvGrpSpPr>
          <p:nvPr/>
        </p:nvGrpSpPr>
        <p:grpSpPr bwMode="auto">
          <a:xfrm>
            <a:off x="5075238" y="4648200"/>
            <a:ext cx="2303462" cy="954088"/>
            <a:chOff x="1973388" y="2697756"/>
            <a:chExt cx="2304092" cy="954191"/>
          </a:xfrm>
        </p:grpSpPr>
        <p:sp>
          <p:nvSpPr>
            <p:cNvPr id="48153" name="TextBox 38"/>
            <p:cNvSpPr txBox="1">
              <a:spLocks noChangeArrowheads="1"/>
            </p:cNvSpPr>
            <p:nvPr/>
          </p:nvSpPr>
          <p:spPr bwMode="auto">
            <a:xfrm>
              <a:off x="1973388" y="2697756"/>
              <a:ext cx="441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0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8154" name="TextBox 39"/>
            <p:cNvSpPr txBox="1">
              <a:spLocks noChangeArrowheads="1"/>
            </p:cNvSpPr>
            <p:nvPr/>
          </p:nvSpPr>
          <p:spPr bwMode="auto">
            <a:xfrm>
              <a:off x="2432970" y="2743923"/>
              <a:ext cx="1365683" cy="307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Photography</a:t>
              </a:r>
            </a:p>
          </p:txBody>
        </p:sp>
        <p:sp>
          <p:nvSpPr>
            <p:cNvPr id="48155" name="TextBox 40"/>
            <p:cNvSpPr txBox="1">
              <a:spLocks noChangeArrowheads="1"/>
            </p:cNvSpPr>
            <p:nvPr/>
          </p:nvSpPr>
          <p:spPr bwMode="auto">
            <a:xfrm>
              <a:off x="2432970" y="3097866"/>
              <a:ext cx="1844510" cy="554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a:t>
              </a:r>
            </a:p>
          </p:txBody>
        </p:sp>
      </p:grpSp>
      <p:grpSp>
        <p:nvGrpSpPr>
          <p:cNvPr id="48138" name="Group 2"/>
          <p:cNvGrpSpPr>
            <a:grpSpLocks/>
          </p:cNvGrpSpPr>
          <p:nvPr/>
        </p:nvGrpSpPr>
        <p:grpSpPr bwMode="auto">
          <a:xfrm>
            <a:off x="1985963" y="1243013"/>
            <a:ext cx="1325562" cy="838200"/>
            <a:chOff x="1985708" y="1199421"/>
            <a:chExt cx="1326171" cy="838364"/>
          </a:xfrm>
        </p:grpSpPr>
        <p:sp>
          <p:nvSpPr>
            <p:cNvPr id="48151" name="TextBox 41"/>
            <p:cNvSpPr txBox="1">
              <a:spLocks noChangeArrowheads="1"/>
            </p:cNvSpPr>
            <p:nvPr/>
          </p:nvSpPr>
          <p:spPr bwMode="auto">
            <a:xfrm>
              <a:off x="1985708" y="1199421"/>
              <a:ext cx="1326171" cy="76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600</a:t>
              </a:r>
            </a:p>
          </p:txBody>
        </p:sp>
        <p:sp>
          <p:nvSpPr>
            <p:cNvPr id="48152" name="TextBox 42"/>
            <p:cNvSpPr txBox="1">
              <a:spLocks noChangeArrowheads="1"/>
            </p:cNvSpPr>
            <p:nvPr/>
          </p:nvSpPr>
          <p:spPr bwMode="auto">
            <a:xfrm>
              <a:off x="2359078" y="1776136"/>
              <a:ext cx="739398" cy="26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per year</a:t>
              </a:r>
              <a:endPar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8139" name="TextBox 50"/>
          <p:cNvSpPr txBox="1">
            <a:spLocks noChangeArrowheads="1"/>
          </p:cNvSpPr>
          <p:nvPr/>
        </p:nvSpPr>
        <p:spPr bwMode="auto">
          <a:xfrm>
            <a:off x="2006600" y="5140325"/>
            <a:ext cx="1392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Register Now!</a:t>
            </a:r>
          </a:p>
        </p:txBody>
      </p:sp>
      <p:grpSp>
        <p:nvGrpSpPr>
          <p:cNvPr id="48140" name="Group 10"/>
          <p:cNvGrpSpPr>
            <a:grpSpLocks/>
          </p:cNvGrpSpPr>
          <p:nvPr/>
        </p:nvGrpSpPr>
        <p:grpSpPr bwMode="auto">
          <a:xfrm>
            <a:off x="1504950" y="2492375"/>
            <a:ext cx="2387600" cy="2346325"/>
            <a:chOff x="1505719" y="2457994"/>
            <a:chExt cx="2386506" cy="2346635"/>
          </a:xfrm>
        </p:grpSpPr>
        <p:cxnSp>
          <p:nvCxnSpPr>
            <p:cNvPr id="44" name="Straight Connector 43"/>
            <p:cNvCxnSpPr/>
            <p:nvPr/>
          </p:nvCxnSpPr>
          <p:spPr>
            <a:xfrm>
              <a:off x="1505719" y="2889851"/>
              <a:ext cx="22913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505719" y="3386805"/>
              <a:ext cx="22913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505719" y="3882170"/>
              <a:ext cx="22913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702479" y="2457994"/>
              <a:ext cx="1970772" cy="369937"/>
            </a:xfrm>
            <a:prstGeom prst="rect">
              <a:avLst/>
            </a:prstGeom>
            <a:noFill/>
          </p:spPr>
          <p:txBody>
            <a:bodyPr wrap="none">
              <a:spAutoFit/>
            </a:bodyPr>
            <a:lstStyle/>
            <a:p>
              <a:pPr eaLnBrk="1" fontAlgn="auto" hangingPunct="1">
                <a:spcBef>
                  <a:spcPts val="0"/>
                </a:spcBef>
                <a:spcAft>
                  <a:spcPts val="0"/>
                </a:spcAft>
                <a:defRPr/>
              </a:pP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Business Edition</a:t>
              </a:r>
            </a:p>
          </p:txBody>
        </p:sp>
        <p:sp>
          <p:nvSpPr>
            <p:cNvPr id="48" name="TextBox 47"/>
            <p:cNvSpPr txBox="1"/>
            <p:nvPr/>
          </p:nvSpPr>
          <p:spPr>
            <a:xfrm>
              <a:off x="1561257" y="2951772"/>
              <a:ext cx="2330968" cy="369936"/>
            </a:xfrm>
            <a:prstGeom prst="rect">
              <a:avLst/>
            </a:prstGeom>
            <a:noFill/>
          </p:spPr>
          <p:txBody>
            <a:bodyPr wrap="none">
              <a:spAutoFit/>
            </a:bodyPr>
            <a:lstStyle/>
            <a:p>
              <a:pPr eaLnBrk="1" fontAlgn="auto" hangingPunct="1">
                <a:spcBef>
                  <a:spcPts val="0"/>
                </a:spcBef>
                <a:spcAft>
                  <a:spcPts val="0"/>
                </a:spcAft>
                <a:defRPr/>
              </a:pP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60gb Cloud Service</a:t>
              </a:r>
            </a:p>
          </p:txBody>
        </p:sp>
        <p:sp>
          <p:nvSpPr>
            <p:cNvPr id="49" name="TextBox 48"/>
            <p:cNvSpPr txBox="1"/>
            <p:nvPr/>
          </p:nvSpPr>
          <p:spPr>
            <a:xfrm>
              <a:off x="2210246" y="3443962"/>
              <a:ext cx="888593" cy="369936"/>
            </a:xfrm>
            <a:prstGeom prst="rect">
              <a:avLst/>
            </a:prstGeom>
            <a:noFill/>
          </p:spPr>
          <p:txBody>
            <a:bodyPr wrap="none">
              <a:spAutoFit/>
            </a:bodyPr>
            <a:lstStyle/>
            <a:p>
              <a:pPr eaLnBrk="1" fontAlgn="auto" hangingPunct="1">
                <a:spcBef>
                  <a:spcPts val="0"/>
                </a:spcBef>
                <a:spcAft>
                  <a:spcPts val="0"/>
                </a:spcAft>
                <a:defRPr/>
              </a:pP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6 User</a:t>
              </a:r>
            </a:p>
          </p:txBody>
        </p:sp>
        <p:sp>
          <p:nvSpPr>
            <p:cNvPr id="50" name="TextBox 49"/>
            <p:cNvSpPr txBox="1"/>
            <p:nvPr/>
          </p:nvSpPr>
          <p:spPr>
            <a:xfrm>
              <a:off x="1910347" y="3939328"/>
              <a:ext cx="1537582" cy="369936"/>
            </a:xfrm>
            <a:prstGeom prst="rect">
              <a:avLst/>
            </a:prstGeom>
            <a:noFill/>
          </p:spPr>
          <p:txBody>
            <a:bodyPr wrap="none">
              <a:spAutoFit/>
            </a:bodyPr>
            <a:lstStyle/>
            <a:p>
              <a:pPr eaLnBrk="1" fontAlgn="auto" hangingPunct="1">
                <a:spcBef>
                  <a:spcPts val="0"/>
                </a:spcBef>
                <a:spcAft>
                  <a:spcPts val="0"/>
                </a:spcAft>
                <a:defRPr/>
              </a:pP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Free Update</a:t>
              </a:r>
            </a:p>
          </p:txBody>
        </p:sp>
        <p:cxnSp>
          <p:nvCxnSpPr>
            <p:cNvPr id="52" name="Straight Connector 51"/>
            <p:cNvCxnSpPr/>
            <p:nvPr/>
          </p:nvCxnSpPr>
          <p:spPr>
            <a:xfrm>
              <a:off x="1505719" y="4366421"/>
              <a:ext cx="22913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1967470" y="4434693"/>
              <a:ext cx="1428095" cy="369936"/>
            </a:xfrm>
            <a:prstGeom prst="rect">
              <a:avLst/>
            </a:prstGeom>
            <a:noFill/>
          </p:spPr>
          <p:txBody>
            <a:bodyPr wrap="none">
              <a:spAutoFit/>
            </a:bodyPr>
            <a:lstStyle/>
            <a:p>
              <a:pPr eaLnBrk="1" fontAlgn="auto" hangingPunct="1">
                <a:spcBef>
                  <a:spcPts val="0"/>
                </a:spcBef>
                <a:spcAft>
                  <a:spcPts val="0"/>
                </a:spcAft>
                <a:defRPr/>
              </a:pP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$600 / year</a:t>
              </a:r>
            </a:p>
          </p:txBody>
        </p:sp>
      </p:grpSp>
      <p:sp>
        <p:nvSpPr>
          <p:cNvPr id="48141" name="Picture Placeholder 1"/>
          <p:cNvSpPr>
            <a:spLocks noGrp="1" noTextEdit="1"/>
          </p:cNvSpPr>
          <p:nvPr>
            <p:ph type="pic" sz="quarter" idx="10"/>
          </p:nvPr>
        </p:nvSpPr>
        <p:spPr>
          <a:xfrm>
            <a:off x="0" y="0"/>
            <a:ext cx="12192000" cy="6858000"/>
          </a:xfrm>
        </p:spPr>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30"/>
          <p:cNvGrpSpPr>
            <a:grpSpLocks/>
          </p:cNvGrpSpPr>
          <p:nvPr/>
        </p:nvGrpSpPr>
        <p:grpSpPr bwMode="auto">
          <a:xfrm>
            <a:off x="712788" y="641350"/>
            <a:ext cx="4459287" cy="754063"/>
            <a:chOff x="712098" y="642076"/>
            <a:chExt cx="4460763" cy="752559"/>
          </a:xfrm>
        </p:grpSpPr>
        <p:grpSp>
          <p:nvGrpSpPr>
            <p:cNvPr id="49221"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320105"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Price service</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3" name="Table 2"/>
          <p:cNvGraphicFramePr>
            <a:graphicFrameLocks noGrp="1"/>
          </p:cNvGraphicFramePr>
          <p:nvPr/>
        </p:nvGraphicFramePr>
        <p:xfrm>
          <a:off x="1522413" y="2324100"/>
          <a:ext cx="9180512" cy="3694113"/>
        </p:xfrm>
        <a:graphic>
          <a:graphicData uri="http://schemas.openxmlformats.org/drawingml/2006/table">
            <a:tbl>
              <a:tblPr/>
              <a:tblGrid>
                <a:gridCol w="2678112">
                  <a:extLst>
                    <a:ext uri="{9D8B030D-6E8A-4147-A177-3AD203B41FA5}">
                      <a16:colId xmlns:a16="http://schemas.microsoft.com/office/drawing/2014/main" val="3503458767"/>
                    </a:ext>
                  </a:extLst>
                </a:gridCol>
                <a:gridCol w="1625600">
                  <a:extLst>
                    <a:ext uri="{9D8B030D-6E8A-4147-A177-3AD203B41FA5}">
                      <a16:colId xmlns:a16="http://schemas.microsoft.com/office/drawing/2014/main" val="209472878"/>
                    </a:ext>
                  </a:extLst>
                </a:gridCol>
                <a:gridCol w="1625600">
                  <a:extLst>
                    <a:ext uri="{9D8B030D-6E8A-4147-A177-3AD203B41FA5}">
                      <a16:colId xmlns:a16="http://schemas.microsoft.com/office/drawing/2014/main" val="4196606179"/>
                    </a:ext>
                  </a:extLst>
                </a:gridCol>
                <a:gridCol w="1625600">
                  <a:extLst>
                    <a:ext uri="{9D8B030D-6E8A-4147-A177-3AD203B41FA5}">
                      <a16:colId xmlns:a16="http://schemas.microsoft.com/office/drawing/2014/main" val="2717003218"/>
                    </a:ext>
                  </a:extLst>
                </a:gridCol>
                <a:gridCol w="1625600">
                  <a:extLst>
                    <a:ext uri="{9D8B030D-6E8A-4147-A177-3AD203B41FA5}">
                      <a16:colId xmlns:a16="http://schemas.microsoft.com/office/drawing/2014/main" val="1666149330"/>
                    </a:ext>
                  </a:extLst>
                </a:gridCol>
              </a:tblGrid>
              <a:tr h="665163">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FEATURES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SINGLE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HOME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BUSINESS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7A67B"/>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PRO</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8DA8D"/>
                    </a:solidFill>
                  </a:tcPr>
                </a:tc>
                <a:extLst>
                  <a:ext uri="{0D108BD9-81ED-4DB2-BD59-A6C34878D82A}">
                    <a16:rowId xmlns:a16="http://schemas.microsoft.com/office/drawing/2014/main" val="820478021"/>
                  </a:ext>
                </a:extLst>
              </a:tr>
              <a:tr h="504825">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595959"/>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Cloud Service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656153354"/>
                  </a:ext>
                </a:extLst>
              </a:tr>
              <a:tr h="504825">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595959"/>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Free Update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2815560620"/>
                  </a:ext>
                </a:extLst>
              </a:tr>
              <a:tr h="504825">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595959"/>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Customize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671868888"/>
                  </a:ext>
                </a:extLst>
              </a:tr>
              <a:tr h="504825">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595959"/>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Cloud Protection</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2396573816"/>
                  </a:ext>
                </a:extLst>
              </a:tr>
              <a:tr h="504825">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595959"/>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Up to 2 User</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702583859"/>
                  </a:ext>
                </a:extLst>
              </a:tr>
              <a:tr h="504825">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595959"/>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Anti Virus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a:lnSpc>
                          <a:spcPct val="90000"/>
                        </a:lnSpc>
                        <a:spcBef>
                          <a:spcPts val="1000"/>
                        </a:spcBef>
                        <a:buFont typeface="Arial" panose="020B0604020202020204" pitchFamily="34" charset="0"/>
                        <a:defRPr sz="10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defRPr>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Open Sans Light" panose="020B0306030504020204" pitchFamily="34" charset="0"/>
                          <a:cs typeface="Open Sans Light" panose="020B0306030504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3870284094"/>
                  </a:ext>
                </a:extLst>
              </a:tr>
            </a:tbl>
          </a:graphicData>
        </a:graphic>
      </p:graphicFrame>
      <p:sp>
        <p:nvSpPr>
          <p:cNvPr id="4" name="Rectangle 3"/>
          <p:cNvSpPr/>
          <p:nvPr/>
        </p:nvSpPr>
        <p:spPr>
          <a:xfrm>
            <a:off x="1482725" y="2324100"/>
            <a:ext cx="47625" cy="36909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206" name="Rectangle 1"/>
          <p:cNvSpPr>
            <a:spLocks noChangeArrowheads="1"/>
          </p:cNvSpPr>
          <p:nvPr/>
        </p:nvSpPr>
        <p:spPr bwMode="auto">
          <a:xfrm>
            <a:off x="4821238" y="304958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07" name="Rectangle 9"/>
          <p:cNvSpPr>
            <a:spLocks noChangeArrowheads="1"/>
          </p:cNvSpPr>
          <p:nvPr/>
        </p:nvSpPr>
        <p:spPr bwMode="auto">
          <a:xfrm>
            <a:off x="4821238" y="355123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08" name="Rectangle 10"/>
          <p:cNvSpPr>
            <a:spLocks noChangeArrowheads="1"/>
          </p:cNvSpPr>
          <p:nvPr/>
        </p:nvSpPr>
        <p:spPr bwMode="auto">
          <a:xfrm>
            <a:off x="6407150" y="304958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09" name="Rectangle 11"/>
          <p:cNvSpPr>
            <a:spLocks noChangeArrowheads="1"/>
          </p:cNvSpPr>
          <p:nvPr/>
        </p:nvSpPr>
        <p:spPr bwMode="auto">
          <a:xfrm>
            <a:off x="6407150" y="355123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0" name="Rectangle 12"/>
          <p:cNvSpPr>
            <a:spLocks noChangeArrowheads="1"/>
          </p:cNvSpPr>
          <p:nvPr/>
        </p:nvSpPr>
        <p:spPr bwMode="auto">
          <a:xfrm>
            <a:off x="6407150" y="40703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1" name="Rectangle 13"/>
          <p:cNvSpPr>
            <a:spLocks noChangeArrowheads="1"/>
          </p:cNvSpPr>
          <p:nvPr/>
        </p:nvSpPr>
        <p:spPr bwMode="auto">
          <a:xfrm>
            <a:off x="7993063" y="304958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2" name="Rectangle 14"/>
          <p:cNvSpPr>
            <a:spLocks noChangeArrowheads="1"/>
          </p:cNvSpPr>
          <p:nvPr/>
        </p:nvSpPr>
        <p:spPr bwMode="auto">
          <a:xfrm>
            <a:off x="7993063" y="355123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3" name="Rectangle 15"/>
          <p:cNvSpPr>
            <a:spLocks noChangeArrowheads="1"/>
          </p:cNvSpPr>
          <p:nvPr/>
        </p:nvSpPr>
        <p:spPr bwMode="auto">
          <a:xfrm>
            <a:off x="7993063" y="40703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4" name="Rectangle 16"/>
          <p:cNvSpPr>
            <a:spLocks noChangeArrowheads="1"/>
          </p:cNvSpPr>
          <p:nvPr/>
        </p:nvSpPr>
        <p:spPr bwMode="auto">
          <a:xfrm>
            <a:off x="7993063" y="45640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5" name="Rectangle 18"/>
          <p:cNvSpPr>
            <a:spLocks noChangeArrowheads="1"/>
          </p:cNvSpPr>
          <p:nvPr/>
        </p:nvSpPr>
        <p:spPr bwMode="auto">
          <a:xfrm>
            <a:off x="9578975" y="304958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6" name="Rectangle 19"/>
          <p:cNvSpPr>
            <a:spLocks noChangeArrowheads="1"/>
          </p:cNvSpPr>
          <p:nvPr/>
        </p:nvSpPr>
        <p:spPr bwMode="auto">
          <a:xfrm>
            <a:off x="9578975" y="355123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7" name="Rectangle 20"/>
          <p:cNvSpPr>
            <a:spLocks noChangeArrowheads="1"/>
          </p:cNvSpPr>
          <p:nvPr/>
        </p:nvSpPr>
        <p:spPr bwMode="auto">
          <a:xfrm>
            <a:off x="9578975" y="40703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8" name="Rectangle 21"/>
          <p:cNvSpPr>
            <a:spLocks noChangeArrowheads="1"/>
          </p:cNvSpPr>
          <p:nvPr/>
        </p:nvSpPr>
        <p:spPr bwMode="auto">
          <a:xfrm>
            <a:off x="9578975" y="45640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19" name="Rectangle 22"/>
          <p:cNvSpPr>
            <a:spLocks noChangeArrowheads="1"/>
          </p:cNvSpPr>
          <p:nvPr/>
        </p:nvSpPr>
        <p:spPr bwMode="auto">
          <a:xfrm>
            <a:off x="9578975" y="50657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220" name="Rectangle 23"/>
          <p:cNvSpPr>
            <a:spLocks noChangeArrowheads="1"/>
          </p:cNvSpPr>
          <p:nvPr/>
        </p:nvSpPr>
        <p:spPr bwMode="auto">
          <a:xfrm>
            <a:off x="9578975" y="557053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Group 30"/>
          <p:cNvGrpSpPr>
            <a:grpSpLocks/>
          </p:cNvGrpSpPr>
          <p:nvPr/>
        </p:nvGrpSpPr>
        <p:grpSpPr bwMode="auto">
          <a:xfrm>
            <a:off x="712788" y="641350"/>
            <a:ext cx="4459287" cy="754063"/>
            <a:chOff x="712098" y="642076"/>
            <a:chExt cx="4460763" cy="752559"/>
          </a:xfrm>
        </p:grpSpPr>
        <p:grpSp>
          <p:nvGrpSpPr>
            <p:cNvPr id="50229"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320105"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Price service</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0179" name="Group 9"/>
          <p:cNvGrpSpPr>
            <a:grpSpLocks/>
          </p:cNvGrpSpPr>
          <p:nvPr/>
        </p:nvGrpSpPr>
        <p:grpSpPr bwMode="auto">
          <a:xfrm>
            <a:off x="1482725" y="2324100"/>
            <a:ext cx="1938338" cy="2676525"/>
            <a:chOff x="4857521" y="2370490"/>
            <a:chExt cx="1937731" cy="2676640"/>
          </a:xfrm>
        </p:grpSpPr>
        <p:sp>
          <p:nvSpPr>
            <p:cNvPr id="52" name="Rectangle 51"/>
            <p:cNvSpPr/>
            <p:nvPr/>
          </p:nvSpPr>
          <p:spPr>
            <a:xfrm>
              <a:off x="4857521" y="2741981"/>
              <a:ext cx="1937731" cy="220989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Pentagon 52"/>
            <p:cNvSpPr/>
            <p:nvPr/>
          </p:nvSpPr>
          <p:spPr>
            <a:xfrm rot="5400000">
              <a:off x="5346941" y="1881070"/>
              <a:ext cx="958891" cy="1937731"/>
            </a:xfrm>
            <a:prstGeom prst="homePlate">
              <a:avLst>
                <a:gd name="adj" fmla="val 13380"/>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Rectangle 53"/>
            <p:cNvSpPr/>
            <p:nvPr/>
          </p:nvSpPr>
          <p:spPr>
            <a:xfrm>
              <a:off x="4857521" y="4951876"/>
              <a:ext cx="1937731" cy="9525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221" name="TextBox 54"/>
            <p:cNvSpPr txBox="1">
              <a:spLocks noChangeArrowheads="1"/>
            </p:cNvSpPr>
            <p:nvPr/>
          </p:nvSpPr>
          <p:spPr bwMode="auto">
            <a:xfrm>
              <a:off x="5431509" y="2665305"/>
              <a:ext cx="860863" cy="369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Single</a:t>
              </a:r>
            </a:p>
          </p:txBody>
        </p:sp>
        <p:sp>
          <p:nvSpPr>
            <p:cNvPr id="56" name="TextBox 55"/>
            <p:cNvSpPr txBox="1"/>
            <p:nvPr/>
          </p:nvSpPr>
          <p:spPr>
            <a:xfrm>
              <a:off x="5281251" y="3413523"/>
              <a:ext cx="1163273" cy="307988"/>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/month</a:t>
              </a:r>
            </a:p>
          </p:txBody>
        </p:sp>
        <p:sp>
          <p:nvSpPr>
            <p:cNvPr id="57" name="TextBox 56"/>
            <p:cNvSpPr txBox="1"/>
            <p:nvPr/>
          </p:nvSpPr>
          <p:spPr>
            <a:xfrm>
              <a:off x="5579608" y="3786601"/>
              <a:ext cx="501493" cy="307988"/>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150</a:t>
              </a:r>
            </a:p>
          </p:txBody>
        </p:sp>
        <p:sp>
          <p:nvSpPr>
            <p:cNvPr id="58" name="TextBox 57"/>
            <p:cNvSpPr txBox="1"/>
            <p:nvPr/>
          </p:nvSpPr>
          <p:spPr>
            <a:xfrm>
              <a:off x="5468518" y="4170792"/>
              <a:ext cx="737956" cy="307988"/>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User</a:t>
              </a:r>
            </a:p>
          </p:txBody>
        </p:sp>
        <p:sp>
          <p:nvSpPr>
            <p:cNvPr id="50225" name="TextBox 58"/>
            <p:cNvSpPr txBox="1">
              <a:spLocks noChangeArrowheads="1"/>
            </p:cNvSpPr>
            <p:nvPr/>
          </p:nvSpPr>
          <p:spPr bwMode="auto">
            <a:xfrm>
              <a:off x="5233641" y="4569273"/>
              <a:ext cx="1280654" cy="30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Free Update</a:t>
              </a:r>
              <a:endParaRPr lang="en-US"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0" name="Straight Connector 59"/>
            <p:cNvCxnSpPr/>
            <p:nvPr/>
          </p:nvCxnSpPr>
          <p:spPr>
            <a:xfrm>
              <a:off x="5203488" y="3738974"/>
              <a:ext cx="124579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203488" y="4093002"/>
              <a:ext cx="124579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203488" y="4483544"/>
              <a:ext cx="124579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0180" name="Group 10"/>
          <p:cNvGrpSpPr>
            <a:grpSpLocks/>
          </p:cNvGrpSpPr>
          <p:nvPr/>
        </p:nvGrpSpPr>
        <p:grpSpPr bwMode="auto">
          <a:xfrm>
            <a:off x="3913188" y="2324100"/>
            <a:ext cx="1936750" cy="2676525"/>
            <a:chOff x="4857521" y="2370490"/>
            <a:chExt cx="1937731" cy="2676640"/>
          </a:xfrm>
        </p:grpSpPr>
        <p:sp>
          <p:nvSpPr>
            <p:cNvPr id="41" name="Rectangle 40"/>
            <p:cNvSpPr/>
            <p:nvPr/>
          </p:nvSpPr>
          <p:spPr>
            <a:xfrm>
              <a:off x="4857521" y="2741981"/>
              <a:ext cx="1937731" cy="220989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Pentagon 41"/>
            <p:cNvSpPr/>
            <p:nvPr/>
          </p:nvSpPr>
          <p:spPr>
            <a:xfrm rot="5400000">
              <a:off x="5346941" y="1881070"/>
              <a:ext cx="958891" cy="1937731"/>
            </a:xfrm>
            <a:prstGeom prst="homePlate">
              <a:avLst>
                <a:gd name="adj" fmla="val 1338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Rectangle 42"/>
            <p:cNvSpPr/>
            <p:nvPr/>
          </p:nvSpPr>
          <p:spPr>
            <a:xfrm>
              <a:off x="4857521" y="4951876"/>
              <a:ext cx="1937731" cy="95254"/>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210" name="TextBox 43"/>
            <p:cNvSpPr txBox="1">
              <a:spLocks noChangeArrowheads="1"/>
            </p:cNvSpPr>
            <p:nvPr/>
          </p:nvSpPr>
          <p:spPr bwMode="auto">
            <a:xfrm>
              <a:off x="5418263" y="2665305"/>
              <a:ext cx="858361" cy="369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Home</a:t>
              </a:r>
            </a:p>
          </p:txBody>
        </p:sp>
        <p:sp>
          <p:nvSpPr>
            <p:cNvPr id="45" name="TextBox 44"/>
            <p:cNvSpPr txBox="1"/>
            <p:nvPr/>
          </p:nvSpPr>
          <p:spPr>
            <a:xfrm>
              <a:off x="5281598" y="3413523"/>
              <a:ext cx="1164227" cy="307988"/>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/month</a:t>
              </a:r>
            </a:p>
          </p:txBody>
        </p:sp>
        <p:sp>
          <p:nvSpPr>
            <p:cNvPr id="46" name="TextBox 45"/>
            <p:cNvSpPr txBox="1"/>
            <p:nvPr/>
          </p:nvSpPr>
          <p:spPr>
            <a:xfrm>
              <a:off x="5580199" y="3786601"/>
              <a:ext cx="501904" cy="307988"/>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150</a:t>
              </a:r>
            </a:p>
          </p:txBody>
        </p:sp>
        <p:sp>
          <p:nvSpPr>
            <p:cNvPr id="47" name="TextBox 46"/>
            <p:cNvSpPr txBox="1"/>
            <p:nvPr/>
          </p:nvSpPr>
          <p:spPr>
            <a:xfrm>
              <a:off x="5469018" y="4170792"/>
              <a:ext cx="738562" cy="307988"/>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User</a:t>
              </a:r>
            </a:p>
          </p:txBody>
        </p:sp>
        <p:sp>
          <p:nvSpPr>
            <p:cNvPr id="50214" name="TextBox 47"/>
            <p:cNvSpPr txBox="1">
              <a:spLocks noChangeArrowheads="1"/>
            </p:cNvSpPr>
            <p:nvPr/>
          </p:nvSpPr>
          <p:spPr bwMode="auto">
            <a:xfrm>
              <a:off x="5233948" y="4569273"/>
              <a:ext cx="1281704" cy="30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Free Update</a:t>
              </a:r>
              <a:endParaRPr lang="en-US"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49" name="Straight Connector 48"/>
            <p:cNvCxnSpPr/>
            <p:nvPr/>
          </p:nvCxnSpPr>
          <p:spPr>
            <a:xfrm>
              <a:off x="5203771" y="3738974"/>
              <a:ext cx="1245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203771" y="4093002"/>
              <a:ext cx="1245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203771" y="4483544"/>
              <a:ext cx="1245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0181" name="Group 11"/>
          <p:cNvGrpSpPr>
            <a:grpSpLocks/>
          </p:cNvGrpSpPr>
          <p:nvPr/>
        </p:nvGrpSpPr>
        <p:grpSpPr bwMode="auto">
          <a:xfrm>
            <a:off x="6342063" y="2324100"/>
            <a:ext cx="1936750" cy="2676525"/>
            <a:chOff x="4857521" y="2370490"/>
            <a:chExt cx="1937731" cy="2676640"/>
          </a:xfrm>
        </p:grpSpPr>
        <p:sp>
          <p:nvSpPr>
            <p:cNvPr id="25" name="Rectangle 24"/>
            <p:cNvSpPr/>
            <p:nvPr/>
          </p:nvSpPr>
          <p:spPr>
            <a:xfrm>
              <a:off x="4857521" y="2741981"/>
              <a:ext cx="1937731" cy="220989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Pentagon 25"/>
            <p:cNvSpPr/>
            <p:nvPr/>
          </p:nvSpPr>
          <p:spPr>
            <a:xfrm rot="5400000">
              <a:off x="5346941" y="1881070"/>
              <a:ext cx="958891" cy="1937731"/>
            </a:xfrm>
            <a:prstGeom prst="homePlate">
              <a:avLst>
                <a:gd name="adj" fmla="val 13380"/>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Rectangle 26"/>
            <p:cNvSpPr/>
            <p:nvPr/>
          </p:nvSpPr>
          <p:spPr>
            <a:xfrm>
              <a:off x="4857521" y="4951876"/>
              <a:ext cx="1937731" cy="9525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9" name="TextBox 27"/>
            <p:cNvSpPr txBox="1">
              <a:spLocks noChangeArrowheads="1"/>
            </p:cNvSpPr>
            <p:nvPr/>
          </p:nvSpPr>
          <p:spPr bwMode="auto">
            <a:xfrm>
              <a:off x="5274794" y="2665305"/>
              <a:ext cx="1129406" cy="369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Business</a:t>
              </a:r>
            </a:p>
          </p:txBody>
        </p:sp>
        <p:sp>
          <p:nvSpPr>
            <p:cNvPr id="29" name="TextBox 28"/>
            <p:cNvSpPr txBox="1"/>
            <p:nvPr/>
          </p:nvSpPr>
          <p:spPr>
            <a:xfrm>
              <a:off x="5281598" y="3413523"/>
              <a:ext cx="1164227" cy="307988"/>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/month</a:t>
              </a:r>
            </a:p>
          </p:txBody>
        </p:sp>
        <p:sp>
          <p:nvSpPr>
            <p:cNvPr id="30" name="TextBox 29"/>
            <p:cNvSpPr txBox="1"/>
            <p:nvPr/>
          </p:nvSpPr>
          <p:spPr>
            <a:xfrm>
              <a:off x="5580199" y="3786601"/>
              <a:ext cx="501904" cy="307988"/>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150</a:t>
              </a:r>
            </a:p>
          </p:txBody>
        </p:sp>
        <p:sp>
          <p:nvSpPr>
            <p:cNvPr id="36" name="TextBox 35"/>
            <p:cNvSpPr txBox="1"/>
            <p:nvPr/>
          </p:nvSpPr>
          <p:spPr>
            <a:xfrm>
              <a:off x="5469018" y="4170792"/>
              <a:ext cx="738562" cy="307988"/>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2</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User</a:t>
              </a:r>
            </a:p>
          </p:txBody>
        </p:sp>
        <p:sp>
          <p:nvSpPr>
            <p:cNvPr id="50203" name="TextBox 36"/>
            <p:cNvSpPr txBox="1">
              <a:spLocks noChangeArrowheads="1"/>
            </p:cNvSpPr>
            <p:nvPr/>
          </p:nvSpPr>
          <p:spPr bwMode="auto">
            <a:xfrm>
              <a:off x="5183123" y="4569273"/>
              <a:ext cx="1369914" cy="30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Free Update*</a:t>
              </a:r>
              <a:endParaRPr lang="en-US"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8" name="Straight Connector 37"/>
            <p:cNvCxnSpPr/>
            <p:nvPr/>
          </p:nvCxnSpPr>
          <p:spPr>
            <a:xfrm>
              <a:off x="5203771" y="3738974"/>
              <a:ext cx="1245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203771" y="4093002"/>
              <a:ext cx="1245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203771" y="4483544"/>
              <a:ext cx="1245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0182" name="Group 12"/>
          <p:cNvGrpSpPr>
            <a:grpSpLocks/>
          </p:cNvGrpSpPr>
          <p:nvPr/>
        </p:nvGrpSpPr>
        <p:grpSpPr bwMode="auto">
          <a:xfrm>
            <a:off x="8770938" y="2324100"/>
            <a:ext cx="1938337" cy="2676525"/>
            <a:chOff x="4857521" y="2370490"/>
            <a:chExt cx="1937731" cy="2676640"/>
          </a:xfrm>
        </p:grpSpPr>
        <p:sp>
          <p:nvSpPr>
            <p:cNvPr id="14" name="Rectangle 13"/>
            <p:cNvSpPr/>
            <p:nvPr/>
          </p:nvSpPr>
          <p:spPr>
            <a:xfrm>
              <a:off x="4857521" y="2741981"/>
              <a:ext cx="1937731" cy="220989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Pentagon 14"/>
            <p:cNvSpPr/>
            <p:nvPr/>
          </p:nvSpPr>
          <p:spPr>
            <a:xfrm rot="5400000">
              <a:off x="5346941" y="1881070"/>
              <a:ext cx="958891" cy="1937731"/>
            </a:xfrm>
            <a:prstGeom prst="homePlate">
              <a:avLst>
                <a:gd name="adj" fmla="val 13380"/>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Rectangle 15"/>
            <p:cNvSpPr/>
            <p:nvPr/>
          </p:nvSpPr>
          <p:spPr>
            <a:xfrm>
              <a:off x="4857521" y="4951876"/>
              <a:ext cx="1937731" cy="95254"/>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88" name="TextBox 16"/>
            <p:cNvSpPr txBox="1">
              <a:spLocks noChangeArrowheads="1"/>
            </p:cNvSpPr>
            <p:nvPr/>
          </p:nvSpPr>
          <p:spPr bwMode="auto">
            <a:xfrm>
              <a:off x="5556819" y="2665305"/>
              <a:ext cx="557927" cy="369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Pro</a:t>
              </a:r>
            </a:p>
          </p:txBody>
        </p:sp>
        <p:sp>
          <p:nvSpPr>
            <p:cNvPr id="18" name="TextBox 17"/>
            <p:cNvSpPr txBox="1"/>
            <p:nvPr/>
          </p:nvSpPr>
          <p:spPr>
            <a:xfrm>
              <a:off x="5281250" y="3413523"/>
              <a:ext cx="1163274" cy="307988"/>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/month</a:t>
              </a:r>
            </a:p>
          </p:txBody>
        </p:sp>
        <p:sp>
          <p:nvSpPr>
            <p:cNvPr id="19" name="TextBox 18"/>
            <p:cNvSpPr txBox="1"/>
            <p:nvPr/>
          </p:nvSpPr>
          <p:spPr>
            <a:xfrm>
              <a:off x="5579607" y="3786601"/>
              <a:ext cx="501493" cy="307988"/>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150</a:t>
              </a:r>
            </a:p>
          </p:txBody>
        </p:sp>
        <p:sp>
          <p:nvSpPr>
            <p:cNvPr id="20" name="TextBox 19"/>
            <p:cNvSpPr txBox="1"/>
            <p:nvPr/>
          </p:nvSpPr>
          <p:spPr>
            <a:xfrm>
              <a:off x="5468517" y="4170792"/>
              <a:ext cx="737957" cy="307988"/>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2</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User</a:t>
              </a:r>
            </a:p>
          </p:txBody>
        </p:sp>
        <p:sp>
          <p:nvSpPr>
            <p:cNvPr id="50192" name="TextBox 20"/>
            <p:cNvSpPr txBox="1">
              <a:spLocks noChangeArrowheads="1"/>
            </p:cNvSpPr>
            <p:nvPr/>
          </p:nvSpPr>
          <p:spPr bwMode="auto">
            <a:xfrm>
              <a:off x="5133659" y="4569273"/>
              <a:ext cx="1456931" cy="30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Free Update**</a:t>
              </a:r>
              <a:endParaRPr lang="en-US"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2" name="Straight Connector 21"/>
            <p:cNvCxnSpPr/>
            <p:nvPr/>
          </p:nvCxnSpPr>
          <p:spPr>
            <a:xfrm>
              <a:off x="5203488" y="3738974"/>
              <a:ext cx="124579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203488" y="4093002"/>
              <a:ext cx="124579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03488" y="4483544"/>
              <a:ext cx="124579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a:xfrm>
            <a:off x="1412875" y="5391150"/>
            <a:ext cx="6988175" cy="246063"/>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p>
        </p:txBody>
      </p:sp>
      <p:sp>
        <p:nvSpPr>
          <p:cNvPr id="64" name="TextBox 63"/>
          <p:cNvSpPr txBox="1"/>
          <p:nvPr/>
        </p:nvSpPr>
        <p:spPr>
          <a:xfrm>
            <a:off x="1412875" y="5632450"/>
            <a:ext cx="3071813" cy="246063"/>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a:t>
            </a: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 7"/>
          <p:cNvGrpSpPr>
            <a:grpSpLocks/>
          </p:cNvGrpSpPr>
          <p:nvPr/>
        </p:nvGrpSpPr>
        <p:grpSpPr bwMode="auto">
          <a:xfrm>
            <a:off x="4073525" y="717550"/>
            <a:ext cx="4329113" cy="711200"/>
            <a:chOff x="1213805" y="695915"/>
            <a:chExt cx="4329641" cy="711981"/>
          </a:xfrm>
        </p:grpSpPr>
        <p:sp>
          <p:nvSpPr>
            <p:cNvPr id="9" name="TextBox 8"/>
            <p:cNvSpPr txBox="1"/>
            <p:nvPr/>
          </p:nvSpPr>
          <p:spPr>
            <a:xfrm>
              <a:off x="2137843" y="695915"/>
              <a:ext cx="2359313" cy="522862"/>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Social media</a:t>
              </a:r>
            </a:p>
          </p:txBody>
        </p:sp>
        <p:sp>
          <p:nvSpPr>
            <p:cNvPr id="10" name="TextBox 9"/>
            <p:cNvSpPr txBox="1"/>
            <p:nvPr/>
          </p:nvSpPr>
          <p:spPr>
            <a:xfrm>
              <a:off x="1213805" y="1131368"/>
              <a:ext cx="4329641" cy="276528"/>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1" name="Rectangle 10"/>
          <p:cNvSpPr/>
          <p:nvPr/>
        </p:nvSpPr>
        <p:spPr>
          <a:xfrm rot="5400000">
            <a:off x="6073776" y="222250"/>
            <a:ext cx="44450" cy="7524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Rectangle 35"/>
          <p:cNvSpPr/>
          <p:nvPr/>
        </p:nvSpPr>
        <p:spPr>
          <a:xfrm>
            <a:off x="712788" y="2324100"/>
            <a:ext cx="2384425" cy="23860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Rectangle 36"/>
          <p:cNvSpPr/>
          <p:nvPr/>
        </p:nvSpPr>
        <p:spPr>
          <a:xfrm>
            <a:off x="3489325" y="2324100"/>
            <a:ext cx="2384425" cy="23860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Rectangle 37"/>
          <p:cNvSpPr/>
          <p:nvPr/>
        </p:nvSpPr>
        <p:spPr>
          <a:xfrm>
            <a:off x="6291263" y="2324100"/>
            <a:ext cx="2386012" cy="23860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Rectangle 38"/>
          <p:cNvSpPr/>
          <p:nvPr/>
        </p:nvSpPr>
        <p:spPr>
          <a:xfrm>
            <a:off x="9094788" y="2324100"/>
            <a:ext cx="2384425" cy="23860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Rectangle 39"/>
          <p:cNvSpPr/>
          <p:nvPr/>
        </p:nvSpPr>
        <p:spPr>
          <a:xfrm>
            <a:off x="1885950" y="5424488"/>
            <a:ext cx="8420100" cy="646112"/>
          </a:xfrm>
          <a:prstGeom prst="rect">
            <a:avLst/>
          </a:prstGeom>
        </p:spPr>
        <p:txBody>
          <a:bodyPr>
            <a:spAutoFit/>
          </a:bodyPr>
          <a:lstStyle/>
          <a:p>
            <a:pPr algn="ct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 ipsum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Donec</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quam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felis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ultricies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nec</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pellentesque</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eu</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pretium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sem.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Nulla</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consequat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enim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nvGrpSpPr>
          <p:cNvPr id="51209" name="Group 6"/>
          <p:cNvGrpSpPr>
            <a:grpSpLocks/>
          </p:cNvGrpSpPr>
          <p:nvPr/>
        </p:nvGrpSpPr>
        <p:grpSpPr bwMode="auto">
          <a:xfrm>
            <a:off x="1270000" y="2882900"/>
            <a:ext cx="1268413" cy="1268413"/>
            <a:chOff x="1270088" y="2557399"/>
            <a:chExt cx="1268955" cy="1268955"/>
          </a:xfrm>
        </p:grpSpPr>
        <p:sp>
          <p:nvSpPr>
            <p:cNvPr id="51227" name="Rectangle 2"/>
            <p:cNvSpPr>
              <a:spLocks noChangeArrowheads="1"/>
            </p:cNvSpPr>
            <p:nvPr/>
          </p:nvSpPr>
          <p:spPr bwMode="auto">
            <a:xfrm>
              <a:off x="1651131" y="2807157"/>
              <a:ext cx="749243" cy="76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 name="Oval 3"/>
            <p:cNvSpPr/>
            <p:nvPr/>
          </p:nvSpPr>
          <p:spPr>
            <a:xfrm>
              <a:off x="1270088" y="2557399"/>
              <a:ext cx="1268955" cy="126895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2" name="Rounded Rectangle 51"/>
          <p:cNvSpPr/>
          <p:nvPr/>
        </p:nvSpPr>
        <p:spPr>
          <a:xfrm>
            <a:off x="1154113" y="4506913"/>
            <a:ext cx="1462087" cy="40798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1" name="TextBox 52"/>
          <p:cNvSpPr txBox="1">
            <a:spLocks noChangeArrowheads="1"/>
          </p:cNvSpPr>
          <p:nvPr/>
        </p:nvSpPr>
        <p:spPr bwMode="auto">
          <a:xfrm>
            <a:off x="1282700" y="4525963"/>
            <a:ext cx="1243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Facebook</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212" name="Group 53"/>
          <p:cNvGrpSpPr>
            <a:grpSpLocks/>
          </p:cNvGrpSpPr>
          <p:nvPr/>
        </p:nvGrpSpPr>
        <p:grpSpPr bwMode="auto">
          <a:xfrm>
            <a:off x="4083050" y="2882900"/>
            <a:ext cx="1268413" cy="1268413"/>
            <a:chOff x="1270088" y="2557399"/>
            <a:chExt cx="1268955" cy="1268955"/>
          </a:xfrm>
        </p:grpSpPr>
        <p:sp>
          <p:nvSpPr>
            <p:cNvPr id="51225" name="Rectangle 54"/>
            <p:cNvSpPr>
              <a:spLocks noChangeArrowheads="1"/>
            </p:cNvSpPr>
            <p:nvPr/>
          </p:nvSpPr>
          <p:spPr bwMode="auto">
            <a:xfrm>
              <a:off x="1549531" y="2807157"/>
              <a:ext cx="749243" cy="76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56" name="Oval 55"/>
            <p:cNvSpPr/>
            <p:nvPr/>
          </p:nvSpPr>
          <p:spPr>
            <a:xfrm>
              <a:off x="1270088" y="2557399"/>
              <a:ext cx="1268955" cy="126895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7" name="Rounded Rectangle 56"/>
          <p:cNvSpPr/>
          <p:nvPr/>
        </p:nvSpPr>
        <p:spPr>
          <a:xfrm>
            <a:off x="3967163" y="4506913"/>
            <a:ext cx="1462087" cy="40798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4" name="TextBox 57"/>
          <p:cNvSpPr txBox="1">
            <a:spLocks noChangeArrowheads="1"/>
          </p:cNvSpPr>
          <p:nvPr/>
        </p:nvSpPr>
        <p:spPr bwMode="auto">
          <a:xfrm>
            <a:off x="4211638" y="4525963"/>
            <a:ext cx="938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Twitter</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215" name="Group 58"/>
          <p:cNvGrpSpPr>
            <a:grpSpLocks/>
          </p:cNvGrpSpPr>
          <p:nvPr/>
        </p:nvGrpSpPr>
        <p:grpSpPr bwMode="auto">
          <a:xfrm>
            <a:off x="6850063" y="2882900"/>
            <a:ext cx="1268412" cy="1268413"/>
            <a:chOff x="1270088" y="2557399"/>
            <a:chExt cx="1268955" cy="1268955"/>
          </a:xfrm>
        </p:grpSpPr>
        <p:sp>
          <p:nvSpPr>
            <p:cNvPr id="51223" name="Rectangle 59"/>
            <p:cNvSpPr>
              <a:spLocks noChangeArrowheads="1"/>
            </p:cNvSpPr>
            <p:nvPr/>
          </p:nvSpPr>
          <p:spPr bwMode="auto">
            <a:xfrm>
              <a:off x="1530103" y="2807157"/>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0" name="Oval 69"/>
            <p:cNvSpPr/>
            <p:nvPr/>
          </p:nvSpPr>
          <p:spPr>
            <a:xfrm>
              <a:off x="1270088" y="2557399"/>
              <a:ext cx="1268955" cy="126895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1" name="Rounded Rectangle 70"/>
          <p:cNvSpPr/>
          <p:nvPr/>
        </p:nvSpPr>
        <p:spPr>
          <a:xfrm>
            <a:off x="6734175" y="4506913"/>
            <a:ext cx="1462088" cy="40798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7" name="TextBox 71"/>
          <p:cNvSpPr txBox="1">
            <a:spLocks noChangeArrowheads="1"/>
          </p:cNvSpPr>
          <p:nvPr/>
        </p:nvSpPr>
        <p:spPr bwMode="auto">
          <a:xfrm>
            <a:off x="7035800" y="4518025"/>
            <a:ext cx="895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Vimeo</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218" name="Group 72"/>
          <p:cNvGrpSpPr>
            <a:grpSpLocks/>
          </p:cNvGrpSpPr>
          <p:nvPr/>
        </p:nvGrpSpPr>
        <p:grpSpPr bwMode="auto">
          <a:xfrm>
            <a:off x="9652000" y="2882900"/>
            <a:ext cx="1270000" cy="1268413"/>
            <a:chOff x="1270088" y="2557399"/>
            <a:chExt cx="1268955" cy="1268955"/>
          </a:xfrm>
        </p:grpSpPr>
        <p:sp>
          <p:nvSpPr>
            <p:cNvPr id="51221" name="Rectangle 73"/>
            <p:cNvSpPr>
              <a:spLocks noChangeArrowheads="1"/>
            </p:cNvSpPr>
            <p:nvPr/>
          </p:nvSpPr>
          <p:spPr bwMode="auto">
            <a:xfrm>
              <a:off x="1570178" y="2807157"/>
              <a:ext cx="748307" cy="76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5" name="Oval 74"/>
            <p:cNvSpPr/>
            <p:nvPr/>
          </p:nvSpPr>
          <p:spPr>
            <a:xfrm>
              <a:off x="1270088" y="2557399"/>
              <a:ext cx="1268955" cy="126895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6" name="Rounded Rectangle 75"/>
          <p:cNvSpPr/>
          <p:nvPr/>
        </p:nvSpPr>
        <p:spPr>
          <a:xfrm>
            <a:off x="9536113" y="4506913"/>
            <a:ext cx="1462087" cy="40798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0" name="TextBox 76"/>
          <p:cNvSpPr txBox="1">
            <a:spLocks noChangeArrowheads="1"/>
          </p:cNvSpPr>
          <p:nvPr/>
        </p:nvSpPr>
        <p:spPr bwMode="auto">
          <a:xfrm>
            <a:off x="9713913" y="452596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Linkedin</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30"/>
          <p:cNvGrpSpPr>
            <a:grpSpLocks/>
          </p:cNvGrpSpPr>
          <p:nvPr/>
        </p:nvGrpSpPr>
        <p:grpSpPr bwMode="auto">
          <a:xfrm>
            <a:off x="712788" y="641350"/>
            <a:ext cx="4459287" cy="754063"/>
            <a:chOff x="712098" y="642076"/>
            <a:chExt cx="4460763" cy="752559"/>
          </a:xfrm>
        </p:grpSpPr>
        <p:grpSp>
          <p:nvGrpSpPr>
            <p:cNvPr id="52251"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359806"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Social media</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2227" name="Group 40"/>
          <p:cNvGrpSpPr>
            <a:grpSpLocks/>
          </p:cNvGrpSpPr>
          <p:nvPr/>
        </p:nvGrpSpPr>
        <p:grpSpPr bwMode="auto">
          <a:xfrm>
            <a:off x="2208213" y="2324100"/>
            <a:ext cx="1270000" cy="1268413"/>
            <a:chOff x="1270088" y="2557399"/>
            <a:chExt cx="1268955" cy="1268955"/>
          </a:xfrm>
        </p:grpSpPr>
        <p:sp>
          <p:nvSpPr>
            <p:cNvPr id="52249" name="Rectangle 41"/>
            <p:cNvSpPr>
              <a:spLocks noChangeArrowheads="1"/>
            </p:cNvSpPr>
            <p:nvPr/>
          </p:nvSpPr>
          <p:spPr bwMode="auto">
            <a:xfrm>
              <a:off x="1651131" y="2807157"/>
              <a:ext cx="748307" cy="76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3" name="Oval 42"/>
            <p:cNvSpPr/>
            <p:nvPr/>
          </p:nvSpPr>
          <p:spPr>
            <a:xfrm>
              <a:off x="1270088" y="2557399"/>
              <a:ext cx="1268955" cy="126895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2228" name="Group 43"/>
          <p:cNvGrpSpPr>
            <a:grpSpLocks/>
          </p:cNvGrpSpPr>
          <p:nvPr/>
        </p:nvGrpSpPr>
        <p:grpSpPr bwMode="auto">
          <a:xfrm>
            <a:off x="4376738" y="2324100"/>
            <a:ext cx="1270000" cy="1268413"/>
            <a:chOff x="1270088" y="2557399"/>
            <a:chExt cx="1268955" cy="1268955"/>
          </a:xfrm>
        </p:grpSpPr>
        <p:sp>
          <p:nvSpPr>
            <p:cNvPr id="52247" name="Rectangle 44"/>
            <p:cNvSpPr>
              <a:spLocks noChangeArrowheads="1"/>
            </p:cNvSpPr>
            <p:nvPr/>
          </p:nvSpPr>
          <p:spPr bwMode="auto">
            <a:xfrm>
              <a:off x="1549531" y="2807157"/>
              <a:ext cx="748307" cy="76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6" name="Oval 45"/>
            <p:cNvSpPr/>
            <p:nvPr/>
          </p:nvSpPr>
          <p:spPr>
            <a:xfrm>
              <a:off x="1270088" y="2557399"/>
              <a:ext cx="1268955" cy="126895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2229" name="Group 46"/>
          <p:cNvGrpSpPr>
            <a:grpSpLocks/>
          </p:cNvGrpSpPr>
          <p:nvPr/>
        </p:nvGrpSpPr>
        <p:grpSpPr bwMode="auto">
          <a:xfrm>
            <a:off x="6545263" y="2324100"/>
            <a:ext cx="1270000" cy="1268413"/>
            <a:chOff x="1270088" y="2557399"/>
            <a:chExt cx="1268955" cy="1268955"/>
          </a:xfrm>
        </p:grpSpPr>
        <p:sp>
          <p:nvSpPr>
            <p:cNvPr id="52245" name="Rectangle 47"/>
            <p:cNvSpPr>
              <a:spLocks noChangeArrowheads="1"/>
            </p:cNvSpPr>
            <p:nvPr/>
          </p:nvSpPr>
          <p:spPr bwMode="auto">
            <a:xfrm>
              <a:off x="1530224" y="2806744"/>
              <a:ext cx="748683" cy="77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9" name="Oval 48"/>
            <p:cNvSpPr/>
            <p:nvPr/>
          </p:nvSpPr>
          <p:spPr>
            <a:xfrm>
              <a:off x="1270088" y="2557399"/>
              <a:ext cx="1268955" cy="1268955"/>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2230" name="Group 49"/>
          <p:cNvGrpSpPr>
            <a:grpSpLocks/>
          </p:cNvGrpSpPr>
          <p:nvPr/>
        </p:nvGrpSpPr>
        <p:grpSpPr bwMode="auto">
          <a:xfrm>
            <a:off x="8713788" y="2324100"/>
            <a:ext cx="1270000" cy="1268413"/>
            <a:chOff x="1270088" y="2557399"/>
            <a:chExt cx="1268955" cy="1268955"/>
          </a:xfrm>
        </p:grpSpPr>
        <p:sp>
          <p:nvSpPr>
            <p:cNvPr id="52243" name="Rectangle 50"/>
            <p:cNvSpPr>
              <a:spLocks noChangeArrowheads="1"/>
            </p:cNvSpPr>
            <p:nvPr/>
          </p:nvSpPr>
          <p:spPr bwMode="auto">
            <a:xfrm>
              <a:off x="1569878" y="2806744"/>
              <a:ext cx="748307" cy="76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61" name="Oval 60"/>
            <p:cNvSpPr/>
            <p:nvPr/>
          </p:nvSpPr>
          <p:spPr>
            <a:xfrm>
              <a:off x="1270088" y="2557399"/>
              <a:ext cx="1268955" cy="126895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2231" name="Group 5"/>
          <p:cNvGrpSpPr>
            <a:grpSpLocks/>
          </p:cNvGrpSpPr>
          <p:nvPr/>
        </p:nvGrpSpPr>
        <p:grpSpPr bwMode="auto">
          <a:xfrm>
            <a:off x="1973263" y="3843338"/>
            <a:ext cx="1739900" cy="1285875"/>
            <a:chOff x="1972526" y="3842813"/>
            <a:chExt cx="1740877" cy="1286508"/>
          </a:xfrm>
        </p:grpSpPr>
        <p:sp>
          <p:nvSpPr>
            <p:cNvPr id="52241" name="TextBox 61"/>
            <p:cNvSpPr txBox="1">
              <a:spLocks noChangeArrowheads="1"/>
            </p:cNvSpPr>
            <p:nvPr/>
          </p:nvSpPr>
          <p:spPr bwMode="auto">
            <a:xfrm>
              <a:off x="2221901" y="3842813"/>
              <a:ext cx="1242127" cy="369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Facebook</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242" name="Rectangle 4"/>
            <p:cNvSpPr>
              <a:spLocks noChangeArrowheads="1"/>
            </p:cNvSpPr>
            <p:nvPr/>
          </p:nvSpPr>
          <p:spPr bwMode="auto">
            <a:xfrm>
              <a:off x="1972526" y="4266962"/>
              <a:ext cx="1740877" cy="862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endParaRPr lang="en-US" altLang="zh-CN" sz="1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2232" name="Group 62"/>
          <p:cNvGrpSpPr>
            <a:grpSpLocks/>
          </p:cNvGrpSpPr>
          <p:nvPr/>
        </p:nvGrpSpPr>
        <p:grpSpPr bwMode="auto">
          <a:xfrm>
            <a:off x="4140200" y="3843338"/>
            <a:ext cx="1741488" cy="1285875"/>
            <a:chOff x="1972526" y="3842813"/>
            <a:chExt cx="1740877" cy="1286508"/>
          </a:xfrm>
        </p:grpSpPr>
        <p:sp>
          <p:nvSpPr>
            <p:cNvPr id="52239" name="TextBox 63"/>
            <p:cNvSpPr txBox="1">
              <a:spLocks noChangeArrowheads="1"/>
            </p:cNvSpPr>
            <p:nvPr/>
          </p:nvSpPr>
          <p:spPr bwMode="auto">
            <a:xfrm>
              <a:off x="2373898" y="3842813"/>
              <a:ext cx="938134" cy="369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Twitter</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240" name="Rectangle 64"/>
            <p:cNvSpPr>
              <a:spLocks noChangeArrowheads="1"/>
            </p:cNvSpPr>
            <p:nvPr/>
          </p:nvSpPr>
          <p:spPr bwMode="auto">
            <a:xfrm>
              <a:off x="1972526" y="4266962"/>
              <a:ext cx="1740877" cy="862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endParaRPr lang="en-US" altLang="zh-CN" sz="1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2233" name="Group 65"/>
          <p:cNvGrpSpPr>
            <a:grpSpLocks/>
          </p:cNvGrpSpPr>
          <p:nvPr/>
        </p:nvGrpSpPr>
        <p:grpSpPr bwMode="auto">
          <a:xfrm>
            <a:off x="6310313" y="3843338"/>
            <a:ext cx="1739900" cy="1285875"/>
            <a:chOff x="1972526" y="3842813"/>
            <a:chExt cx="1740877" cy="1286508"/>
          </a:xfrm>
        </p:grpSpPr>
        <p:sp>
          <p:nvSpPr>
            <p:cNvPr id="52237" name="TextBox 66"/>
            <p:cNvSpPr txBox="1">
              <a:spLocks noChangeArrowheads="1"/>
            </p:cNvSpPr>
            <p:nvPr/>
          </p:nvSpPr>
          <p:spPr bwMode="auto">
            <a:xfrm>
              <a:off x="2394513" y="3842813"/>
              <a:ext cx="896903" cy="369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Vimeo</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238" name="Rectangle 67"/>
            <p:cNvSpPr>
              <a:spLocks noChangeArrowheads="1"/>
            </p:cNvSpPr>
            <p:nvPr/>
          </p:nvSpPr>
          <p:spPr bwMode="auto">
            <a:xfrm>
              <a:off x="1972526" y="4266962"/>
              <a:ext cx="1740877" cy="862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endParaRPr lang="en-US" altLang="zh-CN" sz="1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2234" name="Group 68"/>
          <p:cNvGrpSpPr>
            <a:grpSpLocks/>
          </p:cNvGrpSpPr>
          <p:nvPr/>
        </p:nvGrpSpPr>
        <p:grpSpPr bwMode="auto">
          <a:xfrm>
            <a:off x="8478838" y="3843338"/>
            <a:ext cx="1739900" cy="1285875"/>
            <a:chOff x="1972526" y="3842813"/>
            <a:chExt cx="1740877" cy="1286508"/>
          </a:xfrm>
        </p:grpSpPr>
        <p:sp>
          <p:nvSpPr>
            <p:cNvPr id="52235" name="TextBox 77"/>
            <p:cNvSpPr txBox="1">
              <a:spLocks noChangeArrowheads="1"/>
            </p:cNvSpPr>
            <p:nvPr/>
          </p:nvSpPr>
          <p:spPr bwMode="auto">
            <a:xfrm>
              <a:off x="2287918" y="3842813"/>
              <a:ext cx="1110094" cy="369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Linkedin</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236" name="Rectangle 78"/>
            <p:cNvSpPr>
              <a:spLocks noChangeArrowheads="1"/>
            </p:cNvSpPr>
            <p:nvPr/>
          </p:nvSpPr>
          <p:spPr bwMode="auto">
            <a:xfrm>
              <a:off x="1972526" y="4266962"/>
              <a:ext cx="1740877" cy="862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endParaRPr lang="en-US" altLang="zh-CN" sz="100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Group 30"/>
          <p:cNvGrpSpPr>
            <a:grpSpLocks/>
          </p:cNvGrpSpPr>
          <p:nvPr/>
        </p:nvGrpSpPr>
        <p:grpSpPr bwMode="auto">
          <a:xfrm>
            <a:off x="712788" y="641350"/>
            <a:ext cx="4459287" cy="754063"/>
            <a:chOff x="712098" y="642076"/>
            <a:chExt cx="4460763" cy="752559"/>
          </a:xfrm>
        </p:grpSpPr>
        <p:grpSp>
          <p:nvGrpSpPr>
            <p:cNvPr id="53261"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359806"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Social media</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251" name="Group 238"/>
          <p:cNvGrpSpPr>
            <a:grpSpLocks/>
          </p:cNvGrpSpPr>
          <p:nvPr/>
        </p:nvGrpSpPr>
        <p:grpSpPr bwMode="auto">
          <a:xfrm>
            <a:off x="1431925" y="3700463"/>
            <a:ext cx="1001713" cy="1000125"/>
            <a:chOff x="1325507" y="2603582"/>
            <a:chExt cx="1000989" cy="1000989"/>
          </a:xfrm>
        </p:grpSpPr>
        <p:sp>
          <p:nvSpPr>
            <p:cNvPr id="241" name="Oval 240"/>
            <p:cNvSpPr/>
            <p:nvPr/>
          </p:nvSpPr>
          <p:spPr>
            <a:xfrm>
              <a:off x="1325507" y="2603582"/>
              <a:ext cx="1000989" cy="10009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60" name="Rectangle 239"/>
            <p:cNvSpPr>
              <a:spLocks noChangeArrowheads="1"/>
            </p:cNvSpPr>
            <p:nvPr/>
          </p:nvSpPr>
          <p:spPr bwMode="auto">
            <a:xfrm>
              <a:off x="1588289" y="2750133"/>
              <a:ext cx="697123" cy="708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graphicFrame>
        <p:nvGraphicFramePr>
          <p:cNvPr id="53252" name="Chart 241"/>
          <p:cNvGraphicFramePr>
            <a:graphicFrameLocks/>
          </p:cNvGraphicFramePr>
          <p:nvPr/>
        </p:nvGraphicFramePr>
        <p:xfrm>
          <a:off x="5467350" y="2173288"/>
          <a:ext cx="5734050" cy="3841750"/>
        </p:xfrm>
        <a:graphic>
          <a:graphicData uri="http://schemas.openxmlformats.org/presentationml/2006/ole">
            <mc:AlternateContent xmlns:mc="http://schemas.openxmlformats.org/markup-compatibility/2006">
              <mc:Choice xmlns:v="urn:schemas-microsoft-com:vml" Requires="v">
                <p:oleObj spid="_x0000_s53268" name="Chart" r:id="rId3" imgW="6350000" imgH="685800" progId="Excel.Chart.8">
                  <p:embed/>
                </p:oleObj>
              </mc:Choice>
              <mc:Fallback>
                <p:oleObj name="Chart" r:id="rId3" imgW="6350000" imgH="685800" progId="Excel.Chart.8">
                  <p:embed/>
                  <p:pic>
                    <p:nvPicPr>
                      <p:cNvPr id="0" name="Chart 24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7350" y="2173288"/>
                        <a:ext cx="5734050" cy="384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3" name="Rectangle 242"/>
          <p:cNvSpPr/>
          <p:nvPr/>
        </p:nvSpPr>
        <p:spPr>
          <a:xfrm>
            <a:off x="841375" y="2432050"/>
            <a:ext cx="4062413" cy="831850"/>
          </a:xfrm>
          <a:prstGeom prst="rect">
            <a:avLst/>
          </a:prstGeom>
        </p:spPr>
        <p:txBody>
          <a:bodyPr>
            <a:spAutoFit/>
          </a:bodyPr>
          <a:lstStyle/>
          <a:p>
            <a:pPr algn="ct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 ipsum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nvGrpSpPr>
          <p:cNvPr id="53254" name="Group 243"/>
          <p:cNvGrpSpPr>
            <a:grpSpLocks/>
          </p:cNvGrpSpPr>
          <p:nvPr/>
        </p:nvGrpSpPr>
        <p:grpSpPr bwMode="auto">
          <a:xfrm>
            <a:off x="2889250" y="3700463"/>
            <a:ext cx="1001713" cy="1000125"/>
            <a:chOff x="1325507" y="2603582"/>
            <a:chExt cx="1000989" cy="1000989"/>
          </a:xfrm>
        </p:grpSpPr>
        <p:sp>
          <p:nvSpPr>
            <p:cNvPr id="245" name="Oval 244"/>
            <p:cNvSpPr/>
            <p:nvPr/>
          </p:nvSpPr>
          <p:spPr>
            <a:xfrm>
              <a:off x="1325507" y="2603582"/>
              <a:ext cx="1000989" cy="10009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8" name="Rectangle 245"/>
            <p:cNvSpPr>
              <a:spLocks noChangeArrowheads="1"/>
            </p:cNvSpPr>
            <p:nvPr/>
          </p:nvSpPr>
          <p:spPr bwMode="auto">
            <a:xfrm>
              <a:off x="1504860" y="2709723"/>
              <a:ext cx="697123" cy="708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sp>
        <p:nvSpPr>
          <p:cNvPr id="2" name="TextBox 1"/>
          <p:cNvSpPr txBox="1"/>
          <p:nvPr/>
        </p:nvSpPr>
        <p:spPr>
          <a:xfrm>
            <a:off x="1408113" y="4848225"/>
            <a:ext cx="1049337" cy="523875"/>
          </a:xfrm>
          <a:prstGeom prst="rect">
            <a:avLst/>
          </a:prstGeom>
          <a:noFill/>
        </p:spPr>
        <p:txBody>
          <a:bodyPr wrap="none">
            <a:spAutoFit/>
          </a:bodyPr>
          <a:lstStyle/>
          <a:p>
            <a:pPr algn="ctr" eaLnBrk="1" fontAlgn="auto" hangingPunct="1">
              <a:spcBef>
                <a:spcPts val="0"/>
              </a:spcBef>
              <a:spcAft>
                <a:spcPts val="0"/>
              </a:spcAft>
              <a:defRPr/>
            </a:pP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123.456</a:t>
            </a:r>
          </a:p>
          <a:p>
            <a:pPr algn="ctr" eaLnBrk="1" fontAlgn="auto" hangingPunct="1">
              <a:spcBef>
                <a:spcPts val="0"/>
              </a:spcBef>
              <a:spcAft>
                <a:spcPts val="0"/>
              </a:spcAft>
              <a:defRPr/>
            </a:pP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Likes</a:t>
            </a:r>
          </a:p>
        </p:txBody>
      </p:sp>
      <p:sp>
        <p:nvSpPr>
          <p:cNvPr id="16" name="TextBox 15"/>
          <p:cNvSpPr txBox="1"/>
          <p:nvPr/>
        </p:nvSpPr>
        <p:spPr>
          <a:xfrm>
            <a:off x="2943225" y="4848225"/>
            <a:ext cx="912813" cy="523875"/>
          </a:xfrm>
          <a:prstGeom prst="rect">
            <a:avLst/>
          </a:prstGeom>
          <a:noFill/>
        </p:spPr>
        <p:txBody>
          <a:bodyPr wrap="none">
            <a:spAutoFit/>
          </a:bodyPr>
          <a:lstStyle/>
          <a:p>
            <a:pPr algn="ctr" eaLnBrk="1" fontAlgn="auto" hangingPunct="1">
              <a:spcBef>
                <a:spcPts val="0"/>
              </a:spcBef>
              <a:spcAft>
                <a:spcPts val="0"/>
              </a:spcAft>
              <a:defRPr/>
            </a:pP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78.901</a:t>
            </a:r>
          </a:p>
          <a:p>
            <a:pPr algn="ctr" eaLnBrk="1" fontAlgn="auto" hangingPunct="1">
              <a:spcBef>
                <a:spcPts val="0"/>
              </a:spcBef>
              <a:spcAft>
                <a:spcPts val="0"/>
              </a:spcAft>
              <a:defRPr/>
            </a:pP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Followers</a:t>
            </a:r>
          </a:p>
        </p:txBody>
      </p:sp>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30"/>
          <p:cNvGrpSpPr>
            <a:grpSpLocks/>
          </p:cNvGrpSpPr>
          <p:nvPr/>
        </p:nvGrpSpPr>
        <p:grpSpPr bwMode="auto">
          <a:xfrm>
            <a:off x="712788" y="641350"/>
            <a:ext cx="4459287" cy="754063"/>
            <a:chOff x="712098" y="642076"/>
            <a:chExt cx="4460763" cy="752559"/>
          </a:xfrm>
        </p:grpSpPr>
        <p:grpSp>
          <p:nvGrpSpPr>
            <p:cNvPr id="54295"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359806"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Social media</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54275" name="Chart 16"/>
          <p:cNvGraphicFramePr>
            <a:graphicFrameLocks/>
          </p:cNvGraphicFramePr>
          <p:nvPr/>
        </p:nvGraphicFramePr>
        <p:xfrm>
          <a:off x="935038" y="2246313"/>
          <a:ext cx="2184400" cy="2257425"/>
        </p:xfrm>
        <a:graphic>
          <a:graphicData uri="http://schemas.openxmlformats.org/presentationml/2006/ole">
            <mc:AlternateContent xmlns:mc="http://schemas.openxmlformats.org/markup-compatibility/2006">
              <mc:Choice xmlns:v="urn:schemas-microsoft-com:vml" Requires="v">
                <p:oleObj spid="_x0000_s54311" name="Chart" r:id="rId3" imgW="6350000" imgH="685800" progId="Excel.Chart.8">
                  <p:embed/>
                </p:oleObj>
              </mc:Choice>
              <mc:Fallback>
                <p:oleObj name="Chart" r:id="rId3" imgW="6350000" imgH="685800" progId="Excel.Chart.8">
                  <p:embed/>
                  <p:pic>
                    <p:nvPicPr>
                      <p:cNvPr id="0" name="Chart 1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038" y="2246313"/>
                        <a:ext cx="218440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276" name="Chart 17"/>
          <p:cNvGraphicFramePr>
            <a:graphicFrameLocks/>
          </p:cNvGraphicFramePr>
          <p:nvPr/>
        </p:nvGraphicFramePr>
        <p:xfrm>
          <a:off x="3587750" y="2246313"/>
          <a:ext cx="2184400" cy="2257425"/>
        </p:xfrm>
        <a:graphic>
          <a:graphicData uri="http://schemas.openxmlformats.org/presentationml/2006/ole">
            <mc:AlternateContent xmlns:mc="http://schemas.openxmlformats.org/markup-compatibility/2006">
              <mc:Choice xmlns:v="urn:schemas-microsoft-com:vml" Requires="v">
                <p:oleObj spid="_x0000_s54312" name="Chart" r:id="rId5" imgW="6350000" imgH="685800" progId="Excel.Chart.8">
                  <p:embed/>
                </p:oleObj>
              </mc:Choice>
              <mc:Fallback>
                <p:oleObj name="Chart" r:id="rId5" imgW="6350000" imgH="685800" progId="Excel.Chart.8">
                  <p:embed/>
                  <p:pic>
                    <p:nvPicPr>
                      <p:cNvPr id="0" name="Chart 1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2246313"/>
                        <a:ext cx="218440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277" name="Chart 18"/>
          <p:cNvGraphicFramePr>
            <a:graphicFrameLocks/>
          </p:cNvGraphicFramePr>
          <p:nvPr/>
        </p:nvGraphicFramePr>
        <p:xfrm>
          <a:off x="6240463" y="2246313"/>
          <a:ext cx="2184400" cy="2257425"/>
        </p:xfrm>
        <a:graphic>
          <a:graphicData uri="http://schemas.openxmlformats.org/presentationml/2006/ole">
            <mc:AlternateContent xmlns:mc="http://schemas.openxmlformats.org/markup-compatibility/2006">
              <mc:Choice xmlns:v="urn:schemas-microsoft-com:vml" Requires="v">
                <p:oleObj spid="_x0000_s54313" name="Chart" r:id="rId7" imgW="6350000" imgH="685800" progId="Excel.Chart.8">
                  <p:embed/>
                </p:oleObj>
              </mc:Choice>
              <mc:Fallback>
                <p:oleObj name="Chart" r:id="rId7" imgW="6350000" imgH="685800" progId="Excel.Chart.8">
                  <p:embed/>
                  <p:pic>
                    <p:nvPicPr>
                      <p:cNvPr id="0" name="Chart 1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0463" y="2246313"/>
                        <a:ext cx="218440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278" name="Chart 19"/>
          <p:cNvGraphicFramePr>
            <a:graphicFrameLocks/>
          </p:cNvGraphicFramePr>
          <p:nvPr/>
        </p:nvGraphicFramePr>
        <p:xfrm>
          <a:off x="8948738" y="2246313"/>
          <a:ext cx="2182812" cy="2257425"/>
        </p:xfrm>
        <a:graphic>
          <a:graphicData uri="http://schemas.openxmlformats.org/presentationml/2006/ole">
            <mc:AlternateContent xmlns:mc="http://schemas.openxmlformats.org/markup-compatibility/2006">
              <mc:Choice xmlns:v="urn:schemas-microsoft-com:vml" Requires="v">
                <p:oleObj spid="_x0000_s54314" name="Chart" r:id="rId9" imgW="6350000" imgH="685800" progId="Excel.Chart.8">
                  <p:embed/>
                </p:oleObj>
              </mc:Choice>
              <mc:Fallback>
                <p:oleObj name="Chart" r:id="rId9" imgW="6350000" imgH="685800" progId="Excel.Chart.8">
                  <p:embed/>
                  <p:pic>
                    <p:nvPicPr>
                      <p:cNvPr id="0" name="Chart 1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48738" y="2246313"/>
                        <a:ext cx="2182812"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279" name="Rectangle 20"/>
          <p:cNvSpPr>
            <a:spLocks noChangeArrowheads="1"/>
          </p:cNvSpPr>
          <p:nvPr/>
        </p:nvSpPr>
        <p:spPr bwMode="auto">
          <a:xfrm>
            <a:off x="1749425" y="3017838"/>
            <a:ext cx="749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54280" name="Rectangle 21"/>
          <p:cNvSpPr>
            <a:spLocks noChangeArrowheads="1"/>
          </p:cNvSpPr>
          <p:nvPr/>
        </p:nvSpPr>
        <p:spPr bwMode="auto">
          <a:xfrm>
            <a:off x="4341813" y="3017838"/>
            <a:ext cx="749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54281" name="Rectangle 22"/>
          <p:cNvSpPr>
            <a:spLocks noChangeArrowheads="1"/>
          </p:cNvSpPr>
          <p:nvPr/>
        </p:nvSpPr>
        <p:spPr bwMode="auto">
          <a:xfrm>
            <a:off x="6953250" y="3017838"/>
            <a:ext cx="7493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54282" name="Rectangle 23"/>
          <p:cNvSpPr>
            <a:spLocks noChangeArrowheads="1"/>
          </p:cNvSpPr>
          <p:nvPr/>
        </p:nvSpPr>
        <p:spPr bwMode="auto">
          <a:xfrm>
            <a:off x="9698038" y="3017838"/>
            <a:ext cx="749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4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54283" name="Group 24"/>
          <p:cNvGrpSpPr>
            <a:grpSpLocks/>
          </p:cNvGrpSpPr>
          <p:nvPr/>
        </p:nvGrpSpPr>
        <p:grpSpPr bwMode="auto">
          <a:xfrm>
            <a:off x="860425" y="4452938"/>
            <a:ext cx="2284413" cy="1130300"/>
            <a:chOff x="1700247" y="3842813"/>
            <a:chExt cx="2285436" cy="1131400"/>
          </a:xfrm>
        </p:grpSpPr>
        <p:sp>
          <p:nvSpPr>
            <p:cNvPr id="54293" name="TextBox 25"/>
            <p:cNvSpPr txBox="1">
              <a:spLocks noChangeArrowheads="1"/>
            </p:cNvSpPr>
            <p:nvPr/>
          </p:nvSpPr>
          <p:spPr bwMode="auto">
            <a:xfrm>
              <a:off x="2221973" y="3842813"/>
              <a:ext cx="1241986" cy="36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Facebook</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294" name="Rectangle 26"/>
            <p:cNvSpPr>
              <a:spLocks noChangeArrowheads="1"/>
            </p:cNvSpPr>
            <p:nvPr/>
          </p:nvSpPr>
          <p:spPr bwMode="auto">
            <a:xfrm>
              <a:off x="1700247" y="4265551"/>
              <a:ext cx="2285436" cy="70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endParaRPr lang="en-US" altLang="zh-CN" sz="1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4284" name="Group 27"/>
          <p:cNvGrpSpPr>
            <a:grpSpLocks/>
          </p:cNvGrpSpPr>
          <p:nvPr/>
        </p:nvGrpSpPr>
        <p:grpSpPr bwMode="auto">
          <a:xfrm>
            <a:off x="3554413" y="4452938"/>
            <a:ext cx="2286000" cy="1130300"/>
            <a:chOff x="1700247" y="3842813"/>
            <a:chExt cx="2285436" cy="1131400"/>
          </a:xfrm>
        </p:grpSpPr>
        <p:sp>
          <p:nvSpPr>
            <p:cNvPr id="54291" name="TextBox 28"/>
            <p:cNvSpPr txBox="1">
              <a:spLocks noChangeArrowheads="1"/>
            </p:cNvSpPr>
            <p:nvPr/>
          </p:nvSpPr>
          <p:spPr bwMode="auto">
            <a:xfrm>
              <a:off x="2373850" y="3842813"/>
              <a:ext cx="938230" cy="36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Twitter</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292" name="Rectangle 29"/>
            <p:cNvSpPr>
              <a:spLocks noChangeArrowheads="1"/>
            </p:cNvSpPr>
            <p:nvPr/>
          </p:nvSpPr>
          <p:spPr bwMode="auto">
            <a:xfrm>
              <a:off x="1700247" y="4265551"/>
              <a:ext cx="2285436" cy="70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endParaRPr lang="en-US" altLang="zh-CN" sz="1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4285" name="Group 35"/>
          <p:cNvGrpSpPr>
            <a:grpSpLocks/>
          </p:cNvGrpSpPr>
          <p:nvPr/>
        </p:nvGrpSpPr>
        <p:grpSpPr bwMode="auto">
          <a:xfrm>
            <a:off x="6184900" y="4452938"/>
            <a:ext cx="2286000" cy="1130300"/>
            <a:chOff x="1700247" y="3842813"/>
            <a:chExt cx="2285436" cy="1131400"/>
          </a:xfrm>
        </p:grpSpPr>
        <p:sp>
          <p:nvSpPr>
            <p:cNvPr id="54289" name="TextBox 36"/>
            <p:cNvSpPr txBox="1">
              <a:spLocks noChangeArrowheads="1"/>
            </p:cNvSpPr>
            <p:nvPr/>
          </p:nvSpPr>
          <p:spPr bwMode="auto">
            <a:xfrm>
              <a:off x="2394877" y="3842813"/>
              <a:ext cx="896179" cy="36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Vimeo</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290" name="Rectangle 37"/>
            <p:cNvSpPr>
              <a:spLocks noChangeArrowheads="1"/>
            </p:cNvSpPr>
            <p:nvPr/>
          </p:nvSpPr>
          <p:spPr bwMode="auto">
            <a:xfrm>
              <a:off x="1700247" y="4265551"/>
              <a:ext cx="2285436" cy="70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endParaRPr lang="en-US" altLang="zh-CN" sz="1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4286" name="Group 38"/>
          <p:cNvGrpSpPr>
            <a:grpSpLocks/>
          </p:cNvGrpSpPr>
          <p:nvPr/>
        </p:nvGrpSpPr>
        <p:grpSpPr bwMode="auto">
          <a:xfrm>
            <a:off x="8890000" y="4452938"/>
            <a:ext cx="2286000" cy="1130300"/>
            <a:chOff x="1700247" y="3842813"/>
            <a:chExt cx="2285436" cy="1131400"/>
          </a:xfrm>
        </p:grpSpPr>
        <p:sp>
          <p:nvSpPr>
            <p:cNvPr id="54287" name="TextBox 39"/>
            <p:cNvSpPr txBox="1">
              <a:spLocks noChangeArrowheads="1"/>
            </p:cNvSpPr>
            <p:nvPr/>
          </p:nvSpPr>
          <p:spPr bwMode="auto">
            <a:xfrm>
              <a:off x="2288367" y="3842813"/>
              <a:ext cx="1109197" cy="36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Linkedin</a:t>
              </a:r>
              <a:endPar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288" name="Rectangle 40"/>
            <p:cNvSpPr>
              <a:spLocks noChangeArrowheads="1"/>
            </p:cNvSpPr>
            <p:nvPr/>
          </p:nvSpPr>
          <p:spPr bwMode="auto">
            <a:xfrm>
              <a:off x="1700247" y="4265551"/>
              <a:ext cx="2285436" cy="70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endParaRPr lang="en-US" altLang="zh-CN" sz="100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30"/>
          <p:cNvGrpSpPr>
            <a:grpSpLocks/>
          </p:cNvGrpSpPr>
          <p:nvPr/>
        </p:nvGrpSpPr>
        <p:grpSpPr bwMode="auto">
          <a:xfrm>
            <a:off x="712788" y="641350"/>
            <a:ext cx="4459287" cy="754063"/>
            <a:chOff x="712098" y="642076"/>
            <a:chExt cx="4460763" cy="752559"/>
          </a:xfrm>
        </p:grpSpPr>
        <p:grpSp>
          <p:nvGrpSpPr>
            <p:cNvPr id="55324"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359806"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Social media</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55299" name="Chart 35"/>
          <p:cNvGraphicFramePr>
            <a:graphicFrameLocks/>
          </p:cNvGraphicFramePr>
          <p:nvPr/>
        </p:nvGraphicFramePr>
        <p:xfrm>
          <a:off x="750888" y="2092325"/>
          <a:ext cx="2630487" cy="2719388"/>
        </p:xfrm>
        <a:graphic>
          <a:graphicData uri="http://schemas.openxmlformats.org/presentationml/2006/ole">
            <mc:AlternateContent xmlns:mc="http://schemas.openxmlformats.org/markup-compatibility/2006">
              <mc:Choice xmlns:v="urn:schemas-microsoft-com:vml" Requires="v">
                <p:oleObj spid="_x0000_s55334" name="Chart" r:id="rId3" imgW="6350000" imgH="685800" progId="Excel.Chart.8">
                  <p:embed/>
                </p:oleObj>
              </mc:Choice>
              <mc:Fallback>
                <p:oleObj name="Chart" r:id="rId3" imgW="6350000" imgH="685800" progId="Excel.Chart.8">
                  <p:embed/>
                  <p:pic>
                    <p:nvPicPr>
                      <p:cNvPr id="0" name="Chart 3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888" y="2092325"/>
                        <a:ext cx="2630487" cy="271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5300" name="Chart 36"/>
          <p:cNvGraphicFramePr>
            <a:graphicFrameLocks/>
          </p:cNvGraphicFramePr>
          <p:nvPr/>
        </p:nvGraphicFramePr>
        <p:xfrm>
          <a:off x="7581900" y="2255838"/>
          <a:ext cx="4189413" cy="3798887"/>
        </p:xfrm>
        <a:graphic>
          <a:graphicData uri="http://schemas.openxmlformats.org/presentationml/2006/ole">
            <mc:AlternateContent xmlns:mc="http://schemas.openxmlformats.org/markup-compatibility/2006">
              <mc:Choice xmlns:v="urn:schemas-microsoft-com:vml" Requires="v">
                <p:oleObj spid="_x0000_s55335" name="Chart" r:id="rId5" imgW="6350000" imgH="685800" progId="Excel.Chart.8">
                  <p:embed/>
                </p:oleObj>
              </mc:Choice>
              <mc:Fallback>
                <p:oleObj name="Chart" r:id="rId5" imgW="6350000" imgH="685800" progId="Excel.Chart.8">
                  <p:embed/>
                  <p:pic>
                    <p:nvPicPr>
                      <p:cNvPr id="0" name="Chart 3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81900" y="2255838"/>
                        <a:ext cx="4189413" cy="379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5301" name="Group 37"/>
          <p:cNvGrpSpPr>
            <a:grpSpLocks/>
          </p:cNvGrpSpPr>
          <p:nvPr/>
        </p:nvGrpSpPr>
        <p:grpSpPr bwMode="auto">
          <a:xfrm>
            <a:off x="3632200" y="2397125"/>
            <a:ext cx="3729038" cy="1839913"/>
            <a:chOff x="3271938" y="2542658"/>
            <a:chExt cx="3729260" cy="1840774"/>
          </a:xfrm>
        </p:grpSpPr>
        <p:sp>
          <p:nvSpPr>
            <p:cNvPr id="55322" name="TextBox 38"/>
            <p:cNvSpPr txBox="1">
              <a:spLocks noChangeArrowheads="1"/>
            </p:cNvSpPr>
            <p:nvPr/>
          </p:nvSpPr>
          <p:spPr bwMode="auto">
            <a:xfrm>
              <a:off x="3271938" y="2998312"/>
              <a:ext cx="3729260" cy="138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a:t>
              </a:r>
            </a:p>
          </p:txBody>
        </p:sp>
        <p:sp>
          <p:nvSpPr>
            <p:cNvPr id="40" name="TextBox 39"/>
            <p:cNvSpPr txBox="1"/>
            <p:nvPr/>
          </p:nvSpPr>
          <p:spPr>
            <a:xfrm>
              <a:off x="3271938" y="2542658"/>
              <a:ext cx="1593945" cy="370061"/>
            </a:xfrm>
            <a:prstGeom prst="rect">
              <a:avLst/>
            </a:prstGeom>
            <a:noFill/>
          </p:spPr>
          <p:txBody>
            <a:bodyPr wrap="none">
              <a:spAutoFit/>
            </a:bodyPr>
            <a:lstStyle/>
            <a:p>
              <a:pPr eaLnBrk="1" fontAlgn="auto" hangingPunct="1">
                <a:spcBef>
                  <a:spcPts val="0"/>
                </a:spcBef>
                <a:spcAft>
                  <a:spcPts val="0"/>
                </a:spcAft>
                <a:defRPr/>
              </a:pP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Social Media</a:t>
              </a:r>
            </a:p>
          </p:txBody>
        </p:sp>
      </p:grpSp>
      <p:grpSp>
        <p:nvGrpSpPr>
          <p:cNvPr id="55302" name="Group 51"/>
          <p:cNvGrpSpPr>
            <a:grpSpLocks/>
          </p:cNvGrpSpPr>
          <p:nvPr/>
        </p:nvGrpSpPr>
        <p:grpSpPr bwMode="auto">
          <a:xfrm>
            <a:off x="1254125" y="4857750"/>
            <a:ext cx="1552575" cy="893763"/>
            <a:chOff x="979338" y="4653154"/>
            <a:chExt cx="1551886" cy="892552"/>
          </a:xfrm>
        </p:grpSpPr>
        <p:sp>
          <p:nvSpPr>
            <p:cNvPr id="53" name="TextBox 52"/>
            <p:cNvSpPr txBox="1"/>
            <p:nvPr/>
          </p:nvSpPr>
          <p:spPr>
            <a:xfrm>
              <a:off x="1341127" y="4653154"/>
              <a:ext cx="853696" cy="337680"/>
            </a:xfrm>
            <a:prstGeom prst="rect">
              <a:avLst/>
            </a:prstGeom>
            <a:noFill/>
          </p:spPr>
          <p:txBody>
            <a:bodyPr wrap="none">
              <a:spAutoFit/>
            </a:bodyPr>
            <a:lstStyle/>
            <a:p>
              <a:pPr eaLnBrk="1" fontAlgn="auto" hangingPunct="1">
                <a:spcBef>
                  <a:spcPts val="0"/>
                </a:spcBef>
                <a:spcAft>
                  <a:spcPts val="0"/>
                </a:spcAft>
                <a:defRPr/>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Twitter</a:t>
              </a:r>
            </a:p>
          </p:txBody>
        </p:sp>
        <p:sp>
          <p:nvSpPr>
            <p:cNvPr id="54" name="Rectangle 53"/>
            <p:cNvSpPr/>
            <p:nvPr/>
          </p:nvSpPr>
          <p:spPr>
            <a:xfrm>
              <a:off x="979338" y="4992419"/>
              <a:ext cx="1551886" cy="553287"/>
            </a:xfrm>
            <a:prstGeom prst="rect">
              <a:avLst/>
            </a:prstGeom>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sp>
        <p:nvSpPr>
          <p:cNvPr id="55303" name="Rectangle 54"/>
          <p:cNvSpPr>
            <a:spLocks noChangeArrowheads="1"/>
          </p:cNvSpPr>
          <p:nvPr/>
        </p:nvSpPr>
        <p:spPr bwMode="auto">
          <a:xfrm>
            <a:off x="1582738" y="2859088"/>
            <a:ext cx="103028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6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55304" name="TextBox 56"/>
          <p:cNvSpPr txBox="1">
            <a:spLocks noChangeArrowheads="1"/>
          </p:cNvSpPr>
          <p:nvPr/>
        </p:nvSpPr>
        <p:spPr bwMode="auto">
          <a:xfrm>
            <a:off x="3632200" y="4294188"/>
            <a:ext cx="7223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Photoshop</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305" name="TextBox 70"/>
          <p:cNvSpPr txBox="1">
            <a:spLocks noChangeArrowheads="1"/>
          </p:cNvSpPr>
          <p:nvPr/>
        </p:nvSpPr>
        <p:spPr bwMode="auto">
          <a:xfrm>
            <a:off x="3632200" y="4679950"/>
            <a:ext cx="6556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Illustrator</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306" name="TextBox 75"/>
          <p:cNvSpPr txBox="1">
            <a:spLocks noChangeArrowheads="1"/>
          </p:cNvSpPr>
          <p:nvPr/>
        </p:nvSpPr>
        <p:spPr bwMode="auto">
          <a:xfrm>
            <a:off x="3632200" y="5067300"/>
            <a:ext cx="5397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Coding</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307" name="TextBox 82"/>
          <p:cNvSpPr txBox="1">
            <a:spLocks noChangeArrowheads="1"/>
          </p:cNvSpPr>
          <p:nvPr/>
        </p:nvSpPr>
        <p:spPr bwMode="auto">
          <a:xfrm>
            <a:off x="3632200" y="5453063"/>
            <a:ext cx="8715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Web Interface</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5308" name="Group 57"/>
          <p:cNvGrpSpPr>
            <a:grpSpLocks/>
          </p:cNvGrpSpPr>
          <p:nvPr/>
        </p:nvGrpSpPr>
        <p:grpSpPr bwMode="auto">
          <a:xfrm>
            <a:off x="3713163" y="4510088"/>
            <a:ext cx="3648075" cy="82550"/>
            <a:chOff x="5413248" y="1428713"/>
            <a:chExt cx="4645152" cy="144272"/>
          </a:xfrm>
        </p:grpSpPr>
        <p:sp>
          <p:nvSpPr>
            <p:cNvPr id="59" name="Rounded Rectangle 58"/>
            <p:cNvSpPr/>
            <p:nvPr/>
          </p:nvSpPr>
          <p:spPr>
            <a:xfrm>
              <a:off x="5413248" y="1428713"/>
              <a:ext cx="4645152" cy="14427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Rounded Rectangle 59"/>
            <p:cNvSpPr/>
            <p:nvPr/>
          </p:nvSpPr>
          <p:spPr>
            <a:xfrm>
              <a:off x="5413248" y="1428713"/>
              <a:ext cx="3838617" cy="14427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5309" name="Group 71"/>
          <p:cNvGrpSpPr>
            <a:grpSpLocks/>
          </p:cNvGrpSpPr>
          <p:nvPr/>
        </p:nvGrpSpPr>
        <p:grpSpPr bwMode="auto">
          <a:xfrm>
            <a:off x="3713163" y="4895850"/>
            <a:ext cx="3648075" cy="82550"/>
            <a:chOff x="5413248" y="1428711"/>
            <a:chExt cx="4645152" cy="144274"/>
          </a:xfrm>
        </p:grpSpPr>
        <p:sp>
          <p:nvSpPr>
            <p:cNvPr id="73" name="Rounded Rectangle 72"/>
            <p:cNvSpPr/>
            <p:nvPr/>
          </p:nvSpPr>
          <p:spPr>
            <a:xfrm>
              <a:off x="5413248" y="1428711"/>
              <a:ext cx="4645152" cy="14427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Rounded Rectangle 73"/>
            <p:cNvSpPr/>
            <p:nvPr/>
          </p:nvSpPr>
          <p:spPr>
            <a:xfrm>
              <a:off x="5413248" y="1428711"/>
              <a:ext cx="2356940" cy="14427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5310" name="Group 76"/>
          <p:cNvGrpSpPr>
            <a:grpSpLocks/>
          </p:cNvGrpSpPr>
          <p:nvPr/>
        </p:nvGrpSpPr>
        <p:grpSpPr bwMode="auto">
          <a:xfrm>
            <a:off x="3713163" y="5281613"/>
            <a:ext cx="3648075" cy="82550"/>
            <a:chOff x="5413248" y="1428693"/>
            <a:chExt cx="4645152" cy="144292"/>
          </a:xfrm>
        </p:grpSpPr>
        <p:sp>
          <p:nvSpPr>
            <p:cNvPr id="80" name="Rounded Rectangle 79"/>
            <p:cNvSpPr/>
            <p:nvPr/>
          </p:nvSpPr>
          <p:spPr>
            <a:xfrm>
              <a:off x="5413248" y="1428693"/>
              <a:ext cx="4645152" cy="14429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Rounded Rectangle 80"/>
            <p:cNvSpPr/>
            <p:nvPr/>
          </p:nvSpPr>
          <p:spPr>
            <a:xfrm>
              <a:off x="5413248" y="1428693"/>
              <a:ext cx="2838030" cy="14429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5311" name="Group 83"/>
          <p:cNvGrpSpPr>
            <a:grpSpLocks/>
          </p:cNvGrpSpPr>
          <p:nvPr/>
        </p:nvGrpSpPr>
        <p:grpSpPr bwMode="auto">
          <a:xfrm>
            <a:off x="3713163" y="5668963"/>
            <a:ext cx="3648075" cy="82550"/>
            <a:chOff x="5413248" y="1428711"/>
            <a:chExt cx="4645152" cy="144274"/>
          </a:xfrm>
        </p:grpSpPr>
        <p:sp>
          <p:nvSpPr>
            <p:cNvPr id="85" name="Rounded Rectangle 84"/>
            <p:cNvSpPr/>
            <p:nvPr/>
          </p:nvSpPr>
          <p:spPr>
            <a:xfrm>
              <a:off x="5413248" y="1428711"/>
              <a:ext cx="4645152" cy="14427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Rounded Rectangle 85"/>
            <p:cNvSpPr/>
            <p:nvPr/>
          </p:nvSpPr>
          <p:spPr>
            <a:xfrm>
              <a:off x="5413248" y="1428711"/>
              <a:ext cx="4309601" cy="144274"/>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Rectangle 8"/>
          <p:cNvSpPr/>
          <p:nvPr/>
        </p:nvSpPr>
        <p:spPr>
          <a:xfrm>
            <a:off x="1202222" y="1548245"/>
            <a:ext cx="1954381" cy="2215991"/>
          </a:xfrm>
          <a:prstGeom prst="rect">
            <a:avLst/>
          </a:prstGeom>
        </p:spPr>
        <p:txBody>
          <a:bodyPr wrap="none">
            <a:spAutoFit/>
          </a:bodyPr>
          <a:lstStyle/>
          <a:p>
            <a:pPr eaLnBrk="1" fontAlgn="auto" hangingPunct="1">
              <a:spcBef>
                <a:spcPts val="0"/>
              </a:spcBef>
              <a:spcAft>
                <a:spcPts val="0"/>
              </a:spcAft>
              <a:defRPr/>
            </a:pPr>
            <a:r>
              <a:rPr lang="en-US" sz="13800" dirty="0">
                <a:ln w="57150">
                  <a:solidFill>
                    <a:schemeClr val="bg1"/>
                  </a:solidFill>
                </a:ln>
                <a:no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56324" name="TextBox 11"/>
          <p:cNvSpPr txBox="1">
            <a:spLocks noChangeArrowheads="1"/>
          </p:cNvSpPr>
          <p:nvPr/>
        </p:nvSpPr>
        <p:spPr bwMode="auto">
          <a:xfrm>
            <a:off x="1108075" y="3760788"/>
            <a:ext cx="34623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COFFEE BREAK</a:t>
            </a:r>
          </a:p>
        </p:txBody>
      </p:sp>
      <p:sp>
        <p:nvSpPr>
          <p:cNvPr id="56325" name="TextBox 18"/>
          <p:cNvSpPr txBox="1">
            <a:spLocks noChangeArrowheads="1"/>
          </p:cNvSpPr>
          <p:nvPr/>
        </p:nvSpPr>
        <p:spPr bwMode="auto">
          <a:xfrm>
            <a:off x="1201738" y="4406900"/>
            <a:ext cx="4668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a:t>
            </a:r>
          </a:p>
        </p:txBody>
      </p:sp>
      <p:cxnSp>
        <p:nvCxnSpPr>
          <p:cNvPr id="14" name="Straight Connector 13"/>
          <p:cNvCxnSpPr/>
          <p:nvPr/>
        </p:nvCxnSpPr>
        <p:spPr>
          <a:xfrm>
            <a:off x="1284288" y="5624513"/>
            <a:ext cx="12096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327" name="Picture Placeholder 1"/>
          <p:cNvSpPr>
            <a:spLocks noGrp="1" noTextEdit="1"/>
          </p:cNvSpPr>
          <p:nvPr>
            <p:ph type="pic" sz="quarter" idx="10"/>
          </p:nvPr>
        </p:nvSpPr>
        <p:spPr>
          <a:xfrm>
            <a:off x="0" y="0"/>
            <a:ext cx="12192000" cy="6858000"/>
          </a:xfrm>
        </p:spPr>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648" b="7648"/>
          <a:stretch>
            <a:fillRect/>
          </a:stretch>
        </p:blipFill>
        <p:spPr>
          <a:xfrm>
            <a:off x="0" y="0"/>
            <a:ext cx="12192000" cy="6858000"/>
          </a:xfrm>
        </p:spPr>
      </p:pic>
      <p:sp>
        <p:nvSpPr>
          <p:cNvPr id="4" name="Rectangle 3"/>
          <p:cNvSpPr/>
          <p:nvPr/>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484" name="Group 4"/>
          <p:cNvGrpSpPr>
            <a:grpSpLocks/>
          </p:cNvGrpSpPr>
          <p:nvPr/>
        </p:nvGrpSpPr>
        <p:grpSpPr bwMode="auto">
          <a:xfrm>
            <a:off x="712788" y="641350"/>
            <a:ext cx="4459287" cy="754063"/>
            <a:chOff x="712098" y="642076"/>
            <a:chExt cx="4460763" cy="752559"/>
          </a:xfrm>
        </p:grpSpPr>
        <p:grpSp>
          <p:nvGrpSpPr>
            <p:cNvPr id="20502" name="Group 5"/>
            <p:cNvGrpSpPr>
              <a:grpSpLocks/>
            </p:cNvGrpSpPr>
            <p:nvPr/>
          </p:nvGrpSpPr>
          <p:grpSpPr bwMode="auto">
            <a:xfrm>
              <a:off x="842297" y="662673"/>
              <a:ext cx="4330564" cy="710554"/>
              <a:chOff x="1214531" y="695836"/>
              <a:chExt cx="4330564" cy="710554"/>
            </a:xfrm>
          </p:grpSpPr>
          <p:sp>
            <p:nvSpPr>
              <p:cNvPr id="8" name="TextBox 7"/>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9" name="TextBox 8"/>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7" name="Rectangle 6"/>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485" name="Rectangle 9"/>
          <p:cNvSpPr>
            <a:spLocks noChangeArrowheads="1"/>
          </p:cNvSpPr>
          <p:nvPr/>
        </p:nvSpPr>
        <p:spPr bwMode="auto">
          <a:xfrm>
            <a:off x="841375" y="2324100"/>
            <a:ext cx="4297363"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endPar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Nulla consequat massa quis enim.Donec pede justo, fringilla vel, aliquet nec, vulputate eget, arcu. In enim justo, rhoncus ut, imperdiet a, venenatis vitae, justo.</a:t>
            </a:r>
          </a:p>
        </p:txBody>
      </p:sp>
      <p:sp>
        <p:nvSpPr>
          <p:cNvPr id="20486" name="TextBox 10"/>
          <p:cNvSpPr txBox="1">
            <a:spLocks noChangeArrowheads="1"/>
          </p:cNvSpPr>
          <p:nvPr/>
        </p:nvSpPr>
        <p:spPr bwMode="auto">
          <a:xfrm>
            <a:off x="841375" y="4635500"/>
            <a:ext cx="7223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Photoshop</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7" name="TextBox 11"/>
          <p:cNvSpPr txBox="1">
            <a:spLocks noChangeArrowheads="1"/>
          </p:cNvSpPr>
          <p:nvPr/>
        </p:nvSpPr>
        <p:spPr bwMode="auto">
          <a:xfrm>
            <a:off x="841375" y="5021263"/>
            <a:ext cx="6556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Illustrator</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8" name="TextBox 12"/>
          <p:cNvSpPr txBox="1">
            <a:spLocks noChangeArrowheads="1"/>
          </p:cNvSpPr>
          <p:nvPr/>
        </p:nvSpPr>
        <p:spPr bwMode="auto">
          <a:xfrm>
            <a:off x="841375" y="5407025"/>
            <a:ext cx="5397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Coding</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9" name="TextBox 13"/>
          <p:cNvSpPr txBox="1">
            <a:spLocks noChangeArrowheads="1"/>
          </p:cNvSpPr>
          <p:nvPr/>
        </p:nvSpPr>
        <p:spPr bwMode="auto">
          <a:xfrm>
            <a:off x="841375" y="5794375"/>
            <a:ext cx="8715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Web Interface</a:t>
            </a:r>
            <a:endParaRPr lang="en-US" altLang="zh-CN" sz="8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490" name="Group 14"/>
          <p:cNvGrpSpPr>
            <a:grpSpLocks/>
          </p:cNvGrpSpPr>
          <p:nvPr/>
        </p:nvGrpSpPr>
        <p:grpSpPr bwMode="auto">
          <a:xfrm>
            <a:off x="922338" y="4849813"/>
            <a:ext cx="4216400" cy="82550"/>
            <a:chOff x="5413248" y="1428713"/>
            <a:chExt cx="4645152" cy="144272"/>
          </a:xfrm>
        </p:grpSpPr>
        <p:sp>
          <p:nvSpPr>
            <p:cNvPr id="16" name="Rounded Rectangle 15"/>
            <p:cNvSpPr/>
            <p:nvPr/>
          </p:nvSpPr>
          <p:spPr>
            <a:xfrm>
              <a:off x="5413248" y="1428713"/>
              <a:ext cx="4645152" cy="14427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ounded Rectangle 16"/>
            <p:cNvSpPr/>
            <p:nvPr/>
          </p:nvSpPr>
          <p:spPr>
            <a:xfrm>
              <a:off x="5413248" y="1428713"/>
              <a:ext cx="3838896" cy="14427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491" name="Group 17"/>
          <p:cNvGrpSpPr>
            <a:grpSpLocks/>
          </p:cNvGrpSpPr>
          <p:nvPr/>
        </p:nvGrpSpPr>
        <p:grpSpPr bwMode="auto">
          <a:xfrm>
            <a:off x="922338" y="5237163"/>
            <a:ext cx="4216400" cy="82550"/>
            <a:chOff x="5413248" y="1428711"/>
            <a:chExt cx="4645152" cy="144274"/>
          </a:xfrm>
        </p:grpSpPr>
        <p:sp>
          <p:nvSpPr>
            <p:cNvPr id="19" name="Rounded Rectangle 18"/>
            <p:cNvSpPr/>
            <p:nvPr/>
          </p:nvSpPr>
          <p:spPr>
            <a:xfrm>
              <a:off x="5413248" y="1428711"/>
              <a:ext cx="4645152" cy="14427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ounded Rectangle 19"/>
            <p:cNvSpPr/>
            <p:nvPr/>
          </p:nvSpPr>
          <p:spPr>
            <a:xfrm>
              <a:off x="5413248" y="1428711"/>
              <a:ext cx="2355805" cy="14427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492" name="Group 20"/>
          <p:cNvGrpSpPr>
            <a:grpSpLocks/>
          </p:cNvGrpSpPr>
          <p:nvPr/>
        </p:nvGrpSpPr>
        <p:grpSpPr bwMode="auto">
          <a:xfrm>
            <a:off x="922338" y="5622925"/>
            <a:ext cx="4216400" cy="82550"/>
            <a:chOff x="5413248" y="1428693"/>
            <a:chExt cx="4645152" cy="144292"/>
          </a:xfrm>
        </p:grpSpPr>
        <p:sp>
          <p:nvSpPr>
            <p:cNvPr id="22" name="Rounded Rectangle 21"/>
            <p:cNvSpPr/>
            <p:nvPr/>
          </p:nvSpPr>
          <p:spPr>
            <a:xfrm>
              <a:off x="5413248" y="1428693"/>
              <a:ext cx="4645152" cy="14429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Rounded Rectangle 22"/>
            <p:cNvSpPr/>
            <p:nvPr/>
          </p:nvSpPr>
          <p:spPr>
            <a:xfrm>
              <a:off x="5413248" y="1428693"/>
              <a:ext cx="2838509" cy="14429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493" name="Group 23"/>
          <p:cNvGrpSpPr>
            <a:grpSpLocks/>
          </p:cNvGrpSpPr>
          <p:nvPr/>
        </p:nvGrpSpPr>
        <p:grpSpPr bwMode="auto">
          <a:xfrm>
            <a:off x="922338" y="6008688"/>
            <a:ext cx="4216400" cy="82550"/>
            <a:chOff x="5413248" y="1428711"/>
            <a:chExt cx="4645152" cy="144274"/>
          </a:xfrm>
        </p:grpSpPr>
        <p:sp>
          <p:nvSpPr>
            <p:cNvPr id="25" name="Rounded Rectangle 24"/>
            <p:cNvSpPr/>
            <p:nvPr/>
          </p:nvSpPr>
          <p:spPr>
            <a:xfrm>
              <a:off x="5413248" y="1428711"/>
              <a:ext cx="4645152" cy="14427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Rounded Rectangle 25"/>
            <p:cNvSpPr/>
            <p:nvPr/>
          </p:nvSpPr>
          <p:spPr>
            <a:xfrm>
              <a:off x="5413248" y="1428711"/>
              <a:ext cx="4309358" cy="144274"/>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Group 30"/>
          <p:cNvGrpSpPr>
            <a:grpSpLocks/>
          </p:cNvGrpSpPr>
          <p:nvPr/>
        </p:nvGrpSpPr>
        <p:grpSpPr bwMode="auto">
          <a:xfrm>
            <a:off x="712788" y="641350"/>
            <a:ext cx="4459287" cy="754063"/>
            <a:chOff x="712098" y="642076"/>
            <a:chExt cx="4460763" cy="752559"/>
          </a:xfrm>
        </p:grpSpPr>
        <p:grpSp>
          <p:nvGrpSpPr>
            <p:cNvPr id="57383"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845742"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Simple timeline</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7347" name="Group 41"/>
          <p:cNvGrpSpPr>
            <a:grpSpLocks/>
          </p:cNvGrpSpPr>
          <p:nvPr/>
        </p:nvGrpSpPr>
        <p:grpSpPr bwMode="auto">
          <a:xfrm>
            <a:off x="831850" y="3697288"/>
            <a:ext cx="10528300" cy="209550"/>
            <a:chOff x="832509" y="3538536"/>
            <a:chExt cx="10526982" cy="209828"/>
          </a:xfrm>
        </p:grpSpPr>
        <p:sp>
          <p:nvSpPr>
            <p:cNvPr id="99" name="Rectangle 98"/>
            <p:cNvSpPr/>
            <p:nvPr/>
          </p:nvSpPr>
          <p:spPr>
            <a:xfrm>
              <a:off x="937271" y="3621196"/>
              <a:ext cx="10379363" cy="445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Teardrop 99"/>
            <p:cNvSpPr/>
            <p:nvPr/>
          </p:nvSpPr>
          <p:spPr>
            <a:xfrm rot="2700000">
              <a:off x="832357" y="3538688"/>
              <a:ext cx="209828" cy="209524"/>
            </a:xfrm>
            <a:prstGeom prst="teardrop">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Teardrop 100"/>
            <p:cNvSpPr/>
            <p:nvPr/>
          </p:nvSpPr>
          <p:spPr>
            <a:xfrm rot="18900000" flipH="1">
              <a:off x="11149815" y="3538688"/>
              <a:ext cx="209828" cy="209524"/>
            </a:xfrm>
            <a:prstGeom prst="teardrop">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3" name="Oval 42"/>
          <p:cNvSpPr/>
          <p:nvPr/>
        </p:nvSpPr>
        <p:spPr>
          <a:xfrm>
            <a:off x="2606675" y="3711575"/>
            <a:ext cx="180975" cy="180975"/>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Rectangular Callout 43"/>
          <p:cNvSpPr/>
          <p:nvPr/>
        </p:nvSpPr>
        <p:spPr>
          <a:xfrm>
            <a:off x="1546225" y="4117975"/>
            <a:ext cx="1593850" cy="758825"/>
          </a:xfrm>
          <a:prstGeom prst="wedgeRectCallout">
            <a:avLst>
              <a:gd name="adj1" fmla="val 22336"/>
              <a:gd name="adj2" fmla="val -6393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Oval 44"/>
          <p:cNvSpPr/>
          <p:nvPr/>
        </p:nvSpPr>
        <p:spPr>
          <a:xfrm>
            <a:off x="3651250" y="3711575"/>
            <a:ext cx="179388" cy="180975"/>
          </a:xfrm>
          <a:prstGeom prst="ellipse">
            <a:avLst/>
          </a:pr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Rectangular Callout 45"/>
          <p:cNvSpPr/>
          <p:nvPr/>
        </p:nvSpPr>
        <p:spPr>
          <a:xfrm rot="10800000">
            <a:off x="3295650" y="2773363"/>
            <a:ext cx="1593850" cy="757237"/>
          </a:xfrm>
          <a:prstGeom prst="wedgeRectCallout">
            <a:avLst>
              <a:gd name="adj1" fmla="val 22336"/>
              <a:gd name="adj2" fmla="val -6393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Oval 46"/>
          <p:cNvSpPr/>
          <p:nvPr/>
        </p:nvSpPr>
        <p:spPr>
          <a:xfrm>
            <a:off x="5462588" y="3711575"/>
            <a:ext cx="180975" cy="180975"/>
          </a:xfrm>
          <a:prstGeom prst="ellipse">
            <a:avLst/>
          </a:pr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Oval 47"/>
          <p:cNvSpPr/>
          <p:nvPr/>
        </p:nvSpPr>
        <p:spPr>
          <a:xfrm>
            <a:off x="6997700" y="3711575"/>
            <a:ext cx="180975" cy="180975"/>
          </a:xfrm>
          <a:prstGeom prst="ellipse">
            <a:avLst/>
          </a:pr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Oval 48"/>
          <p:cNvSpPr/>
          <p:nvPr/>
        </p:nvSpPr>
        <p:spPr>
          <a:xfrm>
            <a:off x="8721725" y="3711575"/>
            <a:ext cx="180975" cy="180975"/>
          </a:xfrm>
          <a:prstGeom prst="ellipse">
            <a:avLst/>
          </a:prstGeom>
          <a:solidFill>
            <a:schemeClr val="accent5"/>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Oval 49"/>
          <p:cNvSpPr/>
          <p:nvPr/>
        </p:nvSpPr>
        <p:spPr>
          <a:xfrm>
            <a:off x="9480550" y="3711575"/>
            <a:ext cx="180975" cy="180975"/>
          </a:xfrm>
          <a:prstGeom prst="ellipse">
            <a:avLst/>
          </a:prstGeom>
          <a:solidFill>
            <a:schemeClr val="accent6"/>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Rectangular Callout 50"/>
          <p:cNvSpPr/>
          <p:nvPr/>
        </p:nvSpPr>
        <p:spPr>
          <a:xfrm>
            <a:off x="4398963" y="4117975"/>
            <a:ext cx="1593850" cy="758825"/>
          </a:xfrm>
          <a:prstGeom prst="wedgeRectCallout">
            <a:avLst>
              <a:gd name="adj1" fmla="val 22336"/>
              <a:gd name="adj2" fmla="val -6393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Rectangular Callout 55"/>
          <p:cNvSpPr/>
          <p:nvPr/>
        </p:nvSpPr>
        <p:spPr>
          <a:xfrm rot="10800000">
            <a:off x="6640513" y="2773363"/>
            <a:ext cx="1593850" cy="757237"/>
          </a:xfrm>
          <a:prstGeom prst="wedgeRectCallout">
            <a:avLst>
              <a:gd name="adj1" fmla="val 22336"/>
              <a:gd name="adj2" fmla="val -6393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TextBox 60"/>
          <p:cNvSpPr txBox="1"/>
          <p:nvPr/>
        </p:nvSpPr>
        <p:spPr>
          <a:xfrm>
            <a:off x="2451100" y="3422650"/>
            <a:ext cx="517525" cy="261938"/>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2012</a:t>
            </a:r>
          </a:p>
        </p:txBody>
      </p:sp>
      <p:sp>
        <p:nvSpPr>
          <p:cNvPr id="62" name="TextBox 61"/>
          <p:cNvSpPr txBox="1"/>
          <p:nvPr/>
        </p:nvSpPr>
        <p:spPr>
          <a:xfrm>
            <a:off x="5307013" y="3422650"/>
            <a:ext cx="517525" cy="261938"/>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2014</a:t>
            </a:r>
          </a:p>
        </p:txBody>
      </p:sp>
      <p:sp>
        <p:nvSpPr>
          <p:cNvPr id="63" name="TextBox 62"/>
          <p:cNvSpPr txBox="1"/>
          <p:nvPr/>
        </p:nvSpPr>
        <p:spPr>
          <a:xfrm>
            <a:off x="8566150" y="3422650"/>
            <a:ext cx="517525" cy="261938"/>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2016</a:t>
            </a:r>
          </a:p>
        </p:txBody>
      </p:sp>
      <p:sp>
        <p:nvSpPr>
          <p:cNvPr id="64" name="TextBox 63"/>
          <p:cNvSpPr txBox="1"/>
          <p:nvPr/>
        </p:nvSpPr>
        <p:spPr>
          <a:xfrm>
            <a:off x="3494088" y="3919538"/>
            <a:ext cx="517525" cy="261937"/>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2013</a:t>
            </a:r>
          </a:p>
        </p:txBody>
      </p:sp>
      <p:sp>
        <p:nvSpPr>
          <p:cNvPr id="65" name="TextBox 64"/>
          <p:cNvSpPr txBox="1"/>
          <p:nvPr/>
        </p:nvSpPr>
        <p:spPr>
          <a:xfrm>
            <a:off x="6842125" y="3919538"/>
            <a:ext cx="517525" cy="261937"/>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2015</a:t>
            </a:r>
          </a:p>
        </p:txBody>
      </p:sp>
      <p:sp>
        <p:nvSpPr>
          <p:cNvPr id="66" name="TextBox 65"/>
          <p:cNvSpPr txBox="1"/>
          <p:nvPr/>
        </p:nvSpPr>
        <p:spPr>
          <a:xfrm>
            <a:off x="9331325" y="3919538"/>
            <a:ext cx="517525" cy="261937"/>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2017</a:t>
            </a:r>
          </a:p>
        </p:txBody>
      </p:sp>
      <p:grpSp>
        <p:nvGrpSpPr>
          <p:cNvPr id="57364" name="Group 66"/>
          <p:cNvGrpSpPr>
            <a:grpSpLocks/>
          </p:cNvGrpSpPr>
          <p:nvPr/>
        </p:nvGrpSpPr>
        <p:grpSpPr bwMode="auto">
          <a:xfrm>
            <a:off x="1668463" y="4191000"/>
            <a:ext cx="1349375" cy="622300"/>
            <a:chOff x="1668096" y="4026999"/>
            <a:chExt cx="1349938" cy="622042"/>
          </a:xfrm>
        </p:grpSpPr>
        <p:sp>
          <p:nvSpPr>
            <p:cNvPr id="57378" name="TextBox 96"/>
            <p:cNvSpPr txBox="1">
              <a:spLocks noChangeArrowheads="1"/>
            </p:cNvSpPr>
            <p:nvPr/>
          </p:nvSpPr>
          <p:spPr bwMode="auto">
            <a:xfrm>
              <a:off x="1668096" y="4026999"/>
              <a:ext cx="1012237" cy="26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header</a:t>
              </a:r>
            </a:p>
          </p:txBody>
        </p:sp>
        <p:sp>
          <p:nvSpPr>
            <p:cNvPr id="57379" name="Rectangle 97"/>
            <p:cNvSpPr>
              <a:spLocks noChangeArrowheads="1"/>
            </p:cNvSpPr>
            <p:nvPr/>
          </p:nvSpPr>
          <p:spPr bwMode="auto">
            <a:xfrm>
              <a:off x="1668096" y="4233543"/>
              <a:ext cx="134993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a:t>
              </a:r>
            </a:p>
            <a:p>
              <a:pPr eaLnBrk="1" hangingPunct="1">
                <a:lnSpc>
                  <a:spcPct val="100000"/>
                </a:lnSpc>
                <a:spcBef>
                  <a:spcPct val="0"/>
                </a:spcBef>
                <a:buFontTx/>
                <a:buNone/>
              </a:pP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amet, consectetuer adipiscing elit.</a:t>
              </a:r>
            </a:p>
          </p:txBody>
        </p:sp>
      </p:grpSp>
      <p:grpSp>
        <p:nvGrpSpPr>
          <p:cNvPr id="57365" name="Group 67"/>
          <p:cNvGrpSpPr>
            <a:grpSpLocks/>
          </p:cNvGrpSpPr>
          <p:nvPr/>
        </p:nvGrpSpPr>
        <p:grpSpPr bwMode="auto">
          <a:xfrm>
            <a:off x="4521200" y="4191000"/>
            <a:ext cx="1349375" cy="622300"/>
            <a:chOff x="1668096" y="4026999"/>
            <a:chExt cx="1349938" cy="622042"/>
          </a:xfrm>
        </p:grpSpPr>
        <p:sp>
          <p:nvSpPr>
            <p:cNvPr id="57376" name="TextBox 94"/>
            <p:cNvSpPr txBox="1">
              <a:spLocks noChangeArrowheads="1"/>
            </p:cNvSpPr>
            <p:nvPr/>
          </p:nvSpPr>
          <p:spPr bwMode="auto">
            <a:xfrm>
              <a:off x="1668096" y="4026999"/>
              <a:ext cx="1012237" cy="26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header</a:t>
              </a:r>
            </a:p>
          </p:txBody>
        </p:sp>
        <p:sp>
          <p:nvSpPr>
            <p:cNvPr id="57377" name="Rectangle 95"/>
            <p:cNvSpPr>
              <a:spLocks noChangeArrowheads="1"/>
            </p:cNvSpPr>
            <p:nvPr/>
          </p:nvSpPr>
          <p:spPr bwMode="auto">
            <a:xfrm>
              <a:off x="1668096" y="4233543"/>
              <a:ext cx="134993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a:t>
              </a:r>
            </a:p>
            <a:p>
              <a:pPr eaLnBrk="1" hangingPunct="1">
                <a:lnSpc>
                  <a:spcPct val="100000"/>
                </a:lnSpc>
                <a:spcBef>
                  <a:spcPct val="0"/>
                </a:spcBef>
                <a:buFontTx/>
                <a:buNone/>
              </a:pP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amet, consectetuer adipiscing elit.</a:t>
              </a:r>
            </a:p>
          </p:txBody>
        </p:sp>
      </p:grpSp>
      <p:sp>
        <p:nvSpPr>
          <p:cNvPr id="69" name="Rectangular Callout 68"/>
          <p:cNvSpPr/>
          <p:nvPr/>
        </p:nvSpPr>
        <p:spPr>
          <a:xfrm>
            <a:off x="7681913" y="4117975"/>
            <a:ext cx="1593850" cy="758825"/>
          </a:xfrm>
          <a:prstGeom prst="wedgeRectCallout">
            <a:avLst>
              <a:gd name="adj1" fmla="val 22336"/>
              <a:gd name="adj2" fmla="val -6393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0" name="Group 69"/>
          <p:cNvGrpSpPr/>
          <p:nvPr/>
        </p:nvGrpSpPr>
        <p:grpSpPr>
          <a:xfrm>
            <a:off x="7803299" y="4191219"/>
            <a:ext cx="1349938" cy="622042"/>
            <a:chOff x="1668096" y="4026999"/>
            <a:chExt cx="1349938" cy="622042"/>
          </a:xfrm>
          <a:solidFill>
            <a:srgbClr val="009BBF"/>
          </a:solidFill>
        </p:grpSpPr>
        <p:sp>
          <p:nvSpPr>
            <p:cNvPr id="93" name="TextBox 92"/>
            <p:cNvSpPr txBox="1"/>
            <p:nvPr/>
          </p:nvSpPr>
          <p:spPr>
            <a:xfrm>
              <a:off x="1668096" y="4026999"/>
              <a:ext cx="1011815" cy="261610"/>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Your header</a:t>
              </a:r>
            </a:p>
          </p:txBody>
        </p:sp>
        <p:sp>
          <p:nvSpPr>
            <p:cNvPr id="94" name="Rectangle 93"/>
            <p:cNvSpPr/>
            <p:nvPr/>
          </p:nvSpPr>
          <p:spPr>
            <a:xfrm>
              <a:off x="1668096" y="4233543"/>
              <a:ext cx="1349938" cy="415498"/>
            </a:xfrm>
            <a:prstGeom prst="rect">
              <a:avLst/>
            </a:prstGeom>
            <a:noFill/>
          </p:spPr>
          <p:txBody>
            <a:bodyPr>
              <a:spAutoFit/>
            </a:bodyPr>
            <a:lstStyle/>
            <a:p>
              <a:pPr eaLnBrk="1" fontAlgn="auto" hangingPunct="1">
                <a:spcBef>
                  <a:spcPts val="0"/>
                </a:spcBef>
                <a:spcAft>
                  <a:spcPts val="0"/>
                </a:spcAft>
                <a:defRPr/>
              </a:pP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a:t>
              </a:r>
            </a:p>
            <a:p>
              <a:pPr eaLnBrk="1" fontAlgn="auto" hangingPunct="1">
                <a:spcBef>
                  <a:spcPts val="0"/>
                </a:spcBef>
                <a:spcAft>
                  <a:spcPts val="0"/>
                </a:spcAft>
                <a:defRPr/>
              </a:pP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sp>
        <p:nvSpPr>
          <p:cNvPr id="75" name="Rectangular Callout 74"/>
          <p:cNvSpPr/>
          <p:nvPr/>
        </p:nvSpPr>
        <p:spPr>
          <a:xfrm rot="10800000">
            <a:off x="9120188" y="2773363"/>
            <a:ext cx="1593850" cy="757237"/>
          </a:xfrm>
          <a:prstGeom prst="wedgeRectCallout">
            <a:avLst>
              <a:gd name="adj1" fmla="val 22336"/>
              <a:gd name="adj2" fmla="val -6393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8" name="Group 77"/>
          <p:cNvGrpSpPr/>
          <p:nvPr/>
        </p:nvGrpSpPr>
        <p:grpSpPr>
          <a:xfrm>
            <a:off x="9241609" y="2841344"/>
            <a:ext cx="1349938" cy="622042"/>
            <a:chOff x="1668096" y="4026999"/>
            <a:chExt cx="1349938" cy="622042"/>
          </a:xfrm>
          <a:solidFill>
            <a:srgbClr val="009BBF"/>
          </a:solidFill>
        </p:grpSpPr>
        <p:sp>
          <p:nvSpPr>
            <p:cNvPr id="91" name="TextBox 90"/>
            <p:cNvSpPr txBox="1"/>
            <p:nvPr/>
          </p:nvSpPr>
          <p:spPr>
            <a:xfrm>
              <a:off x="1668096" y="4026999"/>
              <a:ext cx="1011815" cy="261610"/>
            </a:xfrm>
            <a:prstGeom prst="rect">
              <a:avLst/>
            </a:prstGeom>
            <a:noFill/>
          </p:spPr>
          <p:txBody>
            <a:bodyPr wrap="none">
              <a:spAutoFit/>
            </a:bodyPr>
            <a:lstStyle/>
            <a:p>
              <a:pPr eaLnBrk="1" fontAlgn="auto" hangingPunct="1">
                <a:spcBef>
                  <a:spcPts val="0"/>
                </a:spcBef>
                <a:spcAft>
                  <a:spcPts val="0"/>
                </a:spcAft>
                <a:defRPr/>
              </a:pPr>
              <a:r>
                <a:rPr lang="en-US" sz="11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Your header</a:t>
              </a:r>
            </a:p>
          </p:txBody>
        </p:sp>
        <p:sp>
          <p:nvSpPr>
            <p:cNvPr id="92" name="Rectangle 91"/>
            <p:cNvSpPr/>
            <p:nvPr/>
          </p:nvSpPr>
          <p:spPr>
            <a:xfrm>
              <a:off x="1668096" y="4233543"/>
              <a:ext cx="1349938" cy="415498"/>
            </a:xfrm>
            <a:prstGeom prst="rect">
              <a:avLst/>
            </a:prstGeom>
            <a:noFill/>
          </p:spPr>
          <p:txBody>
            <a:bodyPr>
              <a:spAutoFit/>
            </a:bodyPr>
            <a:lstStyle/>
            <a:p>
              <a:pPr eaLnBrk="1" fontAlgn="auto" hangingPunct="1">
                <a:spcBef>
                  <a:spcPts val="0"/>
                </a:spcBef>
                <a:spcAft>
                  <a:spcPts val="0"/>
                </a:spcAft>
                <a:defRPr/>
              </a:pP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a:t>
              </a:r>
            </a:p>
            <a:p>
              <a:pPr eaLnBrk="1" fontAlgn="auto" hangingPunct="1">
                <a:spcBef>
                  <a:spcPts val="0"/>
                </a:spcBef>
                <a:spcAft>
                  <a:spcPts val="0"/>
                </a:spcAft>
                <a:defRPr/>
              </a:pP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70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7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57370" name="Group 78"/>
          <p:cNvGrpSpPr>
            <a:grpSpLocks/>
          </p:cNvGrpSpPr>
          <p:nvPr/>
        </p:nvGrpSpPr>
        <p:grpSpPr bwMode="auto">
          <a:xfrm>
            <a:off x="6762750" y="2841625"/>
            <a:ext cx="1349375" cy="622300"/>
            <a:chOff x="1668096" y="4026999"/>
            <a:chExt cx="1349938" cy="622042"/>
          </a:xfrm>
        </p:grpSpPr>
        <p:sp>
          <p:nvSpPr>
            <p:cNvPr id="57374" name="TextBox 88"/>
            <p:cNvSpPr txBox="1">
              <a:spLocks noChangeArrowheads="1"/>
            </p:cNvSpPr>
            <p:nvPr/>
          </p:nvSpPr>
          <p:spPr bwMode="auto">
            <a:xfrm>
              <a:off x="1668096" y="4026999"/>
              <a:ext cx="1012237" cy="26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header</a:t>
              </a:r>
            </a:p>
          </p:txBody>
        </p:sp>
        <p:sp>
          <p:nvSpPr>
            <p:cNvPr id="57375" name="Rectangle 89"/>
            <p:cNvSpPr>
              <a:spLocks noChangeArrowheads="1"/>
            </p:cNvSpPr>
            <p:nvPr/>
          </p:nvSpPr>
          <p:spPr bwMode="auto">
            <a:xfrm>
              <a:off x="1668096" y="4233543"/>
              <a:ext cx="134993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a:t>
              </a:r>
            </a:p>
            <a:p>
              <a:pPr eaLnBrk="1" hangingPunct="1">
                <a:lnSpc>
                  <a:spcPct val="100000"/>
                </a:lnSpc>
                <a:spcBef>
                  <a:spcPct val="0"/>
                </a:spcBef>
                <a:buFontTx/>
                <a:buNone/>
              </a:pP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amet, consectetuer adipiscing elit.</a:t>
              </a:r>
            </a:p>
          </p:txBody>
        </p:sp>
      </p:grpSp>
      <p:grpSp>
        <p:nvGrpSpPr>
          <p:cNvPr id="57371" name="Group 81"/>
          <p:cNvGrpSpPr>
            <a:grpSpLocks/>
          </p:cNvGrpSpPr>
          <p:nvPr/>
        </p:nvGrpSpPr>
        <p:grpSpPr bwMode="auto">
          <a:xfrm>
            <a:off x="3417888" y="2841625"/>
            <a:ext cx="1349375" cy="622300"/>
            <a:chOff x="1668096" y="4026999"/>
            <a:chExt cx="1349938" cy="622042"/>
          </a:xfrm>
        </p:grpSpPr>
        <p:sp>
          <p:nvSpPr>
            <p:cNvPr id="57372" name="TextBox 86"/>
            <p:cNvSpPr txBox="1">
              <a:spLocks noChangeArrowheads="1"/>
            </p:cNvSpPr>
            <p:nvPr/>
          </p:nvSpPr>
          <p:spPr bwMode="auto">
            <a:xfrm>
              <a:off x="1668096" y="4026999"/>
              <a:ext cx="1012237" cy="26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header</a:t>
              </a:r>
            </a:p>
          </p:txBody>
        </p:sp>
        <p:sp>
          <p:nvSpPr>
            <p:cNvPr id="57373" name="Rectangle 87"/>
            <p:cNvSpPr>
              <a:spLocks noChangeArrowheads="1"/>
            </p:cNvSpPr>
            <p:nvPr/>
          </p:nvSpPr>
          <p:spPr bwMode="auto">
            <a:xfrm>
              <a:off x="1668096" y="4233543"/>
              <a:ext cx="134993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a:t>
              </a:r>
            </a:p>
            <a:p>
              <a:pPr eaLnBrk="1" hangingPunct="1">
                <a:lnSpc>
                  <a:spcPct val="100000"/>
                </a:lnSpc>
                <a:spcBef>
                  <a:spcPct val="0"/>
                </a:spcBef>
                <a:buFontTx/>
                <a:buNone/>
              </a:pP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amet, consectetuer adipiscing elit.</a:t>
              </a:r>
            </a:p>
          </p:txBody>
        </p:sp>
      </p:grpSp>
    </p:spTree>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p:nvPr/>
        </p:nvCxnSpPr>
        <p:spPr>
          <a:xfrm>
            <a:off x="6096000" y="3141663"/>
            <a:ext cx="0" cy="371633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8371" name="Group 11"/>
          <p:cNvGrpSpPr>
            <a:grpSpLocks/>
          </p:cNvGrpSpPr>
          <p:nvPr/>
        </p:nvGrpSpPr>
        <p:grpSpPr bwMode="auto">
          <a:xfrm>
            <a:off x="4073525" y="717550"/>
            <a:ext cx="4329113" cy="711200"/>
            <a:chOff x="1213805" y="695915"/>
            <a:chExt cx="4329641" cy="711981"/>
          </a:xfrm>
        </p:grpSpPr>
        <p:sp>
          <p:nvSpPr>
            <p:cNvPr id="13" name="TextBox 12"/>
            <p:cNvSpPr txBox="1"/>
            <p:nvPr/>
          </p:nvSpPr>
          <p:spPr>
            <a:xfrm>
              <a:off x="2085449" y="695915"/>
              <a:ext cx="2514907" cy="522862"/>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Page timeline</a:t>
              </a:r>
            </a:p>
          </p:txBody>
        </p:sp>
        <p:sp>
          <p:nvSpPr>
            <p:cNvPr id="14" name="TextBox 13"/>
            <p:cNvSpPr txBox="1"/>
            <p:nvPr/>
          </p:nvSpPr>
          <p:spPr>
            <a:xfrm>
              <a:off x="1213805" y="1131368"/>
              <a:ext cx="4329641" cy="276528"/>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Rectangle 14"/>
          <p:cNvSpPr/>
          <p:nvPr/>
        </p:nvSpPr>
        <p:spPr>
          <a:xfrm rot="5400000">
            <a:off x="6073776" y="222250"/>
            <a:ext cx="44450" cy="7524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8373" name="Group 4"/>
          <p:cNvGrpSpPr>
            <a:grpSpLocks/>
          </p:cNvGrpSpPr>
          <p:nvPr/>
        </p:nvGrpSpPr>
        <p:grpSpPr bwMode="auto">
          <a:xfrm>
            <a:off x="6929438" y="4200525"/>
            <a:ext cx="3609975" cy="1041400"/>
            <a:chOff x="3965097" y="3074973"/>
            <a:chExt cx="3610023" cy="1041261"/>
          </a:xfrm>
        </p:grpSpPr>
        <p:sp>
          <p:nvSpPr>
            <p:cNvPr id="2" name="Oval 1"/>
            <p:cNvSpPr/>
            <p:nvPr/>
          </p:nvSpPr>
          <p:spPr>
            <a:xfrm>
              <a:off x="3965097" y="3074973"/>
              <a:ext cx="914412" cy="9142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383" name="Rectangle 2"/>
            <p:cNvSpPr>
              <a:spLocks noChangeArrowheads="1"/>
            </p:cNvSpPr>
            <p:nvPr/>
          </p:nvSpPr>
          <p:spPr bwMode="auto">
            <a:xfrm>
              <a:off x="4163482" y="3207417"/>
              <a:ext cx="5950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58384" name="Group 3"/>
            <p:cNvGrpSpPr>
              <a:grpSpLocks/>
            </p:cNvGrpSpPr>
            <p:nvPr/>
          </p:nvGrpSpPr>
          <p:grpSpPr bwMode="auto">
            <a:xfrm>
              <a:off x="4996986" y="3103548"/>
              <a:ext cx="2578134" cy="1012686"/>
              <a:chOff x="5053630" y="3086645"/>
              <a:chExt cx="2578134" cy="1012686"/>
            </a:xfrm>
          </p:grpSpPr>
          <p:sp>
            <p:nvSpPr>
              <p:cNvPr id="16" name="TextBox 15"/>
              <p:cNvSpPr txBox="1"/>
              <p:nvPr/>
            </p:nvSpPr>
            <p:spPr>
              <a:xfrm>
                <a:off x="5053630" y="3086641"/>
                <a:ext cx="1212866"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Two</a:t>
                </a:r>
              </a:p>
            </p:txBody>
          </p:sp>
          <p:sp>
            <p:nvSpPr>
              <p:cNvPr id="17" name="TextBox 16"/>
              <p:cNvSpPr txBox="1"/>
              <p:nvPr/>
            </p:nvSpPr>
            <p:spPr>
              <a:xfrm>
                <a:off x="5053630" y="3391400"/>
                <a:ext cx="2578134" cy="70793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grpSp>
        <p:nvGrpSpPr>
          <p:cNvPr id="58374" name="Group 5"/>
          <p:cNvGrpSpPr>
            <a:grpSpLocks/>
          </p:cNvGrpSpPr>
          <p:nvPr/>
        </p:nvGrpSpPr>
        <p:grpSpPr bwMode="auto">
          <a:xfrm>
            <a:off x="1652588" y="2690813"/>
            <a:ext cx="3667125" cy="1041400"/>
            <a:chOff x="1615226" y="4839037"/>
            <a:chExt cx="3666669" cy="1041261"/>
          </a:xfrm>
        </p:grpSpPr>
        <p:sp>
          <p:nvSpPr>
            <p:cNvPr id="25" name="Oval 24"/>
            <p:cNvSpPr/>
            <p:nvPr/>
          </p:nvSpPr>
          <p:spPr>
            <a:xfrm>
              <a:off x="4367609" y="4839037"/>
              <a:ext cx="914286" cy="9142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378" name="Rectangle 25"/>
            <p:cNvSpPr>
              <a:spLocks noChangeArrowheads="1"/>
            </p:cNvSpPr>
            <p:nvPr/>
          </p:nvSpPr>
          <p:spPr bwMode="auto">
            <a:xfrm>
              <a:off x="4541604" y="5003849"/>
              <a:ext cx="59496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58379" name="Group 26"/>
            <p:cNvGrpSpPr>
              <a:grpSpLocks/>
            </p:cNvGrpSpPr>
            <p:nvPr/>
          </p:nvGrpSpPr>
          <p:grpSpPr bwMode="auto">
            <a:xfrm>
              <a:off x="1615226" y="4867612"/>
              <a:ext cx="2628037" cy="1012686"/>
              <a:chOff x="5053605" y="3086645"/>
              <a:chExt cx="2628037" cy="1012686"/>
            </a:xfrm>
          </p:grpSpPr>
          <p:sp>
            <p:nvSpPr>
              <p:cNvPr id="28" name="TextBox 27"/>
              <p:cNvSpPr txBox="1"/>
              <p:nvPr/>
            </p:nvSpPr>
            <p:spPr>
              <a:xfrm>
                <a:off x="6456780" y="3086641"/>
                <a:ext cx="1225398"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One</a:t>
                </a:r>
              </a:p>
            </p:txBody>
          </p:sp>
          <p:sp>
            <p:nvSpPr>
              <p:cNvPr id="29" name="TextBox 28"/>
              <p:cNvSpPr txBox="1"/>
              <p:nvPr/>
            </p:nvSpPr>
            <p:spPr>
              <a:xfrm>
                <a:off x="5053605" y="3391400"/>
                <a:ext cx="2577779" cy="707931"/>
              </a:xfrm>
              <a:prstGeom prst="rect">
                <a:avLst/>
              </a:prstGeom>
              <a:noFill/>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sp>
        <p:nvSpPr>
          <p:cNvPr id="8" name="Oval 7"/>
          <p:cNvSpPr/>
          <p:nvPr/>
        </p:nvSpPr>
        <p:spPr>
          <a:xfrm>
            <a:off x="6027738" y="3079750"/>
            <a:ext cx="136525" cy="1365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Oval 32"/>
          <p:cNvSpPr/>
          <p:nvPr/>
        </p:nvSpPr>
        <p:spPr>
          <a:xfrm>
            <a:off x="6027738" y="4587875"/>
            <a:ext cx="136525" cy="1381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6096000" y="-258763"/>
            <a:ext cx="0" cy="737552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395" name="Group 2"/>
          <p:cNvGrpSpPr>
            <a:grpSpLocks/>
          </p:cNvGrpSpPr>
          <p:nvPr/>
        </p:nvGrpSpPr>
        <p:grpSpPr bwMode="auto">
          <a:xfrm>
            <a:off x="6929438" y="2217738"/>
            <a:ext cx="3609975" cy="1041400"/>
            <a:chOff x="3965097" y="3074973"/>
            <a:chExt cx="3610023" cy="1041261"/>
          </a:xfrm>
        </p:grpSpPr>
        <p:sp>
          <p:nvSpPr>
            <p:cNvPr id="4" name="Oval 3"/>
            <p:cNvSpPr/>
            <p:nvPr/>
          </p:nvSpPr>
          <p:spPr>
            <a:xfrm>
              <a:off x="3965097" y="3074973"/>
              <a:ext cx="914412" cy="9142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19" name="Rectangle 4"/>
            <p:cNvSpPr>
              <a:spLocks noChangeArrowheads="1"/>
            </p:cNvSpPr>
            <p:nvPr/>
          </p:nvSpPr>
          <p:spPr bwMode="auto">
            <a:xfrm>
              <a:off x="4124778" y="3239785"/>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59420" name="Group 5"/>
            <p:cNvGrpSpPr>
              <a:grpSpLocks/>
            </p:cNvGrpSpPr>
            <p:nvPr/>
          </p:nvGrpSpPr>
          <p:grpSpPr bwMode="auto">
            <a:xfrm>
              <a:off x="4996986" y="3103548"/>
              <a:ext cx="2578134" cy="1012686"/>
              <a:chOff x="5053630" y="3086645"/>
              <a:chExt cx="2578134" cy="1012686"/>
            </a:xfrm>
          </p:grpSpPr>
          <p:sp>
            <p:nvSpPr>
              <p:cNvPr id="7" name="TextBox 6"/>
              <p:cNvSpPr txBox="1"/>
              <p:nvPr/>
            </p:nvSpPr>
            <p:spPr>
              <a:xfrm>
                <a:off x="5053630" y="3086641"/>
                <a:ext cx="1255729"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Four</a:t>
                </a:r>
              </a:p>
            </p:txBody>
          </p:sp>
          <p:sp>
            <p:nvSpPr>
              <p:cNvPr id="8" name="TextBox 7"/>
              <p:cNvSpPr txBox="1"/>
              <p:nvPr/>
            </p:nvSpPr>
            <p:spPr>
              <a:xfrm>
                <a:off x="5053630" y="3391400"/>
                <a:ext cx="2578134" cy="70793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grpSp>
        <p:nvGrpSpPr>
          <p:cNvPr id="59396" name="Group 8"/>
          <p:cNvGrpSpPr>
            <a:grpSpLocks/>
          </p:cNvGrpSpPr>
          <p:nvPr/>
        </p:nvGrpSpPr>
        <p:grpSpPr bwMode="auto">
          <a:xfrm>
            <a:off x="1652588" y="708025"/>
            <a:ext cx="3667125" cy="1041400"/>
            <a:chOff x="1615226" y="4839037"/>
            <a:chExt cx="3666669" cy="1041261"/>
          </a:xfrm>
        </p:grpSpPr>
        <p:sp>
          <p:nvSpPr>
            <p:cNvPr id="10" name="Oval 9"/>
            <p:cNvSpPr/>
            <p:nvPr/>
          </p:nvSpPr>
          <p:spPr>
            <a:xfrm>
              <a:off x="4367609" y="4839037"/>
              <a:ext cx="914286" cy="9142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14" name="Rectangle 10"/>
            <p:cNvSpPr>
              <a:spLocks noChangeArrowheads="1"/>
            </p:cNvSpPr>
            <p:nvPr/>
          </p:nvSpPr>
          <p:spPr bwMode="auto">
            <a:xfrm>
              <a:off x="4527176" y="5003848"/>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59415" name="Group 11"/>
            <p:cNvGrpSpPr>
              <a:grpSpLocks/>
            </p:cNvGrpSpPr>
            <p:nvPr/>
          </p:nvGrpSpPr>
          <p:grpSpPr bwMode="auto">
            <a:xfrm>
              <a:off x="1615226" y="4867612"/>
              <a:ext cx="2639413" cy="1012686"/>
              <a:chOff x="5053605" y="3086645"/>
              <a:chExt cx="2639413" cy="1012686"/>
            </a:xfrm>
          </p:grpSpPr>
          <p:sp>
            <p:nvSpPr>
              <p:cNvPr id="13" name="TextBox 12"/>
              <p:cNvSpPr txBox="1"/>
              <p:nvPr/>
            </p:nvSpPr>
            <p:spPr>
              <a:xfrm>
                <a:off x="6342495" y="3086641"/>
                <a:ext cx="1350794"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Three</a:t>
                </a:r>
              </a:p>
            </p:txBody>
          </p:sp>
          <p:sp>
            <p:nvSpPr>
              <p:cNvPr id="14" name="TextBox 13"/>
              <p:cNvSpPr txBox="1"/>
              <p:nvPr/>
            </p:nvSpPr>
            <p:spPr>
              <a:xfrm>
                <a:off x="5053605" y="3391400"/>
                <a:ext cx="2577780" cy="707931"/>
              </a:xfrm>
              <a:prstGeom prst="rect">
                <a:avLst/>
              </a:prstGeom>
              <a:noFill/>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sp>
        <p:nvSpPr>
          <p:cNvPr id="15" name="Oval 14"/>
          <p:cNvSpPr/>
          <p:nvPr/>
        </p:nvSpPr>
        <p:spPr>
          <a:xfrm>
            <a:off x="6027738" y="1096963"/>
            <a:ext cx="136525" cy="1381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Oval 15"/>
          <p:cNvSpPr/>
          <p:nvPr/>
        </p:nvSpPr>
        <p:spPr>
          <a:xfrm>
            <a:off x="6027738" y="2605088"/>
            <a:ext cx="136525" cy="138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Oval 17"/>
          <p:cNvSpPr/>
          <p:nvPr/>
        </p:nvSpPr>
        <p:spPr>
          <a:xfrm>
            <a:off x="6027738" y="4114800"/>
            <a:ext cx="136525"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Oval 18"/>
          <p:cNvSpPr/>
          <p:nvPr/>
        </p:nvSpPr>
        <p:spPr>
          <a:xfrm>
            <a:off x="6027738" y="5622925"/>
            <a:ext cx="136525" cy="1381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9401" name="Group 19"/>
          <p:cNvGrpSpPr>
            <a:grpSpLocks/>
          </p:cNvGrpSpPr>
          <p:nvPr/>
        </p:nvGrpSpPr>
        <p:grpSpPr bwMode="auto">
          <a:xfrm>
            <a:off x="1652588" y="3725863"/>
            <a:ext cx="3667125" cy="1041400"/>
            <a:chOff x="1615226" y="4839037"/>
            <a:chExt cx="3666669" cy="1041261"/>
          </a:xfrm>
        </p:grpSpPr>
        <p:sp>
          <p:nvSpPr>
            <p:cNvPr id="21" name="Oval 20"/>
            <p:cNvSpPr/>
            <p:nvPr/>
          </p:nvSpPr>
          <p:spPr>
            <a:xfrm>
              <a:off x="4367609" y="4839037"/>
              <a:ext cx="914286" cy="9142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09" name="Rectangle 21"/>
            <p:cNvSpPr>
              <a:spLocks noChangeArrowheads="1"/>
            </p:cNvSpPr>
            <p:nvPr/>
          </p:nvSpPr>
          <p:spPr bwMode="auto">
            <a:xfrm>
              <a:off x="4549915" y="4962284"/>
              <a:ext cx="59496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59410" name="Group 22"/>
            <p:cNvGrpSpPr>
              <a:grpSpLocks/>
            </p:cNvGrpSpPr>
            <p:nvPr/>
          </p:nvGrpSpPr>
          <p:grpSpPr bwMode="auto">
            <a:xfrm>
              <a:off x="1615226" y="4867612"/>
              <a:ext cx="2645761" cy="1012686"/>
              <a:chOff x="5053605" y="3086645"/>
              <a:chExt cx="2645761" cy="1012686"/>
            </a:xfrm>
          </p:grpSpPr>
          <p:sp>
            <p:nvSpPr>
              <p:cNvPr id="24" name="TextBox 23"/>
              <p:cNvSpPr txBox="1"/>
              <p:nvPr/>
            </p:nvSpPr>
            <p:spPr>
              <a:xfrm>
                <a:off x="6493288" y="3086641"/>
                <a:ext cx="1206350"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Five</a:t>
                </a:r>
              </a:p>
            </p:txBody>
          </p:sp>
          <p:sp>
            <p:nvSpPr>
              <p:cNvPr id="25" name="TextBox 24"/>
              <p:cNvSpPr txBox="1"/>
              <p:nvPr/>
            </p:nvSpPr>
            <p:spPr>
              <a:xfrm>
                <a:off x="5053605" y="3391400"/>
                <a:ext cx="2577779" cy="707931"/>
              </a:xfrm>
              <a:prstGeom prst="rect">
                <a:avLst/>
              </a:prstGeom>
              <a:noFill/>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grpSp>
        <p:nvGrpSpPr>
          <p:cNvPr id="59402" name="Group 25"/>
          <p:cNvGrpSpPr>
            <a:grpSpLocks/>
          </p:cNvGrpSpPr>
          <p:nvPr/>
        </p:nvGrpSpPr>
        <p:grpSpPr bwMode="auto">
          <a:xfrm>
            <a:off x="6929438" y="5235575"/>
            <a:ext cx="3609975" cy="1041400"/>
            <a:chOff x="3965097" y="3074973"/>
            <a:chExt cx="3610023" cy="1041261"/>
          </a:xfrm>
        </p:grpSpPr>
        <p:sp>
          <p:nvSpPr>
            <p:cNvPr id="27" name="Oval 26"/>
            <p:cNvSpPr/>
            <p:nvPr/>
          </p:nvSpPr>
          <p:spPr>
            <a:xfrm>
              <a:off x="3965097" y="3074973"/>
              <a:ext cx="914412" cy="91427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04" name="Rectangle 27"/>
            <p:cNvSpPr>
              <a:spLocks noChangeArrowheads="1"/>
            </p:cNvSpPr>
            <p:nvPr/>
          </p:nvSpPr>
          <p:spPr bwMode="auto">
            <a:xfrm>
              <a:off x="4124778" y="3239785"/>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59405" name="Group 28"/>
            <p:cNvGrpSpPr>
              <a:grpSpLocks/>
            </p:cNvGrpSpPr>
            <p:nvPr/>
          </p:nvGrpSpPr>
          <p:grpSpPr bwMode="auto">
            <a:xfrm>
              <a:off x="4996986" y="3103548"/>
              <a:ext cx="2578134" cy="1012686"/>
              <a:chOff x="5053630" y="3086645"/>
              <a:chExt cx="2578134" cy="1012686"/>
            </a:xfrm>
          </p:grpSpPr>
          <p:sp>
            <p:nvSpPr>
              <p:cNvPr id="30" name="TextBox 29"/>
              <p:cNvSpPr txBox="1"/>
              <p:nvPr/>
            </p:nvSpPr>
            <p:spPr>
              <a:xfrm>
                <a:off x="5053630" y="3086641"/>
                <a:ext cx="1109677"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Six</a:t>
                </a:r>
              </a:p>
            </p:txBody>
          </p:sp>
          <p:sp>
            <p:nvSpPr>
              <p:cNvPr id="31" name="TextBox 30"/>
              <p:cNvSpPr txBox="1"/>
              <p:nvPr/>
            </p:nvSpPr>
            <p:spPr>
              <a:xfrm>
                <a:off x="5053630" y="3391400"/>
                <a:ext cx="2578134" cy="70793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a:endCxn id="19" idx="4"/>
          </p:cNvCxnSpPr>
          <p:nvPr/>
        </p:nvCxnSpPr>
        <p:spPr>
          <a:xfrm>
            <a:off x="6096000" y="-258763"/>
            <a:ext cx="0" cy="60198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0419" name="Group 2"/>
          <p:cNvGrpSpPr>
            <a:grpSpLocks/>
          </p:cNvGrpSpPr>
          <p:nvPr/>
        </p:nvGrpSpPr>
        <p:grpSpPr bwMode="auto">
          <a:xfrm>
            <a:off x="6929438" y="2217738"/>
            <a:ext cx="3609975" cy="1041400"/>
            <a:chOff x="3965097" y="3074973"/>
            <a:chExt cx="3610023" cy="1041261"/>
          </a:xfrm>
        </p:grpSpPr>
        <p:sp>
          <p:nvSpPr>
            <p:cNvPr id="4" name="Oval 3"/>
            <p:cNvSpPr/>
            <p:nvPr/>
          </p:nvSpPr>
          <p:spPr>
            <a:xfrm>
              <a:off x="3965097" y="3074973"/>
              <a:ext cx="914412" cy="9142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43" name="Rectangle 4"/>
            <p:cNvSpPr>
              <a:spLocks noChangeArrowheads="1"/>
            </p:cNvSpPr>
            <p:nvPr/>
          </p:nvSpPr>
          <p:spPr bwMode="auto">
            <a:xfrm>
              <a:off x="4110351" y="3239785"/>
              <a:ext cx="5950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60444" name="Group 5"/>
            <p:cNvGrpSpPr>
              <a:grpSpLocks/>
            </p:cNvGrpSpPr>
            <p:nvPr/>
          </p:nvGrpSpPr>
          <p:grpSpPr bwMode="auto">
            <a:xfrm>
              <a:off x="4996986" y="3103548"/>
              <a:ext cx="2578134" cy="1012686"/>
              <a:chOff x="5053630" y="3086645"/>
              <a:chExt cx="2578134" cy="1012686"/>
            </a:xfrm>
          </p:grpSpPr>
          <p:sp>
            <p:nvSpPr>
              <p:cNvPr id="7" name="TextBox 6"/>
              <p:cNvSpPr txBox="1"/>
              <p:nvPr/>
            </p:nvSpPr>
            <p:spPr>
              <a:xfrm>
                <a:off x="5053630" y="3086641"/>
                <a:ext cx="1306529"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Eight</a:t>
                </a:r>
              </a:p>
            </p:txBody>
          </p:sp>
          <p:sp>
            <p:nvSpPr>
              <p:cNvPr id="8" name="TextBox 7"/>
              <p:cNvSpPr txBox="1"/>
              <p:nvPr/>
            </p:nvSpPr>
            <p:spPr>
              <a:xfrm>
                <a:off x="5053630" y="3391400"/>
                <a:ext cx="2578134" cy="70793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grpSp>
        <p:nvGrpSpPr>
          <p:cNvPr id="60420" name="Group 8"/>
          <p:cNvGrpSpPr>
            <a:grpSpLocks/>
          </p:cNvGrpSpPr>
          <p:nvPr/>
        </p:nvGrpSpPr>
        <p:grpSpPr bwMode="auto">
          <a:xfrm>
            <a:off x="1652588" y="708025"/>
            <a:ext cx="3667125" cy="1041400"/>
            <a:chOff x="1615226" y="4839037"/>
            <a:chExt cx="3666669" cy="1041261"/>
          </a:xfrm>
        </p:grpSpPr>
        <p:sp>
          <p:nvSpPr>
            <p:cNvPr id="10" name="Oval 9"/>
            <p:cNvSpPr/>
            <p:nvPr/>
          </p:nvSpPr>
          <p:spPr>
            <a:xfrm>
              <a:off x="4367609" y="4839037"/>
              <a:ext cx="914286" cy="91427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38" name="Rectangle 10"/>
            <p:cNvSpPr>
              <a:spLocks noChangeArrowheads="1"/>
            </p:cNvSpPr>
            <p:nvPr/>
          </p:nvSpPr>
          <p:spPr bwMode="auto">
            <a:xfrm>
              <a:off x="4512750" y="5003848"/>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60439" name="Group 11"/>
            <p:cNvGrpSpPr>
              <a:grpSpLocks/>
            </p:cNvGrpSpPr>
            <p:nvPr/>
          </p:nvGrpSpPr>
          <p:grpSpPr bwMode="auto">
            <a:xfrm>
              <a:off x="1615226" y="4867612"/>
              <a:ext cx="2644259" cy="1012686"/>
              <a:chOff x="5053605" y="3086645"/>
              <a:chExt cx="2644259" cy="1012686"/>
            </a:xfrm>
          </p:grpSpPr>
          <p:sp>
            <p:nvSpPr>
              <p:cNvPr id="13" name="TextBox 12"/>
              <p:cNvSpPr txBox="1"/>
              <p:nvPr/>
            </p:nvSpPr>
            <p:spPr>
              <a:xfrm>
                <a:off x="6318685" y="3086641"/>
                <a:ext cx="1379366"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Seven</a:t>
                </a:r>
              </a:p>
            </p:txBody>
          </p:sp>
          <p:sp>
            <p:nvSpPr>
              <p:cNvPr id="14" name="TextBox 13"/>
              <p:cNvSpPr txBox="1"/>
              <p:nvPr/>
            </p:nvSpPr>
            <p:spPr>
              <a:xfrm>
                <a:off x="5053605" y="3391400"/>
                <a:ext cx="2577779" cy="707931"/>
              </a:xfrm>
              <a:prstGeom prst="rect">
                <a:avLst/>
              </a:prstGeom>
              <a:noFill/>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sp>
        <p:nvSpPr>
          <p:cNvPr id="15" name="Oval 14"/>
          <p:cNvSpPr/>
          <p:nvPr/>
        </p:nvSpPr>
        <p:spPr>
          <a:xfrm>
            <a:off x="6027738" y="1096963"/>
            <a:ext cx="136525" cy="13811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Oval 15"/>
          <p:cNvSpPr/>
          <p:nvPr/>
        </p:nvSpPr>
        <p:spPr>
          <a:xfrm>
            <a:off x="6027738" y="2605088"/>
            <a:ext cx="136525" cy="13811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Oval 17"/>
          <p:cNvSpPr/>
          <p:nvPr/>
        </p:nvSpPr>
        <p:spPr>
          <a:xfrm>
            <a:off x="6027738" y="4114800"/>
            <a:ext cx="136525" cy="13811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Oval 18"/>
          <p:cNvSpPr/>
          <p:nvPr/>
        </p:nvSpPr>
        <p:spPr>
          <a:xfrm>
            <a:off x="6027738" y="5622925"/>
            <a:ext cx="136525" cy="13811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0425" name="Group 19"/>
          <p:cNvGrpSpPr>
            <a:grpSpLocks/>
          </p:cNvGrpSpPr>
          <p:nvPr/>
        </p:nvGrpSpPr>
        <p:grpSpPr bwMode="auto">
          <a:xfrm>
            <a:off x="1652588" y="3725863"/>
            <a:ext cx="3667125" cy="1041400"/>
            <a:chOff x="1615226" y="4839037"/>
            <a:chExt cx="3666669" cy="1041261"/>
          </a:xfrm>
        </p:grpSpPr>
        <p:sp>
          <p:nvSpPr>
            <p:cNvPr id="21" name="Oval 20"/>
            <p:cNvSpPr/>
            <p:nvPr/>
          </p:nvSpPr>
          <p:spPr>
            <a:xfrm>
              <a:off x="4367609" y="4839037"/>
              <a:ext cx="914286" cy="91427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33" name="Rectangle 21"/>
            <p:cNvSpPr>
              <a:spLocks noChangeArrowheads="1"/>
            </p:cNvSpPr>
            <p:nvPr/>
          </p:nvSpPr>
          <p:spPr bwMode="auto">
            <a:xfrm>
              <a:off x="4512750" y="5003849"/>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60434" name="Group 22"/>
            <p:cNvGrpSpPr>
              <a:grpSpLocks/>
            </p:cNvGrpSpPr>
            <p:nvPr/>
          </p:nvGrpSpPr>
          <p:grpSpPr bwMode="auto">
            <a:xfrm>
              <a:off x="1615226" y="4867612"/>
              <a:ext cx="2647551" cy="1012686"/>
              <a:chOff x="5053605" y="3086645"/>
              <a:chExt cx="2647551" cy="1012686"/>
            </a:xfrm>
          </p:grpSpPr>
          <p:sp>
            <p:nvSpPr>
              <p:cNvPr id="24" name="TextBox 23"/>
              <p:cNvSpPr txBox="1"/>
              <p:nvPr/>
            </p:nvSpPr>
            <p:spPr>
              <a:xfrm>
                <a:off x="6428209" y="3086641"/>
                <a:ext cx="1273017"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Nine</a:t>
                </a:r>
              </a:p>
            </p:txBody>
          </p:sp>
          <p:sp>
            <p:nvSpPr>
              <p:cNvPr id="25" name="TextBox 24"/>
              <p:cNvSpPr txBox="1"/>
              <p:nvPr/>
            </p:nvSpPr>
            <p:spPr>
              <a:xfrm>
                <a:off x="5053605" y="3391400"/>
                <a:ext cx="2577780" cy="707931"/>
              </a:xfrm>
              <a:prstGeom prst="rect">
                <a:avLst/>
              </a:prstGeom>
              <a:noFill/>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grpSp>
        <p:nvGrpSpPr>
          <p:cNvPr id="60426" name="Group 25"/>
          <p:cNvGrpSpPr>
            <a:grpSpLocks/>
          </p:cNvGrpSpPr>
          <p:nvPr/>
        </p:nvGrpSpPr>
        <p:grpSpPr bwMode="auto">
          <a:xfrm>
            <a:off x="6929438" y="5235575"/>
            <a:ext cx="3609975" cy="1041400"/>
            <a:chOff x="3965097" y="3074973"/>
            <a:chExt cx="3610023" cy="1041261"/>
          </a:xfrm>
        </p:grpSpPr>
        <p:sp>
          <p:nvSpPr>
            <p:cNvPr id="27" name="Oval 26"/>
            <p:cNvSpPr/>
            <p:nvPr/>
          </p:nvSpPr>
          <p:spPr>
            <a:xfrm>
              <a:off x="3965097" y="3074973"/>
              <a:ext cx="914412" cy="914278"/>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28" name="Rectangle 27"/>
            <p:cNvSpPr>
              <a:spLocks noChangeArrowheads="1"/>
            </p:cNvSpPr>
            <p:nvPr/>
          </p:nvSpPr>
          <p:spPr bwMode="auto">
            <a:xfrm>
              <a:off x="4124773" y="3239785"/>
              <a:ext cx="5950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60429" name="Group 28"/>
            <p:cNvGrpSpPr>
              <a:grpSpLocks/>
            </p:cNvGrpSpPr>
            <p:nvPr/>
          </p:nvGrpSpPr>
          <p:grpSpPr bwMode="auto">
            <a:xfrm>
              <a:off x="4996986" y="3103548"/>
              <a:ext cx="2578134" cy="1012686"/>
              <a:chOff x="5053630" y="3086645"/>
              <a:chExt cx="2578134" cy="1012686"/>
            </a:xfrm>
          </p:grpSpPr>
          <p:sp>
            <p:nvSpPr>
              <p:cNvPr id="30" name="TextBox 29"/>
              <p:cNvSpPr txBox="1"/>
              <p:nvPr/>
            </p:nvSpPr>
            <p:spPr>
              <a:xfrm>
                <a:off x="5053630" y="3086641"/>
                <a:ext cx="1162065" cy="307934"/>
              </a:xfrm>
              <a:prstGeom prst="rect">
                <a:avLst/>
              </a:prstGeom>
              <a:noFill/>
            </p:spPr>
            <p:txBody>
              <a:bodyPr wrap="none">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Ten</a:t>
                </a:r>
              </a:p>
            </p:txBody>
          </p:sp>
          <p:sp>
            <p:nvSpPr>
              <p:cNvPr id="31" name="TextBox 30"/>
              <p:cNvSpPr txBox="1"/>
              <p:nvPr/>
            </p:nvSpPr>
            <p:spPr>
              <a:xfrm>
                <a:off x="5053630" y="3391400"/>
                <a:ext cx="2578134" cy="70793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42" name="Chart 36"/>
          <p:cNvGraphicFramePr>
            <a:graphicFrameLocks/>
          </p:cNvGraphicFramePr>
          <p:nvPr/>
        </p:nvGraphicFramePr>
        <p:xfrm>
          <a:off x="5189538" y="2273300"/>
          <a:ext cx="1844675" cy="2647950"/>
        </p:xfrm>
        <a:graphic>
          <a:graphicData uri="http://schemas.openxmlformats.org/presentationml/2006/ole">
            <mc:AlternateContent xmlns:mc="http://schemas.openxmlformats.org/markup-compatibility/2006">
              <mc:Choice xmlns:v="urn:schemas-microsoft-com:vml" Requires="v">
                <p:oleObj spid="_x0000_s61459" name="Chart" r:id="rId3" imgW="6350000" imgH="685800" progId="Excel.Chart.8">
                  <p:embed/>
                </p:oleObj>
              </mc:Choice>
              <mc:Fallback>
                <p:oleObj name="Chart" r:id="rId3" imgW="6350000" imgH="685800" progId="Excel.Chart.8">
                  <p:embed/>
                  <p:pic>
                    <p:nvPicPr>
                      <p:cNvPr id="0" name="Chart 3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9538" y="2273300"/>
                        <a:ext cx="1844675"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1443" name="Chart 37"/>
          <p:cNvGraphicFramePr>
            <a:graphicFrameLocks/>
          </p:cNvGraphicFramePr>
          <p:nvPr/>
        </p:nvGraphicFramePr>
        <p:xfrm>
          <a:off x="7553325" y="2279650"/>
          <a:ext cx="1844675" cy="2647950"/>
        </p:xfrm>
        <a:graphic>
          <a:graphicData uri="http://schemas.openxmlformats.org/presentationml/2006/ole">
            <mc:AlternateContent xmlns:mc="http://schemas.openxmlformats.org/markup-compatibility/2006">
              <mc:Choice xmlns:v="urn:schemas-microsoft-com:vml" Requires="v">
                <p:oleObj spid="_x0000_s61460" name="Chart" r:id="rId5" imgW="6350000" imgH="685800" progId="Excel.Chart.8">
                  <p:embed/>
                </p:oleObj>
              </mc:Choice>
              <mc:Fallback>
                <p:oleObj name="Chart" r:id="rId5" imgW="6350000" imgH="685800" progId="Excel.Chart.8">
                  <p:embed/>
                  <p:pic>
                    <p:nvPicPr>
                      <p:cNvPr id="0" name="Chart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3325" y="2279650"/>
                        <a:ext cx="1844675"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1444" name="Chart 38"/>
          <p:cNvGraphicFramePr>
            <a:graphicFrameLocks/>
          </p:cNvGraphicFramePr>
          <p:nvPr/>
        </p:nvGraphicFramePr>
        <p:xfrm>
          <a:off x="2794000" y="2273300"/>
          <a:ext cx="1844675" cy="2647950"/>
        </p:xfrm>
        <a:graphic>
          <a:graphicData uri="http://schemas.openxmlformats.org/presentationml/2006/ole">
            <mc:AlternateContent xmlns:mc="http://schemas.openxmlformats.org/markup-compatibility/2006">
              <mc:Choice xmlns:v="urn:schemas-microsoft-com:vml" Requires="v">
                <p:oleObj spid="_x0000_s61461" name="Chart" r:id="rId7" imgW="6350000" imgH="685800" progId="Excel.Chart.8">
                  <p:embed/>
                </p:oleObj>
              </mc:Choice>
              <mc:Fallback>
                <p:oleObj name="Chart" r:id="rId7" imgW="6350000" imgH="685800" progId="Excel.Chart.8">
                  <p:embed/>
                  <p:pic>
                    <p:nvPicPr>
                      <p:cNvPr id="0" name="Chart 3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94000" y="2273300"/>
                        <a:ext cx="1844675"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 name="Rectangle 39"/>
          <p:cNvSpPr/>
          <p:nvPr/>
        </p:nvSpPr>
        <p:spPr>
          <a:xfrm>
            <a:off x="1885950" y="5411788"/>
            <a:ext cx="8420100" cy="646112"/>
          </a:xfrm>
          <a:prstGeom prst="rect">
            <a:avLst/>
          </a:prstGeom>
        </p:spPr>
        <p:txBody>
          <a:bodyPr>
            <a:spAutoFit/>
          </a:bodyPr>
          <a:lstStyle/>
          <a:p>
            <a:pPr algn="ctr" eaLnBrk="1" fontAlgn="auto" hangingPunct="1">
              <a:spcBef>
                <a:spcPts val="0"/>
              </a:spcBef>
              <a:spcAft>
                <a:spcPts val="0"/>
              </a:spcAft>
              <a:defRPr/>
            </a:pP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 ipsum dolor sit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Donec</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quam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felis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ultricies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nec</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pellentesque</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eu</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pretium</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sem.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Nulla</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consequat</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enim</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nvGrpSpPr>
          <p:cNvPr id="61446" name="Group 11"/>
          <p:cNvGrpSpPr>
            <a:grpSpLocks/>
          </p:cNvGrpSpPr>
          <p:nvPr/>
        </p:nvGrpSpPr>
        <p:grpSpPr bwMode="auto">
          <a:xfrm>
            <a:off x="4073525" y="717550"/>
            <a:ext cx="4329113" cy="711200"/>
            <a:chOff x="1213805" y="695915"/>
            <a:chExt cx="4329641" cy="711981"/>
          </a:xfrm>
        </p:grpSpPr>
        <p:sp>
          <p:nvSpPr>
            <p:cNvPr id="13" name="TextBox 12"/>
            <p:cNvSpPr txBox="1"/>
            <p:nvPr/>
          </p:nvSpPr>
          <p:spPr>
            <a:xfrm>
              <a:off x="2337892" y="695915"/>
              <a:ext cx="1794094" cy="522862"/>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Chart bar</a:t>
              </a:r>
            </a:p>
          </p:txBody>
        </p:sp>
        <p:sp>
          <p:nvSpPr>
            <p:cNvPr id="14" name="TextBox 13"/>
            <p:cNvSpPr txBox="1"/>
            <p:nvPr/>
          </p:nvSpPr>
          <p:spPr>
            <a:xfrm>
              <a:off x="1213805" y="1131368"/>
              <a:ext cx="4329641" cy="276528"/>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Rectangle 14"/>
          <p:cNvSpPr/>
          <p:nvPr/>
        </p:nvSpPr>
        <p:spPr>
          <a:xfrm rot="5400000">
            <a:off x="6073776" y="222250"/>
            <a:ext cx="44450" cy="7524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6" name="Group 30"/>
          <p:cNvGrpSpPr>
            <a:grpSpLocks/>
          </p:cNvGrpSpPr>
          <p:nvPr/>
        </p:nvGrpSpPr>
        <p:grpSpPr bwMode="auto">
          <a:xfrm>
            <a:off x="712788" y="641350"/>
            <a:ext cx="4459287" cy="754063"/>
            <a:chOff x="712098" y="642076"/>
            <a:chExt cx="4460763" cy="752559"/>
          </a:xfrm>
        </p:grpSpPr>
        <p:grpSp>
          <p:nvGrpSpPr>
            <p:cNvPr id="62490"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1794469"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Chart bar</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62467" name="Chart 11"/>
          <p:cNvGraphicFramePr>
            <a:graphicFrameLocks/>
          </p:cNvGraphicFramePr>
          <p:nvPr/>
        </p:nvGraphicFramePr>
        <p:xfrm>
          <a:off x="1041400" y="2119313"/>
          <a:ext cx="6219825" cy="3757612"/>
        </p:xfrm>
        <a:graphic>
          <a:graphicData uri="http://schemas.openxmlformats.org/presentationml/2006/ole">
            <mc:AlternateContent xmlns:mc="http://schemas.openxmlformats.org/markup-compatibility/2006">
              <mc:Choice xmlns:v="urn:schemas-microsoft-com:vml" Requires="v">
                <p:oleObj spid="_x0000_s62497" name="Chart" r:id="rId3" imgW="6350000" imgH="685800" progId="Excel.Chart.8">
                  <p:embed/>
                </p:oleObj>
              </mc:Choice>
              <mc:Fallback>
                <p:oleObj name="Chart" r:id="rId3" imgW="6350000" imgH="685800" progId="Excel.Chart.8">
                  <p:embed/>
                  <p:pic>
                    <p:nvPicPr>
                      <p:cNvPr id="0" name="Chart 1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1400" y="2119313"/>
                        <a:ext cx="6219825" cy="375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2468" name="Group 1"/>
          <p:cNvGrpSpPr>
            <a:grpSpLocks/>
          </p:cNvGrpSpPr>
          <p:nvPr/>
        </p:nvGrpSpPr>
        <p:grpSpPr bwMode="auto">
          <a:xfrm>
            <a:off x="8067675" y="2532063"/>
            <a:ext cx="3032125" cy="3136900"/>
            <a:chOff x="7909455" y="2589076"/>
            <a:chExt cx="3032512" cy="3136634"/>
          </a:xfrm>
        </p:grpSpPr>
        <p:sp>
          <p:nvSpPr>
            <p:cNvPr id="13" name="TextBox 12"/>
            <p:cNvSpPr txBox="1"/>
            <p:nvPr/>
          </p:nvSpPr>
          <p:spPr>
            <a:xfrm>
              <a:off x="7909455" y="3265294"/>
              <a:ext cx="3032512" cy="938132"/>
            </a:xfrm>
            <a:prstGeom prst="rect">
              <a:avLst/>
            </a:prstGeom>
            <a:noFill/>
          </p:spPr>
          <p:txBody>
            <a:bodyPr>
              <a:spAutoFit/>
            </a:bodyPr>
            <a:lstStyle/>
            <a:p>
              <a:pPr algn="just" eaLnBrk="1" fontAlgn="auto" hangingPunct="1">
                <a:spcBef>
                  <a:spcPts val="0"/>
                </a:spcBef>
                <a:spcAft>
                  <a:spcPts val="0"/>
                </a:spcAft>
                <a:defRPr/>
              </a:pP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1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1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nvGrpSpPr>
            <p:cNvPr id="62470" name="Group 13"/>
            <p:cNvGrpSpPr>
              <a:grpSpLocks/>
            </p:cNvGrpSpPr>
            <p:nvPr/>
          </p:nvGrpSpPr>
          <p:grpSpPr bwMode="auto">
            <a:xfrm>
              <a:off x="7909455" y="2589076"/>
              <a:ext cx="2758347" cy="530954"/>
              <a:chOff x="8015277" y="3637318"/>
              <a:chExt cx="2758347" cy="530954"/>
            </a:xfrm>
          </p:grpSpPr>
          <p:grpSp>
            <p:nvGrpSpPr>
              <p:cNvPr id="62474" name="Group 14"/>
              <p:cNvGrpSpPr>
                <a:grpSpLocks/>
              </p:cNvGrpSpPr>
              <p:nvPr/>
            </p:nvGrpSpPr>
            <p:grpSpPr bwMode="auto">
              <a:xfrm>
                <a:off x="8015277" y="3637318"/>
                <a:ext cx="2758347" cy="276976"/>
                <a:chOff x="8015277" y="3564894"/>
                <a:chExt cx="2758347" cy="276976"/>
              </a:xfrm>
            </p:grpSpPr>
            <p:sp>
              <p:nvSpPr>
                <p:cNvPr id="24" name="TextBox 23"/>
                <p:cNvSpPr txBox="1"/>
                <p:nvPr/>
              </p:nvSpPr>
              <p:spPr>
                <a:xfrm>
                  <a:off x="8015277" y="3564894"/>
                  <a:ext cx="938333" cy="276202"/>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Marketing</a:t>
                  </a:r>
                </a:p>
              </p:txBody>
            </p:sp>
            <p:grpSp>
              <p:nvGrpSpPr>
                <p:cNvPr id="62484" name="Group 24"/>
                <p:cNvGrpSpPr>
                  <a:grpSpLocks/>
                </p:cNvGrpSpPr>
                <p:nvPr/>
              </p:nvGrpSpPr>
              <p:grpSpPr bwMode="auto">
                <a:xfrm>
                  <a:off x="9059202" y="3655842"/>
                  <a:ext cx="1714422" cy="95103"/>
                  <a:chOff x="5627077" y="5022937"/>
                  <a:chExt cx="3446585" cy="139906"/>
                </a:xfrm>
              </p:grpSpPr>
              <p:sp>
                <p:nvSpPr>
                  <p:cNvPr id="26" name="Flowchart: Data 25"/>
                  <p:cNvSpPr/>
                  <p:nvPr/>
                </p:nvSpPr>
                <p:spPr>
                  <a:xfrm>
                    <a:off x="5622268" y="5022247"/>
                    <a:ext cx="692629" cy="142446"/>
                  </a:xfrm>
                  <a:prstGeom prst="flowChartInputOutpu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lowchart: Data 26"/>
                  <p:cNvSpPr/>
                  <p:nvPr/>
                </p:nvSpPr>
                <p:spPr>
                  <a:xfrm>
                    <a:off x="6314897" y="5022247"/>
                    <a:ext cx="689436" cy="142446"/>
                  </a:xfrm>
                  <a:prstGeom prst="flowChartInputOutpu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lowchart: Data 27"/>
                  <p:cNvSpPr/>
                  <p:nvPr/>
                </p:nvSpPr>
                <p:spPr>
                  <a:xfrm>
                    <a:off x="7004333" y="5022247"/>
                    <a:ext cx="689436" cy="142446"/>
                  </a:xfrm>
                  <a:prstGeom prst="flowChartInputOutpu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lowchart: Data 28"/>
                  <p:cNvSpPr/>
                  <p:nvPr/>
                </p:nvSpPr>
                <p:spPr>
                  <a:xfrm>
                    <a:off x="7693770" y="5022247"/>
                    <a:ext cx="689436" cy="142446"/>
                  </a:xfrm>
                  <a:prstGeom prst="flowChartInputOutpu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lowchart: Data 29"/>
                  <p:cNvSpPr/>
                  <p:nvPr/>
                </p:nvSpPr>
                <p:spPr>
                  <a:xfrm>
                    <a:off x="8383206" y="5022247"/>
                    <a:ext cx="689436" cy="14244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62475" name="Group 15"/>
              <p:cNvGrpSpPr>
                <a:grpSpLocks/>
              </p:cNvGrpSpPr>
              <p:nvPr/>
            </p:nvGrpSpPr>
            <p:grpSpPr bwMode="auto">
              <a:xfrm>
                <a:off x="8015277" y="3891296"/>
                <a:ext cx="2758347" cy="276976"/>
                <a:chOff x="8015277" y="3891296"/>
                <a:chExt cx="2758347" cy="276976"/>
              </a:xfrm>
            </p:grpSpPr>
            <p:grpSp>
              <p:nvGrpSpPr>
                <p:cNvPr id="62476" name="Group 16"/>
                <p:cNvGrpSpPr>
                  <a:grpSpLocks/>
                </p:cNvGrpSpPr>
                <p:nvPr/>
              </p:nvGrpSpPr>
              <p:grpSpPr bwMode="auto">
                <a:xfrm>
                  <a:off x="9059202" y="3983385"/>
                  <a:ext cx="1714422" cy="95103"/>
                  <a:chOff x="5627077" y="5022937"/>
                  <a:chExt cx="3446585" cy="139906"/>
                </a:xfrm>
              </p:grpSpPr>
              <p:sp>
                <p:nvSpPr>
                  <p:cNvPr id="19" name="Flowchart: Data 18"/>
                  <p:cNvSpPr/>
                  <p:nvPr/>
                </p:nvSpPr>
                <p:spPr>
                  <a:xfrm>
                    <a:off x="5622268" y="5022905"/>
                    <a:ext cx="692629" cy="140110"/>
                  </a:xfrm>
                  <a:prstGeom prst="flowChartInputOut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lowchart: Data 19"/>
                  <p:cNvSpPr/>
                  <p:nvPr/>
                </p:nvSpPr>
                <p:spPr>
                  <a:xfrm>
                    <a:off x="6314897" y="5022905"/>
                    <a:ext cx="689436" cy="140110"/>
                  </a:xfrm>
                  <a:prstGeom prst="flowChartInputOut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lowchart: Data 20"/>
                  <p:cNvSpPr/>
                  <p:nvPr/>
                </p:nvSpPr>
                <p:spPr>
                  <a:xfrm>
                    <a:off x="7004333" y="5022905"/>
                    <a:ext cx="689436" cy="140110"/>
                  </a:xfrm>
                  <a:prstGeom prst="flowChartInputOut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lowchart: Data 21"/>
                  <p:cNvSpPr/>
                  <p:nvPr/>
                </p:nvSpPr>
                <p:spPr>
                  <a:xfrm>
                    <a:off x="7693770" y="5022905"/>
                    <a:ext cx="689436" cy="140110"/>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lowchart: Data 22"/>
                  <p:cNvSpPr/>
                  <p:nvPr/>
                </p:nvSpPr>
                <p:spPr>
                  <a:xfrm>
                    <a:off x="8383206" y="5022905"/>
                    <a:ext cx="689436" cy="140110"/>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8" name="TextBox 17"/>
                <p:cNvSpPr txBox="1"/>
                <p:nvPr/>
              </p:nvSpPr>
              <p:spPr>
                <a:xfrm>
                  <a:off x="8015277" y="3891296"/>
                  <a:ext cx="968499" cy="276202"/>
                </a:xfrm>
                <a:prstGeom prst="rect">
                  <a:avLst/>
                </a:prstGeom>
                <a:noFill/>
              </p:spPr>
              <p:txBody>
                <a:bodyPr wrap="none">
                  <a:spAutoFit/>
                </a:bodyPr>
                <a:lstStyle/>
                <a:p>
                  <a:pP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Promotion</a:t>
                  </a:r>
                </a:p>
              </p:txBody>
            </p:sp>
          </p:grpSp>
        </p:grpSp>
        <p:grpSp>
          <p:nvGrpSpPr>
            <p:cNvPr id="62471" name="Group 40"/>
            <p:cNvGrpSpPr>
              <a:grpSpLocks/>
            </p:cNvGrpSpPr>
            <p:nvPr/>
          </p:nvGrpSpPr>
          <p:grpSpPr bwMode="auto">
            <a:xfrm>
              <a:off x="7988840" y="4438356"/>
              <a:ext cx="2465703" cy="1287354"/>
              <a:chOff x="7867343" y="4410012"/>
              <a:chExt cx="2465703" cy="1287354"/>
            </a:xfrm>
          </p:grpSpPr>
          <p:sp>
            <p:nvSpPr>
              <p:cNvPr id="42" name="Rectangle 41"/>
              <p:cNvSpPr/>
              <p:nvPr/>
            </p:nvSpPr>
            <p:spPr>
              <a:xfrm>
                <a:off x="7867343" y="4410012"/>
                <a:ext cx="2465703" cy="12873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473" name="TextBox 42"/>
              <p:cNvSpPr txBox="1">
                <a:spLocks noChangeArrowheads="1"/>
              </p:cNvSpPr>
              <p:nvPr/>
            </p:nvSpPr>
            <p:spPr bwMode="auto">
              <a:xfrm>
                <a:off x="8201816" y="4699759"/>
                <a:ext cx="1909741" cy="70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15,026</a:t>
                </a:r>
              </a:p>
            </p:txBody>
          </p:sp>
        </p:grpSp>
      </p:gr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Group 30"/>
          <p:cNvGrpSpPr>
            <a:grpSpLocks/>
          </p:cNvGrpSpPr>
          <p:nvPr/>
        </p:nvGrpSpPr>
        <p:grpSpPr bwMode="auto">
          <a:xfrm>
            <a:off x="712788" y="641350"/>
            <a:ext cx="4459287" cy="754063"/>
            <a:chOff x="712098" y="642076"/>
            <a:chExt cx="4460763" cy="752559"/>
          </a:xfrm>
        </p:grpSpPr>
        <p:grpSp>
          <p:nvGrpSpPr>
            <p:cNvPr id="63512"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1794469"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Chart bar</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63491" name="Chart 35"/>
          <p:cNvGraphicFramePr>
            <a:graphicFrameLocks/>
          </p:cNvGraphicFramePr>
          <p:nvPr/>
        </p:nvGraphicFramePr>
        <p:xfrm>
          <a:off x="4900613" y="2273300"/>
          <a:ext cx="2390775" cy="2946400"/>
        </p:xfrm>
        <a:graphic>
          <a:graphicData uri="http://schemas.openxmlformats.org/presentationml/2006/ole">
            <mc:AlternateContent xmlns:mc="http://schemas.openxmlformats.org/markup-compatibility/2006">
              <mc:Choice xmlns:v="urn:schemas-microsoft-com:vml" Requires="v">
                <p:oleObj spid="_x0000_s63525" name="Chart" r:id="rId3" imgW="6350000" imgH="685800" progId="Excel.Chart.8">
                  <p:embed/>
                </p:oleObj>
              </mc:Choice>
              <mc:Fallback>
                <p:oleObj name="Chart" r:id="rId3" imgW="6350000" imgH="685800" progId="Excel.Chart.8">
                  <p:embed/>
                  <p:pic>
                    <p:nvPicPr>
                      <p:cNvPr id="0" name="Chart 3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0613" y="2273300"/>
                        <a:ext cx="2390775"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3492" name="Chart 38"/>
          <p:cNvGraphicFramePr>
            <a:graphicFrameLocks/>
          </p:cNvGraphicFramePr>
          <p:nvPr/>
        </p:nvGraphicFramePr>
        <p:xfrm>
          <a:off x="1565275" y="2273300"/>
          <a:ext cx="2392363" cy="2946400"/>
        </p:xfrm>
        <a:graphic>
          <a:graphicData uri="http://schemas.openxmlformats.org/presentationml/2006/ole">
            <mc:AlternateContent xmlns:mc="http://schemas.openxmlformats.org/markup-compatibility/2006">
              <mc:Choice xmlns:v="urn:schemas-microsoft-com:vml" Requires="v">
                <p:oleObj spid="_x0000_s63526" name="Chart" r:id="rId5" imgW="6350000" imgH="685800" progId="Excel.Chart.8">
                  <p:embed/>
                </p:oleObj>
              </mc:Choice>
              <mc:Fallback>
                <p:oleObj name="Chart" r:id="rId5" imgW="6350000" imgH="685800" progId="Excel.Chart.8">
                  <p:embed/>
                  <p:pic>
                    <p:nvPicPr>
                      <p:cNvPr id="0" name="Chart 3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65275" y="2273300"/>
                        <a:ext cx="2392363"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3493" name="Chart 39"/>
          <p:cNvGraphicFramePr>
            <a:graphicFrameLocks/>
          </p:cNvGraphicFramePr>
          <p:nvPr/>
        </p:nvGraphicFramePr>
        <p:xfrm>
          <a:off x="8234363" y="2273300"/>
          <a:ext cx="2392362" cy="2946400"/>
        </p:xfrm>
        <a:graphic>
          <a:graphicData uri="http://schemas.openxmlformats.org/presentationml/2006/ole">
            <mc:AlternateContent xmlns:mc="http://schemas.openxmlformats.org/markup-compatibility/2006">
              <mc:Choice xmlns:v="urn:schemas-microsoft-com:vml" Requires="v">
                <p:oleObj spid="_x0000_s63527" name="Chart" r:id="rId7" imgW="6350000" imgH="685800" progId="Excel.Chart.8">
                  <p:embed/>
                </p:oleObj>
              </mc:Choice>
              <mc:Fallback>
                <p:oleObj name="Chart" r:id="rId7" imgW="6350000" imgH="685800" progId="Excel.Chart.8">
                  <p:embed/>
                  <p:pic>
                    <p:nvPicPr>
                      <p:cNvPr id="0" name="Chart 3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34363" y="2273300"/>
                        <a:ext cx="2392362"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3494" name="Group 7"/>
          <p:cNvGrpSpPr>
            <a:grpSpLocks/>
          </p:cNvGrpSpPr>
          <p:nvPr/>
        </p:nvGrpSpPr>
        <p:grpSpPr bwMode="auto">
          <a:xfrm>
            <a:off x="1762125" y="5532438"/>
            <a:ext cx="2203450" cy="831850"/>
            <a:chOff x="1794897" y="5107708"/>
            <a:chExt cx="2203305" cy="830996"/>
          </a:xfrm>
        </p:grpSpPr>
        <p:sp>
          <p:nvSpPr>
            <p:cNvPr id="3" name="Oval 2"/>
            <p:cNvSpPr/>
            <p:nvPr/>
          </p:nvSpPr>
          <p:spPr>
            <a:xfrm>
              <a:off x="1794897" y="5166385"/>
              <a:ext cx="495267" cy="4947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508" name="Rectangle 43"/>
            <p:cNvSpPr>
              <a:spLocks noChangeArrowheads="1"/>
            </p:cNvSpPr>
            <p:nvPr/>
          </p:nvSpPr>
          <p:spPr bwMode="auto">
            <a:xfrm>
              <a:off x="1830949" y="5212108"/>
              <a:ext cx="441117" cy="39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63509" name="Group 44"/>
            <p:cNvGrpSpPr>
              <a:grpSpLocks/>
            </p:cNvGrpSpPr>
            <p:nvPr/>
          </p:nvGrpSpPr>
          <p:grpSpPr bwMode="auto">
            <a:xfrm>
              <a:off x="2326675" y="5107708"/>
              <a:ext cx="1671527" cy="830996"/>
              <a:chOff x="8846438" y="837029"/>
              <a:chExt cx="1671527" cy="830996"/>
            </a:xfrm>
          </p:grpSpPr>
          <p:sp>
            <p:nvSpPr>
              <p:cNvPr id="46" name="TextBox 45"/>
              <p:cNvSpPr txBox="1"/>
              <p:nvPr/>
            </p:nvSpPr>
            <p:spPr>
              <a:xfrm>
                <a:off x="8846438" y="837029"/>
                <a:ext cx="923864" cy="245809"/>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One</a:t>
                </a:r>
              </a:p>
            </p:txBody>
          </p:sp>
          <p:sp>
            <p:nvSpPr>
              <p:cNvPr id="47" name="TextBox 46"/>
              <p:cNvSpPr txBox="1"/>
              <p:nvPr/>
            </p:nvSpPr>
            <p:spPr>
              <a:xfrm>
                <a:off x="8846438" y="1082838"/>
                <a:ext cx="1671527" cy="585187"/>
              </a:xfrm>
              <a:prstGeom prst="rect">
                <a:avLst/>
              </a:prstGeom>
              <a:noFill/>
            </p:spPr>
            <p:txBody>
              <a:bodyPr>
                <a:spAutoFit/>
              </a:bodyPr>
              <a:lstStyle/>
              <a:p>
                <a:pPr algn="just"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grpSp>
        <p:nvGrpSpPr>
          <p:cNvPr id="63495" name="Group 59"/>
          <p:cNvGrpSpPr>
            <a:grpSpLocks/>
          </p:cNvGrpSpPr>
          <p:nvPr/>
        </p:nvGrpSpPr>
        <p:grpSpPr bwMode="auto">
          <a:xfrm>
            <a:off x="4994275" y="5532438"/>
            <a:ext cx="2203450" cy="831850"/>
            <a:chOff x="1794897" y="5107708"/>
            <a:chExt cx="2203305" cy="830996"/>
          </a:xfrm>
        </p:grpSpPr>
        <p:sp>
          <p:nvSpPr>
            <p:cNvPr id="61" name="Oval 60"/>
            <p:cNvSpPr/>
            <p:nvPr/>
          </p:nvSpPr>
          <p:spPr>
            <a:xfrm>
              <a:off x="1794897" y="5166385"/>
              <a:ext cx="495267" cy="4947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503" name="Rectangle 61"/>
            <p:cNvSpPr>
              <a:spLocks noChangeArrowheads="1"/>
            </p:cNvSpPr>
            <p:nvPr/>
          </p:nvSpPr>
          <p:spPr bwMode="auto">
            <a:xfrm>
              <a:off x="1830949" y="5212108"/>
              <a:ext cx="441117" cy="39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63504" name="Group 62"/>
            <p:cNvGrpSpPr>
              <a:grpSpLocks/>
            </p:cNvGrpSpPr>
            <p:nvPr/>
          </p:nvGrpSpPr>
          <p:grpSpPr bwMode="auto">
            <a:xfrm>
              <a:off x="2326675" y="5107708"/>
              <a:ext cx="1671527" cy="830996"/>
              <a:chOff x="8846438" y="837029"/>
              <a:chExt cx="1671527" cy="830996"/>
            </a:xfrm>
          </p:grpSpPr>
          <p:sp>
            <p:nvSpPr>
              <p:cNvPr id="64" name="TextBox 63"/>
              <p:cNvSpPr txBox="1"/>
              <p:nvPr/>
            </p:nvSpPr>
            <p:spPr>
              <a:xfrm>
                <a:off x="8846438" y="837029"/>
                <a:ext cx="923864" cy="245809"/>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One</a:t>
                </a:r>
              </a:p>
            </p:txBody>
          </p:sp>
          <p:sp>
            <p:nvSpPr>
              <p:cNvPr id="65" name="TextBox 64"/>
              <p:cNvSpPr txBox="1"/>
              <p:nvPr/>
            </p:nvSpPr>
            <p:spPr>
              <a:xfrm>
                <a:off x="8846438" y="1082838"/>
                <a:ext cx="1671527" cy="585187"/>
              </a:xfrm>
              <a:prstGeom prst="rect">
                <a:avLst/>
              </a:prstGeom>
              <a:noFill/>
            </p:spPr>
            <p:txBody>
              <a:bodyPr>
                <a:spAutoFit/>
              </a:bodyPr>
              <a:lstStyle/>
              <a:p>
                <a:pPr algn="just"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grpSp>
        <p:nvGrpSpPr>
          <p:cNvPr id="63496" name="Group 65"/>
          <p:cNvGrpSpPr>
            <a:grpSpLocks/>
          </p:cNvGrpSpPr>
          <p:nvPr/>
        </p:nvGrpSpPr>
        <p:grpSpPr bwMode="auto">
          <a:xfrm>
            <a:off x="8226425" y="5532438"/>
            <a:ext cx="2203450" cy="831850"/>
            <a:chOff x="1794897" y="5107708"/>
            <a:chExt cx="2203305" cy="830996"/>
          </a:xfrm>
        </p:grpSpPr>
        <p:sp>
          <p:nvSpPr>
            <p:cNvPr id="67" name="Oval 66"/>
            <p:cNvSpPr/>
            <p:nvPr/>
          </p:nvSpPr>
          <p:spPr>
            <a:xfrm>
              <a:off x="1794897" y="5166385"/>
              <a:ext cx="495267" cy="4947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498" name="Rectangle 67"/>
            <p:cNvSpPr>
              <a:spLocks noChangeArrowheads="1"/>
            </p:cNvSpPr>
            <p:nvPr/>
          </p:nvSpPr>
          <p:spPr bwMode="auto">
            <a:xfrm>
              <a:off x="1830949" y="5212108"/>
              <a:ext cx="441117" cy="39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63499" name="Group 68"/>
            <p:cNvGrpSpPr>
              <a:grpSpLocks/>
            </p:cNvGrpSpPr>
            <p:nvPr/>
          </p:nvGrpSpPr>
          <p:grpSpPr bwMode="auto">
            <a:xfrm>
              <a:off x="2326675" y="5107708"/>
              <a:ext cx="1671527" cy="830996"/>
              <a:chOff x="8846438" y="837029"/>
              <a:chExt cx="1671527" cy="830996"/>
            </a:xfrm>
          </p:grpSpPr>
          <p:sp>
            <p:nvSpPr>
              <p:cNvPr id="70" name="TextBox 69"/>
              <p:cNvSpPr txBox="1"/>
              <p:nvPr/>
            </p:nvSpPr>
            <p:spPr>
              <a:xfrm>
                <a:off x="8846438" y="837029"/>
                <a:ext cx="923864" cy="245809"/>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One</a:t>
                </a:r>
              </a:p>
            </p:txBody>
          </p:sp>
          <p:sp>
            <p:nvSpPr>
              <p:cNvPr id="71" name="TextBox 70"/>
              <p:cNvSpPr txBox="1"/>
              <p:nvPr/>
            </p:nvSpPr>
            <p:spPr>
              <a:xfrm>
                <a:off x="8846438" y="1082838"/>
                <a:ext cx="1671527" cy="585187"/>
              </a:xfrm>
              <a:prstGeom prst="rect">
                <a:avLst/>
              </a:prstGeom>
              <a:noFill/>
            </p:spPr>
            <p:txBody>
              <a:bodyPr>
                <a:spAutoFit/>
              </a:bodyPr>
              <a:lstStyle/>
              <a:p>
                <a:pPr algn="just"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Group 30"/>
          <p:cNvGrpSpPr>
            <a:grpSpLocks/>
          </p:cNvGrpSpPr>
          <p:nvPr/>
        </p:nvGrpSpPr>
        <p:grpSpPr bwMode="auto">
          <a:xfrm>
            <a:off x="712788" y="641350"/>
            <a:ext cx="4459287" cy="754063"/>
            <a:chOff x="712098" y="642076"/>
            <a:chExt cx="4460763" cy="752559"/>
          </a:xfrm>
        </p:grpSpPr>
        <p:grpSp>
          <p:nvGrpSpPr>
            <p:cNvPr id="64532"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1877046"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Line chart</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64515" name="Chart 6"/>
          <p:cNvGraphicFramePr>
            <a:graphicFrameLocks/>
          </p:cNvGraphicFramePr>
          <p:nvPr/>
        </p:nvGraphicFramePr>
        <p:xfrm>
          <a:off x="979488" y="2073275"/>
          <a:ext cx="10233025" cy="3287713"/>
        </p:xfrm>
        <a:graphic>
          <a:graphicData uri="http://schemas.openxmlformats.org/presentationml/2006/ole">
            <mc:AlternateContent xmlns:mc="http://schemas.openxmlformats.org/markup-compatibility/2006">
              <mc:Choice xmlns:v="urn:schemas-microsoft-com:vml" Requires="v">
                <p:oleObj spid="_x0000_s64539" name="Chart" r:id="rId3" imgW="6350000" imgH="685800" progId="Excel.Chart.8">
                  <p:embed/>
                </p:oleObj>
              </mc:Choice>
              <mc:Fallback>
                <p:oleObj name="Chart" r:id="rId3" imgW="6350000" imgH="685800" progId="Excel.Chart.8">
                  <p:embed/>
                  <p:pic>
                    <p:nvPicPr>
                      <p:cNvPr id="0" name="Char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9488" y="2073275"/>
                        <a:ext cx="10233025" cy="328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4516" name="Group 2"/>
          <p:cNvGrpSpPr>
            <a:grpSpLocks/>
          </p:cNvGrpSpPr>
          <p:nvPr/>
        </p:nvGrpSpPr>
        <p:grpSpPr bwMode="auto">
          <a:xfrm>
            <a:off x="1582738" y="5538788"/>
            <a:ext cx="2043112" cy="708025"/>
            <a:chOff x="1346727" y="5539567"/>
            <a:chExt cx="2043019" cy="706663"/>
          </a:xfrm>
        </p:grpSpPr>
        <p:sp>
          <p:nvSpPr>
            <p:cNvPr id="9" name="Oval 8"/>
            <p:cNvSpPr/>
            <p:nvPr/>
          </p:nvSpPr>
          <p:spPr>
            <a:xfrm>
              <a:off x="1346727" y="5604529"/>
              <a:ext cx="454004" cy="4547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10"/>
            <p:cNvSpPr txBox="1"/>
            <p:nvPr/>
          </p:nvSpPr>
          <p:spPr>
            <a:xfrm>
              <a:off x="1894389" y="5539567"/>
              <a:ext cx="1495357" cy="706663"/>
            </a:xfrm>
            <a:prstGeom prst="rect">
              <a:avLst/>
            </a:prstGeom>
            <a:noFill/>
          </p:spPr>
          <p:txBody>
            <a:bodyPr>
              <a:spAutoFit/>
            </a:bodyPr>
            <a:lstStyle/>
            <a:p>
              <a:pPr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sp>
          <p:nvSpPr>
            <p:cNvPr id="64531" name="Rectangle 1"/>
            <p:cNvSpPr>
              <a:spLocks noChangeArrowheads="1"/>
            </p:cNvSpPr>
            <p:nvPr/>
          </p:nvSpPr>
          <p:spPr bwMode="auto">
            <a:xfrm>
              <a:off x="1374094" y="5647288"/>
              <a:ext cx="415479" cy="36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grpSp>
        <p:nvGrpSpPr>
          <p:cNvPr id="64517" name="Group 13"/>
          <p:cNvGrpSpPr>
            <a:grpSpLocks/>
          </p:cNvGrpSpPr>
          <p:nvPr/>
        </p:nvGrpSpPr>
        <p:grpSpPr bwMode="auto">
          <a:xfrm>
            <a:off x="3910013" y="5538788"/>
            <a:ext cx="2043112" cy="708025"/>
            <a:chOff x="1346727" y="5539567"/>
            <a:chExt cx="2043019" cy="706663"/>
          </a:xfrm>
        </p:grpSpPr>
        <p:sp>
          <p:nvSpPr>
            <p:cNvPr id="15" name="Oval 14"/>
            <p:cNvSpPr/>
            <p:nvPr/>
          </p:nvSpPr>
          <p:spPr>
            <a:xfrm>
              <a:off x="1346727" y="5604529"/>
              <a:ext cx="454004" cy="4547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1894389" y="5539567"/>
              <a:ext cx="1495357" cy="706663"/>
            </a:xfrm>
            <a:prstGeom prst="rect">
              <a:avLst/>
            </a:prstGeom>
            <a:noFill/>
          </p:spPr>
          <p:txBody>
            <a:bodyPr>
              <a:spAutoFit/>
            </a:bodyPr>
            <a:lstStyle/>
            <a:p>
              <a:pPr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sp>
          <p:nvSpPr>
            <p:cNvPr id="64528" name="Rectangle 16"/>
            <p:cNvSpPr>
              <a:spLocks noChangeArrowheads="1"/>
            </p:cNvSpPr>
            <p:nvPr/>
          </p:nvSpPr>
          <p:spPr bwMode="auto">
            <a:xfrm>
              <a:off x="1382910" y="5647288"/>
              <a:ext cx="415479" cy="36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grpSp>
        <p:nvGrpSpPr>
          <p:cNvPr id="64518" name="Group 17"/>
          <p:cNvGrpSpPr>
            <a:grpSpLocks/>
          </p:cNvGrpSpPr>
          <p:nvPr/>
        </p:nvGrpSpPr>
        <p:grpSpPr bwMode="auto">
          <a:xfrm>
            <a:off x="6238875" y="5538788"/>
            <a:ext cx="2043113" cy="708025"/>
            <a:chOff x="1346727" y="5539567"/>
            <a:chExt cx="2043019" cy="706663"/>
          </a:xfrm>
        </p:grpSpPr>
        <p:sp>
          <p:nvSpPr>
            <p:cNvPr id="19" name="Oval 18"/>
            <p:cNvSpPr/>
            <p:nvPr/>
          </p:nvSpPr>
          <p:spPr>
            <a:xfrm>
              <a:off x="1346727" y="5604529"/>
              <a:ext cx="454004" cy="4547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a:xfrm>
              <a:off x="1894390" y="5539567"/>
              <a:ext cx="1495356" cy="706663"/>
            </a:xfrm>
            <a:prstGeom prst="rect">
              <a:avLst/>
            </a:prstGeom>
            <a:noFill/>
          </p:spPr>
          <p:txBody>
            <a:bodyPr>
              <a:spAutoFit/>
            </a:bodyPr>
            <a:lstStyle/>
            <a:p>
              <a:pPr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sp>
          <p:nvSpPr>
            <p:cNvPr id="64525" name="Rectangle 20"/>
            <p:cNvSpPr>
              <a:spLocks noChangeArrowheads="1"/>
            </p:cNvSpPr>
            <p:nvPr/>
          </p:nvSpPr>
          <p:spPr bwMode="auto">
            <a:xfrm>
              <a:off x="1366079" y="5647288"/>
              <a:ext cx="415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grpSp>
        <p:nvGrpSpPr>
          <p:cNvPr id="64519" name="Group 21"/>
          <p:cNvGrpSpPr>
            <a:grpSpLocks/>
          </p:cNvGrpSpPr>
          <p:nvPr/>
        </p:nvGrpSpPr>
        <p:grpSpPr bwMode="auto">
          <a:xfrm>
            <a:off x="8566150" y="5538788"/>
            <a:ext cx="2043113" cy="708025"/>
            <a:chOff x="1346727" y="5539567"/>
            <a:chExt cx="2043019" cy="706663"/>
          </a:xfrm>
        </p:grpSpPr>
        <p:sp>
          <p:nvSpPr>
            <p:cNvPr id="23" name="Oval 22"/>
            <p:cNvSpPr/>
            <p:nvPr/>
          </p:nvSpPr>
          <p:spPr>
            <a:xfrm>
              <a:off x="1346727" y="5604529"/>
              <a:ext cx="454004" cy="4547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23"/>
            <p:cNvSpPr txBox="1"/>
            <p:nvPr/>
          </p:nvSpPr>
          <p:spPr>
            <a:xfrm>
              <a:off x="1894390" y="5539567"/>
              <a:ext cx="1495356" cy="706663"/>
            </a:xfrm>
            <a:prstGeom prst="rect">
              <a:avLst/>
            </a:prstGeom>
            <a:noFill/>
          </p:spPr>
          <p:txBody>
            <a:bodyPr>
              <a:spAutoFit/>
            </a:bodyPr>
            <a:lstStyle/>
            <a:p>
              <a:pPr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sp>
          <p:nvSpPr>
            <p:cNvPr id="64522" name="Rectangle 24"/>
            <p:cNvSpPr>
              <a:spLocks noChangeArrowheads="1"/>
            </p:cNvSpPr>
            <p:nvPr/>
          </p:nvSpPr>
          <p:spPr bwMode="auto">
            <a:xfrm>
              <a:off x="1366079" y="5647288"/>
              <a:ext cx="415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Group 30"/>
          <p:cNvGrpSpPr>
            <a:grpSpLocks/>
          </p:cNvGrpSpPr>
          <p:nvPr/>
        </p:nvGrpSpPr>
        <p:grpSpPr bwMode="auto">
          <a:xfrm>
            <a:off x="712788" y="641350"/>
            <a:ext cx="4459287" cy="754063"/>
            <a:chOff x="712098" y="642076"/>
            <a:chExt cx="4460763" cy="752559"/>
          </a:xfrm>
        </p:grpSpPr>
        <p:grpSp>
          <p:nvGrpSpPr>
            <p:cNvPr id="65557"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515432"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Column chart</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65539" name="Chart 6"/>
          <p:cNvGraphicFramePr>
            <a:graphicFrameLocks/>
          </p:cNvGraphicFramePr>
          <p:nvPr/>
        </p:nvGraphicFramePr>
        <p:xfrm>
          <a:off x="6138863" y="2273300"/>
          <a:ext cx="5168900" cy="3697288"/>
        </p:xfrm>
        <a:graphic>
          <a:graphicData uri="http://schemas.openxmlformats.org/presentationml/2006/ole">
            <mc:AlternateContent xmlns:mc="http://schemas.openxmlformats.org/markup-compatibility/2006">
              <mc:Choice xmlns:v="urn:schemas-microsoft-com:vml" Requires="v">
                <p:oleObj spid="_x0000_s65564" name="Chart" r:id="rId3" imgW="6350000" imgH="685800" progId="Excel.Chart.8">
                  <p:embed/>
                </p:oleObj>
              </mc:Choice>
              <mc:Fallback>
                <p:oleObj name="Chart" r:id="rId3" imgW="6350000" imgH="685800" progId="Excel.Chart.8">
                  <p:embed/>
                  <p:pic>
                    <p:nvPicPr>
                      <p:cNvPr id="0" name="Char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8863" y="2273300"/>
                        <a:ext cx="5168900" cy="369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5540" name="Rectangle 7"/>
          <p:cNvSpPr>
            <a:spLocks noChangeArrowheads="1"/>
          </p:cNvSpPr>
          <p:nvPr/>
        </p:nvSpPr>
        <p:spPr bwMode="auto">
          <a:xfrm>
            <a:off x="935038" y="2486025"/>
            <a:ext cx="45831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endPar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Nulla consequat massa quis enim.</a:t>
            </a:r>
          </a:p>
        </p:txBody>
      </p:sp>
      <p:grpSp>
        <p:nvGrpSpPr>
          <p:cNvPr id="65541" name="Group 8"/>
          <p:cNvGrpSpPr>
            <a:grpSpLocks/>
          </p:cNvGrpSpPr>
          <p:nvPr/>
        </p:nvGrpSpPr>
        <p:grpSpPr bwMode="auto">
          <a:xfrm>
            <a:off x="935038" y="4171950"/>
            <a:ext cx="2043112" cy="708025"/>
            <a:chOff x="1346727" y="5539567"/>
            <a:chExt cx="2043019" cy="706662"/>
          </a:xfrm>
        </p:grpSpPr>
        <p:sp>
          <p:nvSpPr>
            <p:cNvPr id="10" name="Oval 9"/>
            <p:cNvSpPr/>
            <p:nvPr/>
          </p:nvSpPr>
          <p:spPr>
            <a:xfrm>
              <a:off x="1346727" y="5604530"/>
              <a:ext cx="454004" cy="4547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10"/>
            <p:cNvSpPr txBox="1"/>
            <p:nvPr/>
          </p:nvSpPr>
          <p:spPr>
            <a:xfrm>
              <a:off x="1894389" y="5539567"/>
              <a:ext cx="1495357" cy="706662"/>
            </a:xfrm>
            <a:prstGeom prst="rect">
              <a:avLst/>
            </a:prstGeom>
            <a:noFill/>
          </p:spPr>
          <p:txBody>
            <a:bodyPr>
              <a:spAutoFit/>
            </a:bodyPr>
            <a:lstStyle/>
            <a:p>
              <a:pPr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sp>
          <p:nvSpPr>
            <p:cNvPr id="65556" name="Rectangle 11"/>
            <p:cNvSpPr>
              <a:spLocks noChangeArrowheads="1"/>
            </p:cNvSpPr>
            <p:nvPr/>
          </p:nvSpPr>
          <p:spPr bwMode="auto">
            <a:xfrm>
              <a:off x="1374094" y="5647288"/>
              <a:ext cx="415479" cy="368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grpSp>
        <p:nvGrpSpPr>
          <p:cNvPr id="65542" name="Group 12"/>
          <p:cNvGrpSpPr>
            <a:grpSpLocks/>
          </p:cNvGrpSpPr>
          <p:nvPr/>
        </p:nvGrpSpPr>
        <p:grpSpPr bwMode="auto">
          <a:xfrm>
            <a:off x="3475038" y="4171950"/>
            <a:ext cx="2043112" cy="708025"/>
            <a:chOff x="1346727" y="5539567"/>
            <a:chExt cx="2043019" cy="706662"/>
          </a:xfrm>
        </p:grpSpPr>
        <p:sp>
          <p:nvSpPr>
            <p:cNvPr id="14" name="Oval 13"/>
            <p:cNvSpPr/>
            <p:nvPr/>
          </p:nvSpPr>
          <p:spPr>
            <a:xfrm>
              <a:off x="1346727" y="5604530"/>
              <a:ext cx="454004" cy="4547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1894389" y="5539567"/>
              <a:ext cx="1495357" cy="706662"/>
            </a:xfrm>
            <a:prstGeom prst="rect">
              <a:avLst/>
            </a:prstGeom>
            <a:noFill/>
          </p:spPr>
          <p:txBody>
            <a:bodyPr>
              <a:spAutoFit/>
            </a:bodyPr>
            <a:lstStyle/>
            <a:p>
              <a:pPr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sp>
          <p:nvSpPr>
            <p:cNvPr id="65553" name="Rectangle 15"/>
            <p:cNvSpPr>
              <a:spLocks noChangeArrowheads="1"/>
            </p:cNvSpPr>
            <p:nvPr/>
          </p:nvSpPr>
          <p:spPr bwMode="auto">
            <a:xfrm>
              <a:off x="1382910" y="5647288"/>
              <a:ext cx="415479" cy="368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grpSp>
        <p:nvGrpSpPr>
          <p:cNvPr id="65543" name="Group 16"/>
          <p:cNvGrpSpPr>
            <a:grpSpLocks/>
          </p:cNvGrpSpPr>
          <p:nvPr/>
        </p:nvGrpSpPr>
        <p:grpSpPr bwMode="auto">
          <a:xfrm>
            <a:off x="935038" y="5045075"/>
            <a:ext cx="2043112" cy="708025"/>
            <a:chOff x="1346727" y="5539567"/>
            <a:chExt cx="2043019" cy="708583"/>
          </a:xfrm>
        </p:grpSpPr>
        <p:sp>
          <p:nvSpPr>
            <p:cNvPr id="18" name="Oval 17"/>
            <p:cNvSpPr/>
            <p:nvPr/>
          </p:nvSpPr>
          <p:spPr>
            <a:xfrm>
              <a:off x="1346727" y="5604706"/>
              <a:ext cx="454004" cy="4543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1894389" y="5539567"/>
              <a:ext cx="1495357" cy="708583"/>
            </a:xfrm>
            <a:prstGeom prst="rect">
              <a:avLst/>
            </a:prstGeom>
            <a:noFill/>
          </p:spPr>
          <p:txBody>
            <a:bodyPr>
              <a:spAutoFit/>
            </a:bodyPr>
            <a:lstStyle/>
            <a:p>
              <a:pPr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sp>
          <p:nvSpPr>
            <p:cNvPr id="65550" name="Rectangle 19"/>
            <p:cNvSpPr>
              <a:spLocks noChangeArrowheads="1"/>
            </p:cNvSpPr>
            <p:nvPr/>
          </p:nvSpPr>
          <p:spPr bwMode="auto">
            <a:xfrm>
              <a:off x="1366079" y="5647288"/>
              <a:ext cx="415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grpSp>
        <p:nvGrpSpPr>
          <p:cNvPr id="65544" name="Group 20"/>
          <p:cNvGrpSpPr>
            <a:grpSpLocks/>
          </p:cNvGrpSpPr>
          <p:nvPr/>
        </p:nvGrpSpPr>
        <p:grpSpPr bwMode="auto">
          <a:xfrm>
            <a:off x="3475038" y="5045075"/>
            <a:ext cx="2043112" cy="708025"/>
            <a:chOff x="1346727" y="5539567"/>
            <a:chExt cx="2043019" cy="708583"/>
          </a:xfrm>
        </p:grpSpPr>
        <p:sp>
          <p:nvSpPr>
            <p:cNvPr id="22" name="Oval 21"/>
            <p:cNvSpPr/>
            <p:nvPr/>
          </p:nvSpPr>
          <p:spPr>
            <a:xfrm>
              <a:off x="1346727" y="5604706"/>
              <a:ext cx="454004" cy="4543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22"/>
            <p:cNvSpPr txBox="1"/>
            <p:nvPr/>
          </p:nvSpPr>
          <p:spPr>
            <a:xfrm>
              <a:off x="1894389" y="5539567"/>
              <a:ext cx="1495357" cy="708583"/>
            </a:xfrm>
            <a:prstGeom prst="rect">
              <a:avLst/>
            </a:prstGeom>
            <a:noFill/>
          </p:spPr>
          <p:txBody>
            <a:bodyPr>
              <a:spAutoFit/>
            </a:bodyPr>
            <a:lstStyle/>
            <a:p>
              <a:pPr eaLnBrk="1" fontAlgn="auto" hangingPunct="1">
                <a:spcBef>
                  <a:spcPts val="0"/>
                </a:spcBef>
                <a:spcAft>
                  <a:spcPts val="0"/>
                </a:spcAft>
                <a:defRPr/>
              </a:pP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8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a:t>
              </a:r>
            </a:p>
          </p:txBody>
        </p:sp>
        <p:sp>
          <p:nvSpPr>
            <p:cNvPr id="65547" name="Rectangle 23"/>
            <p:cNvSpPr>
              <a:spLocks noChangeArrowheads="1"/>
            </p:cNvSpPr>
            <p:nvPr/>
          </p:nvSpPr>
          <p:spPr bwMode="auto">
            <a:xfrm>
              <a:off x="1366079" y="5647288"/>
              <a:ext cx="415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30"/>
          <p:cNvGrpSpPr>
            <a:grpSpLocks/>
          </p:cNvGrpSpPr>
          <p:nvPr/>
        </p:nvGrpSpPr>
        <p:grpSpPr bwMode="auto">
          <a:xfrm>
            <a:off x="712788" y="641350"/>
            <a:ext cx="4459287" cy="754063"/>
            <a:chOff x="712098" y="642076"/>
            <a:chExt cx="4460763" cy="752559"/>
          </a:xfrm>
        </p:grpSpPr>
        <p:grpSp>
          <p:nvGrpSpPr>
            <p:cNvPr id="66568"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1961211"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Area chart</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66563" name="Chart 6"/>
          <p:cNvGraphicFramePr>
            <a:graphicFrameLocks/>
          </p:cNvGraphicFramePr>
          <p:nvPr/>
        </p:nvGraphicFramePr>
        <p:xfrm>
          <a:off x="1090613" y="2273300"/>
          <a:ext cx="5167312" cy="3697288"/>
        </p:xfrm>
        <a:graphic>
          <a:graphicData uri="http://schemas.openxmlformats.org/presentationml/2006/ole">
            <mc:AlternateContent xmlns:mc="http://schemas.openxmlformats.org/markup-compatibility/2006">
              <mc:Choice xmlns:v="urn:schemas-microsoft-com:vml" Requires="v">
                <p:oleObj spid="_x0000_s66575" name="Chart" r:id="rId3" imgW="6350000" imgH="685800" progId="Excel.Chart.8">
                  <p:embed/>
                </p:oleObj>
              </mc:Choice>
              <mc:Fallback>
                <p:oleObj name="Chart" r:id="rId3" imgW="6350000" imgH="685800" progId="Excel.Chart.8">
                  <p:embed/>
                  <p:pic>
                    <p:nvPicPr>
                      <p:cNvPr id="0" name="Char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613" y="2273300"/>
                        <a:ext cx="5167312" cy="369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6564" name="Rectangle 7"/>
          <p:cNvSpPr>
            <a:spLocks noChangeArrowheads="1"/>
          </p:cNvSpPr>
          <p:nvPr/>
        </p:nvSpPr>
        <p:spPr bwMode="auto">
          <a:xfrm>
            <a:off x="6948488" y="2597150"/>
            <a:ext cx="41021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endPar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Nulla consequat massa quis enim.</a:t>
            </a:r>
          </a:p>
        </p:txBody>
      </p:sp>
      <p:grpSp>
        <p:nvGrpSpPr>
          <p:cNvPr id="66565" name="Group 1"/>
          <p:cNvGrpSpPr>
            <a:grpSpLocks/>
          </p:cNvGrpSpPr>
          <p:nvPr/>
        </p:nvGrpSpPr>
        <p:grpSpPr bwMode="auto">
          <a:xfrm>
            <a:off x="7050088" y="4244975"/>
            <a:ext cx="2465387" cy="1287463"/>
            <a:chOff x="6836541" y="4217308"/>
            <a:chExt cx="2465408" cy="1287329"/>
          </a:xfrm>
        </p:grpSpPr>
        <p:sp>
          <p:nvSpPr>
            <p:cNvPr id="9" name="Rectangle 8"/>
            <p:cNvSpPr/>
            <p:nvPr/>
          </p:nvSpPr>
          <p:spPr>
            <a:xfrm>
              <a:off x="6836541" y="4217308"/>
              <a:ext cx="2465408" cy="12873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7069905" y="4437948"/>
              <a:ext cx="1998680" cy="838113"/>
            </a:xfrm>
            <a:prstGeom prst="rect">
              <a:avLst/>
            </a:prstGeom>
            <a:noFill/>
          </p:spPr>
          <p:txBody>
            <a:bodyPr wrap="none">
              <a:spAutoFit/>
            </a:bodyPr>
            <a:lstStyle/>
            <a:p>
              <a:pPr algn="ctr" eaLnBrk="1" fontAlgn="auto" hangingPunct="1">
                <a:spcBef>
                  <a:spcPts val="0"/>
                </a:spcBef>
                <a:spcAft>
                  <a:spcPts val="0"/>
                </a:spcAft>
                <a:defRPr/>
              </a:pPr>
              <a:r>
                <a:rPr lang="en-US" sz="24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$15,026,150</a:t>
              </a:r>
            </a:p>
            <a:p>
              <a:pPr algn="ctr" eaLnBrk="1" fontAlgn="auto" hangingPunct="1">
                <a:spcBef>
                  <a:spcPts val="0"/>
                </a:spcBef>
                <a:spcAft>
                  <a:spcPts val="0"/>
                </a:spcAft>
                <a:defRPr/>
              </a:pPr>
              <a:r>
                <a:rPr lang="en-US" sz="14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Sales / Years</a:t>
              </a:r>
            </a:p>
            <a:p>
              <a:pPr algn="ctr" eaLnBrk="1" fontAlgn="auto" hangingPunct="1">
                <a:spcBef>
                  <a:spcPts val="0"/>
                </a:spcBef>
                <a:spcAft>
                  <a:spcPts val="0"/>
                </a:spcAft>
                <a:defRPr/>
              </a:pPr>
              <a:r>
                <a:rPr lang="en-US" sz="105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5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5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5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50" dirty="0" err="1">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endParaRPr lang="en-US" sz="105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13"/>
          <p:cNvGrpSpPr>
            <a:grpSpLocks/>
          </p:cNvGrpSpPr>
          <p:nvPr/>
        </p:nvGrpSpPr>
        <p:grpSpPr bwMode="auto">
          <a:xfrm>
            <a:off x="712788" y="641350"/>
            <a:ext cx="4459287" cy="754063"/>
            <a:chOff x="712098" y="642076"/>
            <a:chExt cx="4460763" cy="752559"/>
          </a:xfrm>
        </p:grpSpPr>
        <p:grpSp>
          <p:nvGrpSpPr>
            <p:cNvPr id="21530" name="Group 6"/>
            <p:cNvGrpSpPr>
              <a:grpSpLocks/>
            </p:cNvGrpSpPr>
            <p:nvPr/>
          </p:nvGrpSpPr>
          <p:grpSpPr bwMode="auto">
            <a:xfrm>
              <a:off x="842297" y="662673"/>
              <a:ext cx="4330564" cy="710554"/>
              <a:chOff x="1214531" y="695836"/>
              <a:chExt cx="4330564" cy="710554"/>
            </a:xfrm>
          </p:grpSpPr>
          <p:sp>
            <p:nvSpPr>
              <p:cNvPr id="4" name="TextBox 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5" name="TextBox 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 name="Rectangle 5"/>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Rectangle 9"/>
          <p:cNvSpPr/>
          <p:nvPr/>
        </p:nvSpPr>
        <p:spPr>
          <a:xfrm>
            <a:off x="5162550" y="2525713"/>
            <a:ext cx="5638800" cy="739775"/>
          </a:xfrm>
          <a:prstGeom prst="rect">
            <a:avLst/>
          </a:prstGeom>
        </p:spPr>
        <p:txBody>
          <a:bodyPr>
            <a:spAutoFit/>
          </a:bodyPr>
          <a:lstStyle/>
          <a:p>
            <a:pPr eaLnBrk="1" fontAlgn="auto" hangingPunct="1">
              <a:spcBef>
                <a:spcPts val="0"/>
              </a:spcBef>
              <a:spcAft>
                <a:spcPts val="0"/>
              </a:spcAft>
              <a:defRPr/>
            </a:pP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Your work is going to fill a large part of your life, and the only way to be truly satisfied is to </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do what you believe </a:t>
            </a:r>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is great work. And the only way to do great work is to love what you do.</a:t>
            </a:r>
          </a:p>
        </p:txBody>
      </p:sp>
      <p:grpSp>
        <p:nvGrpSpPr>
          <p:cNvPr id="21508" name="Group 10"/>
          <p:cNvGrpSpPr>
            <a:grpSpLocks/>
          </p:cNvGrpSpPr>
          <p:nvPr/>
        </p:nvGrpSpPr>
        <p:grpSpPr bwMode="auto">
          <a:xfrm>
            <a:off x="5245100" y="3829050"/>
            <a:ext cx="2506663" cy="646113"/>
            <a:chOff x="5245483" y="3349103"/>
            <a:chExt cx="2506687" cy="646331"/>
          </a:xfrm>
        </p:grpSpPr>
        <p:sp>
          <p:nvSpPr>
            <p:cNvPr id="21526" name="Rectangle 21"/>
            <p:cNvSpPr>
              <a:spLocks noChangeArrowheads="1"/>
            </p:cNvSpPr>
            <p:nvPr/>
          </p:nvSpPr>
          <p:spPr bwMode="auto">
            <a:xfrm>
              <a:off x="5245483" y="3379882"/>
              <a:ext cx="595041" cy="58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1527" name="Group 22"/>
            <p:cNvGrpSpPr>
              <a:grpSpLocks/>
            </p:cNvGrpSpPr>
            <p:nvPr/>
          </p:nvGrpSpPr>
          <p:grpSpPr bwMode="auto">
            <a:xfrm>
              <a:off x="5812226" y="3349103"/>
              <a:ext cx="1939944" cy="646331"/>
              <a:chOff x="8847784" y="837029"/>
              <a:chExt cx="1939944" cy="646331"/>
            </a:xfrm>
          </p:grpSpPr>
          <p:sp>
            <p:nvSpPr>
              <p:cNvPr id="24" name="TextBox 23"/>
              <p:cNvSpPr txBox="1"/>
              <p:nvPr/>
            </p:nvSpPr>
            <p:spPr>
              <a:xfrm>
                <a:off x="8847784" y="837029"/>
                <a:ext cx="923934" cy="246146"/>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One</a:t>
                </a:r>
              </a:p>
            </p:txBody>
          </p:sp>
          <p:sp>
            <p:nvSpPr>
              <p:cNvPr id="25" name="TextBox 24"/>
              <p:cNvSpPr txBox="1"/>
              <p:nvPr/>
            </p:nvSpPr>
            <p:spPr>
              <a:xfrm>
                <a:off x="8847784" y="1083175"/>
                <a:ext cx="1939944" cy="400185"/>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cxnSp>
        <p:nvCxnSpPr>
          <p:cNvPr id="9" name="Straight Connector 8"/>
          <p:cNvCxnSpPr/>
          <p:nvPr/>
        </p:nvCxnSpPr>
        <p:spPr>
          <a:xfrm>
            <a:off x="5245100" y="3511550"/>
            <a:ext cx="571976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1510" name="Group 25"/>
          <p:cNvGrpSpPr>
            <a:grpSpLocks/>
          </p:cNvGrpSpPr>
          <p:nvPr/>
        </p:nvGrpSpPr>
        <p:grpSpPr bwMode="auto">
          <a:xfrm>
            <a:off x="5260975" y="4727575"/>
            <a:ext cx="2490788" cy="646113"/>
            <a:chOff x="5260711" y="3349103"/>
            <a:chExt cx="2491459" cy="646331"/>
          </a:xfrm>
        </p:grpSpPr>
        <p:sp>
          <p:nvSpPr>
            <p:cNvPr id="21522" name="Rectangle 26"/>
            <p:cNvSpPr>
              <a:spLocks noChangeArrowheads="1"/>
            </p:cNvSpPr>
            <p:nvPr/>
          </p:nvSpPr>
          <p:spPr bwMode="auto">
            <a:xfrm>
              <a:off x="5260711" y="3349103"/>
              <a:ext cx="595195" cy="58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1523" name="Group 27"/>
            <p:cNvGrpSpPr>
              <a:grpSpLocks/>
            </p:cNvGrpSpPr>
            <p:nvPr/>
          </p:nvGrpSpPr>
          <p:grpSpPr bwMode="auto">
            <a:xfrm>
              <a:off x="5811722" y="3349103"/>
              <a:ext cx="1940448" cy="646331"/>
              <a:chOff x="8847280" y="837029"/>
              <a:chExt cx="1940448" cy="646331"/>
            </a:xfrm>
          </p:grpSpPr>
          <p:sp>
            <p:nvSpPr>
              <p:cNvPr id="29" name="TextBox 28"/>
              <p:cNvSpPr txBox="1"/>
              <p:nvPr/>
            </p:nvSpPr>
            <p:spPr>
              <a:xfrm>
                <a:off x="8847280" y="837029"/>
                <a:ext cx="924174" cy="246146"/>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One</a:t>
                </a:r>
              </a:p>
            </p:txBody>
          </p:sp>
          <p:sp>
            <p:nvSpPr>
              <p:cNvPr id="30" name="TextBox 29"/>
              <p:cNvSpPr txBox="1"/>
              <p:nvPr/>
            </p:nvSpPr>
            <p:spPr>
              <a:xfrm>
                <a:off x="8847280" y="1083175"/>
                <a:ext cx="1940448" cy="400185"/>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grpSp>
        <p:nvGrpSpPr>
          <p:cNvPr id="21511" name="Group 30"/>
          <p:cNvGrpSpPr>
            <a:grpSpLocks/>
          </p:cNvGrpSpPr>
          <p:nvPr/>
        </p:nvGrpSpPr>
        <p:grpSpPr bwMode="auto">
          <a:xfrm>
            <a:off x="8118475" y="3816350"/>
            <a:ext cx="2520950" cy="658813"/>
            <a:chOff x="5231055" y="3336705"/>
            <a:chExt cx="2521115" cy="658729"/>
          </a:xfrm>
        </p:grpSpPr>
        <p:sp>
          <p:nvSpPr>
            <p:cNvPr id="21518" name="Rectangle 31"/>
            <p:cNvSpPr>
              <a:spLocks noChangeArrowheads="1"/>
            </p:cNvSpPr>
            <p:nvPr/>
          </p:nvSpPr>
          <p:spPr bwMode="auto">
            <a:xfrm>
              <a:off x="5231055" y="3336705"/>
              <a:ext cx="595352" cy="58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1519" name="Group 32"/>
            <p:cNvGrpSpPr>
              <a:grpSpLocks/>
            </p:cNvGrpSpPr>
            <p:nvPr/>
          </p:nvGrpSpPr>
          <p:grpSpPr bwMode="auto">
            <a:xfrm>
              <a:off x="5812118" y="3349403"/>
              <a:ext cx="1940052" cy="646031"/>
              <a:chOff x="8847676" y="837329"/>
              <a:chExt cx="1940052" cy="646031"/>
            </a:xfrm>
          </p:grpSpPr>
          <p:sp>
            <p:nvSpPr>
              <p:cNvPr id="34" name="TextBox 33"/>
              <p:cNvSpPr txBox="1"/>
              <p:nvPr/>
            </p:nvSpPr>
            <p:spPr>
              <a:xfrm>
                <a:off x="8847676" y="837329"/>
                <a:ext cx="923985" cy="246032"/>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One</a:t>
                </a:r>
              </a:p>
            </p:txBody>
          </p:sp>
          <p:sp>
            <p:nvSpPr>
              <p:cNvPr id="35" name="TextBox 34"/>
              <p:cNvSpPr txBox="1"/>
              <p:nvPr/>
            </p:nvSpPr>
            <p:spPr>
              <a:xfrm>
                <a:off x="8847676" y="1083361"/>
                <a:ext cx="1940052" cy="399999"/>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grpSp>
        <p:nvGrpSpPr>
          <p:cNvPr id="21512" name="Group 35"/>
          <p:cNvGrpSpPr>
            <a:grpSpLocks/>
          </p:cNvGrpSpPr>
          <p:nvPr/>
        </p:nvGrpSpPr>
        <p:grpSpPr bwMode="auto">
          <a:xfrm>
            <a:off x="8118475" y="4727575"/>
            <a:ext cx="2520950" cy="646113"/>
            <a:chOff x="5231055" y="3349102"/>
            <a:chExt cx="2521115" cy="646332"/>
          </a:xfrm>
        </p:grpSpPr>
        <p:sp>
          <p:nvSpPr>
            <p:cNvPr id="21514" name="Rectangle 36"/>
            <p:cNvSpPr>
              <a:spLocks noChangeArrowheads="1"/>
            </p:cNvSpPr>
            <p:nvPr/>
          </p:nvSpPr>
          <p:spPr bwMode="auto">
            <a:xfrm>
              <a:off x="5231055" y="3349102"/>
              <a:ext cx="595352" cy="584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1515" name="Group 37"/>
            <p:cNvGrpSpPr>
              <a:grpSpLocks/>
            </p:cNvGrpSpPr>
            <p:nvPr/>
          </p:nvGrpSpPr>
          <p:grpSpPr bwMode="auto">
            <a:xfrm>
              <a:off x="5812118" y="3349102"/>
              <a:ext cx="1940052" cy="646332"/>
              <a:chOff x="8847676" y="837028"/>
              <a:chExt cx="1940052" cy="646332"/>
            </a:xfrm>
          </p:grpSpPr>
          <p:sp>
            <p:nvSpPr>
              <p:cNvPr id="39" name="TextBox 38"/>
              <p:cNvSpPr txBox="1"/>
              <p:nvPr/>
            </p:nvSpPr>
            <p:spPr>
              <a:xfrm>
                <a:off x="8847676" y="837028"/>
                <a:ext cx="923985" cy="246146"/>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Header One</a:t>
                </a:r>
              </a:p>
            </p:txBody>
          </p:sp>
          <p:sp>
            <p:nvSpPr>
              <p:cNvPr id="40" name="TextBox 39"/>
              <p:cNvSpPr txBox="1"/>
              <p:nvPr/>
            </p:nvSpPr>
            <p:spPr>
              <a:xfrm>
                <a:off x="8847676" y="1083174"/>
                <a:ext cx="1940052" cy="400186"/>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pic>
        <p:nvPicPr>
          <p:cNvPr id="2151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650" r="16650"/>
          <a:stretch>
            <a:fillRect/>
          </a:stretch>
        </p:blipFill>
        <p:spPr>
          <a:xfrm>
            <a:off x="1395413" y="2324100"/>
            <a:ext cx="3252787" cy="3251200"/>
          </a:xfrm>
        </p:spPr>
      </p:pic>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6" name="Group 30"/>
          <p:cNvGrpSpPr>
            <a:grpSpLocks/>
          </p:cNvGrpSpPr>
          <p:nvPr/>
        </p:nvGrpSpPr>
        <p:grpSpPr bwMode="auto">
          <a:xfrm>
            <a:off x="712788" y="641350"/>
            <a:ext cx="4459287" cy="754063"/>
            <a:chOff x="712098" y="642076"/>
            <a:chExt cx="4460763" cy="752559"/>
          </a:xfrm>
        </p:grpSpPr>
        <p:grpSp>
          <p:nvGrpSpPr>
            <p:cNvPr id="67601"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1735711"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Bar chart</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67587" name="Chart 6"/>
          <p:cNvGraphicFramePr>
            <a:graphicFrameLocks/>
          </p:cNvGraphicFramePr>
          <p:nvPr/>
        </p:nvGraphicFramePr>
        <p:xfrm>
          <a:off x="5878513" y="2273300"/>
          <a:ext cx="5403850" cy="3697288"/>
        </p:xfrm>
        <a:graphic>
          <a:graphicData uri="http://schemas.openxmlformats.org/presentationml/2006/ole">
            <mc:AlternateContent xmlns:mc="http://schemas.openxmlformats.org/markup-compatibility/2006">
              <mc:Choice xmlns:v="urn:schemas-microsoft-com:vml" Requires="v">
                <p:oleObj spid="_x0000_s67608" name="Chart" r:id="rId3" imgW="6350000" imgH="685800" progId="Excel.Chart.8">
                  <p:embed/>
                </p:oleObj>
              </mc:Choice>
              <mc:Fallback>
                <p:oleObj name="Chart" r:id="rId3" imgW="6350000" imgH="685800" progId="Excel.Chart.8">
                  <p:embed/>
                  <p:pic>
                    <p:nvPicPr>
                      <p:cNvPr id="0" name="Char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8513" y="2273300"/>
                        <a:ext cx="5403850" cy="369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7588" name="Rectangle 11"/>
          <p:cNvSpPr>
            <a:spLocks noChangeArrowheads="1"/>
          </p:cNvSpPr>
          <p:nvPr/>
        </p:nvSpPr>
        <p:spPr bwMode="auto">
          <a:xfrm>
            <a:off x="960438" y="2486025"/>
            <a:ext cx="45831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endPar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Nulla consequat massa quis enim.</a:t>
            </a:r>
          </a:p>
        </p:txBody>
      </p:sp>
      <p:grpSp>
        <p:nvGrpSpPr>
          <p:cNvPr id="67589" name="Group 1"/>
          <p:cNvGrpSpPr>
            <a:grpSpLocks/>
          </p:cNvGrpSpPr>
          <p:nvPr/>
        </p:nvGrpSpPr>
        <p:grpSpPr bwMode="auto">
          <a:xfrm>
            <a:off x="1068388" y="4427538"/>
            <a:ext cx="955675" cy="939800"/>
            <a:chOff x="902446" y="4234124"/>
            <a:chExt cx="957166" cy="939037"/>
          </a:xfrm>
        </p:grpSpPr>
        <p:sp>
          <p:nvSpPr>
            <p:cNvPr id="67599" name="Rectangle 12"/>
            <p:cNvSpPr>
              <a:spLocks noChangeArrowheads="1"/>
            </p:cNvSpPr>
            <p:nvPr/>
          </p:nvSpPr>
          <p:spPr bwMode="auto">
            <a:xfrm>
              <a:off x="1146029" y="4234124"/>
              <a:ext cx="493193" cy="46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5" name="TextBox 14"/>
            <p:cNvSpPr txBox="1"/>
            <p:nvPr/>
          </p:nvSpPr>
          <p:spPr>
            <a:xfrm>
              <a:off x="902446" y="4695711"/>
              <a:ext cx="957166" cy="477450"/>
            </a:xfrm>
            <a:prstGeom prst="rect">
              <a:avLst/>
            </a:prstGeom>
            <a:noFill/>
          </p:spPr>
          <p:txBody>
            <a:bodyPr wrap="none">
              <a:spAutoFit/>
            </a:bodyPr>
            <a:lstStyle/>
            <a:p>
              <a:pPr algn="ctr" eaLnBrk="1" fontAlgn="auto" hangingPunct="1">
                <a:spcBef>
                  <a:spcPts val="0"/>
                </a:spcBef>
                <a:spcAft>
                  <a:spcPts val="0"/>
                </a:spcAft>
                <a:defRPr/>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123.456</a:t>
              </a:r>
            </a:p>
            <a:p>
              <a:pPr algn="ctr" eaLnBrk="1" fontAlgn="auto" hangingPunct="1">
                <a:spcBef>
                  <a:spcPts val="0"/>
                </a:spcBef>
                <a:spcAft>
                  <a:spcPts val="0"/>
                </a:spcAft>
                <a:defRPr/>
              </a:pP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Sales</a:t>
              </a:r>
            </a:p>
          </p:txBody>
        </p:sp>
      </p:grpSp>
      <p:grpSp>
        <p:nvGrpSpPr>
          <p:cNvPr id="67590" name="Group 16"/>
          <p:cNvGrpSpPr>
            <a:grpSpLocks/>
          </p:cNvGrpSpPr>
          <p:nvPr/>
        </p:nvGrpSpPr>
        <p:grpSpPr bwMode="auto">
          <a:xfrm>
            <a:off x="2192338" y="4427538"/>
            <a:ext cx="955675" cy="939800"/>
            <a:chOff x="902446" y="4234124"/>
            <a:chExt cx="957166" cy="939037"/>
          </a:xfrm>
        </p:grpSpPr>
        <p:sp>
          <p:nvSpPr>
            <p:cNvPr id="67597" name="Rectangle 17"/>
            <p:cNvSpPr>
              <a:spLocks noChangeArrowheads="1"/>
            </p:cNvSpPr>
            <p:nvPr/>
          </p:nvSpPr>
          <p:spPr bwMode="auto">
            <a:xfrm>
              <a:off x="1185974" y="4234124"/>
              <a:ext cx="493193" cy="46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9" name="TextBox 18"/>
            <p:cNvSpPr txBox="1"/>
            <p:nvPr/>
          </p:nvSpPr>
          <p:spPr>
            <a:xfrm>
              <a:off x="902446" y="4695711"/>
              <a:ext cx="957166" cy="477450"/>
            </a:xfrm>
            <a:prstGeom prst="rect">
              <a:avLst/>
            </a:prstGeom>
            <a:noFill/>
          </p:spPr>
          <p:txBody>
            <a:bodyPr wrap="none">
              <a:spAutoFit/>
            </a:bodyPr>
            <a:lstStyle/>
            <a:p>
              <a:pPr algn="ctr" eaLnBrk="1" fontAlgn="auto" hangingPunct="1">
                <a:spcBef>
                  <a:spcPts val="0"/>
                </a:spcBef>
                <a:spcAft>
                  <a:spcPts val="0"/>
                </a:spcAft>
                <a:defRPr/>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123.456</a:t>
              </a:r>
            </a:p>
            <a:p>
              <a:pPr algn="ctr" eaLnBrk="1" fontAlgn="auto" hangingPunct="1">
                <a:spcBef>
                  <a:spcPts val="0"/>
                </a:spcBef>
                <a:spcAft>
                  <a:spcPts val="0"/>
                </a:spcAft>
                <a:defRPr/>
              </a:pP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Sales</a:t>
              </a:r>
            </a:p>
          </p:txBody>
        </p:sp>
      </p:grpSp>
      <p:grpSp>
        <p:nvGrpSpPr>
          <p:cNvPr id="67591" name="Group 19"/>
          <p:cNvGrpSpPr>
            <a:grpSpLocks/>
          </p:cNvGrpSpPr>
          <p:nvPr/>
        </p:nvGrpSpPr>
        <p:grpSpPr bwMode="auto">
          <a:xfrm>
            <a:off x="3359150" y="4413250"/>
            <a:ext cx="957263" cy="939800"/>
            <a:chOff x="903258" y="4234124"/>
            <a:chExt cx="955541" cy="939037"/>
          </a:xfrm>
        </p:grpSpPr>
        <p:sp>
          <p:nvSpPr>
            <p:cNvPr id="67595" name="Rectangle 20"/>
            <p:cNvSpPr>
              <a:spLocks noChangeArrowheads="1"/>
            </p:cNvSpPr>
            <p:nvPr/>
          </p:nvSpPr>
          <p:spPr bwMode="auto">
            <a:xfrm>
              <a:off x="1134216" y="4234124"/>
              <a:ext cx="493625" cy="46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2" name="TextBox 21"/>
            <p:cNvSpPr txBox="1"/>
            <p:nvPr/>
          </p:nvSpPr>
          <p:spPr>
            <a:xfrm>
              <a:off x="903258" y="4695712"/>
              <a:ext cx="955541" cy="477449"/>
            </a:xfrm>
            <a:prstGeom prst="rect">
              <a:avLst/>
            </a:prstGeom>
            <a:noFill/>
          </p:spPr>
          <p:txBody>
            <a:bodyPr wrap="none">
              <a:spAutoFit/>
            </a:bodyPr>
            <a:lstStyle/>
            <a:p>
              <a:pPr algn="ctr" eaLnBrk="1" fontAlgn="auto" hangingPunct="1">
                <a:spcBef>
                  <a:spcPts val="0"/>
                </a:spcBef>
                <a:spcAft>
                  <a:spcPts val="0"/>
                </a:spcAft>
                <a:defRPr/>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123.456</a:t>
              </a:r>
            </a:p>
            <a:p>
              <a:pPr algn="ctr" eaLnBrk="1" fontAlgn="auto" hangingPunct="1">
                <a:spcBef>
                  <a:spcPts val="0"/>
                </a:spcBef>
                <a:spcAft>
                  <a:spcPts val="0"/>
                </a:spcAft>
                <a:defRPr/>
              </a:pP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Sales</a:t>
              </a:r>
            </a:p>
          </p:txBody>
        </p:sp>
      </p:grpSp>
      <p:grpSp>
        <p:nvGrpSpPr>
          <p:cNvPr id="67592" name="Group 25"/>
          <p:cNvGrpSpPr>
            <a:grpSpLocks/>
          </p:cNvGrpSpPr>
          <p:nvPr/>
        </p:nvGrpSpPr>
        <p:grpSpPr bwMode="auto">
          <a:xfrm>
            <a:off x="4479925" y="4413250"/>
            <a:ext cx="957263" cy="939800"/>
            <a:chOff x="903258" y="4234124"/>
            <a:chExt cx="955541" cy="939037"/>
          </a:xfrm>
        </p:grpSpPr>
        <p:sp>
          <p:nvSpPr>
            <p:cNvPr id="67593" name="Rectangle 26"/>
            <p:cNvSpPr>
              <a:spLocks noChangeArrowheads="1"/>
            </p:cNvSpPr>
            <p:nvPr/>
          </p:nvSpPr>
          <p:spPr bwMode="auto">
            <a:xfrm>
              <a:off x="1172309" y="4234124"/>
              <a:ext cx="493625" cy="46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4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8" name="TextBox 27"/>
            <p:cNvSpPr txBox="1"/>
            <p:nvPr/>
          </p:nvSpPr>
          <p:spPr>
            <a:xfrm>
              <a:off x="903258" y="4695712"/>
              <a:ext cx="955541" cy="477449"/>
            </a:xfrm>
            <a:prstGeom prst="rect">
              <a:avLst/>
            </a:prstGeom>
            <a:noFill/>
          </p:spPr>
          <p:txBody>
            <a:bodyPr wrap="none">
              <a:spAutoFit/>
            </a:bodyPr>
            <a:lstStyle/>
            <a:p>
              <a:pPr algn="ctr" eaLnBrk="1" fontAlgn="auto" hangingPunct="1">
                <a:spcBef>
                  <a:spcPts val="0"/>
                </a:spcBef>
                <a:spcAft>
                  <a:spcPts val="0"/>
                </a:spcAft>
                <a:defRPr/>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123.456</a:t>
              </a:r>
            </a:p>
            <a:p>
              <a:pPr algn="ctr" eaLnBrk="1" fontAlgn="auto" hangingPunct="1">
                <a:spcBef>
                  <a:spcPts val="0"/>
                </a:spcBef>
                <a:spcAft>
                  <a:spcPts val="0"/>
                </a:spcAft>
                <a:defRPr/>
              </a:pPr>
              <a:r>
                <a:rPr 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Sales</a:t>
              </a:r>
            </a:p>
          </p:txBody>
        </p:sp>
      </p:grpSp>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Group 30"/>
          <p:cNvGrpSpPr>
            <a:grpSpLocks/>
          </p:cNvGrpSpPr>
          <p:nvPr/>
        </p:nvGrpSpPr>
        <p:grpSpPr bwMode="auto">
          <a:xfrm>
            <a:off x="712788" y="641350"/>
            <a:ext cx="4459287" cy="754063"/>
            <a:chOff x="712098" y="642076"/>
            <a:chExt cx="4460763" cy="752559"/>
          </a:xfrm>
        </p:grpSpPr>
        <p:grpSp>
          <p:nvGrpSpPr>
            <p:cNvPr id="68614"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515432"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Column chart</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68611" name="Chart 6"/>
          <p:cNvGraphicFramePr>
            <a:graphicFrameLocks/>
          </p:cNvGraphicFramePr>
          <p:nvPr/>
        </p:nvGraphicFramePr>
        <p:xfrm>
          <a:off x="1662113" y="2287588"/>
          <a:ext cx="3538537" cy="2797175"/>
        </p:xfrm>
        <a:graphic>
          <a:graphicData uri="http://schemas.openxmlformats.org/presentationml/2006/ole">
            <mc:AlternateContent xmlns:mc="http://schemas.openxmlformats.org/markup-compatibility/2006">
              <mc:Choice xmlns:v="urn:schemas-microsoft-com:vml" Requires="v">
                <p:oleObj spid="_x0000_s68624" name="Chart" r:id="rId3" imgW="6350000" imgH="685800" progId="Excel.Chart.8">
                  <p:embed/>
                </p:oleObj>
              </mc:Choice>
              <mc:Fallback>
                <p:oleObj name="Chart" r:id="rId3" imgW="6350000" imgH="685800" progId="Excel.Chart.8">
                  <p:embed/>
                  <p:pic>
                    <p:nvPicPr>
                      <p:cNvPr id="0" name="Char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2113" y="2287588"/>
                        <a:ext cx="3538537"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12" name="Chart 7"/>
          <p:cNvGraphicFramePr>
            <a:graphicFrameLocks/>
          </p:cNvGraphicFramePr>
          <p:nvPr/>
        </p:nvGraphicFramePr>
        <p:xfrm>
          <a:off x="6991350" y="2287588"/>
          <a:ext cx="3538538" cy="2797175"/>
        </p:xfrm>
        <a:graphic>
          <a:graphicData uri="http://schemas.openxmlformats.org/presentationml/2006/ole">
            <mc:AlternateContent xmlns:mc="http://schemas.openxmlformats.org/markup-compatibility/2006">
              <mc:Choice xmlns:v="urn:schemas-microsoft-com:vml" Requires="v">
                <p:oleObj spid="_x0000_s68625" name="Chart" r:id="rId5" imgW="6350000" imgH="685800" progId="Excel.Chart.8">
                  <p:embed/>
                </p:oleObj>
              </mc:Choice>
              <mc:Fallback>
                <p:oleObj name="Chart" r:id="rId5" imgW="6350000" imgH="685800" progId="Excel.Chart.8">
                  <p:embed/>
                  <p:pic>
                    <p:nvPicPr>
                      <p:cNvPr id="0" name="Chart 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1350" y="2287588"/>
                        <a:ext cx="3538538"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tangle 9"/>
          <p:cNvSpPr/>
          <p:nvPr/>
        </p:nvSpPr>
        <p:spPr>
          <a:xfrm>
            <a:off x="1885950" y="5643563"/>
            <a:ext cx="8420100" cy="646112"/>
          </a:xfrm>
          <a:prstGeom prst="rect">
            <a:avLst/>
          </a:prstGeom>
        </p:spPr>
        <p:txBody>
          <a:bodyPr>
            <a:spAutoFit/>
          </a:bodyPr>
          <a:lstStyle/>
          <a:p>
            <a:pPr algn="ctr" eaLnBrk="1" fontAlgn="auto" hangingPunct="1">
              <a:spcBef>
                <a:spcPts val="0"/>
              </a:spcBef>
              <a:spcAft>
                <a:spcPts val="0"/>
              </a:spcAft>
              <a:defRPr/>
            </a:pP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 ipsum dolor sit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Donec</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quam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felis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ultricies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nec</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pellentesque</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eu</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pretium</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sem.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Nulla</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consequat</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quis</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enim</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Tree>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4" name="Group 30"/>
          <p:cNvGrpSpPr>
            <a:grpSpLocks/>
          </p:cNvGrpSpPr>
          <p:nvPr/>
        </p:nvGrpSpPr>
        <p:grpSpPr bwMode="auto">
          <a:xfrm>
            <a:off x="712788" y="641350"/>
            <a:ext cx="4459287" cy="754063"/>
            <a:chOff x="712098" y="642076"/>
            <a:chExt cx="4460763" cy="752559"/>
          </a:xfrm>
        </p:grpSpPr>
        <p:grpSp>
          <p:nvGrpSpPr>
            <p:cNvPr id="69685"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964843"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Tree </a:t>
                </a:r>
                <a:r>
                  <a:rPr lang="en-US" sz="2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infographic</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9635" name="Group 2"/>
          <p:cNvGrpSpPr>
            <a:grpSpLocks/>
          </p:cNvGrpSpPr>
          <p:nvPr/>
        </p:nvGrpSpPr>
        <p:grpSpPr bwMode="auto">
          <a:xfrm>
            <a:off x="4187825" y="1860550"/>
            <a:ext cx="7067550" cy="5187950"/>
            <a:chOff x="4049410" y="1860186"/>
            <a:chExt cx="7067288" cy="5187821"/>
          </a:xfrm>
        </p:grpSpPr>
        <p:grpSp>
          <p:nvGrpSpPr>
            <p:cNvPr id="69637" name="Group 9"/>
            <p:cNvGrpSpPr>
              <a:grpSpLocks/>
            </p:cNvGrpSpPr>
            <p:nvPr/>
          </p:nvGrpSpPr>
          <p:grpSpPr bwMode="auto">
            <a:xfrm rot="-5400000" flipH="1" flipV="1">
              <a:off x="6383020" y="1863027"/>
              <a:ext cx="67582" cy="1400404"/>
              <a:chOff x="2281687" y="2419449"/>
              <a:chExt cx="67582" cy="1400404"/>
            </a:xfrm>
          </p:grpSpPr>
          <p:cxnSp>
            <p:nvCxnSpPr>
              <p:cNvPr id="11" name="Straight Connector 10"/>
              <p:cNvCxnSpPr/>
              <p:nvPr/>
            </p:nvCxnSpPr>
            <p:spPr>
              <a:xfrm flipV="1">
                <a:off x="2315680" y="2420116"/>
                <a:ext cx="0" cy="136361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flipV="1">
                <a:off x="2282343" y="3751979"/>
                <a:ext cx="66673" cy="682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9638" name="Group 12"/>
            <p:cNvGrpSpPr>
              <a:grpSpLocks/>
            </p:cNvGrpSpPr>
            <p:nvPr/>
          </p:nvGrpSpPr>
          <p:grpSpPr bwMode="auto">
            <a:xfrm rot="5400000" flipV="1">
              <a:off x="8879019" y="3137301"/>
              <a:ext cx="67582" cy="1052842"/>
              <a:chOff x="2281687" y="2475699"/>
              <a:chExt cx="67582" cy="1052842"/>
            </a:xfrm>
          </p:grpSpPr>
          <p:cxnSp>
            <p:nvCxnSpPr>
              <p:cNvPr id="14" name="Straight Connector 13"/>
              <p:cNvCxnSpPr/>
              <p:nvPr/>
            </p:nvCxnSpPr>
            <p:spPr>
              <a:xfrm flipV="1">
                <a:off x="2315298" y="2475610"/>
                <a:ext cx="0" cy="10239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flipV="1">
                <a:off x="2281961" y="3459823"/>
                <a:ext cx="66673" cy="682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9639" name="Group 15"/>
            <p:cNvGrpSpPr>
              <a:grpSpLocks/>
            </p:cNvGrpSpPr>
            <p:nvPr/>
          </p:nvGrpSpPr>
          <p:grpSpPr bwMode="auto">
            <a:xfrm>
              <a:off x="9494255" y="3249214"/>
              <a:ext cx="1622443" cy="831829"/>
              <a:chOff x="3009089" y="2898177"/>
              <a:chExt cx="1622443" cy="831829"/>
            </a:xfrm>
          </p:grpSpPr>
          <p:sp>
            <p:nvSpPr>
              <p:cNvPr id="17" name="TextBox 16"/>
              <p:cNvSpPr txBox="1"/>
              <p:nvPr/>
            </p:nvSpPr>
            <p:spPr>
              <a:xfrm>
                <a:off x="3009167" y="2898177"/>
                <a:ext cx="1452509" cy="276218"/>
              </a:xfrm>
              <a:prstGeom prst="rect">
                <a:avLst/>
              </a:prstGeom>
              <a:noFill/>
            </p:spPr>
            <p:txBody>
              <a:bodyPr wrap="none">
                <a:spAutoFit/>
              </a:bodyPr>
              <a:lstStyle/>
              <a:p>
                <a:pPr algn="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Graphic Designer</a:t>
                </a:r>
              </a:p>
            </p:txBody>
          </p:sp>
          <p:sp>
            <p:nvSpPr>
              <p:cNvPr id="18" name="Rectangle 17"/>
              <p:cNvSpPr/>
              <p:nvPr/>
            </p:nvSpPr>
            <p:spPr>
              <a:xfrm>
                <a:off x="3079014" y="3175982"/>
                <a:ext cx="1552518" cy="554024"/>
              </a:xfrm>
              <a:prstGeom prst="rect">
                <a:avLst/>
              </a:prstGeom>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69640" name="Group 18"/>
            <p:cNvGrpSpPr>
              <a:grpSpLocks/>
            </p:cNvGrpSpPr>
            <p:nvPr/>
          </p:nvGrpSpPr>
          <p:grpSpPr bwMode="auto">
            <a:xfrm rot="-5400000" flipH="1" flipV="1">
              <a:off x="6173548" y="4429590"/>
              <a:ext cx="67582" cy="619379"/>
              <a:chOff x="2281687" y="3200474"/>
              <a:chExt cx="67582" cy="619379"/>
            </a:xfrm>
          </p:grpSpPr>
          <p:cxnSp>
            <p:nvCxnSpPr>
              <p:cNvPr id="20" name="Straight Connector 19"/>
              <p:cNvCxnSpPr/>
              <p:nvPr/>
            </p:nvCxnSpPr>
            <p:spPr>
              <a:xfrm flipV="1">
                <a:off x="2319213" y="3201209"/>
                <a:ext cx="0" cy="57782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flipV="1">
                <a:off x="2281114" y="3752051"/>
                <a:ext cx="68261" cy="682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9641" name="Group 21"/>
            <p:cNvGrpSpPr>
              <a:grpSpLocks/>
            </p:cNvGrpSpPr>
            <p:nvPr/>
          </p:nvGrpSpPr>
          <p:grpSpPr bwMode="auto">
            <a:xfrm>
              <a:off x="4200217" y="4323925"/>
              <a:ext cx="1552517" cy="830242"/>
              <a:chOff x="3079039" y="2898625"/>
              <a:chExt cx="1552517" cy="830242"/>
            </a:xfrm>
          </p:grpSpPr>
          <p:sp>
            <p:nvSpPr>
              <p:cNvPr id="23" name="TextBox 22"/>
              <p:cNvSpPr txBox="1"/>
              <p:nvPr/>
            </p:nvSpPr>
            <p:spPr>
              <a:xfrm>
                <a:off x="3490186" y="2898625"/>
                <a:ext cx="1141370" cy="276218"/>
              </a:xfrm>
              <a:prstGeom prst="rect">
                <a:avLst/>
              </a:prstGeom>
              <a:noFill/>
            </p:spPr>
            <p:txBody>
              <a:bodyPr wrap="none">
                <a:spAutoFit/>
              </a:bodyPr>
              <a:lstStyle/>
              <a:p>
                <a:pPr algn="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Photography</a:t>
                </a:r>
              </a:p>
            </p:txBody>
          </p:sp>
          <p:sp>
            <p:nvSpPr>
              <p:cNvPr id="24" name="Rectangle 23"/>
              <p:cNvSpPr/>
              <p:nvPr/>
            </p:nvSpPr>
            <p:spPr>
              <a:xfrm>
                <a:off x="3079039" y="3174843"/>
                <a:ext cx="1552517" cy="554024"/>
              </a:xfrm>
              <a:prstGeom prst="rect">
                <a:avLst/>
              </a:prstGeom>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69642" name="Group 24"/>
            <p:cNvGrpSpPr>
              <a:grpSpLocks/>
            </p:cNvGrpSpPr>
            <p:nvPr/>
          </p:nvGrpSpPr>
          <p:grpSpPr bwMode="auto">
            <a:xfrm rot="5400000" flipV="1">
              <a:off x="9147489" y="4744326"/>
              <a:ext cx="67582" cy="619379"/>
              <a:chOff x="2281687" y="3200474"/>
              <a:chExt cx="67582" cy="619379"/>
            </a:xfrm>
          </p:grpSpPr>
          <p:cxnSp>
            <p:nvCxnSpPr>
              <p:cNvPr id="26" name="Straight Connector 25"/>
              <p:cNvCxnSpPr/>
              <p:nvPr/>
            </p:nvCxnSpPr>
            <p:spPr>
              <a:xfrm flipV="1">
                <a:off x="2315619" y="3200940"/>
                <a:ext cx="0" cy="57782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flipV="1">
                <a:off x="2282283" y="3748607"/>
                <a:ext cx="66673" cy="682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9643" name="Group 27"/>
            <p:cNvGrpSpPr>
              <a:grpSpLocks/>
            </p:cNvGrpSpPr>
            <p:nvPr/>
          </p:nvGrpSpPr>
          <p:grpSpPr bwMode="auto">
            <a:xfrm>
              <a:off x="9490592" y="4649355"/>
              <a:ext cx="1626106" cy="831829"/>
              <a:chOff x="3005426" y="2898263"/>
              <a:chExt cx="1626106" cy="831829"/>
            </a:xfrm>
          </p:grpSpPr>
          <p:sp>
            <p:nvSpPr>
              <p:cNvPr id="29" name="TextBox 28"/>
              <p:cNvSpPr txBox="1"/>
              <p:nvPr/>
            </p:nvSpPr>
            <p:spPr>
              <a:xfrm>
                <a:off x="3005992" y="2898263"/>
                <a:ext cx="1141371" cy="276218"/>
              </a:xfrm>
              <a:prstGeom prst="rect">
                <a:avLst/>
              </a:prstGeom>
              <a:noFill/>
            </p:spPr>
            <p:txBody>
              <a:bodyPr wrap="none">
                <a:spAutoFit/>
              </a:bodyPr>
              <a:lstStyle/>
              <a:p>
                <a:pPr algn="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Photography</a:t>
                </a:r>
              </a:p>
            </p:txBody>
          </p:sp>
          <p:sp>
            <p:nvSpPr>
              <p:cNvPr id="30" name="Rectangle 29"/>
              <p:cNvSpPr/>
              <p:nvPr/>
            </p:nvSpPr>
            <p:spPr>
              <a:xfrm>
                <a:off x="3079014" y="3176068"/>
                <a:ext cx="1552518" cy="554024"/>
              </a:xfrm>
              <a:prstGeom prst="rect">
                <a:avLst/>
              </a:prstGeom>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69644" name="Group 35"/>
            <p:cNvGrpSpPr>
              <a:grpSpLocks/>
            </p:cNvGrpSpPr>
            <p:nvPr/>
          </p:nvGrpSpPr>
          <p:grpSpPr bwMode="auto">
            <a:xfrm>
              <a:off x="5946013" y="1860186"/>
              <a:ext cx="3133559" cy="5187821"/>
              <a:chOff x="4335620" y="1224334"/>
              <a:chExt cx="3402860" cy="5633666"/>
            </a:xfrm>
          </p:grpSpPr>
          <p:grpSp>
            <p:nvGrpSpPr>
              <p:cNvPr id="69652" name="그룹 2"/>
              <p:cNvGrpSpPr>
                <a:grpSpLocks/>
              </p:cNvGrpSpPr>
              <p:nvPr/>
            </p:nvGrpSpPr>
            <p:grpSpPr bwMode="auto">
              <a:xfrm>
                <a:off x="4494927" y="2123785"/>
                <a:ext cx="2918979" cy="1860905"/>
                <a:chOff x="3312679" y="1480944"/>
                <a:chExt cx="2257925" cy="1439662"/>
              </a:xfrm>
            </p:grpSpPr>
            <p:sp>
              <p:nvSpPr>
                <p:cNvPr id="64" name="Freeform 22"/>
                <p:cNvSpPr>
                  <a:spLocks/>
                </p:cNvSpPr>
                <p:nvPr/>
              </p:nvSpPr>
              <p:spPr bwMode="auto">
                <a:xfrm>
                  <a:off x="3312456" y="2136095"/>
                  <a:ext cx="788079" cy="784192"/>
                </a:xfrm>
                <a:custGeom>
                  <a:avLst/>
                  <a:gdLst>
                    <a:gd name="T0" fmla="*/ 252 w 256"/>
                    <a:gd name="T1" fmla="*/ 121 h 255"/>
                    <a:gd name="T2" fmla="*/ 134 w 256"/>
                    <a:gd name="T3" fmla="*/ 252 h 255"/>
                    <a:gd name="T4" fmla="*/ 4 w 256"/>
                    <a:gd name="T5" fmla="*/ 133 h 255"/>
                    <a:gd name="T6" fmla="*/ 122 w 256"/>
                    <a:gd name="T7" fmla="*/ 3 h 255"/>
                    <a:gd name="T8" fmla="*/ 252 w 256"/>
                    <a:gd name="T9" fmla="*/ 121 h 255"/>
                  </a:gdLst>
                  <a:ahLst/>
                  <a:cxnLst>
                    <a:cxn ang="0">
                      <a:pos x="T0" y="T1"/>
                    </a:cxn>
                    <a:cxn ang="0">
                      <a:pos x="T2" y="T3"/>
                    </a:cxn>
                    <a:cxn ang="0">
                      <a:pos x="T4" y="T5"/>
                    </a:cxn>
                    <a:cxn ang="0">
                      <a:pos x="T6" y="T7"/>
                    </a:cxn>
                    <a:cxn ang="0">
                      <a:pos x="T8" y="T9"/>
                    </a:cxn>
                  </a:cxnLst>
                  <a:rect l="0" t="0" r="r" b="b"/>
                  <a:pathLst>
                    <a:path w="256" h="255">
                      <a:moveTo>
                        <a:pt x="252" y="121"/>
                      </a:moveTo>
                      <a:cubicBezTo>
                        <a:pt x="256" y="190"/>
                        <a:pt x="203" y="248"/>
                        <a:pt x="134" y="252"/>
                      </a:cubicBezTo>
                      <a:cubicBezTo>
                        <a:pt x="65" y="255"/>
                        <a:pt x="7" y="202"/>
                        <a:pt x="4" y="133"/>
                      </a:cubicBezTo>
                      <a:cubicBezTo>
                        <a:pt x="0" y="65"/>
                        <a:pt x="53" y="6"/>
                        <a:pt x="122" y="3"/>
                      </a:cubicBezTo>
                      <a:cubicBezTo>
                        <a:pt x="190" y="0"/>
                        <a:pt x="249" y="52"/>
                        <a:pt x="252" y="121"/>
                      </a:cubicBezTo>
                      <a:close/>
                    </a:path>
                  </a:pathLst>
                </a:custGeom>
                <a:solidFill>
                  <a:schemeClr val="tx2">
                    <a:lumMod val="75000"/>
                    <a:alpha val="10000"/>
                  </a:schemeClr>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65" name="Freeform 23"/>
                <p:cNvSpPr>
                  <a:spLocks/>
                </p:cNvSpPr>
                <p:nvPr/>
              </p:nvSpPr>
              <p:spPr bwMode="auto">
                <a:xfrm>
                  <a:off x="3741833" y="1481267"/>
                  <a:ext cx="968097" cy="968238"/>
                </a:xfrm>
                <a:custGeom>
                  <a:avLst/>
                  <a:gdLst>
                    <a:gd name="T0" fmla="*/ 310 w 314"/>
                    <a:gd name="T1" fmla="*/ 150 h 314"/>
                    <a:gd name="T2" fmla="*/ 164 w 314"/>
                    <a:gd name="T3" fmla="*/ 310 h 314"/>
                    <a:gd name="T4" fmla="*/ 4 w 314"/>
                    <a:gd name="T5" fmla="*/ 165 h 314"/>
                    <a:gd name="T6" fmla="*/ 149 w 314"/>
                    <a:gd name="T7" fmla="*/ 4 h 314"/>
                    <a:gd name="T8" fmla="*/ 310 w 314"/>
                    <a:gd name="T9" fmla="*/ 150 h 314"/>
                  </a:gdLst>
                  <a:ahLst/>
                  <a:cxnLst>
                    <a:cxn ang="0">
                      <a:pos x="T0" y="T1"/>
                    </a:cxn>
                    <a:cxn ang="0">
                      <a:pos x="T2" y="T3"/>
                    </a:cxn>
                    <a:cxn ang="0">
                      <a:pos x="T4" y="T5"/>
                    </a:cxn>
                    <a:cxn ang="0">
                      <a:pos x="T6" y="T7"/>
                    </a:cxn>
                    <a:cxn ang="0">
                      <a:pos x="T8" y="T9"/>
                    </a:cxn>
                  </a:cxnLst>
                  <a:rect l="0" t="0" r="r" b="b"/>
                  <a:pathLst>
                    <a:path w="314" h="314">
                      <a:moveTo>
                        <a:pt x="310" y="150"/>
                      </a:moveTo>
                      <a:cubicBezTo>
                        <a:pt x="314" y="234"/>
                        <a:pt x="249" y="306"/>
                        <a:pt x="164" y="310"/>
                      </a:cubicBezTo>
                      <a:cubicBezTo>
                        <a:pt x="80" y="314"/>
                        <a:pt x="8" y="249"/>
                        <a:pt x="4" y="165"/>
                      </a:cubicBezTo>
                      <a:cubicBezTo>
                        <a:pt x="0" y="80"/>
                        <a:pt x="65" y="9"/>
                        <a:pt x="149" y="4"/>
                      </a:cubicBezTo>
                      <a:cubicBezTo>
                        <a:pt x="234" y="0"/>
                        <a:pt x="305" y="65"/>
                        <a:pt x="310" y="150"/>
                      </a:cubicBezTo>
                      <a:close/>
                    </a:path>
                  </a:pathLst>
                </a:custGeom>
                <a:solidFill>
                  <a:schemeClr val="bg1">
                    <a:lumMod val="85000"/>
                    <a:alpha val="79000"/>
                  </a:schemeClr>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66" name="Freeform 24"/>
                <p:cNvSpPr>
                  <a:spLocks/>
                </p:cNvSpPr>
                <p:nvPr/>
              </p:nvSpPr>
              <p:spPr bwMode="auto">
                <a:xfrm>
                  <a:off x="4863278" y="2162768"/>
                  <a:ext cx="709405" cy="708173"/>
                </a:xfrm>
                <a:custGeom>
                  <a:avLst/>
                  <a:gdLst>
                    <a:gd name="T0" fmla="*/ 227 w 230"/>
                    <a:gd name="T1" fmla="*/ 109 h 230"/>
                    <a:gd name="T2" fmla="*/ 121 w 230"/>
                    <a:gd name="T3" fmla="*/ 227 h 230"/>
                    <a:gd name="T4" fmla="*/ 3 w 230"/>
                    <a:gd name="T5" fmla="*/ 120 h 230"/>
                    <a:gd name="T6" fmla="*/ 109 w 230"/>
                    <a:gd name="T7" fmla="*/ 3 h 230"/>
                    <a:gd name="T8" fmla="*/ 227 w 230"/>
                    <a:gd name="T9" fmla="*/ 109 h 230"/>
                  </a:gdLst>
                  <a:ahLst/>
                  <a:cxnLst>
                    <a:cxn ang="0">
                      <a:pos x="T0" y="T1"/>
                    </a:cxn>
                    <a:cxn ang="0">
                      <a:pos x="T2" y="T3"/>
                    </a:cxn>
                    <a:cxn ang="0">
                      <a:pos x="T4" y="T5"/>
                    </a:cxn>
                    <a:cxn ang="0">
                      <a:pos x="T6" y="T7"/>
                    </a:cxn>
                    <a:cxn ang="0">
                      <a:pos x="T8" y="T9"/>
                    </a:cxn>
                  </a:cxnLst>
                  <a:rect l="0" t="0" r="r" b="b"/>
                  <a:pathLst>
                    <a:path w="230" h="230">
                      <a:moveTo>
                        <a:pt x="227" y="109"/>
                      </a:moveTo>
                      <a:cubicBezTo>
                        <a:pt x="230" y="171"/>
                        <a:pt x="182" y="224"/>
                        <a:pt x="121" y="227"/>
                      </a:cubicBezTo>
                      <a:cubicBezTo>
                        <a:pt x="59" y="230"/>
                        <a:pt x="6" y="182"/>
                        <a:pt x="3" y="120"/>
                      </a:cubicBezTo>
                      <a:cubicBezTo>
                        <a:pt x="0" y="59"/>
                        <a:pt x="48" y="6"/>
                        <a:pt x="109" y="3"/>
                      </a:cubicBezTo>
                      <a:cubicBezTo>
                        <a:pt x="171" y="0"/>
                        <a:pt x="224" y="48"/>
                        <a:pt x="227" y="109"/>
                      </a:cubicBezTo>
                      <a:close/>
                    </a:path>
                  </a:pathLst>
                </a:custGeom>
                <a:solidFill>
                  <a:schemeClr val="bg1">
                    <a:lumMod val="75000"/>
                    <a:alpha val="69000"/>
                  </a:schemeClr>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grpSp>
          <p:sp>
            <p:nvSpPr>
              <p:cNvPr id="38" name="Freeform 34"/>
              <p:cNvSpPr>
                <a:spLocks/>
              </p:cNvSpPr>
              <p:nvPr/>
            </p:nvSpPr>
            <p:spPr bwMode="auto">
              <a:xfrm flipH="1">
                <a:off x="5004904" y="2706878"/>
                <a:ext cx="2540981" cy="4151122"/>
              </a:xfrm>
              <a:custGeom>
                <a:avLst/>
                <a:gdLst>
                  <a:gd name="T0" fmla="*/ 667 w 689"/>
                  <a:gd name="T1" fmla="*/ 589 h 1041"/>
                  <a:gd name="T2" fmla="*/ 462 w 689"/>
                  <a:gd name="T3" fmla="*/ 672 h 1041"/>
                  <a:gd name="T4" fmla="*/ 390 w 689"/>
                  <a:gd name="T5" fmla="*/ 788 h 1041"/>
                  <a:gd name="T6" fmla="*/ 383 w 689"/>
                  <a:gd name="T7" fmla="*/ 983 h 1041"/>
                  <a:gd name="T8" fmla="*/ 411 w 689"/>
                  <a:gd name="T9" fmla="*/ 1041 h 1041"/>
                  <a:gd name="T10" fmla="*/ 266 w 689"/>
                  <a:gd name="T11" fmla="*/ 968 h 1041"/>
                  <a:gd name="T12" fmla="*/ 274 w 689"/>
                  <a:gd name="T13" fmla="*/ 866 h 1041"/>
                  <a:gd name="T14" fmla="*/ 184 w 689"/>
                  <a:gd name="T15" fmla="*/ 586 h 1041"/>
                  <a:gd name="T16" fmla="*/ 0 w 689"/>
                  <a:gd name="T17" fmla="*/ 473 h 1041"/>
                  <a:gd name="T18" fmla="*/ 23 w 689"/>
                  <a:gd name="T19" fmla="*/ 490 h 1041"/>
                  <a:gd name="T20" fmla="*/ 154 w 689"/>
                  <a:gd name="T21" fmla="*/ 527 h 1041"/>
                  <a:gd name="T22" fmla="*/ 103 w 689"/>
                  <a:gd name="T23" fmla="*/ 447 h 1041"/>
                  <a:gd name="T24" fmla="*/ 73 w 689"/>
                  <a:gd name="T25" fmla="*/ 340 h 1041"/>
                  <a:gd name="T26" fmla="*/ 76 w 689"/>
                  <a:gd name="T27" fmla="*/ 280 h 1041"/>
                  <a:gd name="T28" fmla="*/ 83 w 689"/>
                  <a:gd name="T29" fmla="*/ 323 h 1041"/>
                  <a:gd name="T30" fmla="*/ 133 w 689"/>
                  <a:gd name="T31" fmla="*/ 435 h 1041"/>
                  <a:gd name="T32" fmla="*/ 151 w 689"/>
                  <a:gd name="T33" fmla="*/ 458 h 1041"/>
                  <a:gd name="T34" fmla="*/ 203 w 689"/>
                  <a:gd name="T35" fmla="*/ 518 h 1041"/>
                  <a:gd name="T36" fmla="*/ 243 w 689"/>
                  <a:gd name="T37" fmla="*/ 567 h 1041"/>
                  <a:gd name="T38" fmla="*/ 332 w 689"/>
                  <a:gd name="T39" fmla="*/ 594 h 1041"/>
                  <a:gd name="T40" fmla="*/ 359 w 689"/>
                  <a:gd name="T41" fmla="*/ 494 h 1041"/>
                  <a:gd name="T42" fmla="*/ 361 w 689"/>
                  <a:gd name="T43" fmla="*/ 481 h 1041"/>
                  <a:gd name="T44" fmla="*/ 370 w 689"/>
                  <a:gd name="T45" fmla="*/ 427 h 1041"/>
                  <a:gd name="T46" fmla="*/ 376 w 689"/>
                  <a:gd name="T47" fmla="*/ 327 h 1041"/>
                  <a:gd name="T48" fmla="*/ 375 w 689"/>
                  <a:gd name="T49" fmla="*/ 287 h 1041"/>
                  <a:gd name="T50" fmla="*/ 374 w 689"/>
                  <a:gd name="T51" fmla="*/ 270 h 1041"/>
                  <a:gd name="T52" fmla="*/ 368 w 689"/>
                  <a:gd name="T53" fmla="*/ 215 h 1041"/>
                  <a:gd name="T54" fmla="*/ 363 w 689"/>
                  <a:gd name="T55" fmla="*/ 188 h 1041"/>
                  <a:gd name="T56" fmla="*/ 358 w 689"/>
                  <a:gd name="T57" fmla="*/ 165 h 1041"/>
                  <a:gd name="T58" fmla="*/ 327 w 689"/>
                  <a:gd name="T59" fmla="*/ 67 h 1041"/>
                  <a:gd name="T60" fmla="*/ 295 w 689"/>
                  <a:gd name="T61" fmla="*/ 0 h 1041"/>
                  <a:gd name="T62" fmla="*/ 346 w 689"/>
                  <a:gd name="T63" fmla="*/ 66 h 1041"/>
                  <a:gd name="T64" fmla="*/ 386 w 689"/>
                  <a:gd name="T65" fmla="*/ 146 h 1041"/>
                  <a:gd name="T66" fmla="*/ 410 w 689"/>
                  <a:gd name="T67" fmla="*/ 228 h 1041"/>
                  <a:gd name="T68" fmla="*/ 416 w 689"/>
                  <a:gd name="T69" fmla="*/ 259 h 1041"/>
                  <a:gd name="T70" fmla="*/ 425 w 689"/>
                  <a:gd name="T71" fmla="*/ 361 h 1041"/>
                  <a:gd name="T72" fmla="*/ 437 w 689"/>
                  <a:gd name="T73" fmla="*/ 370 h 1041"/>
                  <a:gd name="T74" fmla="*/ 491 w 689"/>
                  <a:gd name="T75" fmla="*/ 306 h 1041"/>
                  <a:gd name="T76" fmla="*/ 520 w 689"/>
                  <a:gd name="T77" fmla="*/ 275 h 1041"/>
                  <a:gd name="T78" fmla="*/ 546 w 689"/>
                  <a:gd name="T79" fmla="*/ 239 h 1041"/>
                  <a:gd name="T80" fmla="*/ 599 w 689"/>
                  <a:gd name="T81" fmla="*/ 113 h 1041"/>
                  <a:gd name="T82" fmla="*/ 608 w 689"/>
                  <a:gd name="T83" fmla="*/ 120 h 1041"/>
                  <a:gd name="T84" fmla="*/ 607 w 689"/>
                  <a:gd name="T85" fmla="*/ 131 h 1041"/>
                  <a:gd name="T86" fmla="*/ 578 w 689"/>
                  <a:gd name="T87" fmla="*/ 235 h 1041"/>
                  <a:gd name="T88" fmla="*/ 556 w 689"/>
                  <a:gd name="T89" fmla="*/ 280 h 1041"/>
                  <a:gd name="T90" fmla="*/ 538 w 689"/>
                  <a:gd name="T91" fmla="*/ 311 h 1041"/>
                  <a:gd name="T92" fmla="*/ 489 w 689"/>
                  <a:gd name="T93" fmla="*/ 386 h 1041"/>
                  <a:gd name="T94" fmla="*/ 425 w 689"/>
                  <a:gd name="T95" fmla="*/ 489 h 1041"/>
                  <a:gd name="T96" fmla="*/ 406 w 689"/>
                  <a:gd name="T97" fmla="*/ 605 h 1041"/>
                  <a:gd name="T98" fmla="*/ 496 w 689"/>
                  <a:gd name="T99" fmla="*/ 584 h 1041"/>
                  <a:gd name="T100" fmla="*/ 614 w 689"/>
                  <a:gd name="T101" fmla="*/ 485 h 1041"/>
                  <a:gd name="T102" fmla="*/ 685 w 689"/>
                  <a:gd name="T103" fmla="*/ 390 h 1041"/>
                  <a:gd name="T104" fmla="*/ 686 w 689"/>
                  <a:gd name="T105" fmla="*/ 390 h 1041"/>
                  <a:gd name="T106" fmla="*/ 630 w 689"/>
                  <a:gd name="T107" fmla="*/ 492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9" h="1041">
                    <a:moveTo>
                      <a:pt x="534" y="591"/>
                    </a:moveTo>
                    <a:cubicBezTo>
                      <a:pt x="537" y="590"/>
                      <a:pt x="597" y="559"/>
                      <a:pt x="667" y="589"/>
                    </a:cubicBezTo>
                    <a:cubicBezTo>
                      <a:pt x="667" y="589"/>
                      <a:pt x="587" y="584"/>
                      <a:pt x="509" y="634"/>
                    </a:cubicBezTo>
                    <a:cubicBezTo>
                      <a:pt x="493" y="644"/>
                      <a:pt x="477" y="657"/>
                      <a:pt x="462" y="672"/>
                    </a:cubicBezTo>
                    <a:cubicBezTo>
                      <a:pt x="442" y="692"/>
                      <a:pt x="423" y="718"/>
                      <a:pt x="407" y="750"/>
                    </a:cubicBezTo>
                    <a:cubicBezTo>
                      <a:pt x="401" y="762"/>
                      <a:pt x="395" y="775"/>
                      <a:pt x="390" y="788"/>
                    </a:cubicBezTo>
                    <a:cubicBezTo>
                      <a:pt x="390" y="788"/>
                      <a:pt x="374" y="851"/>
                      <a:pt x="381" y="961"/>
                    </a:cubicBezTo>
                    <a:cubicBezTo>
                      <a:pt x="381" y="961"/>
                      <a:pt x="381" y="970"/>
                      <a:pt x="383" y="983"/>
                    </a:cubicBezTo>
                    <a:cubicBezTo>
                      <a:pt x="383" y="983"/>
                      <a:pt x="383" y="983"/>
                      <a:pt x="383" y="983"/>
                    </a:cubicBezTo>
                    <a:cubicBezTo>
                      <a:pt x="387" y="1000"/>
                      <a:pt x="387" y="1026"/>
                      <a:pt x="411" y="1041"/>
                    </a:cubicBezTo>
                    <a:cubicBezTo>
                      <a:pt x="227" y="1041"/>
                      <a:pt x="227" y="1041"/>
                      <a:pt x="227" y="1041"/>
                    </a:cubicBezTo>
                    <a:cubicBezTo>
                      <a:pt x="227" y="1041"/>
                      <a:pt x="258" y="1034"/>
                      <a:pt x="266" y="968"/>
                    </a:cubicBezTo>
                    <a:cubicBezTo>
                      <a:pt x="266" y="968"/>
                      <a:pt x="266" y="968"/>
                      <a:pt x="266" y="968"/>
                    </a:cubicBezTo>
                    <a:cubicBezTo>
                      <a:pt x="267" y="935"/>
                      <a:pt x="270" y="901"/>
                      <a:pt x="274" y="866"/>
                    </a:cubicBezTo>
                    <a:cubicBezTo>
                      <a:pt x="289" y="744"/>
                      <a:pt x="247" y="642"/>
                      <a:pt x="196" y="596"/>
                    </a:cubicBezTo>
                    <a:cubicBezTo>
                      <a:pt x="192" y="592"/>
                      <a:pt x="188" y="589"/>
                      <a:pt x="184" y="586"/>
                    </a:cubicBezTo>
                    <a:cubicBezTo>
                      <a:pt x="134" y="551"/>
                      <a:pt x="73" y="547"/>
                      <a:pt x="19" y="496"/>
                    </a:cubicBezTo>
                    <a:cubicBezTo>
                      <a:pt x="13" y="489"/>
                      <a:pt x="6" y="482"/>
                      <a:pt x="0" y="473"/>
                    </a:cubicBezTo>
                    <a:cubicBezTo>
                      <a:pt x="1" y="474"/>
                      <a:pt x="9" y="482"/>
                      <a:pt x="23" y="490"/>
                    </a:cubicBezTo>
                    <a:cubicBezTo>
                      <a:pt x="23" y="490"/>
                      <a:pt x="23" y="490"/>
                      <a:pt x="23" y="490"/>
                    </a:cubicBezTo>
                    <a:cubicBezTo>
                      <a:pt x="37" y="499"/>
                      <a:pt x="57" y="509"/>
                      <a:pt x="82" y="516"/>
                    </a:cubicBezTo>
                    <a:cubicBezTo>
                      <a:pt x="103" y="522"/>
                      <a:pt x="126" y="526"/>
                      <a:pt x="154" y="527"/>
                    </a:cubicBezTo>
                    <a:cubicBezTo>
                      <a:pt x="154" y="527"/>
                      <a:pt x="137" y="509"/>
                      <a:pt x="120" y="479"/>
                    </a:cubicBezTo>
                    <a:cubicBezTo>
                      <a:pt x="114" y="470"/>
                      <a:pt x="108" y="459"/>
                      <a:pt x="103" y="447"/>
                    </a:cubicBezTo>
                    <a:cubicBezTo>
                      <a:pt x="94" y="429"/>
                      <a:pt x="86" y="408"/>
                      <a:pt x="81" y="386"/>
                    </a:cubicBezTo>
                    <a:cubicBezTo>
                      <a:pt x="77" y="372"/>
                      <a:pt x="74" y="356"/>
                      <a:pt x="73" y="340"/>
                    </a:cubicBezTo>
                    <a:cubicBezTo>
                      <a:pt x="72" y="332"/>
                      <a:pt x="72" y="323"/>
                      <a:pt x="72" y="314"/>
                    </a:cubicBezTo>
                    <a:cubicBezTo>
                      <a:pt x="73" y="303"/>
                      <a:pt x="74" y="291"/>
                      <a:pt x="76" y="280"/>
                    </a:cubicBezTo>
                    <a:cubicBezTo>
                      <a:pt x="76" y="280"/>
                      <a:pt x="76" y="290"/>
                      <a:pt x="79" y="305"/>
                    </a:cubicBezTo>
                    <a:cubicBezTo>
                      <a:pt x="80" y="311"/>
                      <a:pt x="82" y="316"/>
                      <a:pt x="83" y="323"/>
                    </a:cubicBezTo>
                    <a:cubicBezTo>
                      <a:pt x="89" y="346"/>
                      <a:pt x="98" y="377"/>
                      <a:pt x="115" y="406"/>
                    </a:cubicBezTo>
                    <a:cubicBezTo>
                      <a:pt x="120" y="416"/>
                      <a:pt x="126" y="426"/>
                      <a:pt x="133" y="435"/>
                    </a:cubicBezTo>
                    <a:cubicBezTo>
                      <a:pt x="139" y="442"/>
                      <a:pt x="145" y="450"/>
                      <a:pt x="151" y="458"/>
                    </a:cubicBezTo>
                    <a:cubicBezTo>
                      <a:pt x="151" y="458"/>
                      <a:pt x="151" y="458"/>
                      <a:pt x="151" y="458"/>
                    </a:cubicBezTo>
                    <a:cubicBezTo>
                      <a:pt x="153" y="460"/>
                      <a:pt x="155" y="462"/>
                      <a:pt x="157" y="465"/>
                    </a:cubicBezTo>
                    <a:cubicBezTo>
                      <a:pt x="171" y="482"/>
                      <a:pt x="187" y="500"/>
                      <a:pt x="203" y="518"/>
                    </a:cubicBezTo>
                    <a:cubicBezTo>
                      <a:pt x="203" y="518"/>
                      <a:pt x="203" y="518"/>
                      <a:pt x="203" y="518"/>
                    </a:cubicBezTo>
                    <a:cubicBezTo>
                      <a:pt x="216" y="534"/>
                      <a:pt x="230" y="550"/>
                      <a:pt x="243" y="567"/>
                    </a:cubicBezTo>
                    <a:cubicBezTo>
                      <a:pt x="270" y="601"/>
                      <a:pt x="293" y="637"/>
                      <a:pt x="303" y="671"/>
                    </a:cubicBezTo>
                    <a:cubicBezTo>
                      <a:pt x="303" y="671"/>
                      <a:pt x="317" y="642"/>
                      <a:pt x="332" y="594"/>
                    </a:cubicBezTo>
                    <a:cubicBezTo>
                      <a:pt x="333" y="593"/>
                      <a:pt x="333" y="593"/>
                      <a:pt x="333" y="592"/>
                    </a:cubicBezTo>
                    <a:cubicBezTo>
                      <a:pt x="342" y="565"/>
                      <a:pt x="351" y="532"/>
                      <a:pt x="359" y="494"/>
                    </a:cubicBezTo>
                    <a:cubicBezTo>
                      <a:pt x="359" y="491"/>
                      <a:pt x="360" y="489"/>
                      <a:pt x="360" y="486"/>
                    </a:cubicBezTo>
                    <a:cubicBezTo>
                      <a:pt x="361" y="484"/>
                      <a:pt x="361" y="482"/>
                      <a:pt x="361" y="481"/>
                    </a:cubicBezTo>
                    <a:cubicBezTo>
                      <a:pt x="364" y="468"/>
                      <a:pt x="366" y="454"/>
                      <a:pt x="368" y="440"/>
                    </a:cubicBezTo>
                    <a:cubicBezTo>
                      <a:pt x="369" y="436"/>
                      <a:pt x="369" y="431"/>
                      <a:pt x="370" y="427"/>
                    </a:cubicBezTo>
                    <a:cubicBezTo>
                      <a:pt x="373" y="400"/>
                      <a:pt x="375" y="371"/>
                      <a:pt x="376" y="342"/>
                    </a:cubicBezTo>
                    <a:cubicBezTo>
                      <a:pt x="376" y="337"/>
                      <a:pt x="376" y="332"/>
                      <a:pt x="376" y="327"/>
                    </a:cubicBezTo>
                    <a:cubicBezTo>
                      <a:pt x="376" y="314"/>
                      <a:pt x="376" y="301"/>
                      <a:pt x="375" y="288"/>
                    </a:cubicBezTo>
                    <a:cubicBezTo>
                      <a:pt x="375" y="287"/>
                      <a:pt x="375" y="287"/>
                      <a:pt x="375" y="287"/>
                    </a:cubicBezTo>
                    <a:cubicBezTo>
                      <a:pt x="375" y="281"/>
                      <a:pt x="374" y="276"/>
                      <a:pt x="374" y="270"/>
                    </a:cubicBezTo>
                    <a:cubicBezTo>
                      <a:pt x="374" y="270"/>
                      <a:pt x="374" y="270"/>
                      <a:pt x="374" y="270"/>
                    </a:cubicBezTo>
                    <a:cubicBezTo>
                      <a:pt x="374" y="265"/>
                      <a:pt x="373" y="261"/>
                      <a:pt x="373" y="257"/>
                    </a:cubicBezTo>
                    <a:cubicBezTo>
                      <a:pt x="372" y="243"/>
                      <a:pt x="370" y="229"/>
                      <a:pt x="368" y="215"/>
                    </a:cubicBezTo>
                    <a:cubicBezTo>
                      <a:pt x="367" y="207"/>
                      <a:pt x="365" y="199"/>
                      <a:pt x="364" y="191"/>
                    </a:cubicBezTo>
                    <a:cubicBezTo>
                      <a:pt x="363" y="190"/>
                      <a:pt x="363" y="189"/>
                      <a:pt x="363" y="188"/>
                    </a:cubicBezTo>
                    <a:cubicBezTo>
                      <a:pt x="363" y="188"/>
                      <a:pt x="363" y="188"/>
                      <a:pt x="363" y="188"/>
                    </a:cubicBezTo>
                    <a:cubicBezTo>
                      <a:pt x="362" y="181"/>
                      <a:pt x="360" y="173"/>
                      <a:pt x="358" y="165"/>
                    </a:cubicBezTo>
                    <a:cubicBezTo>
                      <a:pt x="352" y="139"/>
                      <a:pt x="344" y="113"/>
                      <a:pt x="334" y="86"/>
                    </a:cubicBezTo>
                    <a:cubicBezTo>
                      <a:pt x="332" y="80"/>
                      <a:pt x="330" y="74"/>
                      <a:pt x="327" y="67"/>
                    </a:cubicBezTo>
                    <a:cubicBezTo>
                      <a:pt x="323" y="57"/>
                      <a:pt x="319" y="48"/>
                      <a:pt x="314" y="38"/>
                    </a:cubicBezTo>
                    <a:cubicBezTo>
                      <a:pt x="308" y="25"/>
                      <a:pt x="302" y="12"/>
                      <a:pt x="295" y="0"/>
                    </a:cubicBezTo>
                    <a:cubicBezTo>
                      <a:pt x="296" y="1"/>
                      <a:pt x="310" y="14"/>
                      <a:pt x="328" y="39"/>
                    </a:cubicBezTo>
                    <a:cubicBezTo>
                      <a:pt x="334" y="47"/>
                      <a:pt x="340" y="56"/>
                      <a:pt x="346" y="66"/>
                    </a:cubicBezTo>
                    <a:cubicBezTo>
                      <a:pt x="346" y="66"/>
                      <a:pt x="346" y="66"/>
                      <a:pt x="346" y="66"/>
                    </a:cubicBezTo>
                    <a:cubicBezTo>
                      <a:pt x="359" y="87"/>
                      <a:pt x="373" y="114"/>
                      <a:pt x="386" y="146"/>
                    </a:cubicBezTo>
                    <a:cubicBezTo>
                      <a:pt x="392" y="163"/>
                      <a:pt x="398" y="181"/>
                      <a:pt x="404" y="201"/>
                    </a:cubicBezTo>
                    <a:cubicBezTo>
                      <a:pt x="406" y="210"/>
                      <a:pt x="408" y="218"/>
                      <a:pt x="410" y="228"/>
                    </a:cubicBezTo>
                    <a:cubicBezTo>
                      <a:pt x="410" y="228"/>
                      <a:pt x="410" y="228"/>
                      <a:pt x="410" y="228"/>
                    </a:cubicBezTo>
                    <a:cubicBezTo>
                      <a:pt x="412" y="238"/>
                      <a:pt x="414" y="248"/>
                      <a:pt x="416" y="259"/>
                    </a:cubicBezTo>
                    <a:cubicBezTo>
                      <a:pt x="420" y="281"/>
                      <a:pt x="423" y="305"/>
                      <a:pt x="424" y="331"/>
                    </a:cubicBezTo>
                    <a:cubicBezTo>
                      <a:pt x="424" y="340"/>
                      <a:pt x="425" y="350"/>
                      <a:pt x="425" y="361"/>
                    </a:cubicBezTo>
                    <a:cubicBezTo>
                      <a:pt x="425" y="370"/>
                      <a:pt x="425" y="379"/>
                      <a:pt x="425" y="389"/>
                    </a:cubicBezTo>
                    <a:cubicBezTo>
                      <a:pt x="425" y="389"/>
                      <a:pt x="429" y="381"/>
                      <a:pt x="437" y="370"/>
                    </a:cubicBezTo>
                    <a:cubicBezTo>
                      <a:pt x="442" y="362"/>
                      <a:pt x="449" y="353"/>
                      <a:pt x="457" y="344"/>
                    </a:cubicBezTo>
                    <a:cubicBezTo>
                      <a:pt x="467" y="331"/>
                      <a:pt x="478" y="317"/>
                      <a:pt x="491" y="306"/>
                    </a:cubicBezTo>
                    <a:cubicBezTo>
                      <a:pt x="495" y="302"/>
                      <a:pt x="501" y="297"/>
                      <a:pt x="506" y="291"/>
                    </a:cubicBezTo>
                    <a:cubicBezTo>
                      <a:pt x="511" y="286"/>
                      <a:pt x="515" y="281"/>
                      <a:pt x="520" y="275"/>
                    </a:cubicBezTo>
                    <a:cubicBezTo>
                      <a:pt x="528" y="265"/>
                      <a:pt x="537" y="253"/>
                      <a:pt x="546" y="239"/>
                    </a:cubicBezTo>
                    <a:cubicBezTo>
                      <a:pt x="546" y="239"/>
                      <a:pt x="546" y="239"/>
                      <a:pt x="546" y="239"/>
                    </a:cubicBezTo>
                    <a:cubicBezTo>
                      <a:pt x="551" y="231"/>
                      <a:pt x="556" y="222"/>
                      <a:pt x="561" y="213"/>
                    </a:cubicBezTo>
                    <a:cubicBezTo>
                      <a:pt x="575" y="186"/>
                      <a:pt x="588" y="153"/>
                      <a:pt x="599" y="113"/>
                    </a:cubicBezTo>
                    <a:cubicBezTo>
                      <a:pt x="602" y="101"/>
                      <a:pt x="605" y="88"/>
                      <a:pt x="608" y="74"/>
                    </a:cubicBezTo>
                    <a:cubicBezTo>
                      <a:pt x="608" y="74"/>
                      <a:pt x="611" y="91"/>
                      <a:pt x="608" y="120"/>
                    </a:cubicBezTo>
                    <a:cubicBezTo>
                      <a:pt x="608" y="123"/>
                      <a:pt x="607" y="127"/>
                      <a:pt x="607" y="131"/>
                    </a:cubicBezTo>
                    <a:cubicBezTo>
                      <a:pt x="607" y="131"/>
                      <a:pt x="607" y="131"/>
                      <a:pt x="607" y="131"/>
                    </a:cubicBezTo>
                    <a:cubicBezTo>
                      <a:pt x="606" y="137"/>
                      <a:pt x="605" y="143"/>
                      <a:pt x="604" y="150"/>
                    </a:cubicBezTo>
                    <a:cubicBezTo>
                      <a:pt x="600" y="174"/>
                      <a:pt x="592" y="203"/>
                      <a:pt x="578" y="235"/>
                    </a:cubicBezTo>
                    <a:cubicBezTo>
                      <a:pt x="574" y="244"/>
                      <a:pt x="570" y="253"/>
                      <a:pt x="566" y="262"/>
                    </a:cubicBezTo>
                    <a:cubicBezTo>
                      <a:pt x="563" y="268"/>
                      <a:pt x="560" y="274"/>
                      <a:pt x="556" y="280"/>
                    </a:cubicBezTo>
                    <a:cubicBezTo>
                      <a:pt x="553" y="286"/>
                      <a:pt x="550" y="291"/>
                      <a:pt x="547" y="297"/>
                    </a:cubicBezTo>
                    <a:cubicBezTo>
                      <a:pt x="544" y="302"/>
                      <a:pt x="541" y="306"/>
                      <a:pt x="538" y="311"/>
                    </a:cubicBezTo>
                    <a:cubicBezTo>
                      <a:pt x="521" y="337"/>
                      <a:pt x="508" y="359"/>
                      <a:pt x="496" y="376"/>
                    </a:cubicBezTo>
                    <a:cubicBezTo>
                      <a:pt x="493" y="379"/>
                      <a:pt x="491" y="383"/>
                      <a:pt x="489" y="386"/>
                    </a:cubicBezTo>
                    <a:cubicBezTo>
                      <a:pt x="448" y="446"/>
                      <a:pt x="439" y="449"/>
                      <a:pt x="427" y="479"/>
                    </a:cubicBezTo>
                    <a:cubicBezTo>
                      <a:pt x="427" y="479"/>
                      <a:pt x="426" y="483"/>
                      <a:pt x="425" y="489"/>
                    </a:cubicBezTo>
                    <a:cubicBezTo>
                      <a:pt x="425" y="492"/>
                      <a:pt x="424" y="497"/>
                      <a:pt x="423" y="501"/>
                    </a:cubicBezTo>
                    <a:cubicBezTo>
                      <a:pt x="419" y="526"/>
                      <a:pt x="411" y="568"/>
                      <a:pt x="406" y="605"/>
                    </a:cubicBezTo>
                    <a:cubicBezTo>
                      <a:pt x="401" y="635"/>
                      <a:pt x="397" y="663"/>
                      <a:pt x="396" y="677"/>
                    </a:cubicBezTo>
                    <a:cubicBezTo>
                      <a:pt x="396" y="677"/>
                      <a:pt x="444" y="624"/>
                      <a:pt x="496" y="584"/>
                    </a:cubicBezTo>
                    <a:cubicBezTo>
                      <a:pt x="502" y="579"/>
                      <a:pt x="509" y="574"/>
                      <a:pt x="515" y="570"/>
                    </a:cubicBezTo>
                    <a:cubicBezTo>
                      <a:pt x="545" y="548"/>
                      <a:pt x="581" y="519"/>
                      <a:pt x="614" y="485"/>
                    </a:cubicBezTo>
                    <a:cubicBezTo>
                      <a:pt x="615" y="485"/>
                      <a:pt x="615" y="484"/>
                      <a:pt x="616" y="483"/>
                    </a:cubicBezTo>
                    <a:cubicBezTo>
                      <a:pt x="644" y="454"/>
                      <a:pt x="669" y="422"/>
                      <a:pt x="685" y="390"/>
                    </a:cubicBezTo>
                    <a:cubicBezTo>
                      <a:pt x="686" y="387"/>
                      <a:pt x="688" y="385"/>
                      <a:pt x="689" y="383"/>
                    </a:cubicBezTo>
                    <a:cubicBezTo>
                      <a:pt x="689" y="383"/>
                      <a:pt x="688" y="386"/>
                      <a:pt x="686" y="390"/>
                    </a:cubicBezTo>
                    <a:cubicBezTo>
                      <a:pt x="681" y="406"/>
                      <a:pt x="665" y="444"/>
                      <a:pt x="632" y="490"/>
                    </a:cubicBezTo>
                    <a:cubicBezTo>
                      <a:pt x="631" y="490"/>
                      <a:pt x="631" y="491"/>
                      <a:pt x="630" y="492"/>
                    </a:cubicBezTo>
                    <a:cubicBezTo>
                      <a:pt x="607" y="523"/>
                      <a:pt x="576" y="558"/>
                      <a:pt x="534" y="591"/>
                    </a:cubicBezTo>
                    <a:close/>
                  </a:path>
                </a:pathLst>
              </a:custGeom>
              <a:solidFill>
                <a:schemeClr val="tx1">
                  <a:lumMod val="65000"/>
                  <a:lumOff val="35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39" name="Freeform 20"/>
              <p:cNvSpPr>
                <a:spLocks/>
              </p:cNvSpPr>
              <p:nvPr/>
            </p:nvSpPr>
            <p:spPr bwMode="auto">
              <a:xfrm>
                <a:off x="4915263" y="3705009"/>
                <a:ext cx="1304967" cy="1306707"/>
              </a:xfrm>
              <a:custGeom>
                <a:avLst/>
                <a:gdLst>
                  <a:gd name="T0" fmla="*/ 996292 w 327"/>
                  <a:gd name="T1" fmla="*/ 610022 h 328"/>
                  <a:gd name="T2" fmla="*/ 965447 w 327"/>
                  <a:gd name="T3" fmla="*/ 705530 h 328"/>
                  <a:gd name="T4" fmla="*/ 956194 w 327"/>
                  <a:gd name="T5" fmla="*/ 724016 h 328"/>
                  <a:gd name="T6" fmla="*/ 740279 w 327"/>
                  <a:gd name="T7" fmla="*/ 945842 h 328"/>
                  <a:gd name="T8" fmla="*/ 626153 w 327"/>
                  <a:gd name="T9" fmla="*/ 988975 h 328"/>
                  <a:gd name="T10" fmla="*/ 533618 w 327"/>
                  <a:gd name="T11" fmla="*/ 1001298 h 328"/>
                  <a:gd name="T12" fmla="*/ 129549 w 327"/>
                  <a:gd name="T13" fmla="*/ 831848 h 328"/>
                  <a:gd name="T14" fmla="*/ 46267 w 327"/>
                  <a:gd name="T15" fmla="*/ 699368 h 328"/>
                  <a:gd name="T16" fmla="*/ 6169 w 327"/>
                  <a:gd name="T17" fmla="*/ 526837 h 328"/>
                  <a:gd name="T18" fmla="*/ 98704 w 327"/>
                  <a:gd name="T19" fmla="*/ 209502 h 328"/>
                  <a:gd name="T20" fmla="*/ 120295 w 327"/>
                  <a:gd name="T21" fmla="*/ 181774 h 328"/>
                  <a:gd name="T22" fmla="*/ 305365 w 327"/>
                  <a:gd name="T23" fmla="*/ 43133 h 328"/>
                  <a:gd name="T24" fmla="*/ 407153 w 327"/>
                  <a:gd name="T25" fmla="*/ 12324 h 328"/>
                  <a:gd name="T26" fmla="*/ 478097 w 327"/>
                  <a:gd name="T27" fmla="*/ 3081 h 328"/>
                  <a:gd name="T28" fmla="*/ 478097 w 327"/>
                  <a:gd name="T29" fmla="*/ 3081 h 328"/>
                  <a:gd name="T30" fmla="*/ 481181 w 327"/>
                  <a:gd name="T31" fmla="*/ 3081 h 328"/>
                  <a:gd name="T32" fmla="*/ 561378 w 327"/>
                  <a:gd name="T33" fmla="*/ 3081 h 328"/>
                  <a:gd name="T34" fmla="*/ 561378 w 327"/>
                  <a:gd name="T35" fmla="*/ 3081 h 328"/>
                  <a:gd name="T36" fmla="*/ 764955 w 327"/>
                  <a:gd name="T37" fmla="*/ 73942 h 328"/>
                  <a:gd name="T38" fmla="*/ 814307 w 327"/>
                  <a:gd name="T39" fmla="*/ 104751 h 328"/>
                  <a:gd name="T40" fmla="*/ 922264 w 327"/>
                  <a:gd name="T41" fmla="*/ 221826 h 328"/>
                  <a:gd name="T42" fmla="*/ 922264 w 327"/>
                  <a:gd name="T43" fmla="*/ 224907 h 328"/>
                  <a:gd name="T44" fmla="*/ 950025 w 327"/>
                  <a:gd name="T45" fmla="*/ 264959 h 328"/>
                  <a:gd name="T46" fmla="*/ 1008630 w 327"/>
                  <a:gd name="T47" fmla="*/ 477542 h 328"/>
                  <a:gd name="T48" fmla="*/ 996292 w 327"/>
                  <a:gd name="T49" fmla="*/ 610022 h 3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27" h="328">
                    <a:moveTo>
                      <a:pt x="323" y="198"/>
                    </a:moveTo>
                    <a:cubicBezTo>
                      <a:pt x="321" y="209"/>
                      <a:pt x="317" y="219"/>
                      <a:pt x="313" y="229"/>
                    </a:cubicBezTo>
                    <a:cubicBezTo>
                      <a:pt x="312" y="231"/>
                      <a:pt x="311" y="233"/>
                      <a:pt x="310" y="235"/>
                    </a:cubicBezTo>
                    <a:cubicBezTo>
                      <a:pt x="295" y="266"/>
                      <a:pt x="270" y="291"/>
                      <a:pt x="240" y="307"/>
                    </a:cubicBezTo>
                    <a:cubicBezTo>
                      <a:pt x="228" y="313"/>
                      <a:pt x="216" y="318"/>
                      <a:pt x="203" y="321"/>
                    </a:cubicBezTo>
                    <a:cubicBezTo>
                      <a:pt x="193" y="323"/>
                      <a:pt x="183" y="325"/>
                      <a:pt x="173" y="325"/>
                    </a:cubicBezTo>
                    <a:cubicBezTo>
                      <a:pt x="121" y="328"/>
                      <a:pt x="74" y="306"/>
                      <a:pt x="42" y="270"/>
                    </a:cubicBezTo>
                    <a:cubicBezTo>
                      <a:pt x="31" y="257"/>
                      <a:pt x="22" y="243"/>
                      <a:pt x="15" y="227"/>
                    </a:cubicBezTo>
                    <a:cubicBezTo>
                      <a:pt x="8" y="210"/>
                      <a:pt x="3" y="191"/>
                      <a:pt x="2" y="171"/>
                    </a:cubicBezTo>
                    <a:cubicBezTo>
                      <a:pt x="0" y="133"/>
                      <a:pt x="12" y="97"/>
                      <a:pt x="32" y="68"/>
                    </a:cubicBezTo>
                    <a:cubicBezTo>
                      <a:pt x="35" y="65"/>
                      <a:pt x="37" y="62"/>
                      <a:pt x="39" y="59"/>
                    </a:cubicBezTo>
                    <a:cubicBezTo>
                      <a:pt x="55" y="40"/>
                      <a:pt x="76" y="24"/>
                      <a:pt x="99" y="14"/>
                    </a:cubicBezTo>
                    <a:cubicBezTo>
                      <a:pt x="109" y="10"/>
                      <a:pt x="120" y="6"/>
                      <a:pt x="132" y="4"/>
                    </a:cubicBezTo>
                    <a:cubicBezTo>
                      <a:pt x="139" y="2"/>
                      <a:pt x="147" y="1"/>
                      <a:pt x="155" y="1"/>
                    </a:cubicBezTo>
                    <a:cubicBezTo>
                      <a:pt x="155" y="1"/>
                      <a:pt x="155" y="1"/>
                      <a:pt x="155" y="1"/>
                    </a:cubicBezTo>
                    <a:cubicBezTo>
                      <a:pt x="155" y="1"/>
                      <a:pt x="156" y="1"/>
                      <a:pt x="156" y="1"/>
                    </a:cubicBezTo>
                    <a:cubicBezTo>
                      <a:pt x="165" y="0"/>
                      <a:pt x="173" y="0"/>
                      <a:pt x="182" y="1"/>
                    </a:cubicBezTo>
                    <a:cubicBezTo>
                      <a:pt x="182" y="1"/>
                      <a:pt x="182" y="1"/>
                      <a:pt x="182" y="1"/>
                    </a:cubicBezTo>
                    <a:cubicBezTo>
                      <a:pt x="206" y="4"/>
                      <a:pt x="228" y="12"/>
                      <a:pt x="248" y="24"/>
                    </a:cubicBezTo>
                    <a:cubicBezTo>
                      <a:pt x="253" y="27"/>
                      <a:pt x="259" y="30"/>
                      <a:pt x="264" y="34"/>
                    </a:cubicBezTo>
                    <a:cubicBezTo>
                      <a:pt x="277" y="45"/>
                      <a:pt x="290" y="58"/>
                      <a:pt x="299" y="72"/>
                    </a:cubicBezTo>
                    <a:cubicBezTo>
                      <a:pt x="299" y="73"/>
                      <a:pt x="299" y="73"/>
                      <a:pt x="299" y="73"/>
                    </a:cubicBezTo>
                    <a:cubicBezTo>
                      <a:pt x="302" y="77"/>
                      <a:pt x="305" y="82"/>
                      <a:pt x="308" y="86"/>
                    </a:cubicBezTo>
                    <a:cubicBezTo>
                      <a:pt x="319" y="107"/>
                      <a:pt x="325" y="130"/>
                      <a:pt x="327" y="155"/>
                    </a:cubicBezTo>
                    <a:cubicBezTo>
                      <a:pt x="327" y="170"/>
                      <a:pt x="326" y="184"/>
                      <a:pt x="323" y="198"/>
                    </a:cubicBezTo>
                    <a:close/>
                  </a:path>
                </a:pathLst>
              </a:custGeom>
              <a:solidFill>
                <a:schemeClr val="bg1">
                  <a:lumMod val="85000"/>
                  <a:alpha val="61000"/>
                </a:schemeClr>
              </a:solidFill>
              <a:ln>
                <a:noFill/>
              </a:ln>
              <a:extLst>
                <a:ext uri="{91240B29-F687-4f45-9708-019B960494DF}"/>
              </a:extLst>
            </p:spPr>
            <p:txBody>
              <a:bodyPr/>
              <a:lstStyle/>
              <a:p>
                <a:pP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0" name="그룹 63"/>
              <p:cNvGrpSpPr/>
              <p:nvPr/>
            </p:nvGrpSpPr>
            <p:grpSpPr bwMode="auto">
              <a:xfrm>
                <a:off x="4335620" y="2344243"/>
                <a:ext cx="3395052" cy="2177803"/>
                <a:chOff x="119329" y="2244725"/>
                <a:chExt cx="2182433" cy="1400139"/>
              </a:xfrm>
              <a:solidFill>
                <a:schemeClr val="accent1">
                  <a:alpha val="30000"/>
                </a:schemeClr>
              </a:solidFill>
            </p:grpSpPr>
            <p:sp>
              <p:nvSpPr>
                <p:cNvPr id="59" name="Freeform 25"/>
                <p:cNvSpPr>
                  <a:spLocks/>
                </p:cNvSpPr>
                <p:nvPr/>
              </p:nvSpPr>
              <p:spPr bwMode="auto">
                <a:xfrm>
                  <a:off x="119329" y="2539318"/>
                  <a:ext cx="368300" cy="368300"/>
                </a:xfrm>
                <a:custGeom>
                  <a:avLst/>
                  <a:gdLst>
                    <a:gd name="T0" fmla="*/ 142 w 144"/>
                    <a:gd name="T1" fmla="*/ 69 h 144"/>
                    <a:gd name="T2" fmla="*/ 76 w 144"/>
                    <a:gd name="T3" fmla="*/ 142 h 144"/>
                    <a:gd name="T4" fmla="*/ 2 w 144"/>
                    <a:gd name="T5" fmla="*/ 76 h 144"/>
                    <a:gd name="T6" fmla="*/ 69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7"/>
                        <a:pt x="114" y="140"/>
                        <a:pt x="76" y="142"/>
                      </a:cubicBezTo>
                      <a:cubicBezTo>
                        <a:pt x="37" y="144"/>
                        <a:pt x="4" y="114"/>
                        <a:pt x="2" y="76"/>
                      </a:cubicBezTo>
                      <a:cubicBezTo>
                        <a:pt x="0" y="37"/>
                        <a:pt x="30" y="4"/>
                        <a:pt x="69" y="2"/>
                      </a:cubicBezTo>
                      <a:cubicBezTo>
                        <a:pt x="107" y="0"/>
                        <a:pt x="140" y="30"/>
                        <a:pt x="142" y="69"/>
                      </a:cubicBezTo>
                      <a:close/>
                    </a:path>
                  </a:pathLst>
                </a:custGeom>
                <a:solidFill>
                  <a:schemeClr val="tx2">
                    <a:lumMod val="50000"/>
                    <a:alpha val="10000"/>
                  </a:schemeClr>
                </a:solidFill>
                <a:ln w="25400" cap="flat" cmpd="sng" algn="ctr">
                  <a:noFill/>
                  <a:prstDash val="solid"/>
                </a:ln>
                <a:effectLst/>
                <a:extLst>
                  <a:ext uri="{91240B29-F687-4f45-9708-019B960494DF}"/>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60" name="Freeform 26"/>
                <p:cNvSpPr>
                  <a:spLocks/>
                </p:cNvSpPr>
                <p:nvPr/>
              </p:nvSpPr>
              <p:spPr bwMode="auto">
                <a:xfrm>
                  <a:off x="1931874" y="3062681"/>
                  <a:ext cx="369888" cy="368300"/>
                </a:xfrm>
                <a:custGeom>
                  <a:avLst/>
                  <a:gdLst>
                    <a:gd name="T0" fmla="*/ 142 w 144"/>
                    <a:gd name="T1" fmla="*/ 69 h 144"/>
                    <a:gd name="T2" fmla="*/ 75 w 144"/>
                    <a:gd name="T3" fmla="*/ 142 h 144"/>
                    <a:gd name="T4" fmla="*/ 1 w 144"/>
                    <a:gd name="T5" fmla="*/ 76 h 144"/>
                    <a:gd name="T6" fmla="*/ 68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8"/>
                        <a:pt x="114" y="141"/>
                        <a:pt x="75" y="142"/>
                      </a:cubicBezTo>
                      <a:cubicBezTo>
                        <a:pt x="36" y="144"/>
                        <a:pt x="3" y="115"/>
                        <a:pt x="1" y="76"/>
                      </a:cubicBezTo>
                      <a:cubicBezTo>
                        <a:pt x="0" y="37"/>
                        <a:pt x="29" y="4"/>
                        <a:pt x="68" y="2"/>
                      </a:cubicBezTo>
                      <a:cubicBezTo>
                        <a:pt x="107" y="0"/>
                        <a:pt x="140" y="30"/>
                        <a:pt x="142" y="69"/>
                      </a:cubicBezTo>
                      <a:close/>
                    </a:path>
                  </a:pathLst>
                </a:custGeom>
                <a:solidFill>
                  <a:schemeClr val="bg1">
                    <a:lumMod val="85000"/>
                    <a:alpha val="69000"/>
                  </a:schemeClr>
                </a:solidFill>
                <a:ln w="25400" cap="flat" cmpd="sng" algn="ctr">
                  <a:noFill/>
                  <a:prstDash val="solid"/>
                </a:ln>
                <a:effectLst/>
                <a:extLst>
                  <a:ext uri="{91240B29-F687-4f45-9708-019B960494DF}"/>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61" name="Freeform 27"/>
                <p:cNvSpPr>
                  <a:spLocks/>
                </p:cNvSpPr>
                <p:nvPr/>
              </p:nvSpPr>
              <p:spPr bwMode="auto">
                <a:xfrm>
                  <a:off x="1060381" y="3274976"/>
                  <a:ext cx="371475" cy="369888"/>
                </a:xfrm>
                <a:custGeom>
                  <a:avLst/>
                  <a:gdLst>
                    <a:gd name="T0" fmla="*/ 143 w 145"/>
                    <a:gd name="T1" fmla="*/ 68 h 144"/>
                    <a:gd name="T2" fmla="*/ 76 w 145"/>
                    <a:gd name="T3" fmla="*/ 142 h 144"/>
                    <a:gd name="T4" fmla="*/ 2 w 145"/>
                    <a:gd name="T5" fmla="*/ 75 h 144"/>
                    <a:gd name="T6" fmla="*/ 69 w 145"/>
                    <a:gd name="T7" fmla="*/ 2 h 144"/>
                    <a:gd name="T8" fmla="*/ 143 w 145"/>
                    <a:gd name="T9" fmla="*/ 68 h 144"/>
                  </a:gdLst>
                  <a:ahLst/>
                  <a:cxnLst>
                    <a:cxn ang="0">
                      <a:pos x="T0" y="T1"/>
                    </a:cxn>
                    <a:cxn ang="0">
                      <a:pos x="T2" y="T3"/>
                    </a:cxn>
                    <a:cxn ang="0">
                      <a:pos x="T4" y="T5"/>
                    </a:cxn>
                    <a:cxn ang="0">
                      <a:pos x="T6" y="T7"/>
                    </a:cxn>
                    <a:cxn ang="0">
                      <a:pos x="T8" y="T9"/>
                    </a:cxn>
                  </a:cxnLst>
                  <a:rect l="0" t="0" r="r" b="b"/>
                  <a:pathLst>
                    <a:path w="145" h="144">
                      <a:moveTo>
                        <a:pt x="143" y="68"/>
                      </a:moveTo>
                      <a:cubicBezTo>
                        <a:pt x="145" y="107"/>
                        <a:pt x="115" y="140"/>
                        <a:pt x="76" y="142"/>
                      </a:cubicBezTo>
                      <a:cubicBezTo>
                        <a:pt x="37" y="144"/>
                        <a:pt x="4" y="114"/>
                        <a:pt x="2" y="75"/>
                      </a:cubicBezTo>
                      <a:cubicBezTo>
                        <a:pt x="0" y="36"/>
                        <a:pt x="30" y="3"/>
                        <a:pt x="69" y="2"/>
                      </a:cubicBezTo>
                      <a:cubicBezTo>
                        <a:pt x="108" y="0"/>
                        <a:pt x="141" y="29"/>
                        <a:pt x="143" y="68"/>
                      </a:cubicBezTo>
                      <a:close/>
                    </a:path>
                  </a:pathLst>
                </a:custGeom>
                <a:solidFill>
                  <a:schemeClr val="bg1">
                    <a:lumMod val="85000"/>
                    <a:alpha val="41000"/>
                  </a:schemeClr>
                </a:solidFill>
                <a:ln w="25400" cap="flat" cmpd="sng" algn="ctr">
                  <a:noFill/>
                  <a:prstDash val="solid"/>
                </a:ln>
                <a:effectLst/>
                <a:extLst>
                  <a:ext uri="{91240B29-F687-4f45-9708-019B960494DF}"/>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62" name="Freeform 28"/>
                <p:cNvSpPr>
                  <a:spLocks/>
                </p:cNvSpPr>
                <p:nvPr/>
              </p:nvSpPr>
              <p:spPr bwMode="auto">
                <a:xfrm>
                  <a:off x="1044575" y="2244725"/>
                  <a:ext cx="369888" cy="369888"/>
                </a:xfrm>
                <a:custGeom>
                  <a:avLst/>
                  <a:gdLst>
                    <a:gd name="T0" fmla="*/ 143 w 144"/>
                    <a:gd name="T1" fmla="*/ 68 h 144"/>
                    <a:gd name="T2" fmla="*/ 76 w 144"/>
                    <a:gd name="T3" fmla="*/ 142 h 144"/>
                    <a:gd name="T4" fmla="*/ 2 w 144"/>
                    <a:gd name="T5" fmla="*/ 75 h 144"/>
                    <a:gd name="T6" fmla="*/ 69 w 144"/>
                    <a:gd name="T7" fmla="*/ 2 h 144"/>
                    <a:gd name="T8" fmla="*/ 143 w 144"/>
                    <a:gd name="T9" fmla="*/ 68 h 144"/>
                  </a:gdLst>
                  <a:ahLst/>
                  <a:cxnLst>
                    <a:cxn ang="0">
                      <a:pos x="T0" y="T1"/>
                    </a:cxn>
                    <a:cxn ang="0">
                      <a:pos x="T2" y="T3"/>
                    </a:cxn>
                    <a:cxn ang="0">
                      <a:pos x="T4" y="T5"/>
                    </a:cxn>
                    <a:cxn ang="0">
                      <a:pos x="T6" y="T7"/>
                    </a:cxn>
                    <a:cxn ang="0">
                      <a:pos x="T8" y="T9"/>
                    </a:cxn>
                  </a:cxnLst>
                  <a:rect l="0" t="0" r="r" b="b"/>
                  <a:pathLst>
                    <a:path w="144" h="144">
                      <a:moveTo>
                        <a:pt x="143" y="68"/>
                      </a:moveTo>
                      <a:cubicBezTo>
                        <a:pt x="144" y="107"/>
                        <a:pt x="115" y="140"/>
                        <a:pt x="76" y="142"/>
                      </a:cubicBezTo>
                      <a:cubicBezTo>
                        <a:pt x="37" y="144"/>
                        <a:pt x="4" y="114"/>
                        <a:pt x="2" y="75"/>
                      </a:cubicBezTo>
                      <a:cubicBezTo>
                        <a:pt x="0" y="37"/>
                        <a:pt x="30" y="4"/>
                        <a:pt x="69" y="2"/>
                      </a:cubicBezTo>
                      <a:cubicBezTo>
                        <a:pt x="108" y="0"/>
                        <a:pt x="141" y="30"/>
                        <a:pt x="143" y="68"/>
                      </a:cubicBezTo>
                      <a:close/>
                    </a:path>
                  </a:pathLst>
                </a:custGeom>
                <a:solidFill>
                  <a:schemeClr val="tx2">
                    <a:lumMod val="50000"/>
                    <a:alpha val="10000"/>
                  </a:schemeClr>
                </a:solidFill>
                <a:ln w="25400" cap="flat" cmpd="sng" algn="ctr">
                  <a:noFill/>
                  <a:prstDash val="solid"/>
                </a:ln>
                <a:effectLst/>
                <a:extLst>
                  <a:ext uri="{91240B29-F687-4f45-9708-019B960494DF}"/>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63" name="Freeform 29"/>
                <p:cNvSpPr>
                  <a:spLocks/>
                </p:cNvSpPr>
                <p:nvPr/>
              </p:nvSpPr>
              <p:spPr bwMode="auto">
                <a:xfrm>
                  <a:off x="1958763" y="2250798"/>
                  <a:ext cx="138113" cy="139700"/>
                </a:xfrm>
                <a:custGeom>
                  <a:avLst/>
                  <a:gdLst>
                    <a:gd name="T0" fmla="*/ 53 w 54"/>
                    <a:gd name="T1" fmla="*/ 25 h 54"/>
                    <a:gd name="T2" fmla="*/ 28 w 54"/>
                    <a:gd name="T3" fmla="*/ 53 h 54"/>
                    <a:gd name="T4" fmla="*/ 1 w 54"/>
                    <a:gd name="T5" fmla="*/ 28 h 54"/>
                    <a:gd name="T6" fmla="*/ 26 w 54"/>
                    <a:gd name="T7" fmla="*/ 1 h 54"/>
                    <a:gd name="T8" fmla="*/ 53 w 54"/>
                    <a:gd name="T9" fmla="*/ 25 h 54"/>
                  </a:gdLst>
                  <a:ahLst/>
                  <a:cxnLst>
                    <a:cxn ang="0">
                      <a:pos x="T0" y="T1"/>
                    </a:cxn>
                    <a:cxn ang="0">
                      <a:pos x="T2" y="T3"/>
                    </a:cxn>
                    <a:cxn ang="0">
                      <a:pos x="T4" y="T5"/>
                    </a:cxn>
                    <a:cxn ang="0">
                      <a:pos x="T6" y="T7"/>
                    </a:cxn>
                    <a:cxn ang="0">
                      <a:pos x="T8" y="T9"/>
                    </a:cxn>
                  </a:cxnLst>
                  <a:rect l="0" t="0" r="r" b="b"/>
                  <a:pathLst>
                    <a:path w="54" h="54">
                      <a:moveTo>
                        <a:pt x="53" y="25"/>
                      </a:moveTo>
                      <a:cubicBezTo>
                        <a:pt x="54" y="40"/>
                        <a:pt x="43" y="52"/>
                        <a:pt x="28" y="53"/>
                      </a:cubicBezTo>
                      <a:cubicBezTo>
                        <a:pt x="14" y="54"/>
                        <a:pt x="2" y="42"/>
                        <a:pt x="1" y="28"/>
                      </a:cubicBezTo>
                      <a:cubicBezTo>
                        <a:pt x="0" y="14"/>
                        <a:pt x="11" y="1"/>
                        <a:pt x="26" y="1"/>
                      </a:cubicBezTo>
                      <a:cubicBezTo>
                        <a:pt x="40" y="0"/>
                        <a:pt x="52" y="11"/>
                        <a:pt x="53" y="25"/>
                      </a:cubicBezTo>
                      <a:close/>
                    </a:path>
                  </a:pathLst>
                </a:custGeom>
                <a:solidFill>
                  <a:schemeClr val="accent3"/>
                </a:solidFill>
                <a:ln w="25400" cap="flat" cmpd="sng" algn="ctr">
                  <a:noFill/>
                  <a:prstDash val="solid"/>
                </a:ln>
                <a:effectLst/>
                <a:extLst>
                  <a:ext uri="{91240B29-F687-4f45-9708-019B960494DF}"/>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grpSp>
          <p:grpSp>
            <p:nvGrpSpPr>
              <p:cNvPr id="41" name="그룹 70"/>
              <p:cNvGrpSpPr/>
              <p:nvPr/>
            </p:nvGrpSpPr>
            <p:grpSpPr bwMode="auto">
              <a:xfrm>
                <a:off x="5236596" y="2880069"/>
                <a:ext cx="1874396" cy="1417336"/>
                <a:chOff x="4337050" y="2176464"/>
                <a:chExt cx="1204913" cy="911224"/>
              </a:xfrm>
              <a:solidFill>
                <a:schemeClr val="accent1">
                  <a:alpha val="60000"/>
                </a:schemeClr>
              </a:solidFill>
            </p:grpSpPr>
            <p:sp>
              <p:nvSpPr>
                <p:cNvPr id="57" name="Freeform 32"/>
                <p:cNvSpPr>
                  <a:spLocks/>
                </p:cNvSpPr>
                <p:nvPr/>
              </p:nvSpPr>
              <p:spPr bwMode="auto">
                <a:xfrm>
                  <a:off x="4337050" y="2176464"/>
                  <a:ext cx="630238" cy="631825"/>
                </a:xfrm>
                <a:custGeom>
                  <a:avLst/>
                  <a:gdLst>
                    <a:gd name="T0" fmla="*/ 243 w 246"/>
                    <a:gd name="T1" fmla="*/ 118 h 247"/>
                    <a:gd name="T2" fmla="*/ 129 w 246"/>
                    <a:gd name="T3" fmla="*/ 243 h 247"/>
                    <a:gd name="T4" fmla="*/ 3 w 246"/>
                    <a:gd name="T5" fmla="*/ 130 h 247"/>
                    <a:gd name="T6" fmla="*/ 117 w 246"/>
                    <a:gd name="T7" fmla="*/ 4 h 247"/>
                    <a:gd name="T8" fmla="*/ 243 w 246"/>
                    <a:gd name="T9" fmla="*/ 118 h 247"/>
                  </a:gdLst>
                  <a:ahLst/>
                  <a:cxnLst>
                    <a:cxn ang="0">
                      <a:pos x="T0" y="T1"/>
                    </a:cxn>
                    <a:cxn ang="0">
                      <a:pos x="T2" y="T3"/>
                    </a:cxn>
                    <a:cxn ang="0">
                      <a:pos x="T4" y="T5"/>
                    </a:cxn>
                    <a:cxn ang="0">
                      <a:pos x="T6" y="T7"/>
                    </a:cxn>
                    <a:cxn ang="0">
                      <a:pos x="T8" y="T9"/>
                    </a:cxn>
                  </a:cxnLst>
                  <a:rect l="0" t="0" r="r" b="b"/>
                  <a:pathLst>
                    <a:path w="246" h="247">
                      <a:moveTo>
                        <a:pt x="243" y="118"/>
                      </a:moveTo>
                      <a:cubicBezTo>
                        <a:pt x="246" y="184"/>
                        <a:pt x="195" y="240"/>
                        <a:pt x="129" y="243"/>
                      </a:cubicBezTo>
                      <a:cubicBezTo>
                        <a:pt x="63" y="247"/>
                        <a:pt x="7" y="196"/>
                        <a:pt x="3" y="130"/>
                      </a:cubicBezTo>
                      <a:cubicBezTo>
                        <a:pt x="0" y="63"/>
                        <a:pt x="51" y="7"/>
                        <a:pt x="117" y="4"/>
                      </a:cubicBezTo>
                      <a:cubicBezTo>
                        <a:pt x="183" y="0"/>
                        <a:pt x="240" y="51"/>
                        <a:pt x="243" y="118"/>
                      </a:cubicBezTo>
                      <a:close/>
                    </a:path>
                  </a:pathLst>
                </a:custGeom>
                <a:solidFill>
                  <a:schemeClr val="bg1">
                    <a:lumMod val="75000"/>
                    <a:alpha val="85000"/>
                  </a:schemeClr>
                </a:solidFill>
                <a:ln>
                  <a:noFill/>
                </a:ln>
                <a:extLst>
                  <a:ext uri="{91240B29-F687-4f45-9708-019B960494DF}"/>
                </a:extLst>
              </p:spPr>
              <p:txBody>
                <a:bodyPr/>
                <a:lstStyle/>
                <a:p>
                  <a:pP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58" name="Freeform 33"/>
                <p:cNvSpPr>
                  <a:spLocks/>
                </p:cNvSpPr>
                <p:nvPr/>
              </p:nvSpPr>
              <p:spPr bwMode="auto">
                <a:xfrm>
                  <a:off x="5013325" y="2560638"/>
                  <a:ext cx="528638" cy="527050"/>
                </a:xfrm>
                <a:custGeom>
                  <a:avLst/>
                  <a:gdLst>
                    <a:gd name="T0" fmla="*/ 204 w 206"/>
                    <a:gd name="T1" fmla="*/ 98 h 206"/>
                    <a:gd name="T2" fmla="*/ 108 w 206"/>
                    <a:gd name="T3" fmla="*/ 203 h 206"/>
                    <a:gd name="T4" fmla="*/ 3 w 206"/>
                    <a:gd name="T5" fmla="*/ 108 h 206"/>
                    <a:gd name="T6" fmla="*/ 98 w 206"/>
                    <a:gd name="T7" fmla="*/ 3 h 206"/>
                    <a:gd name="T8" fmla="*/ 204 w 206"/>
                    <a:gd name="T9" fmla="*/ 98 h 206"/>
                  </a:gdLst>
                  <a:ahLst/>
                  <a:cxnLst>
                    <a:cxn ang="0">
                      <a:pos x="T0" y="T1"/>
                    </a:cxn>
                    <a:cxn ang="0">
                      <a:pos x="T2" y="T3"/>
                    </a:cxn>
                    <a:cxn ang="0">
                      <a:pos x="T4" y="T5"/>
                    </a:cxn>
                    <a:cxn ang="0">
                      <a:pos x="T6" y="T7"/>
                    </a:cxn>
                    <a:cxn ang="0">
                      <a:pos x="T8" y="T9"/>
                    </a:cxn>
                  </a:cxnLst>
                  <a:rect l="0" t="0" r="r" b="b"/>
                  <a:pathLst>
                    <a:path w="206" h="206">
                      <a:moveTo>
                        <a:pt x="204" y="98"/>
                      </a:moveTo>
                      <a:cubicBezTo>
                        <a:pt x="206" y="153"/>
                        <a:pt x="164" y="200"/>
                        <a:pt x="108" y="203"/>
                      </a:cubicBezTo>
                      <a:cubicBezTo>
                        <a:pt x="53" y="206"/>
                        <a:pt x="6" y="163"/>
                        <a:pt x="3" y="108"/>
                      </a:cubicBezTo>
                      <a:cubicBezTo>
                        <a:pt x="0" y="52"/>
                        <a:pt x="43" y="5"/>
                        <a:pt x="98" y="3"/>
                      </a:cubicBezTo>
                      <a:cubicBezTo>
                        <a:pt x="154" y="0"/>
                        <a:pt x="201" y="42"/>
                        <a:pt x="204" y="98"/>
                      </a:cubicBezTo>
                      <a:close/>
                    </a:path>
                  </a:pathLst>
                </a:custGeom>
                <a:solidFill>
                  <a:schemeClr val="bg1">
                    <a:lumMod val="50000"/>
                    <a:alpha val="41000"/>
                  </a:schemeClr>
                </a:solidFill>
                <a:ln>
                  <a:noFill/>
                </a:ln>
                <a:extLst>
                  <a:ext uri="{91240B29-F687-4f45-9708-019B960494DF}"/>
                </a:extLst>
              </p:spPr>
              <p:txBody>
                <a:bodyPr/>
                <a:lstStyle/>
                <a:p>
                  <a:pP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grpSp>
          <p:grpSp>
            <p:nvGrpSpPr>
              <p:cNvPr id="69657" name="그룹 74"/>
              <p:cNvGrpSpPr>
                <a:grpSpLocks/>
              </p:cNvGrpSpPr>
              <p:nvPr/>
            </p:nvGrpSpPr>
            <p:grpSpPr bwMode="auto">
              <a:xfrm>
                <a:off x="4576591" y="1224334"/>
                <a:ext cx="3161889" cy="4110795"/>
                <a:chOff x="3375849" y="785097"/>
                <a:chExt cx="2445824" cy="3180256"/>
              </a:xfrm>
            </p:grpSpPr>
            <p:sp>
              <p:nvSpPr>
                <p:cNvPr id="47" name="Freeform 5"/>
                <p:cNvSpPr>
                  <a:spLocks/>
                </p:cNvSpPr>
                <p:nvPr/>
              </p:nvSpPr>
              <p:spPr bwMode="auto">
                <a:xfrm>
                  <a:off x="4689928" y="1469265"/>
                  <a:ext cx="617396" cy="613484"/>
                </a:xfrm>
                <a:custGeom>
                  <a:avLst/>
                  <a:gdLst>
                    <a:gd name="T0" fmla="*/ 197 w 200"/>
                    <a:gd name="T1" fmla="*/ 95 h 199"/>
                    <a:gd name="T2" fmla="*/ 105 w 200"/>
                    <a:gd name="T3" fmla="*/ 197 h 199"/>
                    <a:gd name="T4" fmla="*/ 3 w 200"/>
                    <a:gd name="T5" fmla="*/ 105 h 199"/>
                    <a:gd name="T6" fmla="*/ 95 w 200"/>
                    <a:gd name="T7" fmla="*/ 3 h 199"/>
                    <a:gd name="T8" fmla="*/ 197 w 200"/>
                    <a:gd name="T9" fmla="*/ 95 h 199"/>
                  </a:gdLst>
                  <a:ahLst/>
                  <a:cxnLst>
                    <a:cxn ang="0">
                      <a:pos x="T0" y="T1"/>
                    </a:cxn>
                    <a:cxn ang="0">
                      <a:pos x="T2" y="T3"/>
                    </a:cxn>
                    <a:cxn ang="0">
                      <a:pos x="T4" y="T5"/>
                    </a:cxn>
                    <a:cxn ang="0">
                      <a:pos x="T6" y="T7"/>
                    </a:cxn>
                    <a:cxn ang="0">
                      <a:pos x="T8" y="T9"/>
                    </a:cxn>
                  </a:cxnLst>
                  <a:rect l="0" t="0" r="r" b="b"/>
                  <a:pathLst>
                    <a:path w="200" h="199">
                      <a:moveTo>
                        <a:pt x="197" y="95"/>
                      </a:moveTo>
                      <a:cubicBezTo>
                        <a:pt x="200" y="148"/>
                        <a:pt x="158" y="194"/>
                        <a:pt x="105" y="197"/>
                      </a:cubicBezTo>
                      <a:cubicBezTo>
                        <a:pt x="51" y="199"/>
                        <a:pt x="6" y="158"/>
                        <a:pt x="3" y="105"/>
                      </a:cubicBezTo>
                      <a:cubicBezTo>
                        <a:pt x="0" y="51"/>
                        <a:pt x="42" y="5"/>
                        <a:pt x="95" y="3"/>
                      </a:cubicBezTo>
                      <a:cubicBezTo>
                        <a:pt x="149" y="0"/>
                        <a:pt x="194" y="41"/>
                        <a:pt x="197" y="95"/>
                      </a:cubicBezTo>
                      <a:close/>
                    </a:path>
                  </a:pathLst>
                </a:custGeom>
                <a:solidFill>
                  <a:schemeClr val="bg1">
                    <a:lumMod val="95000"/>
                  </a:schemeClr>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48" name="Freeform 6"/>
                <p:cNvSpPr>
                  <a:spLocks/>
                </p:cNvSpPr>
                <p:nvPr/>
              </p:nvSpPr>
              <p:spPr bwMode="auto">
                <a:xfrm>
                  <a:off x="3824508" y="2445505"/>
                  <a:ext cx="212021" cy="214719"/>
                </a:xfrm>
                <a:custGeom>
                  <a:avLst/>
                  <a:gdLst>
                    <a:gd name="T0" fmla="*/ 68 w 69"/>
                    <a:gd name="T1" fmla="*/ 33 h 69"/>
                    <a:gd name="T2" fmla="*/ 36 w 69"/>
                    <a:gd name="T3" fmla="*/ 68 h 69"/>
                    <a:gd name="T4" fmla="*/ 0 w 69"/>
                    <a:gd name="T5" fmla="*/ 36 h 69"/>
                    <a:gd name="T6" fmla="*/ 32 w 69"/>
                    <a:gd name="T7" fmla="*/ 1 h 69"/>
                    <a:gd name="T8" fmla="*/ 68 w 69"/>
                    <a:gd name="T9" fmla="*/ 33 h 69"/>
                  </a:gdLst>
                  <a:ahLst/>
                  <a:cxnLst>
                    <a:cxn ang="0">
                      <a:pos x="T0" y="T1"/>
                    </a:cxn>
                    <a:cxn ang="0">
                      <a:pos x="T2" y="T3"/>
                    </a:cxn>
                    <a:cxn ang="0">
                      <a:pos x="T4" y="T5"/>
                    </a:cxn>
                    <a:cxn ang="0">
                      <a:pos x="T6" y="T7"/>
                    </a:cxn>
                    <a:cxn ang="0">
                      <a:pos x="T8" y="T9"/>
                    </a:cxn>
                  </a:cxnLst>
                  <a:rect l="0" t="0" r="r" b="b"/>
                  <a:pathLst>
                    <a:path w="69" h="69">
                      <a:moveTo>
                        <a:pt x="68" y="33"/>
                      </a:moveTo>
                      <a:cubicBezTo>
                        <a:pt x="69" y="52"/>
                        <a:pt x="54" y="67"/>
                        <a:pt x="36" y="68"/>
                      </a:cubicBezTo>
                      <a:cubicBezTo>
                        <a:pt x="17" y="69"/>
                        <a:pt x="1" y="55"/>
                        <a:pt x="0" y="36"/>
                      </a:cubicBezTo>
                      <a:cubicBezTo>
                        <a:pt x="0" y="18"/>
                        <a:pt x="14" y="2"/>
                        <a:pt x="32" y="1"/>
                      </a:cubicBezTo>
                      <a:cubicBezTo>
                        <a:pt x="51" y="0"/>
                        <a:pt x="67" y="14"/>
                        <a:pt x="68" y="33"/>
                      </a:cubicBezTo>
                      <a:close/>
                    </a:path>
                  </a:pathLst>
                </a:custGeom>
                <a:solidFill>
                  <a:schemeClr val="accent6"/>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49" name="Freeform 7"/>
                <p:cNvSpPr>
                  <a:spLocks/>
                </p:cNvSpPr>
                <p:nvPr/>
              </p:nvSpPr>
              <p:spPr bwMode="auto">
                <a:xfrm>
                  <a:off x="3376463" y="1454595"/>
                  <a:ext cx="196019" cy="196049"/>
                </a:xfrm>
                <a:custGeom>
                  <a:avLst/>
                  <a:gdLst>
                    <a:gd name="T0" fmla="*/ 62 w 63"/>
                    <a:gd name="T1" fmla="*/ 30 h 64"/>
                    <a:gd name="T2" fmla="*/ 33 w 63"/>
                    <a:gd name="T3" fmla="*/ 63 h 64"/>
                    <a:gd name="T4" fmla="*/ 1 w 63"/>
                    <a:gd name="T5" fmla="*/ 34 h 64"/>
                    <a:gd name="T6" fmla="*/ 30 w 63"/>
                    <a:gd name="T7" fmla="*/ 1 h 64"/>
                    <a:gd name="T8" fmla="*/ 62 w 63"/>
                    <a:gd name="T9" fmla="*/ 30 h 64"/>
                  </a:gdLst>
                  <a:ahLst/>
                  <a:cxnLst>
                    <a:cxn ang="0">
                      <a:pos x="T0" y="T1"/>
                    </a:cxn>
                    <a:cxn ang="0">
                      <a:pos x="T2" y="T3"/>
                    </a:cxn>
                    <a:cxn ang="0">
                      <a:pos x="T4" y="T5"/>
                    </a:cxn>
                    <a:cxn ang="0">
                      <a:pos x="T6" y="T7"/>
                    </a:cxn>
                    <a:cxn ang="0">
                      <a:pos x="T8" y="T9"/>
                    </a:cxn>
                  </a:cxnLst>
                  <a:rect l="0" t="0" r="r" b="b"/>
                  <a:pathLst>
                    <a:path w="63" h="64">
                      <a:moveTo>
                        <a:pt x="62" y="30"/>
                      </a:moveTo>
                      <a:cubicBezTo>
                        <a:pt x="63" y="47"/>
                        <a:pt x="50" y="62"/>
                        <a:pt x="33" y="63"/>
                      </a:cubicBezTo>
                      <a:cubicBezTo>
                        <a:pt x="16" y="64"/>
                        <a:pt x="1" y="51"/>
                        <a:pt x="1" y="34"/>
                      </a:cubicBezTo>
                      <a:cubicBezTo>
                        <a:pt x="0" y="16"/>
                        <a:pt x="13" y="2"/>
                        <a:pt x="30" y="1"/>
                      </a:cubicBezTo>
                      <a:cubicBezTo>
                        <a:pt x="47" y="0"/>
                        <a:pt x="62" y="13"/>
                        <a:pt x="62" y="30"/>
                      </a:cubicBezTo>
                      <a:close/>
                    </a:path>
                  </a:pathLst>
                </a:custGeom>
                <a:solidFill>
                  <a:schemeClr val="accent2"/>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50" name="Freeform 8"/>
                <p:cNvSpPr>
                  <a:spLocks/>
                </p:cNvSpPr>
                <p:nvPr/>
              </p:nvSpPr>
              <p:spPr bwMode="auto">
                <a:xfrm>
                  <a:off x="4617921" y="785097"/>
                  <a:ext cx="196020" cy="198716"/>
                </a:xfrm>
                <a:custGeom>
                  <a:avLst/>
                  <a:gdLst>
                    <a:gd name="T0" fmla="*/ 63 w 64"/>
                    <a:gd name="T1" fmla="*/ 31 h 64"/>
                    <a:gd name="T2" fmla="*/ 33 w 64"/>
                    <a:gd name="T3" fmla="*/ 63 h 64"/>
                    <a:gd name="T4" fmla="*/ 1 w 64"/>
                    <a:gd name="T5" fmla="*/ 34 h 64"/>
                    <a:gd name="T6" fmla="*/ 30 w 64"/>
                    <a:gd name="T7" fmla="*/ 1 h 64"/>
                    <a:gd name="T8" fmla="*/ 63 w 64"/>
                    <a:gd name="T9" fmla="*/ 31 h 64"/>
                  </a:gdLst>
                  <a:ahLst/>
                  <a:cxnLst>
                    <a:cxn ang="0">
                      <a:pos x="T0" y="T1"/>
                    </a:cxn>
                    <a:cxn ang="0">
                      <a:pos x="T2" y="T3"/>
                    </a:cxn>
                    <a:cxn ang="0">
                      <a:pos x="T4" y="T5"/>
                    </a:cxn>
                    <a:cxn ang="0">
                      <a:pos x="T6" y="T7"/>
                    </a:cxn>
                    <a:cxn ang="0">
                      <a:pos x="T8" y="T9"/>
                    </a:cxn>
                  </a:cxnLst>
                  <a:rect l="0" t="0" r="r" b="b"/>
                  <a:pathLst>
                    <a:path w="64" h="64">
                      <a:moveTo>
                        <a:pt x="63" y="31"/>
                      </a:moveTo>
                      <a:cubicBezTo>
                        <a:pt x="64" y="48"/>
                        <a:pt x="50" y="62"/>
                        <a:pt x="33" y="63"/>
                      </a:cubicBezTo>
                      <a:cubicBezTo>
                        <a:pt x="16" y="64"/>
                        <a:pt x="2" y="51"/>
                        <a:pt x="1" y="34"/>
                      </a:cubicBezTo>
                      <a:cubicBezTo>
                        <a:pt x="0" y="17"/>
                        <a:pt x="13" y="2"/>
                        <a:pt x="30" y="1"/>
                      </a:cubicBezTo>
                      <a:cubicBezTo>
                        <a:pt x="47" y="0"/>
                        <a:pt x="62" y="13"/>
                        <a:pt x="63" y="31"/>
                      </a:cubicBezTo>
                      <a:close/>
                    </a:path>
                  </a:pathLst>
                </a:custGeom>
                <a:solidFill>
                  <a:schemeClr val="accent3"/>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51" name="Freeform 14"/>
                <p:cNvSpPr>
                  <a:spLocks/>
                </p:cNvSpPr>
                <p:nvPr/>
              </p:nvSpPr>
              <p:spPr bwMode="auto">
                <a:xfrm>
                  <a:off x="3656491" y="1922710"/>
                  <a:ext cx="282695" cy="286737"/>
                </a:xfrm>
                <a:custGeom>
                  <a:avLst/>
                  <a:gdLst>
                    <a:gd name="T0" fmla="*/ 91 w 92"/>
                    <a:gd name="T1" fmla="*/ 44 h 93"/>
                    <a:gd name="T2" fmla="*/ 48 w 92"/>
                    <a:gd name="T3" fmla="*/ 91 h 93"/>
                    <a:gd name="T4" fmla="*/ 1 w 92"/>
                    <a:gd name="T5" fmla="*/ 49 h 93"/>
                    <a:gd name="T6" fmla="*/ 44 w 92"/>
                    <a:gd name="T7" fmla="*/ 1 h 93"/>
                    <a:gd name="T8" fmla="*/ 91 w 92"/>
                    <a:gd name="T9" fmla="*/ 44 h 93"/>
                  </a:gdLst>
                  <a:ahLst/>
                  <a:cxnLst>
                    <a:cxn ang="0">
                      <a:pos x="T0" y="T1"/>
                    </a:cxn>
                    <a:cxn ang="0">
                      <a:pos x="T2" y="T3"/>
                    </a:cxn>
                    <a:cxn ang="0">
                      <a:pos x="T4" y="T5"/>
                    </a:cxn>
                    <a:cxn ang="0">
                      <a:pos x="T6" y="T7"/>
                    </a:cxn>
                    <a:cxn ang="0">
                      <a:pos x="T8" y="T9"/>
                    </a:cxn>
                  </a:cxnLst>
                  <a:rect l="0" t="0" r="r" b="b"/>
                  <a:pathLst>
                    <a:path w="92" h="93">
                      <a:moveTo>
                        <a:pt x="91" y="44"/>
                      </a:moveTo>
                      <a:cubicBezTo>
                        <a:pt x="92" y="69"/>
                        <a:pt x="73" y="90"/>
                        <a:pt x="48" y="91"/>
                      </a:cubicBezTo>
                      <a:cubicBezTo>
                        <a:pt x="23" y="93"/>
                        <a:pt x="2" y="73"/>
                        <a:pt x="1" y="49"/>
                      </a:cubicBezTo>
                      <a:cubicBezTo>
                        <a:pt x="0" y="24"/>
                        <a:pt x="19" y="3"/>
                        <a:pt x="44" y="1"/>
                      </a:cubicBezTo>
                      <a:cubicBezTo>
                        <a:pt x="69" y="0"/>
                        <a:pt x="90" y="19"/>
                        <a:pt x="91" y="44"/>
                      </a:cubicBezTo>
                      <a:close/>
                    </a:path>
                  </a:pathLst>
                </a:custGeom>
                <a:solidFill>
                  <a:schemeClr val="accent4"/>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52" name="Freeform 15"/>
                <p:cNvSpPr>
                  <a:spLocks/>
                </p:cNvSpPr>
                <p:nvPr/>
              </p:nvSpPr>
              <p:spPr bwMode="auto">
                <a:xfrm>
                  <a:off x="5372664" y="2466843"/>
                  <a:ext cx="286696" cy="286737"/>
                </a:xfrm>
                <a:custGeom>
                  <a:avLst/>
                  <a:gdLst>
                    <a:gd name="T0" fmla="*/ 92 w 93"/>
                    <a:gd name="T1" fmla="*/ 44 h 93"/>
                    <a:gd name="T2" fmla="*/ 49 w 93"/>
                    <a:gd name="T3" fmla="*/ 91 h 93"/>
                    <a:gd name="T4" fmla="*/ 2 w 93"/>
                    <a:gd name="T5" fmla="*/ 49 h 93"/>
                    <a:gd name="T6" fmla="*/ 44 w 93"/>
                    <a:gd name="T7" fmla="*/ 1 h 93"/>
                    <a:gd name="T8" fmla="*/ 92 w 93"/>
                    <a:gd name="T9" fmla="*/ 44 h 93"/>
                  </a:gdLst>
                  <a:ahLst/>
                  <a:cxnLst>
                    <a:cxn ang="0">
                      <a:pos x="T0" y="T1"/>
                    </a:cxn>
                    <a:cxn ang="0">
                      <a:pos x="T2" y="T3"/>
                    </a:cxn>
                    <a:cxn ang="0">
                      <a:pos x="T4" y="T5"/>
                    </a:cxn>
                    <a:cxn ang="0">
                      <a:pos x="T6" y="T7"/>
                    </a:cxn>
                    <a:cxn ang="0">
                      <a:pos x="T8" y="T9"/>
                    </a:cxn>
                  </a:cxnLst>
                  <a:rect l="0" t="0" r="r" b="b"/>
                  <a:pathLst>
                    <a:path w="93" h="93">
                      <a:moveTo>
                        <a:pt x="92" y="44"/>
                      </a:moveTo>
                      <a:cubicBezTo>
                        <a:pt x="93" y="69"/>
                        <a:pt x="74" y="90"/>
                        <a:pt x="49" y="91"/>
                      </a:cubicBezTo>
                      <a:cubicBezTo>
                        <a:pt x="24" y="93"/>
                        <a:pt x="3" y="74"/>
                        <a:pt x="2" y="49"/>
                      </a:cubicBezTo>
                      <a:cubicBezTo>
                        <a:pt x="0" y="24"/>
                        <a:pt x="19" y="3"/>
                        <a:pt x="44" y="1"/>
                      </a:cubicBezTo>
                      <a:cubicBezTo>
                        <a:pt x="69" y="0"/>
                        <a:pt x="90" y="19"/>
                        <a:pt x="92" y="44"/>
                      </a:cubicBezTo>
                      <a:close/>
                    </a:path>
                  </a:pathLst>
                </a:custGeom>
                <a:solidFill>
                  <a:schemeClr val="accent1"/>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53" name="Freeform 16"/>
                <p:cNvSpPr>
                  <a:spLocks/>
                </p:cNvSpPr>
                <p:nvPr/>
              </p:nvSpPr>
              <p:spPr bwMode="auto">
                <a:xfrm>
                  <a:off x="4769936" y="2920288"/>
                  <a:ext cx="1052106" cy="1045590"/>
                </a:xfrm>
                <a:custGeom>
                  <a:avLst/>
                  <a:gdLst>
                    <a:gd name="T0" fmla="*/ 192 w 194"/>
                    <a:gd name="T1" fmla="*/ 93 h 193"/>
                    <a:gd name="T2" fmla="*/ 101 w 194"/>
                    <a:gd name="T3" fmla="*/ 192 h 193"/>
                    <a:gd name="T4" fmla="*/ 55 w 194"/>
                    <a:gd name="T5" fmla="*/ 183 h 193"/>
                    <a:gd name="T6" fmla="*/ 40 w 194"/>
                    <a:gd name="T7" fmla="*/ 174 h 193"/>
                    <a:gd name="T8" fmla="*/ 6 w 194"/>
                    <a:gd name="T9" fmla="*/ 127 h 193"/>
                    <a:gd name="T10" fmla="*/ 1 w 194"/>
                    <a:gd name="T11" fmla="*/ 109 h 193"/>
                    <a:gd name="T12" fmla="*/ 1 w 194"/>
                    <a:gd name="T13" fmla="*/ 101 h 193"/>
                    <a:gd name="T14" fmla="*/ 18 w 194"/>
                    <a:gd name="T15" fmla="*/ 43 h 193"/>
                    <a:gd name="T16" fmla="*/ 48 w 194"/>
                    <a:gd name="T17" fmla="*/ 14 h 193"/>
                    <a:gd name="T18" fmla="*/ 92 w 194"/>
                    <a:gd name="T19" fmla="*/ 1 h 193"/>
                    <a:gd name="T20" fmla="*/ 179 w 194"/>
                    <a:gd name="T21" fmla="*/ 48 h 193"/>
                    <a:gd name="T22" fmla="*/ 179 w 194"/>
                    <a:gd name="T23" fmla="*/ 48 h 193"/>
                    <a:gd name="T24" fmla="*/ 192 w 194"/>
                    <a:gd name="T25" fmla="*/ 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93">
                      <a:moveTo>
                        <a:pt x="192" y="93"/>
                      </a:moveTo>
                      <a:cubicBezTo>
                        <a:pt x="194" y="145"/>
                        <a:pt x="153" y="190"/>
                        <a:pt x="101" y="192"/>
                      </a:cubicBezTo>
                      <a:cubicBezTo>
                        <a:pt x="84" y="193"/>
                        <a:pt x="69" y="190"/>
                        <a:pt x="55" y="183"/>
                      </a:cubicBezTo>
                      <a:cubicBezTo>
                        <a:pt x="50" y="181"/>
                        <a:pt x="45" y="178"/>
                        <a:pt x="40" y="174"/>
                      </a:cubicBezTo>
                      <a:cubicBezTo>
                        <a:pt x="25" y="163"/>
                        <a:pt x="12" y="147"/>
                        <a:pt x="6" y="127"/>
                      </a:cubicBezTo>
                      <a:cubicBezTo>
                        <a:pt x="4" y="122"/>
                        <a:pt x="2" y="115"/>
                        <a:pt x="1" y="109"/>
                      </a:cubicBezTo>
                      <a:cubicBezTo>
                        <a:pt x="1" y="106"/>
                        <a:pt x="1" y="104"/>
                        <a:pt x="1" y="101"/>
                      </a:cubicBezTo>
                      <a:cubicBezTo>
                        <a:pt x="0" y="79"/>
                        <a:pt x="6" y="59"/>
                        <a:pt x="18" y="43"/>
                      </a:cubicBezTo>
                      <a:cubicBezTo>
                        <a:pt x="26" y="31"/>
                        <a:pt x="36" y="21"/>
                        <a:pt x="48" y="14"/>
                      </a:cubicBezTo>
                      <a:cubicBezTo>
                        <a:pt x="61" y="6"/>
                        <a:pt x="76" y="2"/>
                        <a:pt x="92" y="1"/>
                      </a:cubicBezTo>
                      <a:cubicBezTo>
                        <a:pt x="129" y="0"/>
                        <a:pt x="161" y="19"/>
                        <a:pt x="179" y="48"/>
                      </a:cubicBezTo>
                      <a:cubicBezTo>
                        <a:pt x="179" y="48"/>
                        <a:pt x="179" y="48"/>
                        <a:pt x="179" y="48"/>
                      </a:cubicBezTo>
                      <a:cubicBezTo>
                        <a:pt x="187" y="61"/>
                        <a:pt x="191" y="76"/>
                        <a:pt x="192" y="93"/>
                      </a:cubicBezTo>
                      <a:close/>
                    </a:path>
                  </a:pathLst>
                </a:custGeom>
                <a:solidFill>
                  <a:schemeClr val="accent4"/>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dirty="0">
                    <a:latin typeface="微软雅黑" panose="020B0503020204020204" pitchFamily="34" charset="-122"/>
                    <a:cs typeface="Roboto condensed"/>
                    <a:sym typeface="微软雅黑" panose="020B0503020204020204" pitchFamily="34" charset="-122"/>
                  </a:endParaRPr>
                </a:p>
              </p:txBody>
            </p:sp>
            <p:sp>
              <p:nvSpPr>
                <p:cNvPr id="54" name="Freeform 17"/>
                <p:cNvSpPr>
                  <a:spLocks/>
                </p:cNvSpPr>
                <p:nvPr/>
              </p:nvSpPr>
              <p:spPr bwMode="auto">
                <a:xfrm>
                  <a:off x="3461805" y="2753580"/>
                  <a:ext cx="868087" cy="868214"/>
                </a:xfrm>
                <a:custGeom>
                  <a:avLst/>
                  <a:gdLst>
                    <a:gd name="T0" fmla="*/ 232 w 234"/>
                    <a:gd name="T1" fmla="*/ 112 h 234"/>
                    <a:gd name="T2" fmla="*/ 122 w 234"/>
                    <a:gd name="T3" fmla="*/ 232 h 234"/>
                    <a:gd name="T4" fmla="*/ 3 w 234"/>
                    <a:gd name="T5" fmla="*/ 122 h 234"/>
                    <a:gd name="T6" fmla="*/ 112 w 234"/>
                    <a:gd name="T7" fmla="*/ 3 h 234"/>
                    <a:gd name="T8" fmla="*/ 232 w 234"/>
                    <a:gd name="T9" fmla="*/ 112 h 234"/>
                  </a:gdLst>
                  <a:ahLst/>
                  <a:cxnLst>
                    <a:cxn ang="0">
                      <a:pos x="T0" y="T1"/>
                    </a:cxn>
                    <a:cxn ang="0">
                      <a:pos x="T2" y="T3"/>
                    </a:cxn>
                    <a:cxn ang="0">
                      <a:pos x="T4" y="T5"/>
                    </a:cxn>
                    <a:cxn ang="0">
                      <a:pos x="T6" y="T7"/>
                    </a:cxn>
                    <a:cxn ang="0">
                      <a:pos x="T8" y="T9"/>
                    </a:cxn>
                  </a:cxnLst>
                  <a:rect l="0" t="0" r="r" b="b"/>
                  <a:pathLst>
                    <a:path w="234" h="234">
                      <a:moveTo>
                        <a:pt x="232" y="112"/>
                      </a:moveTo>
                      <a:cubicBezTo>
                        <a:pt x="234" y="175"/>
                        <a:pt x="185" y="229"/>
                        <a:pt x="122" y="232"/>
                      </a:cubicBezTo>
                      <a:cubicBezTo>
                        <a:pt x="59" y="234"/>
                        <a:pt x="6" y="185"/>
                        <a:pt x="3" y="122"/>
                      </a:cubicBezTo>
                      <a:cubicBezTo>
                        <a:pt x="0" y="59"/>
                        <a:pt x="49" y="6"/>
                        <a:pt x="112" y="3"/>
                      </a:cubicBezTo>
                      <a:cubicBezTo>
                        <a:pt x="176" y="0"/>
                        <a:pt x="229" y="49"/>
                        <a:pt x="232" y="112"/>
                      </a:cubicBezTo>
                      <a:close/>
                    </a:path>
                  </a:pathLst>
                </a:custGeom>
                <a:solidFill>
                  <a:schemeClr val="accent3"/>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ko-KR" altLang="en-US" sz="900" b="1" dirty="0">
                    <a:gradFill>
                      <a:gsLst>
                        <a:gs pos="0">
                          <a:prstClr val="white"/>
                        </a:gs>
                        <a:gs pos="100000">
                          <a:prstClr val="white"/>
                        </a:gs>
                      </a:gsLst>
                      <a:lin ang="5400000" scaled="0"/>
                    </a:gradFill>
                    <a:latin typeface="微软雅黑" panose="020B0503020204020204" pitchFamily="34" charset="-122"/>
                    <a:cs typeface="Roboto condensed"/>
                    <a:sym typeface="微软雅黑" panose="020B0503020204020204" pitchFamily="34" charset="-122"/>
                  </a:endParaRPr>
                </a:p>
              </p:txBody>
            </p:sp>
            <p:sp>
              <p:nvSpPr>
                <p:cNvPr id="56" name="Oval 19"/>
                <p:cNvSpPr>
                  <a:spLocks noChangeArrowheads="1"/>
                </p:cNvSpPr>
                <p:nvPr/>
              </p:nvSpPr>
              <p:spPr bwMode="auto">
                <a:xfrm>
                  <a:off x="3828508" y="979811"/>
                  <a:ext cx="809415" cy="810866"/>
                </a:xfrm>
                <a:prstGeom prst="ellipse">
                  <a:avLst/>
                </a:prstGeom>
                <a:solidFill>
                  <a:schemeClr val="accent1"/>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ko-KR" altLang="en-US" sz="900" b="1">
                    <a:latin typeface="微软雅黑" panose="020B0503020204020204" pitchFamily="34" charset="-122"/>
                    <a:cs typeface="Roboto Condensed" panose="02000000000000000000" pitchFamily="2" charset="0"/>
                    <a:sym typeface="微软雅黑" panose="020B0503020204020204" pitchFamily="34" charset="-122"/>
                  </a:endParaRPr>
                </a:p>
              </p:txBody>
            </p:sp>
          </p:grpSp>
          <p:sp>
            <p:nvSpPr>
              <p:cNvPr id="69658" name="Freeform 35"/>
              <p:cNvSpPr>
                <a:spLocks/>
              </p:cNvSpPr>
              <p:nvPr/>
            </p:nvSpPr>
            <p:spPr bwMode="auto">
              <a:xfrm>
                <a:off x="5648846" y="2484854"/>
                <a:ext cx="1437269" cy="1435180"/>
              </a:xfrm>
              <a:custGeom>
                <a:avLst/>
                <a:gdLst>
                  <a:gd name="T0" fmla="*/ 2147483646 w 328"/>
                  <a:gd name="T1" fmla="*/ 2147483646 h 328"/>
                  <a:gd name="T2" fmla="*/ 2147483646 w 328"/>
                  <a:gd name="T3" fmla="*/ 2147483646 h 328"/>
                  <a:gd name="T4" fmla="*/ 76806253 w 328"/>
                  <a:gd name="T5" fmla="*/ 2147483646 h 328"/>
                  <a:gd name="T6" fmla="*/ 2147483646 w 328"/>
                  <a:gd name="T7" fmla="*/ 76580855 h 328"/>
                  <a:gd name="T8" fmla="*/ 2147483646 w 328"/>
                  <a:gd name="T9" fmla="*/ 2147483646 h 3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8" h="328">
                    <a:moveTo>
                      <a:pt x="323" y="156"/>
                    </a:moveTo>
                    <a:cubicBezTo>
                      <a:pt x="328" y="244"/>
                      <a:pt x="260" y="319"/>
                      <a:pt x="172" y="323"/>
                    </a:cubicBezTo>
                    <a:cubicBezTo>
                      <a:pt x="84" y="328"/>
                      <a:pt x="9" y="260"/>
                      <a:pt x="4" y="172"/>
                    </a:cubicBezTo>
                    <a:cubicBezTo>
                      <a:pt x="0" y="84"/>
                      <a:pt x="68" y="9"/>
                      <a:pt x="156" y="4"/>
                    </a:cubicBezTo>
                    <a:cubicBezTo>
                      <a:pt x="244" y="0"/>
                      <a:pt x="319" y="68"/>
                      <a:pt x="323" y="15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9645" name="Group 71"/>
            <p:cNvGrpSpPr>
              <a:grpSpLocks/>
            </p:cNvGrpSpPr>
            <p:nvPr/>
          </p:nvGrpSpPr>
          <p:grpSpPr bwMode="auto">
            <a:xfrm>
              <a:off x="4049410" y="2147517"/>
              <a:ext cx="1552517" cy="831829"/>
              <a:chOff x="3079646" y="2898265"/>
              <a:chExt cx="1552517" cy="831829"/>
            </a:xfrm>
          </p:grpSpPr>
          <p:sp>
            <p:nvSpPr>
              <p:cNvPr id="73" name="TextBox 72"/>
              <p:cNvSpPr txBox="1"/>
              <p:nvPr/>
            </p:nvSpPr>
            <p:spPr>
              <a:xfrm>
                <a:off x="3490794" y="2898265"/>
                <a:ext cx="1141369" cy="276218"/>
              </a:xfrm>
              <a:prstGeom prst="rect">
                <a:avLst/>
              </a:prstGeom>
              <a:noFill/>
            </p:spPr>
            <p:txBody>
              <a:bodyPr wrap="none">
                <a:spAutoFit/>
              </a:bodyPr>
              <a:lstStyle/>
              <a:p>
                <a:pPr algn="r" eaLnBrk="1" fontAlgn="auto" hangingPunct="1">
                  <a:spcBef>
                    <a:spcPts val="0"/>
                  </a:spcBef>
                  <a:spcAft>
                    <a:spcPts val="0"/>
                  </a:spcAft>
                  <a:defRPr/>
                </a:pP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Photography</a:t>
                </a:r>
              </a:p>
            </p:txBody>
          </p:sp>
          <p:sp>
            <p:nvSpPr>
              <p:cNvPr id="74" name="Rectangle 73"/>
              <p:cNvSpPr/>
              <p:nvPr/>
            </p:nvSpPr>
            <p:spPr>
              <a:xfrm>
                <a:off x="3079646" y="3176070"/>
                <a:ext cx="1552517" cy="554024"/>
              </a:xfrm>
              <a:prstGeom prst="rect">
                <a:avLst/>
              </a:prstGeom>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sp>
          <p:nvSpPr>
            <p:cNvPr id="69646" name="Rectangle 74"/>
            <p:cNvSpPr>
              <a:spLocks noChangeArrowheads="1"/>
            </p:cNvSpPr>
            <p:nvPr/>
          </p:nvSpPr>
          <p:spPr bwMode="auto">
            <a:xfrm>
              <a:off x="6889105" y="2253893"/>
              <a:ext cx="646307"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69647" name="Rectangle 75"/>
            <p:cNvSpPr>
              <a:spLocks noChangeArrowheads="1"/>
            </p:cNvSpPr>
            <p:nvPr/>
          </p:nvSpPr>
          <p:spPr bwMode="auto">
            <a:xfrm>
              <a:off x="7451080" y="3220259"/>
              <a:ext cx="877130" cy="92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5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69648" name="Rectangle 76"/>
            <p:cNvSpPr>
              <a:spLocks noChangeArrowheads="1"/>
            </p:cNvSpPr>
            <p:nvPr/>
          </p:nvSpPr>
          <p:spPr bwMode="auto">
            <a:xfrm>
              <a:off x="8045340" y="4596883"/>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69649" name="Rectangle 77"/>
            <p:cNvSpPr>
              <a:spLocks noChangeArrowheads="1"/>
            </p:cNvSpPr>
            <p:nvPr/>
          </p:nvSpPr>
          <p:spPr bwMode="auto">
            <a:xfrm>
              <a:off x="6466367" y="4383161"/>
              <a:ext cx="6463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sp>
        <p:nvSpPr>
          <p:cNvPr id="69636" name="Rectangle 98"/>
          <p:cNvSpPr>
            <a:spLocks noChangeArrowheads="1"/>
          </p:cNvSpPr>
          <p:nvPr/>
        </p:nvSpPr>
        <p:spPr bwMode="auto">
          <a:xfrm>
            <a:off x="960438" y="2300288"/>
            <a:ext cx="26606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endPar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Nulla consequat massa quis enim.</a:t>
            </a:r>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Group 30"/>
          <p:cNvGrpSpPr>
            <a:grpSpLocks/>
          </p:cNvGrpSpPr>
          <p:nvPr/>
        </p:nvGrpSpPr>
        <p:grpSpPr bwMode="auto">
          <a:xfrm>
            <a:off x="712788" y="641350"/>
            <a:ext cx="4459287" cy="754063"/>
            <a:chOff x="712098" y="642076"/>
            <a:chExt cx="4460763" cy="752559"/>
          </a:xfrm>
        </p:grpSpPr>
        <p:grpSp>
          <p:nvGrpSpPr>
            <p:cNvPr id="70691"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420151"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Timeline info</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0659" name="Freeform 7"/>
          <p:cNvSpPr>
            <a:spLocks/>
          </p:cNvSpPr>
          <p:nvPr/>
        </p:nvSpPr>
        <p:spPr bwMode="auto">
          <a:xfrm>
            <a:off x="10175875" y="3249613"/>
            <a:ext cx="1244600" cy="2216150"/>
          </a:xfrm>
          <a:custGeom>
            <a:avLst/>
            <a:gdLst>
              <a:gd name="T0" fmla="*/ 547019148 w 535"/>
              <a:gd name="T1" fmla="*/ 1471442038 h 951"/>
              <a:gd name="T2" fmla="*/ 547019148 w 535"/>
              <a:gd name="T3" fmla="*/ 1455152986 h 951"/>
              <a:gd name="T4" fmla="*/ 1451496721 w 535"/>
              <a:gd name="T5" fmla="*/ 553827770 h 951"/>
              <a:gd name="T6" fmla="*/ 2147483646 w 535"/>
              <a:gd name="T7" fmla="*/ 1455152986 h 951"/>
              <a:gd name="T8" fmla="*/ 2147483646 w 535"/>
              <a:gd name="T9" fmla="*/ 2147483646 h 951"/>
              <a:gd name="T10" fmla="*/ 2147483646 w 535"/>
              <a:gd name="T11" fmla="*/ 2147483646 h 951"/>
              <a:gd name="T12" fmla="*/ 2147483646 w 535"/>
              <a:gd name="T13" fmla="*/ 1455152986 h 951"/>
              <a:gd name="T14" fmla="*/ 1451496721 w 535"/>
              <a:gd name="T15" fmla="*/ 0 h 951"/>
              <a:gd name="T16" fmla="*/ 0 w 535"/>
              <a:gd name="T17" fmla="*/ 1455152986 h 951"/>
              <a:gd name="T18" fmla="*/ 0 w 535"/>
              <a:gd name="T19" fmla="*/ 1471442038 h 951"/>
              <a:gd name="T20" fmla="*/ 547019148 w 535"/>
              <a:gd name="T21" fmla="*/ 1471442038 h 9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5" h="951">
                <a:moveTo>
                  <a:pt x="101" y="271"/>
                </a:moveTo>
                <a:cubicBezTo>
                  <a:pt x="101" y="270"/>
                  <a:pt x="101" y="269"/>
                  <a:pt x="101" y="268"/>
                </a:cubicBezTo>
                <a:cubicBezTo>
                  <a:pt x="101" y="176"/>
                  <a:pt x="176" y="102"/>
                  <a:pt x="268" y="102"/>
                </a:cubicBezTo>
                <a:cubicBezTo>
                  <a:pt x="360" y="102"/>
                  <a:pt x="434" y="176"/>
                  <a:pt x="434" y="268"/>
                </a:cubicBezTo>
                <a:cubicBezTo>
                  <a:pt x="434" y="269"/>
                  <a:pt x="434" y="950"/>
                  <a:pt x="434" y="951"/>
                </a:cubicBezTo>
                <a:cubicBezTo>
                  <a:pt x="535" y="951"/>
                  <a:pt x="535" y="951"/>
                  <a:pt x="535" y="951"/>
                </a:cubicBezTo>
                <a:cubicBezTo>
                  <a:pt x="535" y="950"/>
                  <a:pt x="535" y="269"/>
                  <a:pt x="535" y="268"/>
                </a:cubicBezTo>
                <a:cubicBezTo>
                  <a:pt x="535" y="120"/>
                  <a:pt x="415" y="0"/>
                  <a:pt x="268" y="0"/>
                </a:cubicBezTo>
                <a:cubicBezTo>
                  <a:pt x="120" y="0"/>
                  <a:pt x="0" y="120"/>
                  <a:pt x="0" y="268"/>
                </a:cubicBezTo>
                <a:cubicBezTo>
                  <a:pt x="0" y="269"/>
                  <a:pt x="0" y="270"/>
                  <a:pt x="0" y="271"/>
                </a:cubicBezTo>
                <a:cubicBezTo>
                  <a:pt x="101" y="271"/>
                  <a:pt x="101" y="271"/>
                  <a:pt x="101" y="271"/>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0660" name="Group 7"/>
          <p:cNvGrpSpPr>
            <a:grpSpLocks/>
          </p:cNvGrpSpPr>
          <p:nvPr/>
        </p:nvGrpSpPr>
        <p:grpSpPr bwMode="auto">
          <a:xfrm flipH="1" flipV="1">
            <a:off x="6124575" y="3257550"/>
            <a:ext cx="4294188" cy="1282700"/>
            <a:chOff x="4195316" y="3197237"/>
            <a:chExt cx="3805462" cy="1136644"/>
          </a:xfrm>
        </p:grpSpPr>
        <p:sp>
          <p:nvSpPr>
            <p:cNvPr id="9" name="Freeform 5"/>
            <p:cNvSpPr>
              <a:spLocks/>
            </p:cNvSpPr>
            <p:nvPr/>
          </p:nvSpPr>
          <p:spPr bwMode="auto">
            <a:xfrm>
              <a:off x="6897827" y="3773999"/>
              <a:ext cx="1102951" cy="559882"/>
            </a:xfrm>
            <a:custGeom>
              <a:avLst/>
              <a:gdLst>
                <a:gd name="T0" fmla="*/ 101 w 535"/>
                <a:gd name="T1" fmla="*/ 0 h 271"/>
                <a:gd name="T2" fmla="*/ 101 w 535"/>
                <a:gd name="T3" fmla="*/ 3 h 271"/>
                <a:gd name="T4" fmla="*/ 268 w 535"/>
                <a:gd name="T5" fmla="*/ 169 h 271"/>
                <a:gd name="T6" fmla="*/ 434 w 535"/>
                <a:gd name="T7" fmla="*/ 3 h 271"/>
                <a:gd name="T8" fmla="*/ 434 w 535"/>
                <a:gd name="T9" fmla="*/ 0 h 271"/>
                <a:gd name="T10" fmla="*/ 535 w 535"/>
                <a:gd name="T11" fmla="*/ 0 h 271"/>
                <a:gd name="T12" fmla="*/ 535 w 535"/>
                <a:gd name="T13" fmla="*/ 3 h 271"/>
                <a:gd name="T14" fmla="*/ 268 w 535"/>
                <a:gd name="T15" fmla="*/ 271 h 271"/>
                <a:gd name="T16" fmla="*/ 0 w 535"/>
                <a:gd name="T17" fmla="*/ 3 h 271"/>
                <a:gd name="T18" fmla="*/ 0 w 535"/>
                <a:gd name="T19" fmla="*/ 0 h 271"/>
                <a:gd name="T20" fmla="*/ 101 w 535"/>
                <a:gd name="T2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271">
                  <a:moveTo>
                    <a:pt x="101" y="0"/>
                  </a:moveTo>
                  <a:cubicBezTo>
                    <a:pt x="101" y="1"/>
                    <a:pt x="101" y="2"/>
                    <a:pt x="101" y="3"/>
                  </a:cubicBezTo>
                  <a:cubicBezTo>
                    <a:pt x="101" y="95"/>
                    <a:pt x="176" y="169"/>
                    <a:pt x="268" y="169"/>
                  </a:cubicBezTo>
                  <a:cubicBezTo>
                    <a:pt x="359" y="169"/>
                    <a:pt x="434" y="95"/>
                    <a:pt x="434" y="3"/>
                  </a:cubicBezTo>
                  <a:cubicBezTo>
                    <a:pt x="434" y="2"/>
                    <a:pt x="434" y="1"/>
                    <a:pt x="434" y="0"/>
                  </a:cubicBezTo>
                  <a:cubicBezTo>
                    <a:pt x="535" y="0"/>
                    <a:pt x="535" y="0"/>
                    <a:pt x="535" y="0"/>
                  </a:cubicBezTo>
                  <a:cubicBezTo>
                    <a:pt x="535" y="1"/>
                    <a:pt x="535" y="2"/>
                    <a:pt x="535" y="3"/>
                  </a:cubicBezTo>
                  <a:cubicBezTo>
                    <a:pt x="535" y="151"/>
                    <a:pt x="415" y="271"/>
                    <a:pt x="268" y="271"/>
                  </a:cubicBezTo>
                  <a:cubicBezTo>
                    <a:pt x="120" y="271"/>
                    <a:pt x="0" y="151"/>
                    <a:pt x="0" y="3"/>
                  </a:cubicBezTo>
                  <a:cubicBezTo>
                    <a:pt x="0" y="2"/>
                    <a:pt x="0" y="1"/>
                    <a:pt x="0" y="0"/>
                  </a:cubicBezTo>
                  <a:cubicBezTo>
                    <a:pt x="101" y="0"/>
                    <a:pt x="101" y="0"/>
                    <a:pt x="101" y="0"/>
                  </a:cubicBezTo>
                </a:path>
              </a:pathLst>
            </a:custGeom>
            <a:solidFill>
              <a:schemeClr val="bg1">
                <a:lumMod val="85000"/>
              </a:schemeClr>
            </a:solidFill>
            <a:ln>
              <a:noFill/>
            </a:ln>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5"/>
            <p:cNvSpPr>
              <a:spLocks/>
            </p:cNvSpPr>
            <p:nvPr/>
          </p:nvSpPr>
          <p:spPr bwMode="auto">
            <a:xfrm rot="10800000">
              <a:off x="5993238" y="3197237"/>
              <a:ext cx="1104358" cy="559882"/>
            </a:xfrm>
            <a:custGeom>
              <a:avLst/>
              <a:gdLst>
                <a:gd name="T0" fmla="*/ 101 w 535"/>
                <a:gd name="T1" fmla="*/ 0 h 271"/>
                <a:gd name="T2" fmla="*/ 101 w 535"/>
                <a:gd name="T3" fmla="*/ 3 h 271"/>
                <a:gd name="T4" fmla="*/ 268 w 535"/>
                <a:gd name="T5" fmla="*/ 169 h 271"/>
                <a:gd name="T6" fmla="*/ 434 w 535"/>
                <a:gd name="T7" fmla="*/ 3 h 271"/>
                <a:gd name="T8" fmla="*/ 434 w 535"/>
                <a:gd name="T9" fmla="*/ 0 h 271"/>
                <a:gd name="T10" fmla="*/ 535 w 535"/>
                <a:gd name="T11" fmla="*/ 0 h 271"/>
                <a:gd name="T12" fmla="*/ 535 w 535"/>
                <a:gd name="T13" fmla="*/ 3 h 271"/>
                <a:gd name="T14" fmla="*/ 268 w 535"/>
                <a:gd name="T15" fmla="*/ 271 h 271"/>
                <a:gd name="T16" fmla="*/ 0 w 535"/>
                <a:gd name="T17" fmla="*/ 3 h 271"/>
                <a:gd name="T18" fmla="*/ 0 w 535"/>
                <a:gd name="T19" fmla="*/ 0 h 271"/>
                <a:gd name="T20" fmla="*/ 101 w 535"/>
                <a:gd name="T2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271">
                  <a:moveTo>
                    <a:pt x="101" y="0"/>
                  </a:moveTo>
                  <a:cubicBezTo>
                    <a:pt x="101" y="1"/>
                    <a:pt x="101" y="2"/>
                    <a:pt x="101" y="3"/>
                  </a:cubicBezTo>
                  <a:cubicBezTo>
                    <a:pt x="101" y="95"/>
                    <a:pt x="176" y="169"/>
                    <a:pt x="268" y="169"/>
                  </a:cubicBezTo>
                  <a:cubicBezTo>
                    <a:pt x="359" y="169"/>
                    <a:pt x="434" y="95"/>
                    <a:pt x="434" y="3"/>
                  </a:cubicBezTo>
                  <a:cubicBezTo>
                    <a:pt x="434" y="2"/>
                    <a:pt x="434" y="1"/>
                    <a:pt x="434" y="0"/>
                  </a:cubicBezTo>
                  <a:cubicBezTo>
                    <a:pt x="535" y="0"/>
                    <a:pt x="535" y="0"/>
                    <a:pt x="535" y="0"/>
                  </a:cubicBezTo>
                  <a:cubicBezTo>
                    <a:pt x="535" y="1"/>
                    <a:pt x="535" y="2"/>
                    <a:pt x="535" y="3"/>
                  </a:cubicBezTo>
                  <a:cubicBezTo>
                    <a:pt x="535" y="151"/>
                    <a:pt x="415" y="271"/>
                    <a:pt x="268" y="271"/>
                  </a:cubicBezTo>
                  <a:cubicBezTo>
                    <a:pt x="120" y="271"/>
                    <a:pt x="0" y="151"/>
                    <a:pt x="0" y="3"/>
                  </a:cubicBezTo>
                  <a:cubicBezTo>
                    <a:pt x="0" y="2"/>
                    <a:pt x="0" y="1"/>
                    <a:pt x="0" y="0"/>
                  </a:cubicBezTo>
                  <a:cubicBezTo>
                    <a:pt x="101" y="0"/>
                    <a:pt x="101" y="0"/>
                    <a:pt x="101" y="0"/>
                  </a:cubicBezTo>
                </a:path>
              </a:pathLst>
            </a:custGeom>
            <a:solidFill>
              <a:schemeClr val="bg1">
                <a:lumMod val="75000"/>
              </a:schemeClr>
            </a:solidFill>
            <a:ln>
              <a:noFill/>
            </a:ln>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5"/>
            <p:cNvSpPr>
              <a:spLocks/>
            </p:cNvSpPr>
            <p:nvPr/>
          </p:nvSpPr>
          <p:spPr bwMode="auto">
            <a:xfrm>
              <a:off x="5091464" y="3773999"/>
              <a:ext cx="1104357" cy="559882"/>
            </a:xfrm>
            <a:custGeom>
              <a:avLst/>
              <a:gdLst>
                <a:gd name="T0" fmla="*/ 101 w 535"/>
                <a:gd name="T1" fmla="*/ 0 h 271"/>
                <a:gd name="T2" fmla="*/ 101 w 535"/>
                <a:gd name="T3" fmla="*/ 3 h 271"/>
                <a:gd name="T4" fmla="*/ 268 w 535"/>
                <a:gd name="T5" fmla="*/ 169 h 271"/>
                <a:gd name="T6" fmla="*/ 434 w 535"/>
                <a:gd name="T7" fmla="*/ 3 h 271"/>
                <a:gd name="T8" fmla="*/ 434 w 535"/>
                <a:gd name="T9" fmla="*/ 0 h 271"/>
                <a:gd name="T10" fmla="*/ 535 w 535"/>
                <a:gd name="T11" fmla="*/ 0 h 271"/>
                <a:gd name="T12" fmla="*/ 535 w 535"/>
                <a:gd name="T13" fmla="*/ 3 h 271"/>
                <a:gd name="T14" fmla="*/ 268 w 535"/>
                <a:gd name="T15" fmla="*/ 271 h 271"/>
                <a:gd name="T16" fmla="*/ 0 w 535"/>
                <a:gd name="T17" fmla="*/ 3 h 271"/>
                <a:gd name="T18" fmla="*/ 0 w 535"/>
                <a:gd name="T19" fmla="*/ 0 h 271"/>
                <a:gd name="T20" fmla="*/ 101 w 535"/>
                <a:gd name="T2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271">
                  <a:moveTo>
                    <a:pt x="101" y="0"/>
                  </a:moveTo>
                  <a:cubicBezTo>
                    <a:pt x="101" y="1"/>
                    <a:pt x="101" y="2"/>
                    <a:pt x="101" y="3"/>
                  </a:cubicBezTo>
                  <a:cubicBezTo>
                    <a:pt x="101" y="95"/>
                    <a:pt x="176" y="169"/>
                    <a:pt x="268" y="169"/>
                  </a:cubicBezTo>
                  <a:cubicBezTo>
                    <a:pt x="359" y="169"/>
                    <a:pt x="434" y="95"/>
                    <a:pt x="434" y="3"/>
                  </a:cubicBezTo>
                  <a:cubicBezTo>
                    <a:pt x="434" y="2"/>
                    <a:pt x="434" y="1"/>
                    <a:pt x="434" y="0"/>
                  </a:cubicBezTo>
                  <a:cubicBezTo>
                    <a:pt x="535" y="0"/>
                    <a:pt x="535" y="0"/>
                    <a:pt x="535" y="0"/>
                  </a:cubicBezTo>
                  <a:cubicBezTo>
                    <a:pt x="535" y="1"/>
                    <a:pt x="535" y="2"/>
                    <a:pt x="535" y="3"/>
                  </a:cubicBezTo>
                  <a:cubicBezTo>
                    <a:pt x="535" y="151"/>
                    <a:pt x="415" y="271"/>
                    <a:pt x="268" y="271"/>
                  </a:cubicBezTo>
                  <a:cubicBezTo>
                    <a:pt x="120" y="271"/>
                    <a:pt x="0" y="151"/>
                    <a:pt x="0" y="3"/>
                  </a:cubicBezTo>
                  <a:cubicBezTo>
                    <a:pt x="0" y="2"/>
                    <a:pt x="0" y="1"/>
                    <a:pt x="0" y="0"/>
                  </a:cubicBezTo>
                  <a:cubicBezTo>
                    <a:pt x="101" y="0"/>
                    <a:pt x="101" y="0"/>
                    <a:pt x="101" y="0"/>
                  </a:cubicBezTo>
                </a:path>
              </a:pathLst>
            </a:custGeom>
            <a:solidFill>
              <a:schemeClr val="bg1">
                <a:lumMod val="65000"/>
              </a:schemeClr>
            </a:solidFill>
            <a:ln>
              <a:noFill/>
            </a:ln>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5"/>
            <p:cNvSpPr>
              <a:spLocks/>
            </p:cNvSpPr>
            <p:nvPr/>
          </p:nvSpPr>
          <p:spPr bwMode="auto">
            <a:xfrm rot="10800000">
              <a:off x="4195316" y="3197237"/>
              <a:ext cx="1102951" cy="559882"/>
            </a:xfrm>
            <a:custGeom>
              <a:avLst/>
              <a:gdLst>
                <a:gd name="T0" fmla="*/ 101 w 535"/>
                <a:gd name="T1" fmla="*/ 0 h 271"/>
                <a:gd name="T2" fmla="*/ 101 w 535"/>
                <a:gd name="T3" fmla="*/ 3 h 271"/>
                <a:gd name="T4" fmla="*/ 268 w 535"/>
                <a:gd name="T5" fmla="*/ 169 h 271"/>
                <a:gd name="T6" fmla="*/ 434 w 535"/>
                <a:gd name="T7" fmla="*/ 3 h 271"/>
                <a:gd name="T8" fmla="*/ 434 w 535"/>
                <a:gd name="T9" fmla="*/ 0 h 271"/>
                <a:gd name="T10" fmla="*/ 535 w 535"/>
                <a:gd name="T11" fmla="*/ 0 h 271"/>
                <a:gd name="T12" fmla="*/ 535 w 535"/>
                <a:gd name="T13" fmla="*/ 3 h 271"/>
                <a:gd name="T14" fmla="*/ 268 w 535"/>
                <a:gd name="T15" fmla="*/ 271 h 271"/>
                <a:gd name="T16" fmla="*/ 0 w 535"/>
                <a:gd name="T17" fmla="*/ 3 h 271"/>
                <a:gd name="T18" fmla="*/ 0 w 535"/>
                <a:gd name="T19" fmla="*/ 0 h 271"/>
                <a:gd name="T20" fmla="*/ 101 w 535"/>
                <a:gd name="T2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271">
                  <a:moveTo>
                    <a:pt x="101" y="0"/>
                  </a:moveTo>
                  <a:cubicBezTo>
                    <a:pt x="101" y="1"/>
                    <a:pt x="101" y="2"/>
                    <a:pt x="101" y="3"/>
                  </a:cubicBezTo>
                  <a:cubicBezTo>
                    <a:pt x="101" y="95"/>
                    <a:pt x="176" y="169"/>
                    <a:pt x="268" y="169"/>
                  </a:cubicBezTo>
                  <a:cubicBezTo>
                    <a:pt x="359" y="169"/>
                    <a:pt x="434" y="95"/>
                    <a:pt x="434" y="3"/>
                  </a:cubicBezTo>
                  <a:cubicBezTo>
                    <a:pt x="434" y="2"/>
                    <a:pt x="434" y="1"/>
                    <a:pt x="434" y="0"/>
                  </a:cubicBezTo>
                  <a:cubicBezTo>
                    <a:pt x="535" y="0"/>
                    <a:pt x="535" y="0"/>
                    <a:pt x="535" y="0"/>
                  </a:cubicBezTo>
                  <a:cubicBezTo>
                    <a:pt x="535" y="1"/>
                    <a:pt x="535" y="2"/>
                    <a:pt x="535" y="3"/>
                  </a:cubicBezTo>
                  <a:cubicBezTo>
                    <a:pt x="535" y="151"/>
                    <a:pt x="415" y="271"/>
                    <a:pt x="268" y="271"/>
                  </a:cubicBezTo>
                  <a:cubicBezTo>
                    <a:pt x="120" y="271"/>
                    <a:pt x="0" y="151"/>
                    <a:pt x="0" y="3"/>
                  </a:cubicBezTo>
                  <a:cubicBezTo>
                    <a:pt x="0" y="2"/>
                    <a:pt x="0" y="1"/>
                    <a:pt x="0" y="0"/>
                  </a:cubicBezTo>
                  <a:cubicBezTo>
                    <a:pt x="101" y="0"/>
                    <a:pt x="101" y="0"/>
                    <a:pt x="101" y="0"/>
                  </a:cubicBezTo>
                </a:path>
              </a:pathLst>
            </a:custGeom>
            <a:solidFill>
              <a:schemeClr val="bg1">
                <a:lumMod val="50000"/>
              </a:schemeClr>
            </a:solidFill>
            <a:ln>
              <a:noFill/>
            </a:ln>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0661" name="Freeform 7"/>
          <p:cNvSpPr>
            <a:spLocks/>
          </p:cNvSpPr>
          <p:nvPr/>
        </p:nvSpPr>
        <p:spPr bwMode="auto">
          <a:xfrm rot="10800000">
            <a:off x="5116513" y="2324100"/>
            <a:ext cx="1246187" cy="2216150"/>
          </a:xfrm>
          <a:custGeom>
            <a:avLst/>
            <a:gdLst>
              <a:gd name="T0" fmla="*/ 547716656 w 535"/>
              <a:gd name="T1" fmla="*/ 1471442038 h 951"/>
              <a:gd name="T2" fmla="*/ 547716656 w 535"/>
              <a:gd name="T3" fmla="*/ 1455152986 h 951"/>
              <a:gd name="T4" fmla="*/ 1453347537 w 535"/>
              <a:gd name="T5" fmla="*/ 553827770 h 951"/>
              <a:gd name="T6" fmla="*/ 2147483646 w 535"/>
              <a:gd name="T7" fmla="*/ 1455152986 h 951"/>
              <a:gd name="T8" fmla="*/ 2147483646 w 535"/>
              <a:gd name="T9" fmla="*/ 2147483646 h 951"/>
              <a:gd name="T10" fmla="*/ 2147483646 w 535"/>
              <a:gd name="T11" fmla="*/ 2147483646 h 951"/>
              <a:gd name="T12" fmla="*/ 2147483646 w 535"/>
              <a:gd name="T13" fmla="*/ 1455152986 h 951"/>
              <a:gd name="T14" fmla="*/ 1453347537 w 535"/>
              <a:gd name="T15" fmla="*/ 0 h 951"/>
              <a:gd name="T16" fmla="*/ 0 w 535"/>
              <a:gd name="T17" fmla="*/ 1455152986 h 951"/>
              <a:gd name="T18" fmla="*/ 0 w 535"/>
              <a:gd name="T19" fmla="*/ 1471442038 h 951"/>
              <a:gd name="T20" fmla="*/ 547716656 w 535"/>
              <a:gd name="T21" fmla="*/ 1471442038 h 9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5" h="951">
                <a:moveTo>
                  <a:pt x="101" y="271"/>
                </a:moveTo>
                <a:cubicBezTo>
                  <a:pt x="101" y="270"/>
                  <a:pt x="101" y="269"/>
                  <a:pt x="101" y="268"/>
                </a:cubicBezTo>
                <a:cubicBezTo>
                  <a:pt x="101" y="176"/>
                  <a:pt x="176" y="102"/>
                  <a:pt x="268" y="102"/>
                </a:cubicBezTo>
                <a:cubicBezTo>
                  <a:pt x="360" y="102"/>
                  <a:pt x="434" y="176"/>
                  <a:pt x="434" y="268"/>
                </a:cubicBezTo>
                <a:cubicBezTo>
                  <a:pt x="434" y="269"/>
                  <a:pt x="434" y="950"/>
                  <a:pt x="434" y="951"/>
                </a:cubicBezTo>
                <a:cubicBezTo>
                  <a:pt x="535" y="951"/>
                  <a:pt x="535" y="951"/>
                  <a:pt x="535" y="951"/>
                </a:cubicBezTo>
                <a:cubicBezTo>
                  <a:pt x="535" y="950"/>
                  <a:pt x="535" y="269"/>
                  <a:pt x="535" y="268"/>
                </a:cubicBezTo>
                <a:cubicBezTo>
                  <a:pt x="535" y="120"/>
                  <a:pt x="415" y="0"/>
                  <a:pt x="268" y="0"/>
                </a:cubicBezTo>
                <a:cubicBezTo>
                  <a:pt x="120" y="0"/>
                  <a:pt x="0" y="120"/>
                  <a:pt x="0" y="268"/>
                </a:cubicBezTo>
                <a:cubicBezTo>
                  <a:pt x="0" y="269"/>
                  <a:pt x="0" y="270"/>
                  <a:pt x="0" y="271"/>
                </a:cubicBezTo>
                <a:cubicBezTo>
                  <a:pt x="101" y="271"/>
                  <a:pt x="101" y="271"/>
                  <a:pt x="101" y="27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662" name="Rectangle 48"/>
          <p:cNvSpPr>
            <a:spLocks noChangeArrowheads="1"/>
          </p:cNvSpPr>
          <p:nvPr/>
        </p:nvSpPr>
        <p:spPr bwMode="auto">
          <a:xfrm>
            <a:off x="841375" y="2516188"/>
            <a:ext cx="36337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endPar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Nulla consequat massa quis enim.</a:t>
            </a:r>
          </a:p>
        </p:txBody>
      </p:sp>
      <p:grpSp>
        <p:nvGrpSpPr>
          <p:cNvPr id="70663" name="Group 54"/>
          <p:cNvGrpSpPr>
            <a:grpSpLocks/>
          </p:cNvGrpSpPr>
          <p:nvPr/>
        </p:nvGrpSpPr>
        <p:grpSpPr bwMode="auto">
          <a:xfrm>
            <a:off x="1284288" y="4460875"/>
            <a:ext cx="2746375" cy="827088"/>
            <a:chOff x="841571" y="5034934"/>
            <a:chExt cx="2746178" cy="827314"/>
          </a:xfrm>
        </p:grpSpPr>
        <p:sp>
          <p:nvSpPr>
            <p:cNvPr id="70674" name="TextBox 55"/>
            <p:cNvSpPr txBox="1">
              <a:spLocks noChangeArrowheads="1"/>
            </p:cNvSpPr>
            <p:nvPr/>
          </p:nvSpPr>
          <p:spPr bwMode="auto">
            <a:xfrm>
              <a:off x="841571" y="5034934"/>
              <a:ext cx="854660" cy="24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Photoshop</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675" name="TextBox 56"/>
            <p:cNvSpPr txBox="1">
              <a:spLocks noChangeArrowheads="1"/>
            </p:cNvSpPr>
            <p:nvPr/>
          </p:nvSpPr>
          <p:spPr bwMode="auto">
            <a:xfrm>
              <a:off x="841571" y="5228625"/>
              <a:ext cx="776119" cy="24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Illustrator</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676" name="TextBox 57"/>
            <p:cNvSpPr txBox="1">
              <a:spLocks noChangeArrowheads="1"/>
            </p:cNvSpPr>
            <p:nvPr/>
          </p:nvSpPr>
          <p:spPr bwMode="auto">
            <a:xfrm>
              <a:off x="841571" y="5420729"/>
              <a:ext cx="628653" cy="24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Coding</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0677" name="Group 58"/>
            <p:cNvGrpSpPr>
              <a:grpSpLocks/>
            </p:cNvGrpSpPr>
            <p:nvPr/>
          </p:nvGrpSpPr>
          <p:grpSpPr bwMode="auto">
            <a:xfrm>
              <a:off x="1796990" y="5129504"/>
              <a:ext cx="1790759" cy="638017"/>
              <a:chOff x="1796991" y="5129504"/>
              <a:chExt cx="832230" cy="638017"/>
            </a:xfrm>
          </p:grpSpPr>
          <p:sp>
            <p:nvSpPr>
              <p:cNvPr id="61" name="Rectangle 60"/>
              <p:cNvSpPr/>
              <p:nvPr/>
            </p:nvSpPr>
            <p:spPr>
              <a:xfrm>
                <a:off x="1797815" y="5130210"/>
                <a:ext cx="831406" cy="571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Rectangle 61"/>
              <p:cNvSpPr/>
              <p:nvPr/>
            </p:nvSpPr>
            <p:spPr>
              <a:xfrm>
                <a:off x="1797078" y="5130210"/>
                <a:ext cx="676485" cy="571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Rectangle 62"/>
              <p:cNvSpPr/>
              <p:nvPr/>
            </p:nvSpPr>
            <p:spPr>
              <a:xfrm>
                <a:off x="1797815" y="5322351"/>
                <a:ext cx="831406" cy="571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Rectangle 63"/>
              <p:cNvSpPr/>
              <p:nvPr/>
            </p:nvSpPr>
            <p:spPr>
              <a:xfrm>
                <a:off x="1797078" y="5322351"/>
                <a:ext cx="676485" cy="571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Rectangle 64"/>
              <p:cNvSpPr/>
              <p:nvPr/>
            </p:nvSpPr>
            <p:spPr>
              <a:xfrm>
                <a:off x="1797815" y="5516078"/>
                <a:ext cx="831406" cy="5557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Rectangle 65"/>
              <p:cNvSpPr/>
              <p:nvPr/>
            </p:nvSpPr>
            <p:spPr>
              <a:xfrm>
                <a:off x="1797078" y="5516078"/>
                <a:ext cx="676485" cy="55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Rectangle 66"/>
              <p:cNvSpPr/>
              <p:nvPr/>
            </p:nvSpPr>
            <p:spPr>
              <a:xfrm>
                <a:off x="1797815" y="5709806"/>
                <a:ext cx="831406" cy="571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Rectangle 67"/>
              <p:cNvSpPr/>
              <p:nvPr/>
            </p:nvSpPr>
            <p:spPr>
              <a:xfrm>
                <a:off x="1797078" y="5709806"/>
                <a:ext cx="676485" cy="571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0678" name="TextBox 59"/>
            <p:cNvSpPr txBox="1">
              <a:spLocks noChangeArrowheads="1"/>
            </p:cNvSpPr>
            <p:nvPr/>
          </p:nvSpPr>
          <p:spPr bwMode="auto">
            <a:xfrm>
              <a:off x="841571" y="5616007"/>
              <a:ext cx="982890" cy="24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1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Photography</a:t>
              </a:r>
              <a:endParaRPr lang="en-US" altLang="zh-CN" sz="1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0664" name="Rectangle 45"/>
          <p:cNvSpPr>
            <a:spLocks noChangeArrowheads="1"/>
          </p:cNvSpPr>
          <p:nvPr/>
        </p:nvSpPr>
        <p:spPr bwMode="auto">
          <a:xfrm>
            <a:off x="5476875" y="3660775"/>
            <a:ext cx="544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0665" name="Rectangle 46"/>
          <p:cNvSpPr>
            <a:spLocks noChangeArrowheads="1"/>
          </p:cNvSpPr>
          <p:nvPr/>
        </p:nvSpPr>
        <p:spPr bwMode="auto">
          <a:xfrm>
            <a:off x="6511925" y="3668713"/>
            <a:ext cx="544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0666" name="Rectangle 47"/>
          <p:cNvSpPr>
            <a:spLocks noChangeArrowheads="1"/>
          </p:cNvSpPr>
          <p:nvPr/>
        </p:nvSpPr>
        <p:spPr bwMode="auto">
          <a:xfrm>
            <a:off x="7485063" y="3656013"/>
            <a:ext cx="54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0667" name="Rectangle 49"/>
          <p:cNvSpPr>
            <a:spLocks noChangeArrowheads="1"/>
          </p:cNvSpPr>
          <p:nvPr/>
        </p:nvSpPr>
        <p:spPr bwMode="auto">
          <a:xfrm>
            <a:off x="9523413" y="3651250"/>
            <a:ext cx="5445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0668" name="Rectangle 50"/>
          <p:cNvSpPr>
            <a:spLocks noChangeArrowheads="1"/>
          </p:cNvSpPr>
          <p:nvPr/>
        </p:nvSpPr>
        <p:spPr bwMode="auto">
          <a:xfrm>
            <a:off x="8501063" y="3656013"/>
            <a:ext cx="544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0669" name="Rectangle 51"/>
          <p:cNvSpPr>
            <a:spLocks noChangeArrowheads="1"/>
          </p:cNvSpPr>
          <p:nvPr/>
        </p:nvSpPr>
        <p:spPr bwMode="auto">
          <a:xfrm>
            <a:off x="10536238" y="3651250"/>
            <a:ext cx="5429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28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53" name="TextBox 52"/>
          <p:cNvSpPr txBox="1"/>
          <p:nvPr/>
        </p:nvSpPr>
        <p:spPr>
          <a:xfrm>
            <a:off x="5980113" y="2513013"/>
            <a:ext cx="1544637" cy="554037"/>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54" name="TextBox 53"/>
          <p:cNvSpPr txBox="1"/>
          <p:nvPr/>
        </p:nvSpPr>
        <p:spPr>
          <a:xfrm>
            <a:off x="8012113" y="2513013"/>
            <a:ext cx="1544637" cy="554037"/>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69" name="TextBox 68"/>
          <p:cNvSpPr txBox="1"/>
          <p:nvPr/>
        </p:nvSpPr>
        <p:spPr>
          <a:xfrm>
            <a:off x="6994525" y="4721225"/>
            <a:ext cx="1543050" cy="554038"/>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70" name="TextBox 69"/>
          <p:cNvSpPr txBox="1"/>
          <p:nvPr/>
        </p:nvSpPr>
        <p:spPr>
          <a:xfrm>
            <a:off x="9023350" y="4721225"/>
            <a:ext cx="1544638" cy="554038"/>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Group 30"/>
          <p:cNvGrpSpPr>
            <a:grpSpLocks/>
          </p:cNvGrpSpPr>
          <p:nvPr/>
        </p:nvGrpSpPr>
        <p:grpSpPr bwMode="auto">
          <a:xfrm>
            <a:off x="712788" y="641350"/>
            <a:ext cx="4459287" cy="754063"/>
            <a:chOff x="712098" y="642076"/>
            <a:chExt cx="4460763" cy="752559"/>
          </a:xfrm>
        </p:grpSpPr>
        <p:grpSp>
          <p:nvGrpSpPr>
            <p:cNvPr id="71699"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147010" cy="521245"/>
              </a:xfrm>
              <a:prstGeom prst="rect">
                <a:avLst/>
              </a:prstGeom>
              <a:noFill/>
            </p:spPr>
            <p:txBody>
              <a:bodyPr wrap="none">
                <a:spAutoFit/>
              </a:bodyPr>
              <a:lstStyle/>
              <a:p>
                <a:pPr eaLnBrk="1" fontAlgn="auto" hangingPunct="1">
                  <a:spcBef>
                    <a:spcPts val="0"/>
                  </a:spcBef>
                  <a:spcAft>
                    <a:spcPts val="0"/>
                  </a:spcAft>
                  <a:defRPr/>
                </a:pPr>
                <a:r>
                  <a:rPr lang="en-US" sz="2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infographic</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Group 6"/>
          <p:cNvGrpSpPr/>
          <p:nvPr/>
        </p:nvGrpSpPr>
        <p:grpSpPr>
          <a:xfrm>
            <a:off x="1589009" y="3246943"/>
            <a:ext cx="9013987" cy="1885398"/>
            <a:chOff x="1589007" y="2815207"/>
            <a:chExt cx="9013987" cy="1885398"/>
          </a:xfrm>
          <a:solidFill>
            <a:schemeClr val="bg1">
              <a:lumMod val="95000"/>
            </a:schemeClr>
          </a:solidFill>
        </p:grpSpPr>
        <p:sp>
          <p:nvSpPr>
            <p:cNvPr id="8" name="Block Arc 7"/>
            <p:cNvSpPr/>
            <p:nvPr/>
          </p:nvSpPr>
          <p:spPr>
            <a:xfrm rot="10800000">
              <a:off x="5153302" y="2815207"/>
              <a:ext cx="1885398" cy="1885398"/>
            </a:xfrm>
            <a:prstGeom prst="blockArc">
              <a:avLst>
                <a:gd name="adj1" fmla="val 10800000"/>
                <a:gd name="adj2" fmla="val 0"/>
                <a:gd name="adj3" fmla="val 556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Block Arc 8"/>
            <p:cNvSpPr/>
            <p:nvPr/>
          </p:nvSpPr>
          <p:spPr>
            <a:xfrm>
              <a:off x="3371155" y="2815207"/>
              <a:ext cx="1885398" cy="1885398"/>
            </a:xfrm>
            <a:prstGeom prst="blockArc">
              <a:avLst>
                <a:gd name="adj1" fmla="val 10800000"/>
                <a:gd name="adj2" fmla="val 0"/>
                <a:gd name="adj3" fmla="val 556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Block Arc 9"/>
            <p:cNvSpPr/>
            <p:nvPr/>
          </p:nvSpPr>
          <p:spPr>
            <a:xfrm rot="10800000">
              <a:off x="8717596" y="2815207"/>
              <a:ext cx="1885398" cy="1885398"/>
            </a:xfrm>
            <a:prstGeom prst="blockArc">
              <a:avLst>
                <a:gd name="adj1" fmla="val 10800000"/>
                <a:gd name="adj2" fmla="val 0"/>
                <a:gd name="adj3" fmla="val 556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Block Arc 10"/>
            <p:cNvSpPr/>
            <p:nvPr/>
          </p:nvSpPr>
          <p:spPr>
            <a:xfrm>
              <a:off x="6935449" y="2815207"/>
              <a:ext cx="1885398" cy="1885398"/>
            </a:xfrm>
            <a:prstGeom prst="blockArc">
              <a:avLst>
                <a:gd name="adj1" fmla="val 10800000"/>
                <a:gd name="adj2" fmla="val 0"/>
                <a:gd name="adj3" fmla="val 556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Block Arc 11"/>
            <p:cNvSpPr/>
            <p:nvPr/>
          </p:nvSpPr>
          <p:spPr>
            <a:xfrm rot="10800000">
              <a:off x="1589007" y="2815207"/>
              <a:ext cx="1885398" cy="1885398"/>
            </a:xfrm>
            <a:prstGeom prst="blockArc">
              <a:avLst>
                <a:gd name="adj1" fmla="val 10800000"/>
                <a:gd name="adj2" fmla="val 0"/>
                <a:gd name="adj3" fmla="val 556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 name="Block Arc 13"/>
          <p:cNvSpPr/>
          <p:nvPr/>
        </p:nvSpPr>
        <p:spPr>
          <a:xfrm>
            <a:off x="5153025" y="3246438"/>
            <a:ext cx="1885950" cy="1885950"/>
          </a:xfrm>
          <a:prstGeom prst="blockArc">
            <a:avLst>
              <a:gd name="adj1" fmla="val 10800000"/>
              <a:gd name="adj2" fmla="val 0"/>
              <a:gd name="adj3" fmla="val 556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Block Arc 14"/>
          <p:cNvSpPr/>
          <p:nvPr/>
        </p:nvSpPr>
        <p:spPr>
          <a:xfrm rot="10800000">
            <a:off x="3371850" y="3246438"/>
            <a:ext cx="1884363" cy="1885950"/>
          </a:xfrm>
          <a:prstGeom prst="blockArc">
            <a:avLst>
              <a:gd name="adj1" fmla="val 10800000"/>
              <a:gd name="adj2" fmla="val 0"/>
              <a:gd name="adj3" fmla="val 556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Block Arc 15"/>
          <p:cNvSpPr/>
          <p:nvPr/>
        </p:nvSpPr>
        <p:spPr>
          <a:xfrm>
            <a:off x="8716963" y="3246438"/>
            <a:ext cx="1885950" cy="1885950"/>
          </a:xfrm>
          <a:prstGeom prst="blockArc">
            <a:avLst>
              <a:gd name="adj1" fmla="val 10800000"/>
              <a:gd name="adj2" fmla="val 0"/>
              <a:gd name="adj3" fmla="val 556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Block Arc 16"/>
          <p:cNvSpPr/>
          <p:nvPr/>
        </p:nvSpPr>
        <p:spPr>
          <a:xfrm rot="10800000">
            <a:off x="6935788" y="3246438"/>
            <a:ext cx="1884362" cy="1885950"/>
          </a:xfrm>
          <a:prstGeom prst="blockArc">
            <a:avLst>
              <a:gd name="adj1" fmla="val 10800000"/>
              <a:gd name="adj2" fmla="val 0"/>
              <a:gd name="adj3" fmla="val 556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Block Arc 17"/>
          <p:cNvSpPr/>
          <p:nvPr/>
        </p:nvSpPr>
        <p:spPr>
          <a:xfrm>
            <a:off x="1589088" y="3246438"/>
            <a:ext cx="1885950" cy="1885950"/>
          </a:xfrm>
          <a:prstGeom prst="blockArc">
            <a:avLst>
              <a:gd name="adj1" fmla="val 10800000"/>
              <a:gd name="adj2" fmla="val 0"/>
              <a:gd name="adj3" fmla="val 556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1579563" y="5353050"/>
            <a:ext cx="1905000" cy="646113"/>
          </a:xfrm>
          <a:prstGeom prst="rect">
            <a:avLst/>
          </a:prstGeom>
          <a:noFill/>
        </p:spPr>
        <p:txBody>
          <a:bodyPr>
            <a:spAutoFit/>
          </a:bodyPr>
          <a:lstStyle/>
          <a:p>
            <a:pPr algn="ct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20" name="TextBox 19"/>
          <p:cNvSpPr txBox="1"/>
          <p:nvPr/>
        </p:nvSpPr>
        <p:spPr>
          <a:xfrm>
            <a:off x="5143500" y="5353050"/>
            <a:ext cx="1905000" cy="646113"/>
          </a:xfrm>
          <a:prstGeom prst="rect">
            <a:avLst/>
          </a:prstGeom>
          <a:noFill/>
        </p:spPr>
        <p:txBody>
          <a:bodyPr>
            <a:spAutoFit/>
          </a:bodyPr>
          <a:lstStyle/>
          <a:p>
            <a:pPr algn="ct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21" name="TextBox 20"/>
          <p:cNvSpPr txBox="1"/>
          <p:nvPr/>
        </p:nvSpPr>
        <p:spPr>
          <a:xfrm>
            <a:off x="8707438" y="5353050"/>
            <a:ext cx="1905000" cy="646113"/>
          </a:xfrm>
          <a:prstGeom prst="rect">
            <a:avLst/>
          </a:prstGeom>
          <a:noFill/>
        </p:spPr>
        <p:txBody>
          <a:bodyPr>
            <a:spAutoFit/>
          </a:bodyPr>
          <a:lstStyle/>
          <a:p>
            <a:pPr algn="ct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22" name="TextBox 21"/>
          <p:cNvSpPr txBox="1"/>
          <p:nvPr/>
        </p:nvSpPr>
        <p:spPr>
          <a:xfrm>
            <a:off x="6923088" y="2324100"/>
            <a:ext cx="1905000" cy="646113"/>
          </a:xfrm>
          <a:prstGeom prst="rect">
            <a:avLst/>
          </a:prstGeom>
          <a:noFill/>
        </p:spPr>
        <p:txBody>
          <a:bodyPr>
            <a:spAutoFit/>
          </a:bodyPr>
          <a:lstStyle/>
          <a:p>
            <a:pPr algn="ct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23" name="TextBox 22"/>
          <p:cNvSpPr txBox="1"/>
          <p:nvPr/>
        </p:nvSpPr>
        <p:spPr>
          <a:xfrm>
            <a:off x="3360738" y="2324100"/>
            <a:ext cx="1905000" cy="646113"/>
          </a:xfrm>
          <a:prstGeom prst="rect">
            <a:avLst/>
          </a:prstGeom>
          <a:noFill/>
        </p:spPr>
        <p:txBody>
          <a:bodyPr>
            <a:spAutoFit/>
          </a:bodyPr>
          <a:lstStyle/>
          <a:p>
            <a:pPr algn="ct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71694" name="Rectangle 23"/>
          <p:cNvSpPr>
            <a:spLocks noChangeArrowheads="1"/>
          </p:cNvSpPr>
          <p:nvPr/>
        </p:nvSpPr>
        <p:spPr bwMode="auto">
          <a:xfrm>
            <a:off x="2117725" y="3727450"/>
            <a:ext cx="8778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54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1695" name="Rectangle 24"/>
          <p:cNvSpPr>
            <a:spLocks noChangeArrowheads="1"/>
          </p:cNvSpPr>
          <p:nvPr/>
        </p:nvSpPr>
        <p:spPr bwMode="auto">
          <a:xfrm>
            <a:off x="3959225" y="3727450"/>
            <a:ext cx="8778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5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1696" name="Rectangle 25"/>
          <p:cNvSpPr>
            <a:spLocks noChangeArrowheads="1"/>
          </p:cNvSpPr>
          <p:nvPr/>
        </p:nvSpPr>
        <p:spPr bwMode="auto">
          <a:xfrm>
            <a:off x="5651500" y="3727450"/>
            <a:ext cx="8778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54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1697" name="Rectangle 26"/>
          <p:cNvSpPr>
            <a:spLocks noChangeArrowheads="1"/>
          </p:cNvSpPr>
          <p:nvPr/>
        </p:nvSpPr>
        <p:spPr bwMode="auto">
          <a:xfrm>
            <a:off x="9215438" y="3651250"/>
            <a:ext cx="8778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5400">
                <a:solidFill>
                  <a:srgbClr val="74C493"/>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1698" name="Rectangle 27"/>
          <p:cNvSpPr>
            <a:spLocks noChangeArrowheads="1"/>
          </p:cNvSpPr>
          <p:nvPr/>
        </p:nvSpPr>
        <p:spPr bwMode="auto">
          <a:xfrm>
            <a:off x="7434263" y="3727450"/>
            <a:ext cx="8763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54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30"/>
          <p:cNvGrpSpPr>
            <a:grpSpLocks/>
          </p:cNvGrpSpPr>
          <p:nvPr/>
        </p:nvGrpSpPr>
        <p:grpSpPr bwMode="auto">
          <a:xfrm>
            <a:off x="712788" y="641350"/>
            <a:ext cx="4459287" cy="754063"/>
            <a:chOff x="712098" y="642076"/>
            <a:chExt cx="4460763" cy="752559"/>
          </a:xfrm>
        </p:grpSpPr>
        <p:grpSp>
          <p:nvGrpSpPr>
            <p:cNvPr id="72727"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1718244"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Step info</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Group 7"/>
          <p:cNvGrpSpPr/>
          <p:nvPr/>
        </p:nvGrpSpPr>
        <p:grpSpPr>
          <a:xfrm>
            <a:off x="1517175" y="3678697"/>
            <a:ext cx="1693352" cy="1406525"/>
            <a:chOff x="2100080" y="4653708"/>
            <a:chExt cx="1477781" cy="1289153"/>
          </a:xfrm>
          <a:solidFill>
            <a:schemeClr val="accent1"/>
          </a:solidFill>
        </p:grpSpPr>
        <p:sp>
          <p:nvSpPr>
            <p:cNvPr id="19" name="L-Shape 18"/>
            <p:cNvSpPr/>
            <p:nvPr/>
          </p:nvSpPr>
          <p:spPr>
            <a:xfrm rot="5400000">
              <a:off x="2394331" y="4762286"/>
              <a:ext cx="886324" cy="1474825"/>
            </a:xfrm>
            <a:prstGeom prst="corner">
              <a:avLst>
                <a:gd name="adj1" fmla="val 16120"/>
                <a:gd name="adj2" fmla="val 1611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Isosceles Triangle 19"/>
            <p:cNvSpPr/>
            <p:nvPr/>
          </p:nvSpPr>
          <p:spPr>
            <a:xfrm>
              <a:off x="3326639" y="4653708"/>
              <a:ext cx="251222" cy="251222"/>
            </a:xfrm>
            <a:prstGeom prst="triangle">
              <a:avLst>
                <a:gd name="adj" fmla="val 10000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Group 8"/>
          <p:cNvGrpSpPr/>
          <p:nvPr/>
        </p:nvGrpSpPr>
        <p:grpSpPr>
          <a:xfrm>
            <a:off x="3384942" y="3238632"/>
            <a:ext cx="1693354" cy="1406525"/>
            <a:chOff x="3730072" y="4250365"/>
            <a:chExt cx="1477783" cy="1289153"/>
          </a:xfrm>
          <a:solidFill>
            <a:schemeClr val="accent2"/>
          </a:solidFill>
        </p:grpSpPr>
        <p:sp>
          <p:nvSpPr>
            <p:cNvPr id="17" name="L-Shape 16"/>
            <p:cNvSpPr/>
            <p:nvPr/>
          </p:nvSpPr>
          <p:spPr>
            <a:xfrm rot="5400000">
              <a:off x="4024323" y="4358943"/>
              <a:ext cx="886324" cy="1474826"/>
            </a:xfrm>
            <a:prstGeom prst="corner">
              <a:avLst>
                <a:gd name="adj1" fmla="val 16120"/>
                <a:gd name="adj2" fmla="val 1611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Isosceles Triangle 17"/>
            <p:cNvSpPr/>
            <p:nvPr/>
          </p:nvSpPr>
          <p:spPr>
            <a:xfrm>
              <a:off x="4956633" y="4250365"/>
              <a:ext cx="251222" cy="251222"/>
            </a:xfrm>
            <a:prstGeom prst="triangle">
              <a:avLst>
                <a:gd name="adj" fmla="val 10000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Group 9"/>
          <p:cNvGrpSpPr/>
          <p:nvPr/>
        </p:nvGrpSpPr>
        <p:grpSpPr>
          <a:xfrm>
            <a:off x="5252710" y="2781124"/>
            <a:ext cx="1689966" cy="1423968"/>
            <a:chOff x="5360065" y="3831035"/>
            <a:chExt cx="1474826" cy="1305141"/>
          </a:xfrm>
          <a:solidFill>
            <a:schemeClr val="accent3"/>
          </a:solidFill>
        </p:grpSpPr>
        <p:sp>
          <p:nvSpPr>
            <p:cNvPr id="15" name="L-Shape 14"/>
            <p:cNvSpPr/>
            <p:nvPr/>
          </p:nvSpPr>
          <p:spPr>
            <a:xfrm rot="5400000">
              <a:off x="5654316" y="3955601"/>
              <a:ext cx="886324" cy="1474825"/>
            </a:xfrm>
            <a:prstGeom prst="corner">
              <a:avLst>
                <a:gd name="adj1" fmla="val 16120"/>
                <a:gd name="adj2" fmla="val 1611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Isosceles Triangle 15"/>
            <p:cNvSpPr/>
            <p:nvPr/>
          </p:nvSpPr>
          <p:spPr>
            <a:xfrm>
              <a:off x="6583669" y="3831035"/>
              <a:ext cx="251222" cy="251222"/>
            </a:xfrm>
            <a:prstGeom prst="triangle">
              <a:avLst>
                <a:gd name="adj" fmla="val 10000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Group 10"/>
          <p:cNvGrpSpPr/>
          <p:nvPr/>
        </p:nvGrpSpPr>
        <p:grpSpPr>
          <a:xfrm>
            <a:off x="7117092" y="2324661"/>
            <a:ext cx="1693352" cy="1406525"/>
            <a:chOff x="6987103" y="3412663"/>
            <a:chExt cx="1477781" cy="1289153"/>
          </a:xfrm>
          <a:solidFill>
            <a:schemeClr val="accent4"/>
          </a:solidFill>
        </p:grpSpPr>
        <p:sp>
          <p:nvSpPr>
            <p:cNvPr id="13" name="L-Shape 12"/>
            <p:cNvSpPr/>
            <p:nvPr/>
          </p:nvSpPr>
          <p:spPr>
            <a:xfrm rot="5400000">
              <a:off x="7281354" y="3521241"/>
              <a:ext cx="886324" cy="1474825"/>
            </a:xfrm>
            <a:prstGeom prst="corner">
              <a:avLst>
                <a:gd name="adj1" fmla="val 16120"/>
                <a:gd name="adj2" fmla="val 1611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Isosceles Triangle 13"/>
            <p:cNvSpPr/>
            <p:nvPr/>
          </p:nvSpPr>
          <p:spPr>
            <a:xfrm>
              <a:off x="8213662" y="3412663"/>
              <a:ext cx="251222" cy="251222"/>
            </a:xfrm>
            <a:prstGeom prst="triangle">
              <a:avLst>
                <a:gd name="adj" fmla="val 10000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 name="L-Shape 11"/>
          <p:cNvSpPr/>
          <p:nvPr/>
        </p:nvSpPr>
        <p:spPr>
          <a:xfrm rot="5400000">
            <a:off x="9346406" y="1962944"/>
            <a:ext cx="966788" cy="1689100"/>
          </a:xfrm>
          <a:prstGeom prst="corner">
            <a:avLst>
              <a:gd name="adj1" fmla="val 16120"/>
              <a:gd name="adj2" fmla="val 16110"/>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712" name="Group 20"/>
          <p:cNvGrpSpPr>
            <a:grpSpLocks/>
          </p:cNvGrpSpPr>
          <p:nvPr/>
        </p:nvGrpSpPr>
        <p:grpSpPr bwMode="auto">
          <a:xfrm>
            <a:off x="1768475" y="4364038"/>
            <a:ext cx="1527175" cy="960437"/>
            <a:chOff x="1768272" y="4606152"/>
            <a:chExt cx="1527769" cy="960564"/>
          </a:xfrm>
        </p:grpSpPr>
        <p:sp>
          <p:nvSpPr>
            <p:cNvPr id="22" name="TextBox 21"/>
            <p:cNvSpPr txBox="1"/>
            <p:nvPr/>
          </p:nvSpPr>
          <p:spPr>
            <a:xfrm>
              <a:off x="1768272" y="4606152"/>
              <a:ext cx="857583" cy="400103"/>
            </a:xfrm>
            <a:prstGeom prst="rect">
              <a:avLst/>
            </a:prstGeom>
            <a:noFill/>
          </p:spPr>
          <p:txBody>
            <a:bodyPr wrap="none">
              <a:spAutoFit/>
            </a:bodyPr>
            <a:lstStyle/>
            <a:p>
              <a:pPr eaLnBrk="1" fontAlgn="auto" hangingPunct="1">
                <a:spcBef>
                  <a:spcPts val="0"/>
                </a:spcBef>
                <a:spcAft>
                  <a:spcPts val="0"/>
                </a:spcAft>
                <a:defRPr/>
              </a:pPr>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FIRST</a:t>
              </a:r>
            </a:p>
          </p:txBody>
        </p:sp>
        <p:sp>
          <p:nvSpPr>
            <p:cNvPr id="23" name="TextBox 22"/>
            <p:cNvSpPr txBox="1"/>
            <p:nvPr/>
          </p:nvSpPr>
          <p:spPr>
            <a:xfrm>
              <a:off x="1768272" y="5012606"/>
              <a:ext cx="1527769" cy="554110"/>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2713" name="Group 23"/>
          <p:cNvGrpSpPr>
            <a:grpSpLocks/>
          </p:cNvGrpSpPr>
          <p:nvPr/>
        </p:nvGrpSpPr>
        <p:grpSpPr bwMode="auto">
          <a:xfrm>
            <a:off x="3635375" y="3924300"/>
            <a:ext cx="1528763" cy="960438"/>
            <a:chOff x="1768272" y="4606152"/>
            <a:chExt cx="1527769" cy="960564"/>
          </a:xfrm>
        </p:grpSpPr>
        <p:sp>
          <p:nvSpPr>
            <p:cNvPr id="25" name="TextBox 24"/>
            <p:cNvSpPr txBox="1"/>
            <p:nvPr/>
          </p:nvSpPr>
          <p:spPr>
            <a:xfrm>
              <a:off x="1768272" y="4606152"/>
              <a:ext cx="1253310" cy="400102"/>
            </a:xfrm>
            <a:prstGeom prst="rect">
              <a:avLst/>
            </a:prstGeom>
            <a:noFill/>
          </p:spPr>
          <p:txBody>
            <a:bodyPr wrap="none">
              <a:spAutoFit/>
            </a:bodyPr>
            <a:lstStyle/>
            <a:p>
              <a:pPr eaLnBrk="1" fontAlgn="auto" hangingPunct="1">
                <a:spcBef>
                  <a:spcPts val="0"/>
                </a:spcBef>
                <a:spcAft>
                  <a:spcPts val="0"/>
                </a:spcAft>
                <a:defRPr/>
              </a:pPr>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SECOND</a:t>
              </a:r>
            </a:p>
          </p:txBody>
        </p:sp>
        <p:sp>
          <p:nvSpPr>
            <p:cNvPr id="26" name="TextBox 25"/>
            <p:cNvSpPr txBox="1"/>
            <p:nvPr/>
          </p:nvSpPr>
          <p:spPr>
            <a:xfrm>
              <a:off x="1768272" y="5012605"/>
              <a:ext cx="1527769" cy="55411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2714" name="Group 26"/>
          <p:cNvGrpSpPr>
            <a:grpSpLocks/>
          </p:cNvGrpSpPr>
          <p:nvPr/>
        </p:nvGrpSpPr>
        <p:grpSpPr bwMode="auto">
          <a:xfrm>
            <a:off x="5507038" y="3486150"/>
            <a:ext cx="1528762" cy="960438"/>
            <a:chOff x="1768272" y="4606152"/>
            <a:chExt cx="1527769" cy="960564"/>
          </a:xfrm>
        </p:grpSpPr>
        <p:sp>
          <p:nvSpPr>
            <p:cNvPr id="28" name="TextBox 27"/>
            <p:cNvSpPr txBox="1"/>
            <p:nvPr/>
          </p:nvSpPr>
          <p:spPr>
            <a:xfrm>
              <a:off x="1768272" y="4606152"/>
              <a:ext cx="967746" cy="400102"/>
            </a:xfrm>
            <a:prstGeom prst="rect">
              <a:avLst/>
            </a:prstGeom>
            <a:noFill/>
          </p:spPr>
          <p:txBody>
            <a:bodyPr wrap="none">
              <a:spAutoFit/>
            </a:bodyPr>
            <a:lstStyle/>
            <a:p>
              <a:pPr eaLnBrk="1" fontAlgn="auto" hangingPunct="1">
                <a:spcBef>
                  <a:spcPts val="0"/>
                </a:spcBef>
                <a:spcAft>
                  <a:spcPts val="0"/>
                </a:spcAft>
                <a:defRPr/>
              </a:pPr>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THIRD</a:t>
              </a:r>
            </a:p>
          </p:txBody>
        </p:sp>
        <p:sp>
          <p:nvSpPr>
            <p:cNvPr id="29" name="TextBox 28"/>
            <p:cNvSpPr txBox="1"/>
            <p:nvPr/>
          </p:nvSpPr>
          <p:spPr>
            <a:xfrm>
              <a:off x="1768272" y="5012605"/>
              <a:ext cx="1527769" cy="554111"/>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2715" name="Group 29"/>
          <p:cNvGrpSpPr>
            <a:grpSpLocks/>
          </p:cNvGrpSpPr>
          <p:nvPr/>
        </p:nvGrpSpPr>
        <p:grpSpPr bwMode="auto">
          <a:xfrm>
            <a:off x="7375525" y="3017838"/>
            <a:ext cx="1527175" cy="960437"/>
            <a:chOff x="1768272" y="4606152"/>
            <a:chExt cx="1527769" cy="960564"/>
          </a:xfrm>
        </p:grpSpPr>
        <p:sp>
          <p:nvSpPr>
            <p:cNvPr id="36" name="TextBox 35"/>
            <p:cNvSpPr txBox="1"/>
            <p:nvPr/>
          </p:nvSpPr>
          <p:spPr>
            <a:xfrm>
              <a:off x="1768272" y="4606152"/>
              <a:ext cx="1226027" cy="400103"/>
            </a:xfrm>
            <a:prstGeom prst="rect">
              <a:avLst/>
            </a:prstGeom>
            <a:noFill/>
          </p:spPr>
          <p:txBody>
            <a:bodyPr wrap="none">
              <a:spAutoFit/>
            </a:bodyPr>
            <a:lstStyle/>
            <a:p>
              <a:pPr eaLnBrk="1" fontAlgn="auto" hangingPunct="1">
                <a:spcBef>
                  <a:spcPts val="0"/>
                </a:spcBef>
                <a:spcAft>
                  <a:spcPts val="0"/>
                </a:spcAft>
                <a:defRPr/>
              </a:pPr>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FOURTH</a:t>
              </a:r>
            </a:p>
          </p:txBody>
        </p:sp>
        <p:sp>
          <p:nvSpPr>
            <p:cNvPr id="37" name="TextBox 36"/>
            <p:cNvSpPr txBox="1"/>
            <p:nvPr/>
          </p:nvSpPr>
          <p:spPr>
            <a:xfrm>
              <a:off x="1768272" y="5012606"/>
              <a:ext cx="1527769" cy="554110"/>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2716" name="Group 37"/>
          <p:cNvGrpSpPr>
            <a:grpSpLocks/>
          </p:cNvGrpSpPr>
          <p:nvPr/>
        </p:nvGrpSpPr>
        <p:grpSpPr bwMode="auto">
          <a:xfrm>
            <a:off x="9239250" y="2579688"/>
            <a:ext cx="1528763" cy="960437"/>
            <a:chOff x="1768272" y="4606152"/>
            <a:chExt cx="1527769" cy="960564"/>
          </a:xfrm>
        </p:grpSpPr>
        <p:sp>
          <p:nvSpPr>
            <p:cNvPr id="39" name="TextBox 38"/>
            <p:cNvSpPr txBox="1"/>
            <p:nvPr/>
          </p:nvSpPr>
          <p:spPr>
            <a:xfrm>
              <a:off x="1768272" y="4606152"/>
              <a:ext cx="799580" cy="400103"/>
            </a:xfrm>
            <a:prstGeom prst="rect">
              <a:avLst/>
            </a:prstGeom>
            <a:noFill/>
          </p:spPr>
          <p:txBody>
            <a:bodyPr wrap="none">
              <a:spAutoFit/>
            </a:bodyPr>
            <a:lstStyle/>
            <a:p>
              <a:pPr eaLnBrk="1" fontAlgn="auto" hangingPunct="1">
                <a:spcBef>
                  <a:spcPts val="0"/>
                </a:spcBef>
                <a:spcAft>
                  <a:spcPts val="0"/>
                </a:spcAft>
                <a:defRPr/>
              </a:pPr>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LAST</a:t>
              </a:r>
            </a:p>
          </p:txBody>
        </p:sp>
        <p:sp>
          <p:nvSpPr>
            <p:cNvPr id="40" name="TextBox 39"/>
            <p:cNvSpPr txBox="1"/>
            <p:nvPr/>
          </p:nvSpPr>
          <p:spPr>
            <a:xfrm>
              <a:off x="1768272" y="5012606"/>
              <a:ext cx="1527769" cy="554110"/>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Group 9"/>
          <p:cNvGrpSpPr>
            <a:grpSpLocks/>
          </p:cNvGrpSpPr>
          <p:nvPr/>
        </p:nvGrpSpPr>
        <p:grpSpPr bwMode="auto">
          <a:xfrm>
            <a:off x="6734175" y="3124200"/>
            <a:ext cx="1595438" cy="1595438"/>
            <a:chOff x="3865314" y="1566605"/>
            <a:chExt cx="1426531" cy="1426531"/>
          </a:xfrm>
        </p:grpSpPr>
        <p:sp>
          <p:nvSpPr>
            <p:cNvPr id="23" name="Oval 22"/>
            <p:cNvSpPr/>
            <p:nvPr/>
          </p:nvSpPr>
          <p:spPr>
            <a:xfrm>
              <a:off x="3865314" y="1566605"/>
              <a:ext cx="1426531" cy="1426531"/>
            </a:xfrm>
            <a:prstGeom prst="ellipse">
              <a:avLst/>
            </a:prstGeom>
            <a:solidFill>
              <a:schemeClr val="accent4"/>
            </a:solidFill>
            <a:ln w="1174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Oval 23"/>
            <p:cNvSpPr/>
            <p:nvPr/>
          </p:nvSpPr>
          <p:spPr>
            <a:xfrm>
              <a:off x="4007257" y="1708548"/>
              <a:ext cx="1142644" cy="11426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3731" name="Group 30"/>
          <p:cNvGrpSpPr>
            <a:grpSpLocks/>
          </p:cNvGrpSpPr>
          <p:nvPr/>
        </p:nvGrpSpPr>
        <p:grpSpPr bwMode="auto">
          <a:xfrm>
            <a:off x="712788" y="641350"/>
            <a:ext cx="4459287" cy="754063"/>
            <a:chOff x="712098" y="642076"/>
            <a:chExt cx="4460763" cy="752559"/>
          </a:xfrm>
        </p:grpSpPr>
        <p:grpSp>
          <p:nvGrpSpPr>
            <p:cNvPr id="73750"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147010" cy="521245"/>
              </a:xfrm>
              <a:prstGeom prst="rect">
                <a:avLst/>
              </a:prstGeom>
              <a:noFill/>
            </p:spPr>
            <p:txBody>
              <a:bodyPr wrap="none">
                <a:spAutoFit/>
              </a:bodyPr>
              <a:lstStyle/>
              <a:p>
                <a:pPr eaLnBrk="1" fontAlgn="auto" hangingPunct="1">
                  <a:spcBef>
                    <a:spcPts val="0"/>
                  </a:spcBef>
                  <a:spcAft>
                    <a:spcPts val="0"/>
                  </a:spcAft>
                  <a:defRPr/>
                </a:pPr>
                <a:r>
                  <a:rPr lang="en-US" sz="2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infographic</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3732" name="Group 7"/>
          <p:cNvGrpSpPr>
            <a:grpSpLocks/>
          </p:cNvGrpSpPr>
          <p:nvPr/>
        </p:nvGrpSpPr>
        <p:grpSpPr bwMode="auto">
          <a:xfrm>
            <a:off x="3862388" y="3124200"/>
            <a:ext cx="1595437" cy="1595438"/>
            <a:chOff x="3865315" y="1566605"/>
            <a:chExt cx="1426531" cy="1426531"/>
          </a:xfrm>
        </p:grpSpPr>
        <p:sp>
          <p:nvSpPr>
            <p:cNvPr id="27" name="Oval 26"/>
            <p:cNvSpPr/>
            <p:nvPr/>
          </p:nvSpPr>
          <p:spPr>
            <a:xfrm>
              <a:off x="3865315" y="1566605"/>
              <a:ext cx="1426531" cy="1426531"/>
            </a:xfrm>
            <a:prstGeom prst="ellipse">
              <a:avLst/>
            </a:prstGeom>
            <a:solidFill>
              <a:schemeClr val="accent2"/>
            </a:solidFill>
            <a:ln w="1174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Oval 27"/>
            <p:cNvSpPr/>
            <p:nvPr/>
          </p:nvSpPr>
          <p:spPr>
            <a:xfrm>
              <a:off x="4007258" y="1708548"/>
              <a:ext cx="1142644" cy="11426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3733" name="Group 8"/>
          <p:cNvGrpSpPr>
            <a:grpSpLocks/>
          </p:cNvGrpSpPr>
          <p:nvPr/>
        </p:nvGrpSpPr>
        <p:grpSpPr bwMode="auto">
          <a:xfrm>
            <a:off x="5299075" y="3124200"/>
            <a:ext cx="1593850" cy="1595438"/>
            <a:chOff x="3865314" y="1566605"/>
            <a:chExt cx="1426531" cy="1426531"/>
          </a:xfrm>
        </p:grpSpPr>
        <p:sp>
          <p:nvSpPr>
            <p:cNvPr id="25" name="Oval 24"/>
            <p:cNvSpPr/>
            <p:nvPr/>
          </p:nvSpPr>
          <p:spPr>
            <a:xfrm>
              <a:off x="3865314" y="1566605"/>
              <a:ext cx="1426531" cy="1426531"/>
            </a:xfrm>
            <a:prstGeom prst="ellipse">
              <a:avLst/>
            </a:prstGeom>
            <a:solidFill>
              <a:schemeClr val="accent3"/>
            </a:solidFill>
            <a:ln w="1174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Oval 25"/>
            <p:cNvSpPr/>
            <p:nvPr/>
          </p:nvSpPr>
          <p:spPr>
            <a:xfrm>
              <a:off x="4007399" y="1708548"/>
              <a:ext cx="1142361" cy="11426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 name="Teardrop 10"/>
          <p:cNvSpPr/>
          <p:nvPr/>
        </p:nvSpPr>
        <p:spPr>
          <a:xfrm rot="10800000">
            <a:off x="2420938" y="3124200"/>
            <a:ext cx="1600200" cy="16002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ardrop 13"/>
          <p:cNvSpPr/>
          <p:nvPr/>
        </p:nvSpPr>
        <p:spPr>
          <a:xfrm>
            <a:off x="8170863" y="3124200"/>
            <a:ext cx="1600200" cy="160020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2438400" y="4965700"/>
            <a:ext cx="1558925" cy="554038"/>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19" name="TextBox 18"/>
          <p:cNvSpPr txBox="1"/>
          <p:nvPr/>
        </p:nvSpPr>
        <p:spPr>
          <a:xfrm>
            <a:off x="8191500" y="4965700"/>
            <a:ext cx="1558925" cy="554038"/>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20" name="TextBox 19"/>
          <p:cNvSpPr txBox="1"/>
          <p:nvPr/>
        </p:nvSpPr>
        <p:spPr>
          <a:xfrm>
            <a:off x="5314950" y="4965700"/>
            <a:ext cx="1558925" cy="554038"/>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21" name="TextBox 20"/>
          <p:cNvSpPr txBox="1"/>
          <p:nvPr/>
        </p:nvSpPr>
        <p:spPr>
          <a:xfrm>
            <a:off x="6753225" y="2324100"/>
            <a:ext cx="1558925" cy="554038"/>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22" name="TextBox 21"/>
          <p:cNvSpPr txBox="1"/>
          <p:nvPr/>
        </p:nvSpPr>
        <p:spPr>
          <a:xfrm>
            <a:off x="3879850" y="2324100"/>
            <a:ext cx="1558925" cy="554038"/>
          </a:xfrm>
          <a:prstGeom prst="rect">
            <a:avLst/>
          </a:prstGeom>
          <a:noFill/>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sp>
        <p:nvSpPr>
          <p:cNvPr id="73741" name="Rectangle 28"/>
          <p:cNvSpPr>
            <a:spLocks noChangeArrowheads="1"/>
          </p:cNvSpPr>
          <p:nvPr/>
        </p:nvSpPr>
        <p:spPr bwMode="auto">
          <a:xfrm>
            <a:off x="2887663" y="3581400"/>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3742" name="Rectangle 29"/>
          <p:cNvSpPr>
            <a:spLocks noChangeArrowheads="1"/>
          </p:cNvSpPr>
          <p:nvPr/>
        </p:nvSpPr>
        <p:spPr bwMode="auto">
          <a:xfrm>
            <a:off x="4356100" y="3581400"/>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0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3743" name="Rectangle 35"/>
          <p:cNvSpPr>
            <a:spLocks noChangeArrowheads="1"/>
          </p:cNvSpPr>
          <p:nvPr/>
        </p:nvSpPr>
        <p:spPr bwMode="auto">
          <a:xfrm>
            <a:off x="5746750" y="35814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0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3744" name="Rectangle 36"/>
          <p:cNvSpPr>
            <a:spLocks noChangeArrowheads="1"/>
          </p:cNvSpPr>
          <p:nvPr/>
        </p:nvSpPr>
        <p:spPr bwMode="auto">
          <a:xfrm>
            <a:off x="8621713" y="35052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3745" name="Rectangle 37"/>
          <p:cNvSpPr>
            <a:spLocks noChangeArrowheads="1"/>
          </p:cNvSpPr>
          <p:nvPr/>
        </p:nvSpPr>
        <p:spPr bwMode="auto">
          <a:xfrm>
            <a:off x="7183438" y="3581400"/>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40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spTree>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4" name="Group 30"/>
          <p:cNvGrpSpPr>
            <a:grpSpLocks/>
          </p:cNvGrpSpPr>
          <p:nvPr/>
        </p:nvGrpSpPr>
        <p:grpSpPr bwMode="auto">
          <a:xfrm>
            <a:off x="712788" y="641350"/>
            <a:ext cx="4459287" cy="754063"/>
            <a:chOff x="712098" y="642076"/>
            <a:chExt cx="4460763" cy="752559"/>
          </a:xfrm>
        </p:grpSpPr>
        <p:grpSp>
          <p:nvGrpSpPr>
            <p:cNvPr id="74775"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3288800"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Arrow </a:t>
                </a:r>
                <a:r>
                  <a:rPr lang="en-US" sz="2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infographic</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 name="Bent Arrow 6"/>
          <p:cNvSpPr/>
          <p:nvPr/>
        </p:nvSpPr>
        <p:spPr>
          <a:xfrm flipH="1">
            <a:off x="4779963" y="2371725"/>
            <a:ext cx="1636712" cy="5014913"/>
          </a:xfrm>
          <a:prstGeom prst="bentArrow">
            <a:avLst>
              <a:gd name="adj1" fmla="val 13613"/>
              <a:gd name="adj2" fmla="val 19433"/>
              <a:gd name="adj3" fmla="val 25000"/>
              <a:gd name="adj4" fmla="val 437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Bent Arrow 7"/>
          <p:cNvSpPr/>
          <p:nvPr/>
        </p:nvSpPr>
        <p:spPr>
          <a:xfrm flipH="1">
            <a:off x="4097338" y="5376863"/>
            <a:ext cx="1636712" cy="5014912"/>
          </a:xfrm>
          <a:prstGeom prst="bentArrow">
            <a:avLst>
              <a:gd name="adj1" fmla="val 13613"/>
              <a:gd name="adj2" fmla="val 19433"/>
              <a:gd name="adj3" fmla="val 25000"/>
              <a:gd name="adj4" fmla="val 437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Bent Arrow 8"/>
          <p:cNvSpPr/>
          <p:nvPr/>
        </p:nvSpPr>
        <p:spPr>
          <a:xfrm>
            <a:off x="5837238" y="3268663"/>
            <a:ext cx="3273425" cy="4827587"/>
          </a:xfrm>
          <a:prstGeom prst="bentArrow">
            <a:avLst>
              <a:gd name="adj1" fmla="val 7011"/>
              <a:gd name="adj2" fmla="val 9487"/>
              <a:gd name="adj3" fmla="val 13346"/>
              <a:gd name="adj4" fmla="val 2526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Bent Arrow 9"/>
          <p:cNvSpPr/>
          <p:nvPr/>
        </p:nvSpPr>
        <p:spPr>
          <a:xfrm flipH="1">
            <a:off x="3081338" y="3875088"/>
            <a:ext cx="4025900" cy="4827587"/>
          </a:xfrm>
          <a:prstGeom prst="bentArrow">
            <a:avLst>
              <a:gd name="adj1" fmla="val 5776"/>
              <a:gd name="adj2" fmla="val 9487"/>
              <a:gd name="adj3" fmla="val 13346"/>
              <a:gd name="adj4" fmla="val 2526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Bent Arrow 10"/>
          <p:cNvSpPr/>
          <p:nvPr/>
        </p:nvSpPr>
        <p:spPr>
          <a:xfrm>
            <a:off x="6534150" y="4829175"/>
            <a:ext cx="1638300" cy="5014913"/>
          </a:xfrm>
          <a:prstGeom prst="bentArrow">
            <a:avLst>
              <a:gd name="adj1" fmla="val 13613"/>
              <a:gd name="adj2" fmla="val 19433"/>
              <a:gd name="adj3" fmla="val 25000"/>
              <a:gd name="adj4" fmla="val 437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4760" name="Group 11"/>
          <p:cNvGrpSpPr>
            <a:grpSpLocks/>
          </p:cNvGrpSpPr>
          <p:nvPr/>
        </p:nvGrpSpPr>
        <p:grpSpPr bwMode="auto">
          <a:xfrm>
            <a:off x="2016125" y="5287963"/>
            <a:ext cx="1938338" cy="830262"/>
            <a:chOff x="2159576" y="5049427"/>
            <a:chExt cx="1937014" cy="830997"/>
          </a:xfrm>
        </p:grpSpPr>
        <p:sp>
          <p:nvSpPr>
            <p:cNvPr id="13" name="TextBox 12"/>
            <p:cNvSpPr txBox="1"/>
            <p:nvPr/>
          </p:nvSpPr>
          <p:spPr>
            <a:xfrm>
              <a:off x="3427123" y="5049427"/>
              <a:ext cx="669467" cy="276470"/>
            </a:xfrm>
            <a:prstGeom prst="rect">
              <a:avLst/>
            </a:prstGeom>
            <a:noFill/>
          </p:spPr>
          <p:txBody>
            <a:bodyPr wrap="none">
              <a:spAutoFit/>
            </a:bodyPr>
            <a:lstStyle/>
            <a:p>
              <a:pPr algn="r" eaLnBrk="1" fontAlgn="auto" hangingPunct="1">
                <a:spcBef>
                  <a:spcPts val="0"/>
                </a:spcBef>
                <a:spcAft>
                  <a:spcPts val="0"/>
                </a:spcAft>
                <a:defRPr/>
              </a:pPr>
              <a:r>
                <a:rPr 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Step 1</a:t>
              </a:r>
            </a:p>
          </p:txBody>
        </p:sp>
        <p:sp>
          <p:nvSpPr>
            <p:cNvPr id="14" name="Rectangle 13"/>
            <p:cNvSpPr/>
            <p:nvPr/>
          </p:nvSpPr>
          <p:spPr>
            <a:xfrm>
              <a:off x="2159576" y="5325897"/>
              <a:ext cx="1937014" cy="554527"/>
            </a:xfrm>
            <a:prstGeom prst="rect">
              <a:avLst/>
            </a:prstGeom>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eiusmod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tempor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4761" name="Group 14"/>
          <p:cNvGrpSpPr>
            <a:grpSpLocks/>
          </p:cNvGrpSpPr>
          <p:nvPr/>
        </p:nvGrpSpPr>
        <p:grpSpPr bwMode="auto">
          <a:xfrm>
            <a:off x="8367713" y="4737100"/>
            <a:ext cx="1936750" cy="831850"/>
            <a:chOff x="8228100" y="4418717"/>
            <a:chExt cx="1937014" cy="830997"/>
          </a:xfrm>
        </p:grpSpPr>
        <p:sp>
          <p:nvSpPr>
            <p:cNvPr id="16" name="TextBox 15"/>
            <p:cNvSpPr txBox="1"/>
            <p:nvPr/>
          </p:nvSpPr>
          <p:spPr>
            <a:xfrm>
              <a:off x="8228100" y="4418717"/>
              <a:ext cx="725586" cy="307659"/>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Step</a:t>
              </a:r>
              <a:r>
                <a:rPr 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2</a:t>
              </a:r>
            </a:p>
          </p:txBody>
        </p:sp>
        <p:sp>
          <p:nvSpPr>
            <p:cNvPr id="17" name="Rectangle 16"/>
            <p:cNvSpPr/>
            <p:nvPr/>
          </p:nvSpPr>
          <p:spPr>
            <a:xfrm>
              <a:off x="8228100" y="4696245"/>
              <a:ext cx="1937014" cy="553469"/>
            </a:xfrm>
            <a:prstGeom prst="rect">
              <a:avLst/>
            </a:prstGeom>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eiusmod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tempor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4762" name="Group 17"/>
          <p:cNvGrpSpPr>
            <a:grpSpLocks/>
          </p:cNvGrpSpPr>
          <p:nvPr/>
        </p:nvGrpSpPr>
        <p:grpSpPr bwMode="auto">
          <a:xfrm>
            <a:off x="1017588" y="3856038"/>
            <a:ext cx="1936750" cy="830262"/>
            <a:chOff x="2159576" y="5049427"/>
            <a:chExt cx="1937014" cy="830997"/>
          </a:xfrm>
        </p:grpSpPr>
        <p:sp>
          <p:nvSpPr>
            <p:cNvPr id="19" name="TextBox 18"/>
            <p:cNvSpPr txBox="1"/>
            <p:nvPr/>
          </p:nvSpPr>
          <p:spPr>
            <a:xfrm>
              <a:off x="3371003" y="5049427"/>
              <a:ext cx="725587" cy="308248"/>
            </a:xfrm>
            <a:prstGeom prst="rect">
              <a:avLst/>
            </a:prstGeom>
            <a:noFill/>
          </p:spPr>
          <p:txBody>
            <a:bodyPr wrap="none">
              <a:spAutoFit/>
            </a:bodyPr>
            <a:lstStyle/>
            <a:p>
              <a:pPr algn="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Step</a:t>
              </a:r>
              <a:r>
                <a:rPr 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3</a:t>
              </a:r>
            </a:p>
          </p:txBody>
        </p:sp>
        <p:sp>
          <p:nvSpPr>
            <p:cNvPr id="20" name="Rectangle 19"/>
            <p:cNvSpPr/>
            <p:nvPr/>
          </p:nvSpPr>
          <p:spPr>
            <a:xfrm>
              <a:off x="2159576" y="5325897"/>
              <a:ext cx="1937014" cy="554527"/>
            </a:xfrm>
            <a:prstGeom prst="rect">
              <a:avLst/>
            </a:prstGeom>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eiusmod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tempor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4763" name="Group 20"/>
          <p:cNvGrpSpPr>
            <a:grpSpLocks/>
          </p:cNvGrpSpPr>
          <p:nvPr/>
        </p:nvGrpSpPr>
        <p:grpSpPr bwMode="auto">
          <a:xfrm>
            <a:off x="9261475" y="3175000"/>
            <a:ext cx="1938338" cy="831850"/>
            <a:chOff x="8228100" y="4418717"/>
            <a:chExt cx="1937014" cy="830997"/>
          </a:xfrm>
        </p:grpSpPr>
        <p:sp>
          <p:nvSpPr>
            <p:cNvPr id="22" name="TextBox 21"/>
            <p:cNvSpPr txBox="1"/>
            <p:nvPr/>
          </p:nvSpPr>
          <p:spPr>
            <a:xfrm>
              <a:off x="8228100" y="4418717"/>
              <a:ext cx="724992" cy="307659"/>
            </a:xfrm>
            <a:prstGeom prst="rect">
              <a:avLst/>
            </a:prstGeom>
            <a:noFill/>
          </p:spPr>
          <p:txBody>
            <a:bodyPr wrap="none">
              <a:spAutoFit/>
            </a:bodyPr>
            <a:lstStyle/>
            <a:p>
              <a:pP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Step</a:t>
              </a:r>
              <a:r>
                <a:rPr 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4</a:t>
              </a:r>
            </a:p>
          </p:txBody>
        </p:sp>
        <p:sp>
          <p:nvSpPr>
            <p:cNvPr id="23" name="Rectangle 22"/>
            <p:cNvSpPr/>
            <p:nvPr/>
          </p:nvSpPr>
          <p:spPr>
            <a:xfrm>
              <a:off x="8228100" y="4696245"/>
              <a:ext cx="1937014" cy="553469"/>
            </a:xfrm>
            <a:prstGeom prst="rect">
              <a:avLst/>
            </a:prstGeom>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eiusmod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tempor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4764" name="Group 23"/>
          <p:cNvGrpSpPr>
            <a:grpSpLocks/>
          </p:cNvGrpSpPr>
          <p:nvPr/>
        </p:nvGrpSpPr>
        <p:grpSpPr bwMode="auto">
          <a:xfrm>
            <a:off x="2725738" y="2324100"/>
            <a:ext cx="1936750" cy="830263"/>
            <a:chOff x="2159576" y="5049427"/>
            <a:chExt cx="1937014" cy="830997"/>
          </a:xfrm>
        </p:grpSpPr>
        <p:sp>
          <p:nvSpPr>
            <p:cNvPr id="25" name="TextBox 24"/>
            <p:cNvSpPr txBox="1"/>
            <p:nvPr/>
          </p:nvSpPr>
          <p:spPr>
            <a:xfrm>
              <a:off x="3371003" y="5049427"/>
              <a:ext cx="725587" cy="308247"/>
            </a:xfrm>
            <a:prstGeom prst="rect">
              <a:avLst/>
            </a:prstGeom>
            <a:noFill/>
          </p:spPr>
          <p:txBody>
            <a:bodyPr wrap="none">
              <a:spAutoFit/>
            </a:bodyPr>
            <a:lstStyle/>
            <a:p>
              <a:pPr algn="r" eaLnBrk="1" fontAlgn="auto" hangingPunct="1">
                <a:spcBef>
                  <a:spcPts val="0"/>
                </a:spcBef>
                <a:spcAft>
                  <a:spcPts val="0"/>
                </a:spcAft>
                <a:defRPr/>
              </a:pPr>
              <a:r>
                <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Step</a:t>
              </a:r>
              <a:r>
                <a:rPr 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5</a:t>
              </a:r>
            </a:p>
          </p:txBody>
        </p:sp>
        <p:sp>
          <p:nvSpPr>
            <p:cNvPr id="26" name="Rectangle 25"/>
            <p:cNvSpPr/>
            <p:nvPr/>
          </p:nvSpPr>
          <p:spPr>
            <a:xfrm>
              <a:off x="2159576" y="5325896"/>
              <a:ext cx="1937014" cy="554528"/>
            </a:xfrm>
            <a:prstGeom prst="rect">
              <a:avLst/>
            </a:prstGeom>
          </p:spPr>
          <p:txBody>
            <a:bodyPr>
              <a:spAutoFit/>
            </a:bodyPr>
            <a:lstStyle/>
            <a:p>
              <a:pPr algn="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eiusmod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tempor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spTree>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8" name="Group 30"/>
          <p:cNvGrpSpPr>
            <a:grpSpLocks/>
          </p:cNvGrpSpPr>
          <p:nvPr/>
        </p:nvGrpSpPr>
        <p:grpSpPr bwMode="auto">
          <a:xfrm>
            <a:off x="712788" y="641350"/>
            <a:ext cx="4459287" cy="754063"/>
            <a:chOff x="712098" y="642076"/>
            <a:chExt cx="4460763" cy="752559"/>
          </a:xfrm>
        </p:grpSpPr>
        <p:grpSp>
          <p:nvGrpSpPr>
            <p:cNvPr id="75795"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3288800"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Arrow </a:t>
                </a:r>
                <a:r>
                  <a:rPr lang="en-US" sz="2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infographic</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 name="Striped Right Arrow 3"/>
          <p:cNvSpPr/>
          <p:nvPr/>
        </p:nvSpPr>
        <p:spPr>
          <a:xfrm>
            <a:off x="0" y="2817813"/>
            <a:ext cx="2716213" cy="765175"/>
          </a:xfrm>
          <a:prstGeom prst="stripedRightArrow">
            <a:avLst>
              <a:gd name="adj1" fmla="val 37952"/>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Striped Right Arrow 41"/>
          <p:cNvSpPr/>
          <p:nvPr/>
        </p:nvSpPr>
        <p:spPr>
          <a:xfrm>
            <a:off x="0" y="3703638"/>
            <a:ext cx="3870325" cy="766762"/>
          </a:xfrm>
          <a:prstGeom prst="stripedRightArrow">
            <a:avLst>
              <a:gd name="adj1" fmla="val 37952"/>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Striped Right Arrow 42"/>
          <p:cNvSpPr/>
          <p:nvPr/>
        </p:nvSpPr>
        <p:spPr>
          <a:xfrm>
            <a:off x="0" y="4591050"/>
            <a:ext cx="6483350" cy="766763"/>
          </a:xfrm>
          <a:prstGeom prst="stripedRightArrow">
            <a:avLst>
              <a:gd name="adj1" fmla="val 37952"/>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Striped Right Arrow 43"/>
          <p:cNvSpPr/>
          <p:nvPr/>
        </p:nvSpPr>
        <p:spPr>
          <a:xfrm>
            <a:off x="0" y="5476875"/>
            <a:ext cx="8701088" cy="766763"/>
          </a:xfrm>
          <a:prstGeom prst="stripedRightArrow">
            <a:avLst>
              <a:gd name="adj1" fmla="val 37952"/>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5783" name="Group 44"/>
          <p:cNvGrpSpPr>
            <a:grpSpLocks/>
          </p:cNvGrpSpPr>
          <p:nvPr/>
        </p:nvGrpSpPr>
        <p:grpSpPr bwMode="auto">
          <a:xfrm>
            <a:off x="2822575" y="2862263"/>
            <a:ext cx="3054350" cy="676275"/>
            <a:chOff x="2159576" y="5049427"/>
            <a:chExt cx="3054614" cy="677109"/>
          </a:xfrm>
        </p:grpSpPr>
        <p:sp>
          <p:nvSpPr>
            <p:cNvPr id="46" name="TextBox 45"/>
            <p:cNvSpPr txBox="1"/>
            <p:nvPr/>
          </p:nvSpPr>
          <p:spPr>
            <a:xfrm>
              <a:off x="2159576" y="5049427"/>
              <a:ext cx="669983" cy="276566"/>
            </a:xfrm>
            <a:prstGeom prst="rect">
              <a:avLst/>
            </a:prstGeom>
            <a:noFill/>
          </p:spPr>
          <p:txBody>
            <a:bodyPr wrap="none">
              <a:spAutoFit/>
            </a:bodyPr>
            <a:lstStyle/>
            <a:p>
              <a:pPr eaLnBrk="1" fontAlgn="auto" hangingPunct="1">
                <a:spcBef>
                  <a:spcPts val="0"/>
                </a:spcBef>
                <a:spcAft>
                  <a:spcPts val="0"/>
                </a:spcAft>
                <a:defRPr/>
              </a:pPr>
              <a:r>
                <a:rPr 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Step 1</a:t>
              </a:r>
            </a:p>
          </p:txBody>
        </p:sp>
        <p:sp>
          <p:nvSpPr>
            <p:cNvPr id="47" name="Rectangle 46"/>
            <p:cNvSpPr/>
            <p:nvPr/>
          </p:nvSpPr>
          <p:spPr>
            <a:xfrm>
              <a:off x="2159576" y="5325993"/>
              <a:ext cx="3054614" cy="400543"/>
            </a:xfrm>
            <a:prstGeom prst="rect">
              <a:avLst/>
            </a:prstGeom>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eiusmod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tempor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5784" name="Group 56"/>
          <p:cNvGrpSpPr>
            <a:grpSpLocks/>
          </p:cNvGrpSpPr>
          <p:nvPr/>
        </p:nvGrpSpPr>
        <p:grpSpPr bwMode="auto">
          <a:xfrm>
            <a:off x="4021138" y="3725863"/>
            <a:ext cx="3054350" cy="677862"/>
            <a:chOff x="2159576" y="5049427"/>
            <a:chExt cx="3054614" cy="677109"/>
          </a:xfrm>
        </p:grpSpPr>
        <p:sp>
          <p:nvSpPr>
            <p:cNvPr id="58" name="TextBox 57"/>
            <p:cNvSpPr txBox="1"/>
            <p:nvPr/>
          </p:nvSpPr>
          <p:spPr>
            <a:xfrm>
              <a:off x="2159576" y="5049427"/>
              <a:ext cx="669983" cy="275918"/>
            </a:xfrm>
            <a:prstGeom prst="rect">
              <a:avLst/>
            </a:prstGeom>
            <a:noFill/>
          </p:spPr>
          <p:txBody>
            <a:bodyPr wrap="none">
              <a:spAutoFit/>
            </a:bodyPr>
            <a:lstStyle/>
            <a:p>
              <a:pPr eaLnBrk="1" fontAlgn="auto" hangingPunct="1">
                <a:spcBef>
                  <a:spcPts val="0"/>
                </a:spcBef>
                <a:spcAft>
                  <a:spcPts val="0"/>
                </a:spcAft>
                <a:defRPr/>
              </a:pPr>
              <a:r>
                <a:rPr 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Step 1</a:t>
              </a:r>
            </a:p>
          </p:txBody>
        </p:sp>
        <p:sp>
          <p:nvSpPr>
            <p:cNvPr id="59" name="Rectangle 58"/>
            <p:cNvSpPr/>
            <p:nvPr/>
          </p:nvSpPr>
          <p:spPr>
            <a:xfrm>
              <a:off x="2159576" y="5326930"/>
              <a:ext cx="3054614" cy="399606"/>
            </a:xfrm>
            <a:prstGeom prst="rect">
              <a:avLst/>
            </a:prstGeom>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eiusmod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tempor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5785" name="Group 59"/>
          <p:cNvGrpSpPr>
            <a:grpSpLocks/>
          </p:cNvGrpSpPr>
          <p:nvPr/>
        </p:nvGrpSpPr>
        <p:grpSpPr bwMode="auto">
          <a:xfrm>
            <a:off x="6689725" y="4635500"/>
            <a:ext cx="3054350" cy="676275"/>
            <a:chOff x="2159576" y="5049427"/>
            <a:chExt cx="3054614" cy="677109"/>
          </a:xfrm>
        </p:grpSpPr>
        <p:sp>
          <p:nvSpPr>
            <p:cNvPr id="61" name="TextBox 60"/>
            <p:cNvSpPr txBox="1"/>
            <p:nvPr/>
          </p:nvSpPr>
          <p:spPr>
            <a:xfrm>
              <a:off x="2159576" y="5049427"/>
              <a:ext cx="669983" cy="276566"/>
            </a:xfrm>
            <a:prstGeom prst="rect">
              <a:avLst/>
            </a:prstGeom>
            <a:noFill/>
          </p:spPr>
          <p:txBody>
            <a:bodyPr wrap="none">
              <a:spAutoFit/>
            </a:bodyPr>
            <a:lstStyle/>
            <a:p>
              <a:pPr eaLnBrk="1" fontAlgn="auto" hangingPunct="1">
                <a:spcBef>
                  <a:spcPts val="0"/>
                </a:spcBef>
                <a:spcAft>
                  <a:spcPts val="0"/>
                </a:spcAft>
                <a:defRPr/>
              </a:pPr>
              <a:r>
                <a:rPr 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Step 1</a:t>
              </a:r>
            </a:p>
          </p:txBody>
        </p:sp>
        <p:sp>
          <p:nvSpPr>
            <p:cNvPr id="62" name="Rectangle 61"/>
            <p:cNvSpPr/>
            <p:nvPr/>
          </p:nvSpPr>
          <p:spPr>
            <a:xfrm>
              <a:off x="2159576" y="5325993"/>
              <a:ext cx="3054614" cy="400543"/>
            </a:xfrm>
            <a:prstGeom prst="rect">
              <a:avLst/>
            </a:prstGeom>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eiusmod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tempor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75786" name="Group 62"/>
          <p:cNvGrpSpPr>
            <a:grpSpLocks/>
          </p:cNvGrpSpPr>
          <p:nvPr/>
        </p:nvGrpSpPr>
        <p:grpSpPr bwMode="auto">
          <a:xfrm>
            <a:off x="8915400" y="5519738"/>
            <a:ext cx="3054350" cy="677862"/>
            <a:chOff x="2159576" y="5049427"/>
            <a:chExt cx="3054614" cy="677109"/>
          </a:xfrm>
        </p:grpSpPr>
        <p:sp>
          <p:nvSpPr>
            <p:cNvPr id="64" name="TextBox 63"/>
            <p:cNvSpPr txBox="1"/>
            <p:nvPr/>
          </p:nvSpPr>
          <p:spPr>
            <a:xfrm>
              <a:off x="2159576" y="5049427"/>
              <a:ext cx="669983" cy="275918"/>
            </a:xfrm>
            <a:prstGeom prst="rect">
              <a:avLst/>
            </a:prstGeom>
            <a:noFill/>
          </p:spPr>
          <p:txBody>
            <a:bodyPr wrap="none">
              <a:spAutoFit/>
            </a:bodyPr>
            <a:lstStyle/>
            <a:p>
              <a:pPr eaLnBrk="1" fontAlgn="auto" hangingPunct="1">
                <a:spcBef>
                  <a:spcPts val="0"/>
                </a:spcBef>
                <a:spcAft>
                  <a:spcPts val="0"/>
                </a:spcAft>
                <a:defRPr/>
              </a:pPr>
              <a:r>
                <a:rPr 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Step 1</a:t>
              </a:r>
            </a:p>
          </p:txBody>
        </p:sp>
        <p:sp>
          <p:nvSpPr>
            <p:cNvPr id="65" name="Rectangle 64"/>
            <p:cNvSpPr/>
            <p:nvPr/>
          </p:nvSpPr>
          <p:spPr>
            <a:xfrm>
              <a:off x="2159576" y="5326930"/>
              <a:ext cx="3054614" cy="399606"/>
            </a:xfrm>
            <a:prstGeom prst="rect">
              <a:avLst/>
            </a:prstGeom>
          </p:spPr>
          <p:txBody>
            <a:bodyPr>
              <a:spAutoFit/>
            </a:bodyPr>
            <a:lstStyle/>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sed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eiusmod</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tempor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spTree>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Group 30"/>
          <p:cNvGrpSpPr>
            <a:grpSpLocks/>
          </p:cNvGrpSpPr>
          <p:nvPr/>
        </p:nvGrpSpPr>
        <p:grpSpPr bwMode="auto">
          <a:xfrm>
            <a:off x="712788" y="641350"/>
            <a:ext cx="4459287" cy="754063"/>
            <a:chOff x="712098" y="642076"/>
            <a:chExt cx="4460763" cy="752559"/>
          </a:xfrm>
        </p:grpSpPr>
        <p:grpSp>
          <p:nvGrpSpPr>
            <p:cNvPr id="76831"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1923098" cy="521245"/>
              </a:xfrm>
              <a:prstGeom prst="rect">
                <a:avLst/>
              </a:prstGeom>
              <a:noFill/>
            </p:spPr>
            <p:txBody>
              <a:bodyPr wrap="none">
                <a:spAutoFit/>
              </a:bodyPr>
              <a:lstStyle/>
              <a:p>
                <a:pPr eaLnBrk="1" fontAlgn="auto" hangingPunct="1">
                  <a:spcBef>
                    <a:spcPts val="0"/>
                  </a:spcBef>
                  <a:spcAft>
                    <a:spcPts val="0"/>
                  </a:spcAft>
                  <a:defRPr/>
                </a:pPr>
                <a:r>
                  <a:rPr lang="en-US" sz="2800" dirty="0" err="1">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worldmap</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6803" name="Group 2"/>
          <p:cNvGrpSpPr>
            <a:grpSpLocks/>
          </p:cNvGrpSpPr>
          <p:nvPr/>
        </p:nvGrpSpPr>
        <p:grpSpPr bwMode="auto">
          <a:xfrm>
            <a:off x="8372475" y="2887663"/>
            <a:ext cx="1889125" cy="346075"/>
            <a:chOff x="8543372" y="2997240"/>
            <a:chExt cx="1889449" cy="345477"/>
          </a:xfrm>
        </p:grpSpPr>
        <p:sp>
          <p:nvSpPr>
            <p:cNvPr id="76821" name="Freeform 189"/>
            <p:cNvSpPr>
              <a:spLocks noChangeArrowheads="1"/>
            </p:cNvSpPr>
            <p:nvPr/>
          </p:nvSpPr>
          <p:spPr bwMode="auto">
            <a:xfrm flipH="1">
              <a:off x="8543372"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22" name="Freeform 190"/>
            <p:cNvSpPr>
              <a:spLocks noChangeArrowheads="1"/>
            </p:cNvSpPr>
            <p:nvPr/>
          </p:nvSpPr>
          <p:spPr bwMode="auto">
            <a:xfrm flipH="1">
              <a:off x="8736698"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23" name="Freeform 191"/>
            <p:cNvSpPr>
              <a:spLocks noChangeArrowheads="1"/>
            </p:cNvSpPr>
            <p:nvPr/>
          </p:nvSpPr>
          <p:spPr bwMode="auto">
            <a:xfrm flipH="1">
              <a:off x="8930024"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24" name="Freeform 192"/>
            <p:cNvSpPr>
              <a:spLocks noChangeArrowheads="1"/>
            </p:cNvSpPr>
            <p:nvPr/>
          </p:nvSpPr>
          <p:spPr bwMode="auto">
            <a:xfrm flipH="1">
              <a:off x="9123350"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25" name="Freeform 193"/>
            <p:cNvSpPr>
              <a:spLocks noChangeArrowheads="1"/>
            </p:cNvSpPr>
            <p:nvPr/>
          </p:nvSpPr>
          <p:spPr bwMode="auto">
            <a:xfrm flipH="1">
              <a:off x="9316676"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 name="Freeform 194"/>
            <p:cNvSpPr>
              <a:spLocks noChangeArrowheads="1"/>
            </p:cNvSpPr>
            <p:nvPr/>
          </p:nvSpPr>
          <p:spPr bwMode="auto">
            <a:xfrm flipH="1">
              <a:off x="9510326" y="2997240"/>
              <a:ext cx="149251" cy="345477"/>
            </a:xfrm>
            <a:custGeom>
              <a:avLst/>
              <a:gdLst>
                <a:gd name="connsiteX0" fmla="*/ 112136 w 149515"/>
                <a:gd name="connsiteY0" fmla="*/ 62372 h 345477"/>
                <a:gd name="connsiteX1" fmla="*/ 36311 w 149515"/>
                <a:gd name="connsiteY1" fmla="*/ 62372 h 345477"/>
                <a:gd name="connsiteX2" fmla="*/ 0 w 149515"/>
                <a:gd name="connsiteY2" fmla="*/ 99207 h 345477"/>
                <a:gd name="connsiteX3" fmla="*/ 0 w 149515"/>
                <a:gd name="connsiteY3" fmla="*/ 185507 h 345477"/>
                <a:gd name="connsiteX4" fmla="*/ 22427 w 149515"/>
                <a:gd name="connsiteY4" fmla="*/ 185507 h 345477"/>
                <a:gd name="connsiteX5" fmla="*/ 22427 w 149515"/>
                <a:gd name="connsiteY5" fmla="*/ 101312 h 345477"/>
                <a:gd name="connsiteX6" fmla="*/ 36311 w 149515"/>
                <a:gd name="connsiteY6" fmla="*/ 101312 h 345477"/>
                <a:gd name="connsiteX7" fmla="*/ 36311 w 149515"/>
                <a:gd name="connsiteY7" fmla="*/ 329691 h 345477"/>
                <a:gd name="connsiteX8" fmla="*/ 52330 w 149515"/>
                <a:gd name="connsiteY8" fmla="*/ 345477 h 345477"/>
                <a:gd name="connsiteX9" fmla="*/ 68350 w 149515"/>
                <a:gd name="connsiteY9" fmla="*/ 329691 h 345477"/>
                <a:gd name="connsiteX10" fmla="*/ 68350 w 149515"/>
                <a:gd name="connsiteY10" fmla="*/ 197084 h 345477"/>
                <a:gd name="connsiteX11" fmla="*/ 81165 w 149515"/>
                <a:gd name="connsiteY11" fmla="*/ 197084 h 345477"/>
                <a:gd name="connsiteX12" fmla="*/ 81165 w 149515"/>
                <a:gd name="connsiteY12" fmla="*/ 329691 h 345477"/>
                <a:gd name="connsiteX13" fmla="*/ 97185 w 149515"/>
                <a:gd name="connsiteY13" fmla="*/ 345477 h 345477"/>
                <a:gd name="connsiteX14" fmla="*/ 113204 w 149515"/>
                <a:gd name="connsiteY14" fmla="*/ 329691 h 345477"/>
                <a:gd name="connsiteX15" fmla="*/ 113204 w 149515"/>
                <a:gd name="connsiteY15" fmla="*/ 101312 h 345477"/>
                <a:gd name="connsiteX16" fmla="*/ 127088 w 149515"/>
                <a:gd name="connsiteY16" fmla="*/ 101312 h 345477"/>
                <a:gd name="connsiteX17" fmla="*/ 127088 w 149515"/>
                <a:gd name="connsiteY17" fmla="*/ 185507 h 345477"/>
                <a:gd name="connsiteX18" fmla="*/ 149515 w 149515"/>
                <a:gd name="connsiteY18" fmla="*/ 185507 h 345477"/>
                <a:gd name="connsiteX19" fmla="*/ 149515 w 149515"/>
                <a:gd name="connsiteY19" fmla="*/ 100260 h 345477"/>
                <a:gd name="connsiteX20" fmla="*/ 112136 w 149515"/>
                <a:gd name="connsiteY20" fmla="*/ 62372 h 345477"/>
                <a:gd name="connsiteX21" fmla="*/ 74757 w 149515"/>
                <a:gd name="connsiteY21" fmla="*/ 0 h 345477"/>
                <a:gd name="connsiteX22" fmla="*/ 46004 w 149515"/>
                <a:gd name="connsiteY22" fmla="*/ 28532 h 345477"/>
                <a:gd name="connsiteX23" fmla="*/ 74757 w 149515"/>
                <a:gd name="connsiteY23" fmla="*/ 57064 h 345477"/>
                <a:gd name="connsiteX24" fmla="*/ 103510 w 149515"/>
                <a:gd name="connsiteY24" fmla="*/ 28532 h 345477"/>
                <a:gd name="connsiteX25" fmla="*/ 74757 w 149515"/>
                <a:gd name="connsiteY25" fmla="*/ 0 h 3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6" name="Freeform 195"/>
            <p:cNvSpPr>
              <a:spLocks noChangeArrowheads="1"/>
            </p:cNvSpPr>
            <p:nvPr/>
          </p:nvSpPr>
          <p:spPr bwMode="auto">
            <a:xfrm flipH="1">
              <a:off x="9704034" y="2997240"/>
              <a:ext cx="149251" cy="345477"/>
            </a:xfrm>
            <a:custGeom>
              <a:avLst/>
              <a:gdLst>
                <a:gd name="connsiteX0" fmla="*/ 112136 w 149515"/>
                <a:gd name="connsiteY0" fmla="*/ 62372 h 345477"/>
                <a:gd name="connsiteX1" fmla="*/ 36311 w 149515"/>
                <a:gd name="connsiteY1" fmla="*/ 62372 h 345477"/>
                <a:gd name="connsiteX2" fmla="*/ 0 w 149515"/>
                <a:gd name="connsiteY2" fmla="*/ 99207 h 345477"/>
                <a:gd name="connsiteX3" fmla="*/ 0 w 149515"/>
                <a:gd name="connsiteY3" fmla="*/ 185507 h 345477"/>
                <a:gd name="connsiteX4" fmla="*/ 22427 w 149515"/>
                <a:gd name="connsiteY4" fmla="*/ 185507 h 345477"/>
                <a:gd name="connsiteX5" fmla="*/ 22427 w 149515"/>
                <a:gd name="connsiteY5" fmla="*/ 101312 h 345477"/>
                <a:gd name="connsiteX6" fmla="*/ 36311 w 149515"/>
                <a:gd name="connsiteY6" fmla="*/ 101312 h 345477"/>
                <a:gd name="connsiteX7" fmla="*/ 36311 w 149515"/>
                <a:gd name="connsiteY7" fmla="*/ 329691 h 345477"/>
                <a:gd name="connsiteX8" fmla="*/ 52330 w 149515"/>
                <a:gd name="connsiteY8" fmla="*/ 345477 h 345477"/>
                <a:gd name="connsiteX9" fmla="*/ 68350 w 149515"/>
                <a:gd name="connsiteY9" fmla="*/ 329691 h 345477"/>
                <a:gd name="connsiteX10" fmla="*/ 68350 w 149515"/>
                <a:gd name="connsiteY10" fmla="*/ 197084 h 345477"/>
                <a:gd name="connsiteX11" fmla="*/ 81165 w 149515"/>
                <a:gd name="connsiteY11" fmla="*/ 197084 h 345477"/>
                <a:gd name="connsiteX12" fmla="*/ 81165 w 149515"/>
                <a:gd name="connsiteY12" fmla="*/ 329691 h 345477"/>
                <a:gd name="connsiteX13" fmla="*/ 97185 w 149515"/>
                <a:gd name="connsiteY13" fmla="*/ 345477 h 345477"/>
                <a:gd name="connsiteX14" fmla="*/ 113204 w 149515"/>
                <a:gd name="connsiteY14" fmla="*/ 329691 h 345477"/>
                <a:gd name="connsiteX15" fmla="*/ 113204 w 149515"/>
                <a:gd name="connsiteY15" fmla="*/ 101312 h 345477"/>
                <a:gd name="connsiteX16" fmla="*/ 127088 w 149515"/>
                <a:gd name="connsiteY16" fmla="*/ 101312 h 345477"/>
                <a:gd name="connsiteX17" fmla="*/ 127088 w 149515"/>
                <a:gd name="connsiteY17" fmla="*/ 185507 h 345477"/>
                <a:gd name="connsiteX18" fmla="*/ 149515 w 149515"/>
                <a:gd name="connsiteY18" fmla="*/ 185507 h 345477"/>
                <a:gd name="connsiteX19" fmla="*/ 149515 w 149515"/>
                <a:gd name="connsiteY19" fmla="*/ 100260 h 345477"/>
                <a:gd name="connsiteX20" fmla="*/ 112136 w 149515"/>
                <a:gd name="connsiteY20" fmla="*/ 62372 h 345477"/>
                <a:gd name="connsiteX21" fmla="*/ 74757 w 149515"/>
                <a:gd name="connsiteY21" fmla="*/ 0 h 345477"/>
                <a:gd name="connsiteX22" fmla="*/ 46004 w 149515"/>
                <a:gd name="connsiteY22" fmla="*/ 28532 h 345477"/>
                <a:gd name="connsiteX23" fmla="*/ 74757 w 149515"/>
                <a:gd name="connsiteY23" fmla="*/ 57064 h 345477"/>
                <a:gd name="connsiteX24" fmla="*/ 103510 w 149515"/>
                <a:gd name="connsiteY24" fmla="*/ 28532 h 345477"/>
                <a:gd name="connsiteX25" fmla="*/ 74757 w 149515"/>
                <a:gd name="connsiteY25" fmla="*/ 0 h 3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7" name="Freeform 196"/>
            <p:cNvSpPr>
              <a:spLocks noChangeArrowheads="1"/>
            </p:cNvSpPr>
            <p:nvPr/>
          </p:nvSpPr>
          <p:spPr bwMode="auto">
            <a:xfrm flipH="1">
              <a:off x="9896154" y="2997240"/>
              <a:ext cx="149251" cy="345477"/>
            </a:xfrm>
            <a:custGeom>
              <a:avLst/>
              <a:gdLst>
                <a:gd name="connsiteX0" fmla="*/ 112136 w 149515"/>
                <a:gd name="connsiteY0" fmla="*/ 62372 h 345477"/>
                <a:gd name="connsiteX1" fmla="*/ 36311 w 149515"/>
                <a:gd name="connsiteY1" fmla="*/ 62372 h 345477"/>
                <a:gd name="connsiteX2" fmla="*/ 0 w 149515"/>
                <a:gd name="connsiteY2" fmla="*/ 99207 h 345477"/>
                <a:gd name="connsiteX3" fmla="*/ 0 w 149515"/>
                <a:gd name="connsiteY3" fmla="*/ 185507 h 345477"/>
                <a:gd name="connsiteX4" fmla="*/ 22427 w 149515"/>
                <a:gd name="connsiteY4" fmla="*/ 185507 h 345477"/>
                <a:gd name="connsiteX5" fmla="*/ 22427 w 149515"/>
                <a:gd name="connsiteY5" fmla="*/ 101312 h 345477"/>
                <a:gd name="connsiteX6" fmla="*/ 36311 w 149515"/>
                <a:gd name="connsiteY6" fmla="*/ 101312 h 345477"/>
                <a:gd name="connsiteX7" fmla="*/ 36311 w 149515"/>
                <a:gd name="connsiteY7" fmla="*/ 329691 h 345477"/>
                <a:gd name="connsiteX8" fmla="*/ 52330 w 149515"/>
                <a:gd name="connsiteY8" fmla="*/ 345477 h 345477"/>
                <a:gd name="connsiteX9" fmla="*/ 68350 w 149515"/>
                <a:gd name="connsiteY9" fmla="*/ 329691 h 345477"/>
                <a:gd name="connsiteX10" fmla="*/ 68350 w 149515"/>
                <a:gd name="connsiteY10" fmla="*/ 197084 h 345477"/>
                <a:gd name="connsiteX11" fmla="*/ 81165 w 149515"/>
                <a:gd name="connsiteY11" fmla="*/ 197084 h 345477"/>
                <a:gd name="connsiteX12" fmla="*/ 81165 w 149515"/>
                <a:gd name="connsiteY12" fmla="*/ 329691 h 345477"/>
                <a:gd name="connsiteX13" fmla="*/ 97185 w 149515"/>
                <a:gd name="connsiteY13" fmla="*/ 345477 h 345477"/>
                <a:gd name="connsiteX14" fmla="*/ 113204 w 149515"/>
                <a:gd name="connsiteY14" fmla="*/ 329691 h 345477"/>
                <a:gd name="connsiteX15" fmla="*/ 113204 w 149515"/>
                <a:gd name="connsiteY15" fmla="*/ 101312 h 345477"/>
                <a:gd name="connsiteX16" fmla="*/ 127088 w 149515"/>
                <a:gd name="connsiteY16" fmla="*/ 101312 h 345477"/>
                <a:gd name="connsiteX17" fmla="*/ 127088 w 149515"/>
                <a:gd name="connsiteY17" fmla="*/ 185507 h 345477"/>
                <a:gd name="connsiteX18" fmla="*/ 149515 w 149515"/>
                <a:gd name="connsiteY18" fmla="*/ 185507 h 345477"/>
                <a:gd name="connsiteX19" fmla="*/ 149515 w 149515"/>
                <a:gd name="connsiteY19" fmla="*/ 100260 h 345477"/>
                <a:gd name="connsiteX20" fmla="*/ 112136 w 149515"/>
                <a:gd name="connsiteY20" fmla="*/ 62372 h 345477"/>
                <a:gd name="connsiteX21" fmla="*/ 74757 w 149515"/>
                <a:gd name="connsiteY21" fmla="*/ 0 h 345477"/>
                <a:gd name="connsiteX22" fmla="*/ 46004 w 149515"/>
                <a:gd name="connsiteY22" fmla="*/ 28532 h 345477"/>
                <a:gd name="connsiteX23" fmla="*/ 74757 w 149515"/>
                <a:gd name="connsiteY23" fmla="*/ 57064 h 345477"/>
                <a:gd name="connsiteX24" fmla="*/ 103510 w 149515"/>
                <a:gd name="connsiteY24" fmla="*/ 28532 h 345477"/>
                <a:gd name="connsiteX25" fmla="*/ 74757 w 149515"/>
                <a:gd name="connsiteY25" fmla="*/ 0 h 3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8" name="Freeform 197"/>
            <p:cNvSpPr>
              <a:spLocks noChangeArrowheads="1"/>
            </p:cNvSpPr>
            <p:nvPr/>
          </p:nvSpPr>
          <p:spPr bwMode="auto">
            <a:xfrm flipH="1">
              <a:off x="10089862" y="2997240"/>
              <a:ext cx="149251" cy="345477"/>
            </a:xfrm>
            <a:custGeom>
              <a:avLst/>
              <a:gdLst>
                <a:gd name="connsiteX0" fmla="*/ 112136 w 149515"/>
                <a:gd name="connsiteY0" fmla="*/ 62372 h 345477"/>
                <a:gd name="connsiteX1" fmla="*/ 36311 w 149515"/>
                <a:gd name="connsiteY1" fmla="*/ 62372 h 345477"/>
                <a:gd name="connsiteX2" fmla="*/ 0 w 149515"/>
                <a:gd name="connsiteY2" fmla="*/ 99207 h 345477"/>
                <a:gd name="connsiteX3" fmla="*/ 0 w 149515"/>
                <a:gd name="connsiteY3" fmla="*/ 185507 h 345477"/>
                <a:gd name="connsiteX4" fmla="*/ 22427 w 149515"/>
                <a:gd name="connsiteY4" fmla="*/ 185507 h 345477"/>
                <a:gd name="connsiteX5" fmla="*/ 22427 w 149515"/>
                <a:gd name="connsiteY5" fmla="*/ 101312 h 345477"/>
                <a:gd name="connsiteX6" fmla="*/ 36311 w 149515"/>
                <a:gd name="connsiteY6" fmla="*/ 101312 h 345477"/>
                <a:gd name="connsiteX7" fmla="*/ 36311 w 149515"/>
                <a:gd name="connsiteY7" fmla="*/ 329691 h 345477"/>
                <a:gd name="connsiteX8" fmla="*/ 52330 w 149515"/>
                <a:gd name="connsiteY8" fmla="*/ 345477 h 345477"/>
                <a:gd name="connsiteX9" fmla="*/ 68350 w 149515"/>
                <a:gd name="connsiteY9" fmla="*/ 329691 h 345477"/>
                <a:gd name="connsiteX10" fmla="*/ 68350 w 149515"/>
                <a:gd name="connsiteY10" fmla="*/ 197084 h 345477"/>
                <a:gd name="connsiteX11" fmla="*/ 81165 w 149515"/>
                <a:gd name="connsiteY11" fmla="*/ 197084 h 345477"/>
                <a:gd name="connsiteX12" fmla="*/ 81165 w 149515"/>
                <a:gd name="connsiteY12" fmla="*/ 329691 h 345477"/>
                <a:gd name="connsiteX13" fmla="*/ 97185 w 149515"/>
                <a:gd name="connsiteY13" fmla="*/ 345477 h 345477"/>
                <a:gd name="connsiteX14" fmla="*/ 113204 w 149515"/>
                <a:gd name="connsiteY14" fmla="*/ 329691 h 345477"/>
                <a:gd name="connsiteX15" fmla="*/ 113204 w 149515"/>
                <a:gd name="connsiteY15" fmla="*/ 101312 h 345477"/>
                <a:gd name="connsiteX16" fmla="*/ 127088 w 149515"/>
                <a:gd name="connsiteY16" fmla="*/ 101312 h 345477"/>
                <a:gd name="connsiteX17" fmla="*/ 127088 w 149515"/>
                <a:gd name="connsiteY17" fmla="*/ 185507 h 345477"/>
                <a:gd name="connsiteX18" fmla="*/ 149515 w 149515"/>
                <a:gd name="connsiteY18" fmla="*/ 185507 h 345477"/>
                <a:gd name="connsiteX19" fmla="*/ 149515 w 149515"/>
                <a:gd name="connsiteY19" fmla="*/ 100260 h 345477"/>
                <a:gd name="connsiteX20" fmla="*/ 112136 w 149515"/>
                <a:gd name="connsiteY20" fmla="*/ 62372 h 345477"/>
                <a:gd name="connsiteX21" fmla="*/ 74757 w 149515"/>
                <a:gd name="connsiteY21" fmla="*/ 0 h 345477"/>
                <a:gd name="connsiteX22" fmla="*/ 46004 w 149515"/>
                <a:gd name="connsiteY22" fmla="*/ 28532 h 345477"/>
                <a:gd name="connsiteX23" fmla="*/ 74757 w 149515"/>
                <a:gd name="connsiteY23" fmla="*/ 57064 h 345477"/>
                <a:gd name="connsiteX24" fmla="*/ 103510 w 149515"/>
                <a:gd name="connsiteY24" fmla="*/ 28532 h 345477"/>
                <a:gd name="connsiteX25" fmla="*/ 74757 w 149515"/>
                <a:gd name="connsiteY25" fmla="*/ 0 h 3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9" name="Freeform 198"/>
            <p:cNvSpPr>
              <a:spLocks noChangeArrowheads="1"/>
            </p:cNvSpPr>
            <p:nvPr/>
          </p:nvSpPr>
          <p:spPr bwMode="auto">
            <a:xfrm flipH="1">
              <a:off x="10283570" y="2997240"/>
              <a:ext cx="149251" cy="345477"/>
            </a:xfrm>
            <a:custGeom>
              <a:avLst/>
              <a:gdLst>
                <a:gd name="connsiteX0" fmla="*/ 112136 w 149515"/>
                <a:gd name="connsiteY0" fmla="*/ 62372 h 345477"/>
                <a:gd name="connsiteX1" fmla="*/ 36311 w 149515"/>
                <a:gd name="connsiteY1" fmla="*/ 62372 h 345477"/>
                <a:gd name="connsiteX2" fmla="*/ 0 w 149515"/>
                <a:gd name="connsiteY2" fmla="*/ 99207 h 345477"/>
                <a:gd name="connsiteX3" fmla="*/ 0 w 149515"/>
                <a:gd name="connsiteY3" fmla="*/ 185507 h 345477"/>
                <a:gd name="connsiteX4" fmla="*/ 22427 w 149515"/>
                <a:gd name="connsiteY4" fmla="*/ 185507 h 345477"/>
                <a:gd name="connsiteX5" fmla="*/ 22427 w 149515"/>
                <a:gd name="connsiteY5" fmla="*/ 101312 h 345477"/>
                <a:gd name="connsiteX6" fmla="*/ 36311 w 149515"/>
                <a:gd name="connsiteY6" fmla="*/ 101312 h 345477"/>
                <a:gd name="connsiteX7" fmla="*/ 36311 w 149515"/>
                <a:gd name="connsiteY7" fmla="*/ 329691 h 345477"/>
                <a:gd name="connsiteX8" fmla="*/ 52330 w 149515"/>
                <a:gd name="connsiteY8" fmla="*/ 345477 h 345477"/>
                <a:gd name="connsiteX9" fmla="*/ 68350 w 149515"/>
                <a:gd name="connsiteY9" fmla="*/ 329691 h 345477"/>
                <a:gd name="connsiteX10" fmla="*/ 68350 w 149515"/>
                <a:gd name="connsiteY10" fmla="*/ 197084 h 345477"/>
                <a:gd name="connsiteX11" fmla="*/ 81165 w 149515"/>
                <a:gd name="connsiteY11" fmla="*/ 197084 h 345477"/>
                <a:gd name="connsiteX12" fmla="*/ 81165 w 149515"/>
                <a:gd name="connsiteY12" fmla="*/ 329691 h 345477"/>
                <a:gd name="connsiteX13" fmla="*/ 97185 w 149515"/>
                <a:gd name="connsiteY13" fmla="*/ 345477 h 345477"/>
                <a:gd name="connsiteX14" fmla="*/ 113204 w 149515"/>
                <a:gd name="connsiteY14" fmla="*/ 329691 h 345477"/>
                <a:gd name="connsiteX15" fmla="*/ 113204 w 149515"/>
                <a:gd name="connsiteY15" fmla="*/ 101312 h 345477"/>
                <a:gd name="connsiteX16" fmla="*/ 127088 w 149515"/>
                <a:gd name="connsiteY16" fmla="*/ 101312 h 345477"/>
                <a:gd name="connsiteX17" fmla="*/ 127088 w 149515"/>
                <a:gd name="connsiteY17" fmla="*/ 185507 h 345477"/>
                <a:gd name="connsiteX18" fmla="*/ 149515 w 149515"/>
                <a:gd name="connsiteY18" fmla="*/ 185507 h 345477"/>
                <a:gd name="connsiteX19" fmla="*/ 149515 w 149515"/>
                <a:gd name="connsiteY19" fmla="*/ 100260 h 345477"/>
                <a:gd name="connsiteX20" fmla="*/ 112136 w 149515"/>
                <a:gd name="connsiteY20" fmla="*/ 62372 h 345477"/>
                <a:gd name="connsiteX21" fmla="*/ 74757 w 149515"/>
                <a:gd name="connsiteY21" fmla="*/ 0 h 345477"/>
                <a:gd name="connsiteX22" fmla="*/ 46004 w 149515"/>
                <a:gd name="connsiteY22" fmla="*/ 28532 h 345477"/>
                <a:gd name="connsiteX23" fmla="*/ 74757 w 149515"/>
                <a:gd name="connsiteY23" fmla="*/ 57064 h 345477"/>
                <a:gd name="connsiteX24" fmla="*/ 103510 w 149515"/>
                <a:gd name="connsiteY24" fmla="*/ 28532 h 345477"/>
                <a:gd name="connsiteX25" fmla="*/ 74757 w 149515"/>
                <a:gd name="connsiteY25" fmla="*/ 0 h 3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0" name="TextBox 199"/>
          <p:cNvSpPr txBox="1"/>
          <p:nvPr/>
        </p:nvSpPr>
        <p:spPr>
          <a:xfrm>
            <a:off x="8274050" y="2422525"/>
            <a:ext cx="1468438" cy="461963"/>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Australia</a:t>
            </a:r>
          </a:p>
        </p:txBody>
      </p:sp>
      <p:sp>
        <p:nvSpPr>
          <p:cNvPr id="201" name="TextBox 200"/>
          <p:cNvSpPr txBox="1"/>
          <p:nvPr/>
        </p:nvSpPr>
        <p:spPr>
          <a:xfrm>
            <a:off x="8277225" y="3417888"/>
            <a:ext cx="3011488" cy="461962"/>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Asia, Africa, Europe</a:t>
            </a:r>
          </a:p>
        </p:txBody>
      </p:sp>
      <p:sp>
        <p:nvSpPr>
          <p:cNvPr id="76806" name="TextBox 201"/>
          <p:cNvSpPr txBox="1">
            <a:spLocks noChangeArrowheads="1"/>
          </p:cNvSpPr>
          <p:nvPr/>
        </p:nvSpPr>
        <p:spPr bwMode="auto">
          <a:xfrm>
            <a:off x="8315325" y="4476750"/>
            <a:ext cx="274796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sz="10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a:t>
            </a:r>
          </a:p>
        </p:txBody>
      </p:sp>
      <p:grpSp>
        <p:nvGrpSpPr>
          <p:cNvPr id="76807" name="Group 202"/>
          <p:cNvGrpSpPr>
            <a:grpSpLocks/>
          </p:cNvGrpSpPr>
          <p:nvPr/>
        </p:nvGrpSpPr>
        <p:grpSpPr bwMode="auto">
          <a:xfrm>
            <a:off x="8372475" y="3898900"/>
            <a:ext cx="1889125" cy="346075"/>
            <a:chOff x="8543372" y="2997240"/>
            <a:chExt cx="1889449" cy="345477"/>
          </a:xfrm>
        </p:grpSpPr>
        <p:sp>
          <p:nvSpPr>
            <p:cNvPr id="76811" name="Freeform 203"/>
            <p:cNvSpPr>
              <a:spLocks noChangeArrowheads="1"/>
            </p:cNvSpPr>
            <p:nvPr/>
          </p:nvSpPr>
          <p:spPr bwMode="auto">
            <a:xfrm flipH="1">
              <a:off x="8543372"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12" name="Freeform 204"/>
            <p:cNvSpPr>
              <a:spLocks noChangeArrowheads="1"/>
            </p:cNvSpPr>
            <p:nvPr/>
          </p:nvSpPr>
          <p:spPr bwMode="auto">
            <a:xfrm flipH="1">
              <a:off x="8736698"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13" name="Freeform 205"/>
            <p:cNvSpPr>
              <a:spLocks noChangeArrowheads="1"/>
            </p:cNvSpPr>
            <p:nvPr/>
          </p:nvSpPr>
          <p:spPr bwMode="auto">
            <a:xfrm flipH="1">
              <a:off x="8930024"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14" name="Freeform 206"/>
            <p:cNvSpPr>
              <a:spLocks noChangeArrowheads="1"/>
            </p:cNvSpPr>
            <p:nvPr/>
          </p:nvSpPr>
          <p:spPr bwMode="auto">
            <a:xfrm flipH="1">
              <a:off x="9123350"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15" name="Freeform 207"/>
            <p:cNvSpPr>
              <a:spLocks noChangeArrowheads="1"/>
            </p:cNvSpPr>
            <p:nvPr/>
          </p:nvSpPr>
          <p:spPr bwMode="auto">
            <a:xfrm flipH="1">
              <a:off x="9316676"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16" name="Freeform 208"/>
            <p:cNvSpPr>
              <a:spLocks noChangeArrowheads="1"/>
            </p:cNvSpPr>
            <p:nvPr/>
          </p:nvSpPr>
          <p:spPr bwMode="auto">
            <a:xfrm flipH="1">
              <a:off x="9510002" y="2997240"/>
              <a:ext cx="149515" cy="345477"/>
            </a:xfrm>
            <a:custGeom>
              <a:avLst/>
              <a:gdLst>
                <a:gd name="T0" fmla="*/ 112136 w 149515"/>
                <a:gd name="T1" fmla="*/ 62372 h 345477"/>
                <a:gd name="T2" fmla="*/ 36311 w 149515"/>
                <a:gd name="T3" fmla="*/ 62372 h 345477"/>
                <a:gd name="T4" fmla="*/ 0 w 149515"/>
                <a:gd name="T5" fmla="*/ 99207 h 345477"/>
                <a:gd name="T6" fmla="*/ 0 w 149515"/>
                <a:gd name="T7" fmla="*/ 185507 h 345477"/>
                <a:gd name="T8" fmla="*/ 22427 w 149515"/>
                <a:gd name="T9" fmla="*/ 185507 h 345477"/>
                <a:gd name="T10" fmla="*/ 22427 w 149515"/>
                <a:gd name="T11" fmla="*/ 101312 h 345477"/>
                <a:gd name="T12" fmla="*/ 36311 w 149515"/>
                <a:gd name="T13" fmla="*/ 101312 h 345477"/>
                <a:gd name="T14" fmla="*/ 36311 w 149515"/>
                <a:gd name="T15" fmla="*/ 329691 h 345477"/>
                <a:gd name="T16" fmla="*/ 52330 w 149515"/>
                <a:gd name="T17" fmla="*/ 345477 h 345477"/>
                <a:gd name="T18" fmla="*/ 68350 w 149515"/>
                <a:gd name="T19" fmla="*/ 329691 h 345477"/>
                <a:gd name="T20" fmla="*/ 68350 w 149515"/>
                <a:gd name="T21" fmla="*/ 197084 h 345477"/>
                <a:gd name="T22" fmla="*/ 81165 w 149515"/>
                <a:gd name="T23" fmla="*/ 197084 h 345477"/>
                <a:gd name="T24" fmla="*/ 81165 w 149515"/>
                <a:gd name="T25" fmla="*/ 329691 h 345477"/>
                <a:gd name="T26" fmla="*/ 97185 w 149515"/>
                <a:gd name="T27" fmla="*/ 345477 h 345477"/>
                <a:gd name="T28" fmla="*/ 113204 w 149515"/>
                <a:gd name="T29" fmla="*/ 329691 h 345477"/>
                <a:gd name="T30" fmla="*/ 113204 w 149515"/>
                <a:gd name="T31" fmla="*/ 101312 h 345477"/>
                <a:gd name="T32" fmla="*/ 127088 w 149515"/>
                <a:gd name="T33" fmla="*/ 101312 h 345477"/>
                <a:gd name="T34" fmla="*/ 127088 w 149515"/>
                <a:gd name="T35" fmla="*/ 185507 h 345477"/>
                <a:gd name="T36" fmla="*/ 149515 w 149515"/>
                <a:gd name="T37" fmla="*/ 185507 h 345477"/>
                <a:gd name="T38" fmla="*/ 149515 w 149515"/>
                <a:gd name="T39" fmla="*/ 100260 h 345477"/>
                <a:gd name="T40" fmla="*/ 112136 w 149515"/>
                <a:gd name="T41" fmla="*/ 62372 h 345477"/>
                <a:gd name="T42" fmla="*/ 74757 w 149515"/>
                <a:gd name="T43" fmla="*/ 0 h 345477"/>
                <a:gd name="T44" fmla="*/ 46004 w 149515"/>
                <a:gd name="T45" fmla="*/ 28532 h 345477"/>
                <a:gd name="T46" fmla="*/ 74757 w 149515"/>
                <a:gd name="T47" fmla="*/ 57064 h 345477"/>
                <a:gd name="T48" fmla="*/ 103510 w 149515"/>
                <a:gd name="T49" fmla="*/ 28532 h 345477"/>
                <a:gd name="T50" fmla="*/ 74757 w 149515"/>
                <a:gd name="T51" fmla="*/ 0 h 3454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 name="Freeform 209"/>
            <p:cNvSpPr>
              <a:spLocks noChangeArrowheads="1"/>
            </p:cNvSpPr>
            <p:nvPr/>
          </p:nvSpPr>
          <p:spPr bwMode="auto">
            <a:xfrm flipH="1">
              <a:off x="9704034" y="2997240"/>
              <a:ext cx="149251" cy="345477"/>
            </a:xfrm>
            <a:custGeom>
              <a:avLst/>
              <a:gdLst>
                <a:gd name="connsiteX0" fmla="*/ 112136 w 149515"/>
                <a:gd name="connsiteY0" fmla="*/ 62372 h 345477"/>
                <a:gd name="connsiteX1" fmla="*/ 36311 w 149515"/>
                <a:gd name="connsiteY1" fmla="*/ 62372 h 345477"/>
                <a:gd name="connsiteX2" fmla="*/ 0 w 149515"/>
                <a:gd name="connsiteY2" fmla="*/ 99207 h 345477"/>
                <a:gd name="connsiteX3" fmla="*/ 0 w 149515"/>
                <a:gd name="connsiteY3" fmla="*/ 185507 h 345477"/>
                <a:gd name="connsiteX4" fmla="*/ 22427 w 149515"/>
                <a:gd name="connsiteY4" fmla="*/ 185507 h 345477"/>
                <a:gd name="connsiteX5" fmla="*/ 22427 w 149515"/>
                <a:gd name="connsiteY5" fmla="*/ 101312 h 345477"/>
                <a:gd name="connsiteX6" fmla="*/ 36311 w 149515"/>
                <a:gd name="connsiteY6" fmla="*/ 101312 h 345477"/>
                <a:gd name="connsiteX7" fmla="*/ 36311 w 149515"/>
                <a:gd name="connsiteY7" fmla="*/ 329691 h 345477"/>
                <a:gd name="connsiteX8" fmla="*/ 52330 w 149515"/>
                <a:gd name="connsiteY8" fmla="*/ 345477 h 345477"/>
                <a:gd name="connsiteX9" fmla="*/ 68350 w 149515"/>
                <a:gd name="connsiteY9" fmla="*/ 329691 h 345477"/>
                <a:gd name="connsiteX10" fmla="*/ 68350 w 149515"/>
                <a:gd name="connsiteY10" fmla="*/ 197084 h 345477"/>
                <a:gd name="connsiteX11" fmla="*/ 81165 w 149515"/>
                <a:gd name="connsiteY11" fmla="*/ 197084 h 345477"/>
                <a:gd name="connsiteX12" fmla="*/ 81165 w 149515"/>
                <a:gd name="connsiteY12" fmla="*/ 329691 h 345477"/>
                <a:gd name="connsiteX13" fmla="*/ 97185 w 149515"/>
                <a:gd name="connsiteY13" fmla="*/ 345477 h 345477"/>
                <a:gd name="connsiteX14" fmla="*/ 113204 w 149515"/>
                <a:gd name="connsiteY14" fmla="*/ 329691 h 345477"/>
                <a:gd name="connsiteX15" fmla="*/ 113204 w 149515"/>
                <a:gd name="connsiteY15" fmla="*/ 101312 h 345477"/>
                <a:gd name="connsiteX16" fmla="*/ 127088 w 149515"/>
                <a:gd name="connsiteY16" fmla="*/ 101312 h 345477"/>
                <a:gd name="connsiteX17" fmla="*/ 127088 w 149515"/>
                <a:gd name="connsiteY17" fmla="*/ 185507 h 345477"/>
                <a:gd name="connsiteX18" fmla="*/ 149515 w 149515"/>
                <a:gd name="connsiteY18" fmla="*/ 185507 h 345477"/>
                <a:gd name="connsiteX19" fmla="*/ 149515 w 149515"/>
                <a:gd name="connsiteY19" fmla="*/ 100260 h 345477"/>
                <a:gd name="connsiteX20" fmla="*/ 112136 w 149515"/>
                <a:gd name="connsiteY20" fmla="*/ 62372 h 345477"/>
                <a:gd name="connsiteX21" fmla="*/ 74757 w 149515"/>
                <a:gd name="connsiteY21" fmla="*/ 0 h 345477"/>
                <a:gd name="connsiteX22" fmla="*/ 46004 w 149515"/>
                <a:gd name="connsiteY22" fmla="*/ 28532 h 345477"/>
                <a:gd name="connsiteX23" fmla="*/ 74757 w 149515"/>
                <a:gd name="connsiteY23" fmla="*/ 57064 h 345477"/>
                <a:gd name="connsiteX24" fmla="*/ 103510 w 149515"/>
                <a:gd name="connsiteY24" fmla="*/ 28532 h 345477"/>
                <a:gd name="connsiteX25" fmla="*/ 74757 w 149515"/>
                <a:gd name="connsiteY25" fmla="*/ 0 h 3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1" name="Freeform 210"/>
            <p:cNvSpPr>
              <a:spLocks noChangeArrowheads="1"/>
            </p:cNvSpPr>
            <p:nvPr/>
          </p:nvSpPr>
          <p:spPr bwMode="auto">
            <a:xfrm flipH="1">
              <a:off x="9896154" y="2997240"/>
              <a:ext cx="149251" cy="345477"/>
            </a:xfrm>
            <a:custGeom>
              <a:avLst/>
              <a:gdLst>
                <a:gd name="connsiteX0" fmla="*/ 112136 w 149515"/>
                <a:gd name="connsiteY0" fmla="*/ 62372 h 345477"/>
                <a:gd name="connsiteX1" fmla="*/ 36311 w 149515"/>
                <a:gd name="connsiteY1" fmla="*/ 62372 h 345477"/>
                <a:gd name="connsiteX2" fmla="*/ 0 w 149515"/>
                <a:gd name="connsiteY2" fmla="*/ 99207 h 345477"/>
                <a:gd name="connsiteX3" fmla="*/ 0 w 149515"/>
                <a:gd name="connsiteY3" fmla="*/ 185507 h 345477"/>
                <a:gd name="connsiteX4" fmla="*/ 22427 w 149515"/>
                <a:gd name="connsiteY4" fmla="*/ 185507 h 345477"/>
                <a:gd name="connsiteX5" fmla="*/ 22427 w 149515"/>
                <a:gd name="connsiteY5" fmla="*/ 101312 h 345477"/>
                <a:gd name="connsiteX6" fmla="*/ 36311 w 149515"/>
                <a:gd name="connsiteY6" fmla="*/ 101312 h 345477"/>
                <a:gd name="connsiteX7" fmla="*/ 36311 w 149515"/>
                <a:gd name="connsiteY7" fmla="*/ 329691 h 345477"/>
                <a:gd name="connsiteX8" fmla="*/ 52330 w 149515"/>
                <a:gd name="connsiteY8" fmla="*/ 345477 h 345477"/>
                <a:gd name="connsiteX9" fmla="*/ 68350 w 149515"/>
                <a:gd name="connsiteY9" fmla="*/ 329691 h 345477"/>
                <a:gd name="connsiteX10" fmla="*/ 68350 w 149515"/>
                <a:gd name="connsiteY10" fmla="*/ 197084 h 345477"/>
                <a:gd name="connsiteX11" fmla="*/ 81165 w 149515"/>
                <a:gd name="connsiteY11" fmla="*/ 197084 h 345477"/>
                <a:gd name="connsiteX12" fmla="*/ 81165 w 149515"/>
                <a:gd name="connsiteY12" fmla="*/ 329691 h 345477"/>
                <a:gd name="connsiteX13" fmla="*/ 97185 w 149515"/>
                <a:gd name="connsiteY13" fmla="*/ 345477 h 345477"/>
                <a:gd name="connsiteX14" fmla="*/ 113204 w 149515"/>
                <a:gd name="connsiteY14" fmla="*/ 329691 h 345477"/>
                <a:gd name="connsiteX15" fmla="*/ 113204 w 149515"/>
                <a:gd name="connsiteY15" fmla="*/ 101312 h 345477"/>
                <a:gd name="connsiteX16" fmla="*/ 127088 w 149515"/>
                <a:gd name="connsiteY16" fmla="*/ 101312 h 345477"/>
                <a:gd name="connsiteX17" fmla="*/ 127088 w 149515"/>
                <a:gd name="connsiteY17" fmla="*/ 185507 h 345477"/>
                <a:gd name="connsiteX18" fmla="*/ 149515 w 149515"/>
                <a:gd name="connsiteY18" fmla="*/ 185507 h 345477"/>
                <a:gd name="connsiteX19" fmla="*/ 149515 w 149515"/>
                <a:gd name="connsiteY19" fmla="*/ 100260 h 345477"/>
                <a:gd name="connsiteX20" fmla="*/ 112136 w 149515"/>
                <a:gd name="connsiteY20" fmla="*/ 62372 h 345477"/>
                <a:gd name="connsiteX21" fmla="*/ 74757 w 149515"/>
                <a:gd name="connsiteY21" fmla="*/ 0 h 345477"/>
                <a:gd name="connsiteX22" fmla="*/ 46004 w 149515"/>
                <a:gd name="connsiteY22" fmla="*/ 28532 h 345477"/>
                <a:gd name="connsiteX23" fmla="*/ 74757 w 149515"/>
                <a:gd name="connsiteY23" fmla="*/ 57064 h 345477"/>
                <a:gd name="connsiteX24" fmla="*/ 103510 w 149515"/>
                <a:gd name="connsiteY24" fmla="*/ 28532 h 345477"/>
                <a:gd name="connsiteX25" fmla="*/ 74757 w 149515"/>
                <a:gd name="connsiteY25" fmla="*/ 0 h 3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2" name="Freeform 211"/>
            <p:cNvSpPr>
              <a:spLocks noChangeArrowheads="1"/>
            </p:cNvSpPr>
            <p:nvPr/>
          </p:nvSpPr>
          <p:spPr bwMode="auto">
            <a:xfrm flipH="1">
              <a:off x="10089862" y="2997240"/>
              <a:ext cx="149251" cy="345477"/>
            </a:xfrm>
            <a:custGeom>
              <a:avLst/>
              <a:gdLst>
                <a:gd name="connsiteX0" fmla="*/ 112136 w 149515"/>
                <a:gd name="connsiteY0" fmla="*/ 62372 h 345477"/>
                <a:gd name="connsiteX1" fmla="*/ 36311 w 149515"/>
                <a:gd name="connsiteY1" fmla="*/ 62372 h 345477"/>
                <a:gd name="connsiteX2" fmla="*/ 0 w 149515"/>
                <a:gd name="connsiteY2" fmla="*/ 99207 h 345477"/>
                <a:gd name="connsiteX3" fmla="*/ 0 w 149515"/>
                <a:gd name="connsiteY3" fmla="*/ 185507 h 345477"/>
                <a:gd name="connsiteX4" fmla="*/ 22427 w 149515"/>
                <a:gd name="connsiteY4" fmla="*/ 185507 h 345477"/>
                <a:gd name="connsiteX5" fmla="*/ 22427 w 149515"/>
                <a:gd name="connsiteY5" fmla="*/ 101312 h 345477"/>
                <a:gd name="connsiteX6" fmla="*/ 36311 w 149515"/>
                <a:gd name="connsiteY6" fmla="*/ 101312 h 345477"/>
                <a:gd name="connsiteX7" fmla="*/ 36311 w 149515"/>
                <a:gd name="connsiteY7" fmla="*/ 329691 h 345477"/>
                <a:gd name="connsiteX8" fmla="*/ 52330 w 149515"/>
                <a:gd name="connsiteY8" fmla="*/ 345477 h 345477"/>
                <a:gd name="connsiteX9" fmla="*/ 68350 w 149515"/>
                <a:gd name="connsiteY9" fmla="*/ 329691 h 345477"/>
                <a:gd name="connsiteX10" fmla="*/ 68350 w 149515"/>
                <a:gd name="connsiteY10" fmla="*/ 197084 h 345477"/>
                <a:gd name="connsiteX11" fmla="*/ 81165 w 149515"/>
                <a:gd name="connsiteY11" fmla="*/ 197084 h 345477"/>
                <a:gd name="connsiteX12" fmla="*/ 81165 w 149515"/>
                <a:gd name="connsiteY12" fmla="*/ 329691 h 345477"/>
                <a:gd name="connsiteX13" fmla="*/ 97185 w 149515"/>
                <a:gd name="connsiteY13" fmla="*/ 345477 h 345477"/>
                <a:gd name="connsiteX14" fmla="*/ 113204 w 149515"/>
                <a:gd name="connsiteY14" fmla="*/ 329691 h 345477"/>
                <a:gd name="connsiteX15" fmla="*/ 113204 w 149515"/>
                <a:gd name="connsiteY15" fmla="*/ 101312 h 345477"/>
                <a:gd name="connsiteX16" fmla="*/ 127088 w 149515"/>
                <a:gd name="connsiteY16" fmla="*/ 101312 h 345477"/>
                <a:gd name="connsiteX17" fmla="*/ 127088 w 149515"/>
                <a:gd name="connsiteY17" fmla="*/ 185507 h 345477"/>
                <a:gd name="connsiteX18" fmla="*/ 149515 w 149515"/>
                <a:gd name="connsiteY18" fmla="*/ 185507 h 345477"/>
                <a:gd name="connsiteX19" fmla="*/ 149515 w 149515"/>
                <a:gd name="connsiteY19" fmla="*/ 100260 h 345477"/>
                <a:gd name="connsiteX20" fmla="*/ 112136 w 149515"/>
                <a:gd name="connsiteY20" fmla="*/ 62372 h 345477"/>
                <a:gd name="connsiteX21" fmla="*/ 74757 w 149515"/>
                <a:gd name="connsiteY21" fmla="*/ 0 h 345477"/>
                <a:gd name="connsiteX22" fmla="*/ 46004 w 149515"/>
                <a:gd name="connsiteY22" fmla="*/ 28532 h 345477"/>
                <a:gd name="connsiteX23" fmla="*/ 74757 w 149515"/>
                <a:gd name="connsiteY23" fmla="*/ 57064 h 345477"/>
                <a:gd name="connsiteX24" fmla="*/ 103510 w 149515"/>
                <a:gd name="connsiteY24" fmla="*/ 28532 h 345477"/>
                <a:gd name="connsiteX25" fmla="*/ 74757 w 149515"/>
                <a:gd name="connsiteY25" fmla="*/ 0 h 3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3" name="Freeform 212"/>
            <p:cNvSpPr>
              <a:spLocks noChangeArrowheads="1"/>
            </p:cNvSpPr>
            <p:nvPr/>
          </p:nvSpPr>
          <p:spPr bwMode="auto">
            <a:xfrm flipH="1">
              <a:off x="10283570" y="2997240"/>
              <a:ext cx="149251" cy="345477"/>
            </a:xfrm>
            <a:custGeom>
              <a:avLst/>
              <a:gdLst>
                <a:gd name="connsiteX0" fmla="*/ 112136 w 149515"/>
                <a:gd name="connsiteY0" fmla="*/ 62372 h 345477"/>
                <a:gd name="connsiteX1" fmla="*/ 36311 w 149515"/>
                <a:gd name="connsiteY1" fmla="*/ 62372 h 345477"/>
                <a:gd name="connsiteX2" fmla="*/ 0 w 149515"/>
                <a:gd name="connsiteY2" fmla="*/ 99207 h 345477"/>
                <a:gd name="connsiteX3" fmla="*/ 0 w 149515"/>
                <a:gd name="connsiteY3" fmla="*/ 185507 h 345477"/>
                <a:gd name="connsiteX4" fmla="*/ 22427 w 149515"/>
                <a:gd name="connsiteY4" fmla="*/ 185507 h 345477"/>
                <a:gd name="connsiteX5" fmla="*/ 22427 w 149515"/>
                <a:gd name="connsiteY5" fmla="*/ 101312 h 345477"/>
                <a:gd name="connsiteX6" fmla="*/ 36311 w 149515"/>
                <a:gd name="connsiteY6" fmla="*/ 101312 h 345477"/>
                <a:gd name="connsiteX7" fmla="*/ 36311 w 149515"/>
                <a:gd name="connsiteY7" fmla="*/ 329691 h 345477"/>
                <a:gd name="connsiteX8" fmla="*/ 52330 w 149515"/>
                <a:gd name="connsiteY8" fmla="*/ 345477 h 345477"/>
                <a:gd name="connsiteX9" fmla="*/ 68350 w 149515"/>
                <a:gd name="connsiteY9" fmla="*/ 329691 h 345477"/>
                <a:gd name="connsiteX10" fmla="*/ 68350 w 149515"/>
                <a:gd name="connsiteY10" fmla="*/ 197084 h 345477"/>
                <a:gd name="connsiteX11" fmla="*/ 81165 w 149515"/>
                <a:gd name="connsiteY11" fmla="*/ 197084 h 345477"/>
                <a:gd name="connsiteX12" fmla="*/ 81165 w 149515"/>
                <a:gd name="connsiteY12" fmla="*/ 329691 h 345477"/>
                <a:gd name="connsiteX13" fmla="*/ 97185 w 149515"/>
                <a:gd name="connsiteY13" fmla="*/ 345477 h 345477"/>
                <a:gd name="connsiteX14" fmla="*/ 113204 w 149515"/>
                <a:gd name="connsiteY14" fmla="*/ 329691 h 345477"/>
                <a:gd name="connsiteX15" fmla="*/ 113204 w 149515"/>
                <a:gd name="connsiteY15" fmla="*/ 101312 h 345477"/>
                <a:gd name="connsiteX16" fmla="*/ 127088 w 149515"/>
                <a:gd name="connsiteY16" fmla="*/ 101312 h 345477"/>
                <a:gd name="connsiteX17" fmla="*/ 127088 w 149515"/>
                <a:gd name="connsiteY17" fmla="*/ 185507 h 345477"/>
                <a:gd name="connsiteX18" fmla="*/ 149515 w 149515"/>
                <a:gd name="connsiteY18" fmla="*/ 185507 h 345477"/>
                <a:gd name="connsiteX19" fmla="*/ 149515 w 149515"/>
                <a:gd name="connsiteY19" fmla="*/ 100260 h 345477"/>
                <a:gd name="connsiteX20" fmla="*/ 112136 w 149515"/>
                <a:gd name="connsiteY20" fmla="*/ 62372 h 345477"/>
                <a:gd name="connsiteX21" fmla="*/ 74757 w 149515"/>
                <a:gd name="connsiteY21" fmla="*/ 0 h 345477"/>
                <a:gd name="connsiteX22" fmla="*/ 46004 w 149515"/>
                <a:gd name="connsiteY22" fmla="*/ 28532 h 345477"/>
                <a:gd name="connsiteX23" fmla="*/ 74757 w 149515"/>
                <a:gd name="connsiteY23" fmla="*/ 57064 h 345477"/>
                <a:gd name="connsiteX24" fmla="*/ 103510 w 149515"/>
                <a:gd name="connsiteY24" fmla="*/ 28532 h 345477"/>
                <a:gd name="connsiteX25" fmla="*/ 74757 w 149515"/>
                <a:gd name="connsiteY25" fmla="*/ 0 h 3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515" h="345477">
                  <a:moveTo>
                    <a:pt x="112136" y="62372"/>
                  </a:moveTo>
                  <a:cubicBezTo>
                    <a:pt x="36311" y="62372"/>
                    <a:pt x="36311" y="62372"/>
                    <a:pt x="36311" y="62372"/>
                  </a:cubicBezTo>
                  <a:cubicBezTo>
                    <a:pt x="16019" y="62372"/>
                    <a:pt x="0" y="79211"/>
                    <a:pt x="0" y="99207"/>
                  </a:cubicBezTo>
                  <a:cubicBezTo>
                    <a:pt x="0" y="185507"/>
                    <a:pt x="0" y="185507"/>
                    <a:pt x="0" y="185507"/>
                  </a:cubicBezTo>
                  <a:cubicBezTo>
                    <a:pt x="0" y="202346"/>
                    <a:pt x="22427" y="202346"/>
                    <a:pt x="22427" y="185507"/>
                  </a:cubicBezTo>
                  <a:cubicBezTo>
                    <a:pt x="22427" y="101312"/>
                    <a:pt x="22427" y="101312"/>
                    <a:pt x="22427" y="101312"/>
                  </a:cubicBezTo>
                  <a:cubicBezTo>
                    <a:pt x="36311" y="101312"/>
                    <a:pt x="36311" y="101312"/>
                    <a:pt x="36311" y="101312"/>
                  </a:cubicBezTo>
                  <a:cubicBezTo>
                    <a:pt x="36311" y="329691"/>
                    <a:pt x="36311" y="329691"/>
                    <a:pt x="36311" y="329691"/>
                  </a:cubicBezTo>
                  <a:cubicBezTo>
                    <a:pt x="36311" y="339163"/>
                    <a:pt x="42719" y="345477"/>
                    <a:pt x="52330" y="345477"/>
                  </a:cubicBezTo>
                  <a:cubicBezTo>
                    <a:pt x="60874" y="345477"/>
                    <a:pt x="68350" y="339163"/>
                    <a:pt x="68350" y="329691"/>
                  </a:cubicBezTo>
                  <a:cubicBezTo>
                    <a:pt x="68350" y="197084"/>
                    <a:pt x="68350" y="197084"/>
                    <a:pt x="68350" y="197084"/>
                  </a:cubicBezTo>
                  <a:cubicBezTo>
                    <a:pt x="81165" y="197084"/>
                    <a:pt x="81165" y="197084"/>
                    <a:pt x="81165" y="197084"/>
                  </a:cubicBezTo>
                  <a:cubicBezTo>
                    <a:pt x="81165" y="329691"/>
                    <a:pt x="81165" y="329691"/>
                    <a:pt x="81165" y="329691"/>
                  </a:cubicBezTo>
                  <a:cubicBezTo>
                    <a:pt x="81165" y="339163"/>
                    <a:pt x="88641" y="345477"/>
                    <a:pt x="97185" y="345477"/>
                  </a:cubicBezTo>
                  <a:cubicBezTo>
                    <a:pt x="106796" y="345477"/>
                    <a:pt x="113204" y="339163"/>
                    <a:pt x="113204" y="329691"/>
                  </a:cubicBezTo>
                  <a:cubicBezTo>
                    <a:pt x="113204" y="101312"/>
                    <a:pt x="113204" y="101312"/>
                    <a:pt x="113204" y="101312"/>
                  </a:cubicBezTo>
                  <a:cubicBezTo>
                    <a:pt x="127088" y="101312"/>
                    <a:pt x="127088" y="101312"/>
                    <a:pt x="127088" y="101312"/>
                  </a:cubicBezTo>
                  <a:cubicBezTo>
                    <a:pt x="127088" y="185507"/>
                    <a:pt x="127088" y="185507"/>
                    <a:pt x="127088" y="185507"/>
                  </a:cubicBezTo>
                  <a:cubicBezTo>
                    <a:pt x="127088" y="202346"/>
                    <a:pt x="149515" y="202346"/>
                    <a:pt x="149515" y="185507"/>
                  </a:cubicBezTo>
                  <a:cubicBezTo>
                    <a:pt x="149515" y="100260"/>
                    <a:pt x="149515" y="100260"/>
                    <a:pt x="149515" y="100260"/>
                  </a:cubicBezTo>
                  <a:cubicBezTo>
                    <a:pt x="149515" y="81316"/>
                    <a:pt x="134564" y="62372"/>
                    <a:pt x="112136" y="62372"/>
                  </a:cubicBezTo>
                  <a:close/>
                  <a:moveTo>
                    <a:pt x="74757" y="0"/>
                  </a:moveTo>
                  <a:cubicBezTo>
                    <a:pt x="58877" y="0"/>
                    <a:pt x="46004" y="12774"/>
                    <a:pt x="46004" y="28532"/>
                  </a:cubicBezTo>
                  <a:cubicBezTo>
                    <a:pt x="46004" y="44290"/>
                    <a:pt x="58877" y="57064"/>
                    <a:pt x="74757" y="57064"/>
                  </a:cubicBezTo>
                  <a:cubicBezTo>
                    <a:pt x="90637" y="57064"/>
                    <a:pt x="103510" y="44290"/>
                    <a:pt x="103510" y="28532"/>
                  </a:cubicBezTo>
                  <a:cubicBezTo>
                    <a:pt x="103510" y="12774"/>
                    <a:pt x="90637" y="0"/>
                    <a:pt x="74757" y="0"/>
                  </a:cubicBez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14" name="Group 213"/>
          <p:cNvGrpSpPr/>
          <p:nvPr/>
        </p:nvGrpSpPr>
        <p:grpSpPr>
          <a:xfrm>
            <a:off x="1100899" y="2500026"/>
            <a:ext cx="6701449" cy="3340359"/>
            <a:chOff x="807798" y="1815560"/>
            <a:chExt cx="7589089" cy="3782807"/>
          </a:xfrm>
          <a:solidFill>
            <a:schemeClr val="bg1">
              <a:lumMod val="85000"/>
            </a:schemeClr>
          </a:solidFill>
        </p:grpSpPr>
        <p:sp>
          <p:nvSpPr>
            <p:cNvPr id="215" name="Freeform 5"/>
            <p:cNvSpPr>
              <a:spLocks/>
            </p:cNvSpPr>
            <p:nvPr/>
          </p:nvSpPr>
          <p:spPr bwMode="auto">
            <a:xfrm>
              <a:off x="5273605" y="4517366"/>
              <a:ext cx="157208" cy="296336"/>
            </a:xfrm>
            <a:custGeom>
              <a:avLst/>
              <a:gdLst>
                <a:gd name="T0" fmla="*/ 38 w 48"/>
                <a:gd name="T1" fmla="*/ 0 h 90"/>
                <a:gd name="T2" fmla="*/ 37 w 48"/>
                <a:gd name="T3" fmla="*/ 7 h 90"/>
                <a:gd name="T4" fmla="*/ 21 w 48"/>
                <a:gd name="T5" fmla="*/ 22 h 90"/>
                <a:gd name="T6" fmla="*/ 6 w 48"/>
                <a:gd name="T7" fmla="*/ 36 h 90"/>
                <a:gd name="T8" fmla="*/ 9 w 48"/>
                <a:gd name="T9" fmla="*/ 48 h 90"/>
                <a:gd name="T10" fmla="*/ 5 w 48"/>
                <a:gd name="T11" fmla="*/ 58 h 90"/>
                <a:gd name="T12" fmla="*/ 0 w 48"/>
                <a:gd name="T13" fmla="*/ 63 h 90"/>
                <a:gd name="T14" fmla="*/ 3 w 48"/>
                <a:gd name="T15" fmla="*/ 72 h 90"/>
                <a:gd name="T16" fmla="*/ 3 w 48"/>
                <a:gd name="T17" fmla="*/ 78 h 90"/>
                <a:gd name="T18" fmla="*/ 13 w 48"/>
                <a:gd name="T19" fmla="*/ 90 h 90"/>
                <a:gd name="T20" fmla="*/ 33 w 48"/>
                <a:gd name="T21" fmla="*/ 65 h 90"/>
                <a:gd name="T22" fmla="*/ 44 w 48"/>
                <a:gd name="T23" fmla="*/ 24 h 90"/>
                <a:gd name="T24" fmla="*/ 48 w 48"/>
                <a:gd name="T25" fmla="*/ 25 h 90"/>
                <a:gd name="T26" fmla="*/ 48 w 48"/>
                <a:gd name="T27" fmla="*/ 22 h 90"/>
                <a:gd name="T28" fmla="*/ 38 w 48"/>
                <a:gd name="T2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90">
                  <a:moveTo>
                    <a:pt x="38" y="0"/>
                  </a:moveTo>
                  <a:cubicBezTo>
                    <a:pt x="37" y="2"/>
                    <a:pt x="38" y="6"/>
                    <a:pt x="37" y="7"/>
                  </a:cubicBezTo>
                  <a:cubicBezTo>
                    <a:pt x="33" y="10"/>
                    <a:pt x="26" y="19"/>
                    <a:pt x="21" y="22"/>
                  </a:cubicBezTo>
                  <a:cubicBezTo>
                    <a:pt x="14" y="26"/>
                    <a:pt x="6" y="25"/>
                    <a:pt x="6" y="36"/>
                  </a:cubicBezTo>
                  <a:cubicBezTo>
                    <a:pt x="6" y="40"/>
                    <a:pt x="9" y="46"/>
                    <a:pt x="9" y="48"/>
                  </a:cubicBezTo>
                  <a:cubicBezTo>
                    <a:pt x="9" y="49"/>
                    <a:pt x="5" y="58"/>
                    <a:pt x="5" y="58"/>
                  </a:cubicBezTo>
                  <a:cubicBezTo>
                    <a:pt x="4" y="58"/>
                    <a:pt x="0" y="62"/>
                    <a:pt x="0" y="63"/>
                  </a:cubicBezTo>
                  <a:cubicBezTo>
                    <a:pt x="0" y="66"/>
                    <a:pt x="0" y="70"/>
                    <a:pt x="3" y="72"/>
                  </a:cubicBezTo>
                  <a:cubicBezTo>
                    <a:pt x="3" y="73"/>
                    <a:pt x="3" y="75"/>
                    <a:pt x="3" y="78"/>
                  </a:cubicBezTo>
                  <a:cubicBezTo>
                    <a:pt x="3" y="83"/>
                    <a:pt x="8" y="90"/>
                    <a:pt x="13" y="90"/>
                  </a:cubicBezTo>
                  <a:cubicBezTo>
                    <a:pt x="27" y="90"/>
                    <a:pt x="29" y="75"/>
                    <a:pt x="33" y="65"/>
                  </a:cubicBezTo>
                  <a:cubicBezTo>
                    <a:pt x="38" y="52"/>
                    <a:pt x="44" y="40"/>
                    <a:pt x="44" y="24"/>
                  </a:cubicBezTo>
                  <a:cubicBezTo>
                    <a:pt x="44" y="24"/>
                    <a:pt x="48" y="25"/>
                    <a:pt x="48" y="25"/>
                  </a:cubicBezTo>
                  <a:cubicBezTo>
                    <a:pt x="48" y="22"/>
                    <a:pt x="48" y="22"/>
                    <a:pt x="48" y="22"/>
                  </a:cubicBezTo>
                  <a:cubicBezTo>
                    <a:pt x="44" y="16"/>
                    <a:pt x="46" y="1"/>
                    <a:pt x="38"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6" name="Freeform 6"/>
            <p:cNvSpPr>
              <a:spLocks/>
            </p:cNvSpPr>
            <p:nvPr/>
          </p:nvSpPr>
          <p:spPr bwMode="auto">
            <a:xfrm>
              <a:off x="6049904" y="4042950"/>
              <a:ext cx="43128" cy="82084"/>
            </a:xfrm>
            <a:custGeom>
              <a:avLst/>
              <a:gdLst>
                <a:gd name="T0" fmla="*/ 0 w 13"/>
                <a:gd name="T1" fmla="*/ 19 h 25"/>
                <a:gd name="T2" fmla="*/ 6 w 13"/>
                <a:gd name="T3" fmla="*/ 25 h 25"/>
                <a:gd name="T4" fmla="*/ 13 w 13"/>
                <a:gd name="T5" fmla="*/ 16 h 25"/>
                <a:gd name="T6" fmla="*/ 3 w 13"/>
                <a:gd name="T7" fmla="*/ 0 h 25"/>
                <a:gd name="T8" fmla="*/ 0 w 13"/>
                <a:gd name="T9" fmla="*/ 19 h 25"/>
              </a:gdLst>
              <a:ahLst/>
              <a:cxnLst>
                <a:cxn ang="0">
                  <a:pos x="T0" y="T1"/>
                </a:cxn>
                <a:cxn ang="0">
                  <a:pos x="T2" y="T3"/>
                </a:cxn>
                <a:cxn ang="0">
                  <a:pos x="T4" y="T5"/>
                </a:cxn>
                <a:cxn ang="0">
                  <a:pos x="T6" y="T7"/>
                </a:cxn>
                <a:cxn ang="0">
                  <a:pos x="T8" y="T9"/>
                </a:cxn>
              </a:cxnLst>
              <a:rect l="0" t="0" r="r" b="b"/>
              <a:pathLst>
                <a:path w="13" h="25">
                  <a:moveTo>
                    <a:pt x="0" y="19"/>
                  </a:moveTo>
                  <a:cubicBezTo>
                    <a:pt x="0" y="22"/>
                    <a:pt x="3" y="25"/>
                    <a:pt x="6" y="25"/>
                  </a:cubicBezTo>
                  <a:cubicBezTo>
                    <a:pt x="10" y="25"/>
                    <a:pt x="13" y="20"/>
                    <a:pt x="13" y="16"/>
                  </a:cubicBezTo>
                  <a:cubicBezTo>
                    <a:pt x="13" y="8"/>
                    <a:pt x="7" y="6"/>
                    <a:pt x="3" y="0"/>
                  </a:cubicBezTo>
                  <a:cubicBezTo>
                    <a:pt x="3" y="7"/>
                    <a:pt x="0" y="12"/>
                    <a:pt x="0" y="1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7" name="Freeform 7"/>
            <p:cNvSpPr>
              <a:spLocks/>
            </p:cNvSpPr>
            <p:nvPr/>
          </p:nvSpPr>
          <p:spPr bwMode="auto">
            <a:xfrm>
              <a:off x="6379622" y="4134773"/>
              <a:ext cx="222595" cy="240686"/>
            </a:xfrm>
            <a:custGeom>
              <a:avLst/>
              <a:gdLst>
                <a:gd name="T0" fmla="*/ 68 w 68"/>
                <a:gd name="T1" fmla="*/ 63 h 73"/>
                <a:gd name="T2" fmla="*/ 68 w 68"/>
                <a:gd name="T3" fmla="*/ 53 h 73"/>
                <a:gd name="T4" fmla="*/ 64 w 68"/>
                <a:gd name="T5" fmla="*/ 49 h 73"/>
                <a:gd name="T6" fmla="*/ 59 w 68"/>
                <a:gd name="T7" fmla="*/ 41 h 73"/>
                <a:gd name="T8" fmla="*/ 55 w 68"/>
                <a:gd name="T9" fmla="*/ 37 h 73"/>
                <a:gd name="T10" fmla="*/ 56 w 68"/>
                <a:gd name="T11" fmla="*/ 34 h 73"/>
                <a:gd name="T12" fmla="*/ 54 w 68"/>
                <a:gd name="T13" fmla="*/ 32 h 73"/>
                <a:gd name="T14" fmla="*/ 53 w 68"/>
                <a:gd name="T15" fmla="*/ 32 h 73"/>
                <a:gd name="T16" fmla="*/ 53 w 68"/>
                <a:gd name="T17" fmla="*/ 31 h 73"/>
                <a:gd name="T18" fmla="*/ 46 w 68"/>
                <a:gd name="T19" fmla="*/ 26 h 73"/>
                <a:gd name="T20" fmla="*/ 33 w 68"/>
                <a:gd name="T21" fmla="*/ 16 h 73"/>
                <a:gd name="T22" fmla="*/ 25 w 68"/>
                <a:gd name="T23" fmla="*/ 10 h 73"/>
                <a:gd name="T24" fmla="*/ 23 w 68"/>
                <a:gd name="T25" fmla="*/ 9 h 73"/>
                <a:gd name="T26" fmla="*/ 15 w 68"/>
                <a:gd name="T27" fmla="*/ 0 h 73"/>
                <a:gd name="T28" fmla="*/ 7 w 68"/>
                <a:gd name="T29" fmla="*/ 0 h 73"/>
                <a:gd name="T30" fmla="*/ 3 w 68"/>
                <a:gd name="T31" fmla="*/ 0 h 73"/>
                <a:gd name="T32" fmla="*/ 0 w 68"/>
                <a:gd name="T33" fmla="*/ 0 h 73"/>
                <a:gd name="T34" fmla="*/ 0 w 68"/>
                <a:gd name="T35" fmla="*/ 0 h 73"/>
                <a:gd name="T36" fmla="*/ 7 w 68"/>
                <a:gd name="T37" fmla="*/ 10 h 73"/>
                <a:gd name="T38" fmla="*/ 12 w 68"/>
                <a:gd name="T39" fmla="*/ 12 h 73"/>
                <a:gd name="T40" fmla="*/ 16 w 68"/>
                <a:gd name="T41" fmla="*/ 18 h 73"/>
                <a:gd name="T42" fmla="*/ 24 w 68"/>
                <a:gd name="T43" fmla="*/ 26 h 73"/>
                <a:gd name="T44" fmla="*/ 27 w 68"/>
                <a:gd name="T45" fmla="*/ 34 h 73"/>
                <a:gd name="T46" fmla="*/ 31 w 68"/>
                <a:gd name="T47" fmla="*/ 35 h 73"/>
                <a:gd name="T48" fmla="*/ 32 w 68"/>
                <a:gd name="T49" fmla="*/ 37 h 73"/>
                <a:gd name="T50" fmla="*/ 36 w 68"/>
                <a:gd name="T51" fmla="*/ 43 h 73"/>
                <a:gd name="T52" fmla="*/ 44 w 68"/>
                <a:gd name="T53" fmla="*/ 56 h 73"/>
                <a:gd name="T54" fmla="*/ 57 w 68"/>
                <a:gd name="T55" fmla="*/ 67 h 73"/>
                <a:gd name="T56" fmla="*/ 62 w 68"/>
                <a:gd name="T57" fmla="*/ 73 h 73"/>
                <a:gd name="T58" fmla="*/ 68 w 68"/>
                <a:gd name="T59" fmla="*/ 70 h 73"/>
                <a:gd name="T60" fmla="*/ 68 w 68"/>
                <a:gd name="T61" fmla="*/ 6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73">
                  <a:moveTo>
                    <a:pt x="68" y="63"/>
                  </a:moveTo>
                  <a:cubicBezTo>
                    <a:pt x="68" y="58"/>
                    <a:pt x="68" y="56"/>
                    <a:pt x="68" y="53"/>
                  </a:cubicBezTo>
                  <a:cubicBezTo>
                    <a:pt x="68" y="51"/>
                    <a:pt x="66" y="51"/>
                    <a:pt x="64" y="49"/>
                  </a:cubicBezTo>
                  <a:cubicBezTo>
                    <a:pt x="62" y="47"/>
                    <a:pt x="59" y="45"/>
                    <a:pt x="59" y="41"/>
                  </a:cubicBezTo>
                  <a:cubicBezTo>
                    <a:pt x="57" y="41"/>
                    <a:pt x="55" y="40"/>
                    <a:pt x="55" y="37"/>
                  </a:cubicBezTo>
                  <a:cubicBezTo>
                    <a:pt x="56" y="34"/>
                    <a:pt x="56" y="34"/>
                    <a:pt x="56" y="34"/>
                  </a:cubicBezTo>
                  <a:cubicBezTo>
                    <a:pt x="56" y="33"/>
                    <a:pt x="55" y="32"/>
                    <a:pt x="54" y="32"/>
                  </a:cubicBezTo>
                  <a:cubicBezTo>
                    <a:pt x="54" y="32"/>
                    <a:pt x="53" y="32"/>
                    <a:pt x="53" y="32"/>
                  </a:cubicBezTo>
                  <a:cubicBezTo>
                    <a:pt x="53" y="32"/>
                    <a:pt x="53" y="31"/>
                    <a:pt x="53" y="31"/>
                  </a:cubicBezTo>
                  <a:cubicBezTo>
                    <a:pt x="53" y="28"/>
                    <a:pt x="49" y="27"/>
                    <a:pt x="46" y="26"/>
                  </a:cubicBezTo>
                  <a:cubicBezTo>
                    <a:pt x="39" y="24"/>
                    <a:pt x="37" y="21"/>
                    <a:pt x="33" y="16"/>
                  </a:cubicBezTo>
                  <a:cubicBezTo>
                    <a:pt x="30" y="14"/>
                    <a:pt x="29" y="11"/>
                    <a:pt x="25" y="10"/>
                  </a:cubicBezTo>
                  <a:cubicBezTo>
                    <a:pt x="24" y="10"/>
                    <a:pt x="23" y="10"/>
                    <a:pt x="23" y="9"/>
                  </a:cubicBezTo>
                  <a:cubicBezTo>
                    <a:pt x="21" y="5"/>
                    <a:pt x="19" y="4"/>
                    <a:pt x="15" y="0"/>
                  </a:cubicBezTo>
                  <a:cubicBezTo>
                    <a:pt x="7" y="0"/>
                    <a:pt x="7" y="0"/>
                    <a:pt x="7" y="0"/>
                  </a:cubicBezTo>
                  <a:cubicBezTo>
                    <a:pt x="5" y="0"/>
                    <a:pt x="5" y="0"/>
                    <a:pt x="3" y="0"/>
                  </a:cubicBezTo>
                  <a:cubicBezTo>
                    <a:pt x="2" y="0"/>
                    <a:pt x="0" y="0"/>
                    <a:pt x="0" y="0"/>
                  </a:cubicBezTo>
                  <a:cubicBezTo>
                    <a:pt x="0" y="0"/>
                    <a:pt x="0" y="0"/>
                    <a:pt x="0" y="0"/>
                  </a:cubicBezTo>
                  <a:cubicBezTo>
                    <a:pt x="0" y="3"/>
                    <a:pt x="5" y="9"/>
                    <a:pt x="7" y="10"/>
                  </a:cubicBezTo>
                  <a:cubicBezTo>
                    <a:pt x="9" y="10"/>
                    <a:pt x="11" y="10"/>
                    <a:pt x="12" y="12"/>
                  </a:cubicBezTo>
                  <a:cubicBezTo>
                    <a:pt x="14" y="14"/>
                    <a:pt x="14" y="16"/>
                    <a:pt x="16" y="18"/>
                  </a:cubicBezTo>
                  <a:cubicBezTo>
                    <a:pt x="17" y="22"/>
                    <a:pt x="23" y="21"/>
                    <a:pt x="24" y="26"/>
                  </a:cubicBezTo>
                  <a:cubicBezTo>
                    <a:pt x="25" y="28"/>
                    <a:pt x="26" y="33"/>
                    <a:pt x="27" y="34"/>
                  </a:cubicBezTo>
                  <a:cubicBezTo>
                    <a:pt x="28" y="34"/>
                    <a:pt x="31" y="34"/>
                    <a:pt x="31" y="35"/>
                  </a:cubicBezTo>
                  <a:cubicBezTo>
                    <a:pt x="31" y="36"/>
                    <a:pt x="31" y="37"/>
                    <a:pt x="32" y="37"/>
                  </a:cubicBezTo>
                  <a:cubicBezTo>
                    <a:pt x="32" y="37"/>
                    <a:pt x="35" y="41"/>
                    <a:pt x="36" y="43"/>
                  </a:cubicBezTo>
                  <a:cubicBezTo>
                    <a:pt x="38" y="48"/>
                    <a:pt x="40" y="52"/>
                    <a:pt x="44" y="56"/>
                  </a:cubicBezTo>
                  <a:cubicBezTo>
                    <a:pt x="49" y="60"/>
                    <a:pt x="53" y="62"/>
                    <a:pt x="57" y="67"/>
                  </a:cubicBezTo>
                  <a:cubicBezTo>
                    <a:pt x="57" y="67"/>
                    <a:pt x="61" y="73"/>
                    <a:pt x="62" y="73"/>
                  </a:cubicBezTo>
                  <a:cubicBezTo>
                    <a:pt x="64" y="73"/>
                    <a:pt x="68" y="72"/>
                    <a:pt x="68" y="70"/>
                  </a:cubicBezTo>
                  <a:cubicBezTo>
                    <a:pt x="68" y="67"/>
                    <a:pt x="68" y="64"/>
                    <a:pt x="68" y="6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8" name="Freeform 8"/>
            <p:cNvSpPr>
              <a:spLocks/>
            </p:cNvSpPr>
            <p:nvPr/>
          </p:nvSpPr>
          <p:spPr bwMode="auto">
            <a:xfrm>
              <a:off x="6674560" y="4098600"/>
              <a:ext cx="214247" cy="240686"/>
            </a:xfrm>
            <a:custGeom>
              <a:avLst/>
              <a:gdLst>
                <a:gd name="T0" fmla="*/ 0 w 65"/>
                <a:gd name="T1" fmla="*/ 41 h 73"/>
                <a:gd name="T2" fmla="*/ 3 w 65"/>
                <a:gd name="T3" fmla="*/ 50 h 73"/>
                <a:gd name="T4" fmla="*/ 6 w 65"/>
                <a:gd name="T5" fmla="*/ 52 h 73"/>
                <a:gd name="T6" fmla="*/ 6 w 65"/>
                <a:gd name="T7" fmla="*/ 53 h 73"/>
                <a:gd name="T8" fmla="*/ 13 w 65"/>
                <a:gd name="T9" fmla="*/ 65 h 73"/>
                <a:gd name="T10" fmla="*/ 18 w 65"/>
                <a:gd name="T11" fmla="*/ 64 h 73"/>
                <a:gd name="T12" fmla="*/ 19 w 65"/>
                <a:gd name="T13" fmla="*/ 67 h 73"/>
                <a:gd name="T14" fmla="*/ 20 w 65"/>
                <a:gd name="T15" fmla="*/ 69 h 73"/>
                <a:gd name="T16" fmla="*/ 26 w 65"/>
                <a:gd name="T17" fmla="*/ 66 h 73"/>
                <a:gd name="T18" fmla="*/ 36 w 65"/>
                <a:gd name="T19" fmla="*/ 70 h 73"/>
                <a:gd name="T20" fmla="*/ 39 w 65"/>
                <a:gd name="T21" fmla="*/ 73 h 73"/>
                <a:gd name="T22" fmla="*/ 46 w 65"/>
                <a:gd name="T23" fmla="*/ 69 h 73"/>
                <a:gd name="T24" fmla="*/ 49 w 65"/>
                <a:gd name="T25" fmla="*/ 62 h 73"/>
                <a:gd name="T26" fmla="*/ 48 w 65"/>
                <a:gd name="T27" fmla="*/ 58 h 73"/>
                <a:gd name="T28" fmla="*/ 53 w 65"/>
                <a:gd name="T29" fmla="*/ 53 h 73"/>
                <a:gd name="T30" fmla="*/ 56 w 65"/>
                <a:gd name="T31" fmla="*/ 43 h 73"/>
                <a:gd name="T32" fmla="*/ 57 w 65"/>
                <a:gd name="T33" fmla="*/ 41 h 73"/>
                <a:gd name="T34" fmla="*/ 59 w 65"/>
                <a:gd name="T35" fmla="*/ 40 h 73"/>
                <a:gd name="T36" fmla="*/ 64 w 65"/>
                <a:gd name="T37" fmla="*/ 38 h 73"/>
                <a:gd name="T38" fmla="*/ 54 w 65"/>
                <a:gd name="T39" fmla="*/ 23 h 73"/>
                <a:gd name="T40" fmla="*/ 55 w 65"/>
                <a:gd name="T41" fmla="*/ 22 h 73"/>
                <a:gd name="T42" fmla="*/ 54 w 65"/>
                <a:gd name="T43" fmla="*/ 20 h 73"/>
                <a:gd name="T44" fmla="*/ 61 w 65"/>
                <a:gd name="T45" fmla="*/ 16 h 73"/>
                <a:gd name="T46" fmla="*/ 60 w 65"/>
                <a:gd name="T47" fmla="*/ 15 h 73"/>
                <a:gd name="T48" fmla="*/ 65 w 65"/>
                <a:gd name="T49" fmla="*/ 13 h 73"/>
                <a:gd name="T50" fmla="*/ 56 w 65"/>
                <a:gd name="T51" fmla="*/ 6 h 73"/>
                <a:gd name="T52" fmla="*/ 52 w 65"/>
                <a:gd name="T53" fmla="*/ 0 h 73"/>
                <a:gd name="T54" fmla="*/ 42 w 65"/>
                <a:gd name="T55" fmla="*/ 13 h 73"/>
                <a:gd name="T56" fmla="*/ 34 w 65"/>
                <a:gd name="T57" fmla="*/ 15 h 73"/>
                <a:gd name="T58" fmla="*/ 32 w 65"/>
                <a:gd name="T59" fmla="*/ 17 h 73"/>
                <a:gd name="T60" fmla="*/ 30 w 65"/>
                <a:gd name="T61" fmla="*/ 19 h 73"/>
                <a:gd name="T62" fmla="*/ 28 w 65"/>
                <a:gd name="T63" fmla="*/ 21 h 73"/>
                <a:gd name="T64" fmla="*/ 23 w 65"/>
                <a:gd name="T65" fmla="*/ 26 h 73"/>
                <a:gd name="T66" fmla="*/ 17 w 65"/>
                <a:gd name="T67" fmla="*/ 28 h 73"/>
                <a:gd name="T68" fmla="*/ 7 w 65"/>
                <a:gd name="T69" fmla="*/ 38 h 73"/>
                <a:gd name="T70" fmla="*/ 0 w 65"/>
                <a:gd name="T71" fmla="*/ 4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 h="73">
                  <a:moveTo>
                    <a:pt x="0" y="41"/>
                  </a:moveTo>
                  <a:cubicBezTo>
                    <a:pt x="0" y="42"/>
                    <a:pt x="2" y="50"/>
                    <a:pt x="3" y="50"/>
                  </a:cubicBezTo>
                  <a:cubicBezTo>
                    <a:pt x="4" y="50"/>
                    <a:pt x="5" y="50"/>
                    <a:pt x="6" y="52"/>
                  </a:cubicBezTo>
                  <a:cubicBezTo>
                    <a:pt x="6" y="52"/>
                    <a:pt x="6" y="52"/>
                    <a:pt x="6" y="53"/>
                  </a:cubicBezTo>
                  <a:cubicBezTo>
                    <a:pt x="9" y="57"/>
                    <a:pt x="5" y="65"/>
                    <a:pt x="13" y="65"/>
                  </a:cubicBezTo>
                  <a:cubicBezTo>
                    <a:pt x="15" y="65"/>
                    <a:pt x="16" y="64"/>
                    <a:pt x="18" y="64"/>
                  </a:cubicBezTo>
                  <a:cubicBezTo>
                    <a:pt x="18" y="65"/>
                    <a:pt x="18" y="67"/>
                    <a:pt x="19" y="67"/>
                  </a:cubicBezTo>
                  <a:cubicBezTo>
                    <a:pt x="19" y="67"/>
                    <a:pt x="20" y="69"/>
                    <a:pt x="20" y="69"/>
                  </a:cubicBezTo>
                  <a:cubicBezTo>
                    <a:pt x="23" y="69"/>
                    <a:pt x="24" y="66"/>
                    <a:pt x="26" y="66"/>
                  </a:cubicBezTo>
                  <a:cubicBezTo>
                    <a:pt x="30" y="66"/>
                    <a:pt x="32" y="69"/>
                    <a:pt x="36" y="70"/>
                  </a:cubicBezTo>
                  <a:cubicBezTo>
                    <a:pt x="36" y="71"/>
                    <a:pt x="37" y="73"/>
                    <a:pt x="39" y="73"/>
                  </a:cubicBezTo>
                  <a:cubicBezTo>
                    <a:pt x="42" y="73"/>
                    <a:pt x="42" y="70"/>
                    <a:pt x="46" y="69"/>
                  </a:cubicBezTo>
                  <a:cubicBezTo>
                    <a:pt x="46" y="67"/>
                    <a:pt x="49" y="63"/>
                    <a:pt x="49" y="62"/>
                  </a:cubicBezTo>
                  <a:cubicBezTo>
                    <a:pt x="49" y="60"/>
                    <a:pt x="48" y="60"/>
                    <a:pt x="48" y="58"/>
                  </a:cubicBezTo>
                  <a:cubicBezTo>
                    <a:pt x="48" y="57"/>
                    <a:pt x="50" y="54"/>
                    <a:pt x="53" y="53"/>
                  </a:cubicBezTo>
                  <a:cubicBezTo>
                    <a:pt x="53" y="49"/>
                    <a:pt x="54" y="48"/>
                    <a:pt x="56" y="43"/>
                  </a:cubicBezTo>
                  <a:cubicBezTo>
                    <a:pt x="57" y="41"/>
                    <a:pt x="57" y="41"/>
                    <a:pt x="57" y="41"/>
                  </a:cubicBezTo>
                  <a:cubicBezTo>
                    <a:pt x="57" y="40"/>
                    <a:pt x="58" y="40"/>
                    <a:pt x="59" y="40"/>
                  </a:cubicBezTo>
                  <a:cubicBezTo>
                    <a:pt x="61" y="40"/>
                    <a:pt x="63" y="41"/>
                    <a:pt x="64" y="38"/>
                  </a:cubicBezTo>
                  <a:cubicBezTo>
                    <a:pt x="60" y="38"/>
                    <a:pt x="54" y="27"/>
                    <a:pt x="54" y="23"/>
                  </a:cubicBezTo>
                  <a:cubicBezTo>
                    <a:pt x="54" y="23"/>
                    <a:pt x="55" y="22"/>
                    <a:pt x="55" y="22"/>
                  </a:cubicBezTo>
                  <a:cubicBezTo>
                    <a:pt x="55" y="21"/>
                    <a:pt x="55" y="20"/>
                    <a:pt x="54" y="20"/>
                  </a:cubicBezTo>
                  <a:cubicBezTo>
                    <a:pt x="54" y="20"/>
                    <a:pt x="61" y="17"/>
                    <a:pt x="61" y="16"/>
                  </a:cubicBezTo>
                  <a:cubicBezTo>
                    <a:pt x="61" y="16"/>
                    <a:pt x="60" y="16"/>
                    <a:pt x="60" y="15"/>
                  </a:cubicBezTo>
                  <a:cubicBezTo>
                    <a:pt x="60" y="13"/>
                    <a:pt x="65" y="15"/>
                    <a:pt x="65" y="13"/>
                  </a:cubicBezTo>
                  <a:cubicBezTo>
                    <a:pt x="65" y="8"/>
                    <a:pt x="56" y="11"/>
                    <a:pt x="56" y="6"/>
                  </a:cubicBezTo>
                  <a:cubicBezTo>
                    <a:pt x="56" y="3"/>
                    <a:pt x="56" y="0"/>
                    <a:pt x="52" y="0"/>
                  </a:cubicBezTo>
                  <a:cubicBezTo>
                    <a:pt x="49" y="0"/>
                    <a:pt x="44" y="9"/>
                    <a:pt x="42" y="13"/>
                  </a:cubicBezTo>
                  <a:cubicBezTo>
                    <a:pt x="41" y="14"/>
                    <a:pt x="36" y="13"/>
                    <a:pt x="34" y="15"/>
                  </a:cubicBezTo>
                  <a:cubicBezTo>
                    <a:pt x="33" y="16"/>
                    <a:pt x="33" y="17"/>
                    <a:pt x="32" y="17"/>
                  </a:cubicBezTo>
                  <a:cubicBezTo>
                    <a:pt x="31" y="18"/>
                    <a:pt x="31" y="18"/>
                    <a:pt x="30" y="19"/>
                  </a:cubicBezTo>
                  <a:cubicBezTo>
                    <a:pt x="30" y="19"/>
                    <a:pt x="27" y="21"/>
                    <a:pt x="28" y="21"/>
                  </a:cubicBezTo>
                  <a:cubicBezTo>
                    <a:pt x="27" y="23"/>
                    <a:pt x="27" y="25"/>
                    <a:pt x="23" y="26"/>
                  </a:cubicBezTo>
                  <a:cubicBezTo>
                    <a:pt x="21" y="27"/>
                    <a:pt x="18" y="27"/>
                    <a:pt x="17" y="28"/>
                  </a:cubicBezTo>
                  <a:cubicBezTo>
                    <a:pt x="14" y="31"/>
                    <a:pt x="15" y="38"/>
                    <a:pt x="7" y="38"/>
                  </a:cubicBezTo>
                  <a:cubicBezTo>
                    <a:pt x="4" y="38"/>
                    <a:pt x="0" y="37"/>
                    <a:pt x="0" y="4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9" name="Freeform 9"/>
            <p:cNvSpPr>
              <a:spLocks/>
            </p:cNvSpPr>
            <p:nvPr/>
          </p:nvSpPr>
          <p:spPr bwMode="auto">
            <a:xfrm>
              <a:off x="6879069" y="4214074"/>
              <a:ext cx="137730" cy="158602"/>
            </a:xfrm>
            <a:custGeom>
              <a:avLst/>
              <a:gdLst>
                <a:gd name="T0" fmla="*/ 32 w 42"/>
                <a:gd name="T1" fmla="*/ 14 h 48"/>
                <a:gd name="T2" fmla="*/ 18 w 42"/>
                <a:gd name="T3" fmla="*/ 18 h 48"/>
                <a:gd name="T4" fmla="*/ 18 w 42"/>
                <a:gd name="T5" fmla="*/ 17 h 48"/>
                <a:gd name="T6" fmla="*/ 15 w 42"/>
                <a:gd name="T7" fmla="*/ 20 h 48"/>
                <a:gd name="T8" fmla="*/ 10 w 42"/>
                <a:gd name="T9" fmla="*/ 12 h 48"/>
                <a:gd name="T10" fmla="*/ 17 w 42"/>
                <a:gd name="T11" fmla="*/ 8 h 48"/>
                <a:gd name="T12" fmla="*/ 26 w 42"/>
                <a:gd name="T13" fmla="*/ 7 h 48"/>
                <a:gd name="T14" fmla="*/ 34 w 42"/>
                <a:gd name="T15" fmla="*/ 9 h 48"/>
                <a:gd name="T16" fmla="*/ 41 w 42"/>
                <a:gd name="T17" fmla="*/ 2 h 48"/>
                <a:gd name="T18" fmla="*/ 42 w 42"/>
                <a:gd name="T19" fmla="*/ 0 h 48"/>
                <a:gd name="T20" fmla="*/ 40 w 42"/>
                <a:gd name="T21" fmla="*/ 0 h 48"/>
                <a:gd name="T22" fmla="*/ 33 w 42"/>
                <a:gd name="T23" fmla="*/ 4 h 48"/>
                <a:gd name="T24" fmla="*/ 31 w 42"/>
                <a:gd name="T25" fmla="*/ 4 h 48"/>
                <a:gd name="T26" fmla="*/ 16 w 42"/>
                <a:gd name="T27" fmla="*/ 2 h 48"/>
                <a:gd name="T28" fmla="*/ 7 w 42"/>
                <a:gd name="T29" fmla="*/ 15 h 48"/>
                <a:gd name="T30" fmla="*/ 5 w 42"/>
                <a:gd name="T31" fmla="*/ 19 h 48"/>
                <a:gd name="T32" fmla="*/ 0 w 42"/>
                <a:gd name="T33" fmla="*/ 31 h 48"/>
                <a:gd name="T34" fmla="*/ 4 w 42"/>
                <a:gd name="T35" fmla="*/ 34 h 48"/>
                <a:gd name="T36" fmla="*/ 4 w 42"/>
                <a:gd name="T37" fmla="*/ 45 h 48"/>
                <a:gd name="T38" fmla="*/ 8 w 42"/>
                <a:gd name="T39" fmla="*/ 48 h 48"/>
                <a:gd name="T40" fmla="*/ 12 w 42"/>
                <a:gd name="T41" fmla="*/ 39 h 48"/>
                <a:gd name="T42" fmla="*/ 10 w 42"/>
                <a:gd name="T43" fmla="*/ 31 h 48"/>
                <a:gd name="T44" fmla="*/ 14 w 42"/>
                <a:gd name="T45" fmla="*/ 29 h 48"/>
                <a:gd name="T46" fmla="*/ 15 w 42"/>
                <a:gd name="T47" fmla="*/ 29 h 48"/>
                <a:gd name="T48" fmla="*/ 15 w 42"/>
                <a:gd name="T49" fmla="*/ 33 h 48"/>
                <a:gd name="T50" fmla="*/ 18 w 42"/>
                <a:gd name="T51" fmla="*/ 41 h 48"/>
                <a:gd name="T52" fmla="*/ 18 w 42"/>
                <a:gd name="T53" fmla="*/ 44 h 48"/>
                <a:gd name="T54" fmla="*/ 21 w 42"/>
                <a:gd name="T55" fmla="*/ 44 h 48"/>
                <a:gd name="T56" fmla="*/ 26 w 42"/>
                <a:gd name="T57" fmla="*/ 38 h 48"/>
                <a:gd name="T58" fmla="*/ 23 w 42"/>
                <a:gd name="T59" fmla="*/ 34 h 48"/>
                <a:gd name="T60" fmla="*/ 24 w 42"/>
                <a:gd name="T61" fmla="*/ 32 h 48"/>
                <a:gd name="T62" fmla="*/ 19 w 42"/>
                <a:gd name="T63" fmla="*/ 23 h 48"/>
                <a:gd name="T64" fmla="*/ 32 w 42"/>
                <a:gd name="T65" fmla="*/ 16 h 48"/>
                <a:gd name="T66" fmla="*/ 32 w 42"/>
                <a:gd name="T67"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8">
                  <a:moveTo>
                    <a:pt x="32" y="14"/>
                  </a:moveTo>
                  <a:cubicBezTo>
                    <a:pt x="28" y="14"/>
                    <a:pt x="18" y="18"/>
                    <a:pt x="18" y="18"/>
                  </a:cubicBezTo>
                  <a:cubicBezTo>
                    <a:pt x="18" y="17"/>
                    <a:pt x="18" y="17"/>
                    <a:pt x="18" y="17"/>
                  </a:cubicBezTo>
                  <a:cubicBezTo>
                    <a:pt x="17" y="19"/>
                    <a:pt x="16" y="20"/>
                    <a:pt x="15" y="20"/>
                  </a:cubicBezTo>
                  <a:cubicBezTo>
                    <a:pt x="11" y="20"/>
                    <a:pt x="10" y="15"/>
                    <a:pt x="10" y="12"/>
                  </a:cubicBezTo>
                  <a:cubicBezTo>
                    <a:pt x="10" y="7"/>
                    <a:pt x="13" y="8"/>
                    <a:pt x="17" y="8"/>
                  </a:cubicBezTo>
                  <a:cubicBezTo>
                    <a:pt x="21" y="8"/>
                    <a:pt x="23" y="7"/>
                    <a:pt x="26" y="7"/>
                  </a:cubicBezTo>
                  <a:cubicBezTo>
                    <a:pt x="29" y="7"/>
                    <a:pt x="31" y="9"/>
                    <a:pt x="34" y="9"/>
                  </a:cubicBezTo>
                  <a:cubicBezTo>
                    <a:pt x="38" y="9"/>
                    <a:pt x="40" y="5"/>
                    <a:pt x="41" y="2"/>
                  </a:cubicBezTo>
                  <a:cubicBezTo>
                    <a:pt x="41" y="2"/>
                    <a:pt x="42" y="0"/>
                    <a:pt x="42" y="0"/>
                  </a:cubicBezTo>
                  <a:cubicBezTo>
                    <a:pt x="40" y="0"/>
                    <a:pt x="40" y="0"/>
                    <a:pt x="40" y="0"/>
                  </a:cubicBezTo>
                  <a:cubicBezTo>
                    <a:pt x="38" y="0"/>
                    <a:pt x="35" y="4"/>
                    <a:pt x="33" y="4"/>
                  </a:cubicBezTo>
                  <a:cubicBezTo>
                    <a:pt x="31" y="4"/>
                    <a:pt x="31" y="4"/>
                    <a:pt x="31" y="4"/>
                  </a:cubicBezTo>
                  <a:cubicBezTo>
                    <a:pt x="16" y="2"/>
                    <a:pt x="16" y="2"/>
                    <a:pt x="16" y="2"/>
                  </a:cubicBezTo>
                  <a:cubicBezTo>
                    <a:pt x="10" y="2"/>
                    <a:pt x="7" y="10"/>
                    <a:pt x="7" y="15"/>
                  </a:cubicBezTo>
                  <a:cubicBezTo>
                    <a:pt x="7" y="16"/>
                    <a:pt x="5" y="18"/>
                    <a:pt x="5" y="19"/>
                  </a:cubicBezTo>
                  <a:cubicBezTo>
                    <a:pt x="3" y="24"/>
                    <a:pt x="0" y="26"/>
                    <a:pt x="0" y="31"/>
                  </a:cubicBezTo>
                  <a:cubicBezTo>
                    <a:pt x="0" y="34"/>
                    <a:pt x="4" y="34"/>
                    <a:pt x="4" y="34"/>
                  </a:cubicBezTo>
                  <a:cubicBezTo>
                    <a:pt x="4" y="38"/>
                    <a:pt x="4" y="42"/>
                    <a:pt x="4" y="45"/>
                  </a:cubicBezTo>
                  <a:cubicBezTo>
                    <a:pt x="4" y="46"/>
                    <a:pt x="6" y="48"/>
                    <a:pt x="8" y="48"/>
                  </a:cubicBezTo>
                  <a:cubicBezTo>
                    <a:pt x="11" y="48"/>
                    <a:pt x="12" y="40"/>
                    <a:pt x="12" y="39"/>
                  </a:cubicBezTo>
                  <a:cubicBezTo>
                    <a:pt x="12" y="36"/>
                    <a:pt x="10" y="34"/>
                    <a:pt x="10" y="31"/>
                  </a:cubicBezTo>
                  <a:cubicBezTo>
                    <a:pt x="10" y="30"/>
                    <a:pt x="12" y="29"/>
                    <a:pt x="14" y="29"/>
                  </a:cubicBezTo>
                  <a:cubicBezTo>
                    <a:pt x="14" y="29"/>
                    <a:pt x="15" y="29"/>
                    <a:pt x="15" y="29"/>
                  </a:cubicBezTo>
                  <a:cubicBezTo>
                    <a:pt x="15" y="33"/>
                    <a:pt x="15" y="33"/>
                    <a:pt x="15" y="33"/>
                  </a:cubicBezTo>
                  <a:cubicBezTo>
                    <a:pt x="15" y="36"/>
                    <a:pt x="18" y="38"/>
                    <a:pt x="18" y="41"/>
                  </a:cubicBezTo>
                  <a:cubicBezTo>
                    <a:pt x="18" y="42"/>
                    <a:pt x="18" y="40"/>
                    <a:pt x="18" y="44"/>
                  </a:cubicBezTo>
                  <a:cubicBezTo>
                    <a:pt x="21" y="44"/>
                    <a:pt x="21" y="44"/>
                    <a:pt x="21" y="44"/>
                  </a:cubicBezTo>
                  <a:cubicBezTo>
                    <a:pt x="21" y="40"/>
                    <a:pt x="26" y="41"/>
                    <a:pt x="26" y="38"/>
                  </a:cubicBezTo>
                  <a:cubicBezTo>
                    <a:pt x="25" y="38"/>
                    <a:pt x="23" y="35"/>
                    <a:pt x="23" y="34"/>
                  </a:cubicBezTo>
                  <a:cubicBezTo>
                    <a:pt x="23" y="34"/>
                    <a:pt x="24" y="33"/>
                    <a:pt x="24" y="32"/>
                  </a:cubicBezTo>
                  <a:cubicBezTo>
                    <a:pt x="23" y="32"/>
                    <a:pt x="19" y="23"/>
                    <a:pt x="19" y="23"/>
                  </a:cubicBezTo>
                  <a:cubicBezTo>
                    <a:pt x="25" y="23"/>
                    <a:pt x="24" y="18"/>
                    <a:pt x="32" y="16"/>
                  </a:cubicBezTo>
                  <a:lnTo>
                    <a:pt x="32" y="14"/>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0" name="Freeform 10"/>
            <p:cNvSpPr>
              <a:spLocks/>
            </p:cNvSpPr>
            <p:nvPr/>
          </p:nvSpPr>
          <p:spPr bwMode="auto">
            <a:xfrm>
              <a:off x="6599435" y="4375459"/>
              <a:ext cx="217030" cy="62606"/>
            </a:xfrm>
            <a:custGeom>
              <a:avLst/>
              <a:gdLst>
                <a:gd name="T0" fmla="*/ 59 w 66"/>
                <a:gd name="T1" fmla="*/ 17 h 19"/>
                <a:gd name="T2" fmla="*/ 64 w 66"/>
                <a:gd name="T3" fmla="*/ 18 h 19"/>
                <a:gd name="T4" fmla="*/ 66 w 66"/>
                <a:gd name="T5" fmla="*/ 16 h 19"/>
                <a:gd name="T6" fmla="*/ 62 w 66"/>
                <a:gd name="T7" fmla="*/ 14 h 19"/>
                <a:gd name="T8" fmla="*/ 57 w 66"/>
                <a:gd name="T9" fmla="*/ 13 h 19"/>
                <a:gd name="T10" fmla="*/ 55 w 66"/>
                <a:gd name="T11" fmla="*/ 11 h 19"/>
                <a:gd name="T12" fmla="*/ 46 w 66"/>
                <a:gd name="T13" fmla="*/ 8 h 19"/>
                <a:gd name="T14" fmla="*/ 54 w 66"/>
                <a:gd name="T15" fmla="*/ 7 h 19"/>
                <a:gd name="T16" fmla="*/ 52 w 66"/>
                <a:gd name="T17" fmla="*/ 7 h 19"/>
                <a:gd name="T18" fmla="*/ 45 w 66"/>
                <a:gd name="T19" fmla="*/ 8 h 19"/>
                <a:gd name="T20" fmla="*/ 35 w 66"/>
                <a:gd name="T21" fmla="*/ 4 h 19"/>
                <a:gd name="T22" fmla="*/ 28 w 66"/>
                <a:gd name="T23" fmla="*/ 7 h 19"/>
                <a:gd name="T24" fmla="*/ 11 w 66"/>
                <a:gd name="T25" fmla="*/ 0 h 19"/>
                <a:gd name="T26" fmla="*/ 8 w 66"/>
                <a:gd name="T27" fmla="*/ 1 h 19"/>
                <a:gd name="T28" fmla="*/ 6 w 66"/>
                <a:gd name="T29" fmla="*/ 0 h 19"/>
                <a:gd name="T30" fmla="*/ 0 w 66"/>
                <a:gd name="T31" fmla="*/ 5 h 19"/>
                <a:gd name="T32" fmla="*/ 8 w 66"/>
                <a:gd name="T33" fmla="*/ 10 h 19"/>
                <a:gd name="T34" fmla="*/ 17 w 66"/>
                <a:gd name="T35" fmla="*/ 11 h 19"/>
                <a:gd name="T36" fmla="*/ 29 w 66"/>
                <a:gd name="T37" fmla="*/ 13 h 19"/>
                <a:gd name="T38" fmla="*/ 35 w 66"/>
                <a:gd name="T39" fmla="*/ 16 h 19"/>
                <a:gd name="T40" fmla="*/ 59 w 66"/>
                <a:gd name="T41" fmla="*/ 19 h 19"/>
                <a:gd name="T42" fmla="*/ 59 w 66"/>
                <a:gd name="T43"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19">
                  <a:moveTo>
                    <a:pt x="59" y="17"/>
                  </a:moveTo>
                  <a:cubicBezTo>
                    <a:pt x="62" y="17"/>
                    <a:pt x="61" y="18"/>
                    <a:pt x="64" y="18"/>
                  </a:cubicBezTo>
                  <a:cubicBezTo>
                    <a:pt x="64" y="18"/>
                    <a:pt x="66" y="17"/>
                    <a:pt x="66" y="16"/>
                  </a:cubicBezTo>
                  <a:cubicBezTo>
                    <a:pt x="64" y="15"/>
                    <a:pt x="64" y="14"/>
                    <a:pt x="62" y="14"/>
                  </a:cubicBezTo>
                  <a:cubicBezTo>
                    <a:pt x="60" y="13"/>
                    <a:pt x="59" y="15"/>
                    <a:pt x="57" y="13"/>
                  </a:cubicBezTo>
                  <a:cubicBezTo>
                    <a:pt x="57" y="13"/>
                    <a:pt x="57" y="11"/>
                    <a:pt x="55" y="11"/>
                  </a:cubicBezTo>
                  <a:cubicBezTo>
                    <a:pt x="51" y="11"/>
                    <a:pt x="48" y="11"/>
                    <a:pt x="46" y="8"/>
                  </a:cubicBezTo>
                  <a:cubicBezTo>
                    <a:pt x="46" y="9"/>
                    <a:pt x="54" y="7"/>
                    <a:pt x="54" y="7"/>
                  </a:cubicBezTo>
                  <a:cubicBezTo>
                    <a:pt x="52" y="7"/>
                    <a:pt x="52" y="7"/>
                    <a:pt x="52" y="7"/>
                  </a:cubicBezTo>
                  <a:cubicBezTo>
                    <a:pt x="45" y="8"/>
                    <a:pt x="45" y="8"/>
                    <a:pt x="45" y="8"/>
                  </a:cubicBezTo>
                  <a:cubicBezTo>
                    <a:pt x="41" y="8"/>
                    <a:pt x="40" y="4"/>
                    <a:pt x="35" y="4"/>
                  </a:cubicBezTo>
                  <a:cubicBezTo>
                    <a:pt x="33" y="4"/>
                    <a:pt x="32" y="7"/>
                    <a:pt x="28" y="7"/>
                  </a:cubicBezTo>
                  <a:cubicBezTo>
                    <a:pt x="21" y="7"/>
                    <a:pt x="18" y="0"/>
                    <a:pt x="11" y="0"/>
                  </a:cubicBezTo>
                  <a:cubicBezTo>
                    <a:pt x="10" y="0"/>
                    <a:pt x="9" y="1"/>
                    <a:pt x="8" y="1"/>
                  </a:cubicBezTo>
                  <a:cubicBezTo>
                    <a:pt x="7" y="1"/>
                    <a:pt x="6" y="0"/>
                    <a:pt x="6" y="0"/>
                  </a:cubicBezTo>
                  <a:cubicBezTo>
                    <a:pt x="4" y="0"/>
                    <a:pt x="0" y="4"/>
                    <a:pt x="0" y="5"/>
                  </a:cubicBezTo>
                  <a:cubicBezTo>
                    <a:pt x="4" y="5"/>
                    <a:pt x="5" y="8"/>
                    <a:pt x="8" y="10"/>
                  </a:cubicBezTo>
                  <a:cubicBezTo>
                    <a:pt x="10" y="12"/>
                    <a:pt x="13" y="10"/>
                    <a:pt x="17" y="11"/>
                  </a:cubicBezTo>
                  <a:cubicBezTo>
                    <a:pt x="21" y="12"/>
                    <a:pt x="25" y="13"/>
                    <a:pt x="29" y="13"/>
                  </a:cubicBezTo>
                  <a:cubicBezTo>
                    <a:pt x="31" y="13"/>
                    <a:pt x="32" y="16"/>
                    <a:pt x="35" y="16"/>
                  </a:cubicBezTo>
                  <a:cubicBezTo>
                    <a:pt x="44" y="16"/>
                    <a:pt x="51" y="16"/>
                    <a:pt x="59" y="19"/>
                  </a:cubicBezTo>
                  <a:cubicBezTo>
                    <a:pt x="59" y="18"/>
                    <a:pt x="58" y="17"/>
                    <a:pt x="59" y="1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1" name="Freeform 11"/>
            <p:cNvSpPr>
              <a:spLocks/>
            </p:cNvSpPr>
            <p:nvPr/>
          </p:nvSpPr>
          <p:spPr bwMode="auto">
            <a:xfrm>
              <a:off x="6905502" y="4425544"/>
              <a:ext cx="65387" cy="15304"/>
            </a:xfrm>
            <a:custGeom>
              <a:avLst/>
              <a:gdLst>
                <a:gd name="T0" fmla="*/ 13 w 20"/>
                <a:gd name="T1" fmla="*/ 4 h 5"/>
                <a:gd name="T2" fmla="*/ 20 w 20"/>
                <a:gd name="T3" fmla="*/ 0 h 5"/>
                <a:gd name="T4" fmla="*/ 13 w 20"/>
                <a:gd name="T5" fmla="*/ 2 h 5"/>
                <a:gd name="T6" fmla="*/ 4 w 20"/>
                <a:gd name="T7" fmla="*/ 1 h 5"/>
                <a:gd name="T8" fmla="*/ 0 w 20"/>
                <a:gd name="T9" fmla="*/ 2 h 5"/>
                <a:gd name="T10" fmla="*/ 5 w 20"/>
                <a:gd name="T11" fmla="*/ 4 h 5"/>
                <a:gd name="T12" fmla="*/ 13 w 20"/>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3" y="4"/>
                  </a:moveTo>
                  <a:cubicBezTo>
                    <a:pt x="16" y="4"/>
                    <a:pt x="18" y="3"/>
                    <a:pt x="20" y="0"/>
                  </a:cubicBezTo>
                  <a:cubicBezTo>
                    <a:pt x="18" y="1"/>
                    <a:pt x="17" y="2"/>
                    <a:pt x="13" y="2"/>
                  </a:cubicBezTo>
                  <a:cubicBezTo>
                    <a:pt x="10" y="2"/>
                    <a:pt x="8" y="1"/>
                    <a:pt x="4" y="1"/>
                  </a:cubicBezTo>
                  <a:cubicBezTo>
                    <a:pt x="3" y="1"/>
                    <a:pt x="0" y="0"/>
                    <a:pt x="0" y="2"/>
                  </a:cubicBezTo>
                  <a:cubicBezTo>
                    <a:pt x="0" y="5"/>
                    <a:pt x="4" y="4"/>
                    <a:pt x="5" y="4"/>
                  </a:cubicBezTo>
                  <a:cubicBezTo>
                    <a:pt x="7" y="4"/>
                    <a:pt x="10" y="4"/>
                    <a:pt x="13"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2" name="Freeform 12"/>
            <p:cNvSpPr>
              <a:spLocks/>
            </p:cNvSpPr>
            <p:nvPr/>
          </p:nvSpPr>
          <p:spPr bwMode="auto">
            <a:xfrm>
              <a:off x="6842898" y="4425544"/>
              <a:ext cx="50084" cy="19477"/>
            </a:xfrm>
            <a:custGeom>
              <a:avLst/>
              <a:gdLst>
                <a:gd name="T0" fmla="*/ 8 w 15"/>
                <a:gd name="T1" fmla="*/ 0 h 6"/>
                <a:gd name="T2" fmla="*/ 8 w 15"/>
                <a:gd name="T3" fmla="*/ 2 h 6"/>
                <a:gd name="T4" fmla="*/ 3 w 15"/>
                <a:gd name="T5" fmla="*/ 2 h 6"/>
                <a:gd name="T6" fmla="*/ 0 w 15"/>
                <a:gd name="T7" fmla="*/ 4 h 6"/>
                <a:gd name="T8" fmla="*/ 4 w 15"/>
                <a:gd name="T9" fmla="*/ 6 h 6"/>
                <a:gd name="T10" fmla="*/ 10 w 15"/>
                <a:gd name="T11" fmla="*/ 3 h 6"/>
                <a:gd name="T12" fmla="*/ 11 w 15"/>
                <a:gd name="T13" fmla="*/ 4 h 6"/>
                <a:gd name="T14" fmla="*/ 15 w 15"/>
                <a:gd name="T15" fmla="*/ 4 h 6"/>
                <a:gd name="T16" fmla="*/ 15 w 15"/>
                <a:gd name="T17" fmla="*/ 0 h 6"/>
                <a:gd name="T18" fmla="*/ 8 w 1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8" y="0"/>
                  </a:moveTo>
                  <a:cubicBezTo>
                    <a:pt x="8" y="0"/>
                    <a:pt x="8" y="2"/>
                    <a:pt x="8" y="2"/>
                  </a:cubicBezTo>
                  <a:cubicBezTo>
                    <a:pt x="7" y="2"/>
                    <a:pt x="5" y="2"/>
                    <a:pt x="3" y="2"/>
                  </a:cubicBezTo>
                  <a:cubicBezTo>
                    <a:pt x="1" y="2"/>
                    <a:pt x="0" y="2"/>
                    <a:pt x="0" y="4"/>
                  </a:cubicBezTo>
                  <a:cubicBezTo>
                    <a:pt x="0" y="5"/>
                    <a:pt x="2" y="6"/>
                    <a:pt x="4" y="6"/>
                  </a:cubicBezTo>
                  <a:cubicBezTo>
                    <a:pt x="6" y="6"/>
                    <a:pt x="7" y="4"/>
                    <a:pt x="10" y="3"/>
                  </a:cubicBezTo>
                  <a:cubicBezTo>
                    <a:pt x="11" y="4"/>
                    <a:pt x="11" y="4"/>
                    <a:pt x="11" y="4"/>
                  </a:cubicBezTo>
                  <a:cubicBezTo>
                    <a:pt x="15" y="4"/>
                    <a:pt x="15" y="4"/>
                    <a:pt x="15" y="4"/>
                  </a:cubicBezTo>
                  <a:cubicBezTo>
                    <a:pt x="11" y="4"/>
                    <a:pt x="15" y="4"/>
                    <a:pt x="15" y="0"/>
                  </a:cubicBezTo>
                  <a:lnTo>
                    <a:pt x="8" y="0"/>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3" name="Freeform 13"/>
            <p:cNvSpPr>
              <a:spLocks/>
            </p:cNvSpPr>
            <p:nvPr/>
          </p:nvSpPr>
          <p:spPr bwMode="auto">
            <a:xfrm>
              <a:off x="6888808" y="4447804"/>
              <a:ext cx="33389" cy="29216"/>
            </a:xfrm>
            <a:custGeom>
              <a:avLst/>
              <a:gdLst>
                <a:gd name="T0" fmla="*/ 6 w 10"/>
                <a:gd name="T1" fmla="*/ 5 h 9"/>
                <a:gd name="T2" fmla="*/ 8 w 10"/>
                <a:gd name="T3" fmla="*/ 9 h 9"/>
                <a:gd name="T4" fmla="*/ 8 w 10"/>
                <a:gd name="T5" fmla="*/ 9 h 9"/>
                <a:gd name="T6" fmla="*/ 10 w 10"/>
                <a:gd name="T7" fmla="*/ 7 h 9"/>
                <a:gd name="T8" fmla="*/ 7 w 10"/>
                <a:gd name="T9" fmla="*/ 1 h 9"/>
                <a:gd name="T10" fmla="*/ 5 w 10"/>
                <a:gd name="T11" fmla="*/ 1 h 9"/>
                <a:gd name="T12" fmla="*/ 0 w 10"/>
                <a:gd name="T13" fmla="*/ 2 h 9"/>
                <a:gd name="T14" fmla="*/ 6 w 10"/>
                <a:gd name="T15" fmla="*/ 5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9">
                  <a:moveTo>
                    <a:pt x="6" y="5"/>
                  </a:moveTo>
                  <a:cubicBezTo>
                    <a:pt x="6" y="6"/>
                    <a:pt x="6" y="9"/>
                    <a:pt x="8" y="9"/>
                  </a:cubicBezTo>
                  <a:cubicBezTo>
                    <a:pt x="8" y="9"/>
                    <a:pt x="8" y="9"/>
                    <a:pt x="8" y="9"/>
                  </a:cubicBezTo>
                  <a:cubicBezTo>
                    <a:pt x="9" y="9"/>
                    <a:pt x="10" y="8"/>
                    <a:pt x="10" y="7"/>
                  </a:cubicBezTo>
                  <a:cubicBezTo>
                    <a:pt x="10" y="4"/>
                    <a:pt x="7" y="5"/>
                    <a:pt x="7" y="1"/>
                  </a:cubicBezTo>
                  <a:cubicBezTo>
                    <a:pt x="6" y="1"/>
                    <a:pt x="5" y="1"/>
                    <a:pt x="5" y="1"/>
                  </a:cubicBezTo>
                  <a:cubicBezTo>
                    <a:pt x="3" y="1"/>
                    <a:pt x="0" y="0"/>
                    <a:pt x="0" y="2"/>
                  </a:cubicBezTo>
                  <a:cubicBezTo>
                    <a:pt x="0" y="4"/>
                    <a:pt x="4" y="5"/>
                    <a:pt x="6" y="5"/>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4" name="Freeform 14"/>
            <p:cNvSpPr>
              <a:spLocks/>
            </p:cNvSpPr>
            <p:nvPr/>
          </p:nvSpPr>
          <p:spPr bwMode="auto">
            <a:xfrm>
              <a:off x="6823421" y="4428326"/>
              <a:ext cx="12521" cy="12521"/>
            </a:xfrm>
            <a:custGeom>
              <a:avLst/>
              <a:gdLst>
                <a:gd name="T0" fmla="*/ 2 w 4"/>
                <a:gd name="T1" fmla="*/ 0 h 4"/>
                <a:gd name="T2" fmla="*/ 0 w 4"/>
                <a:gd name="T3" fmla="*/ 0 h 4"/>
                <a:gd name="T4" fmla="*/ 0 w 4"/>
                <a:gd name="T5" fmla="*/ 2 h 4"/>
                <a:gd name="T6" fmla="*/ 2 w 4"/>
                <a:gd name="T7" fmla="*/ 4 h 4"/>
                <a:gd name="T8" fmla="*/ 4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2" y="0"/>
                    <a:pt x="1" y="0"/>
                    <a:pt x="0" y="0"/>
                  </a:cubicBezTo>
                  <a:cubicBezTo>
                    <a:pt x="0" y="1"/>
                    <a:pt x="0" y="1"/>
                    <a:pt x="0" y="2"/>
                  </a:cubicBezTo>
                  <a:cubicBezTo>
                    <a:pt x="0" y="3"/>
                    <a:pt x="1" y="4"/>
                    <a:pt x="2" y="4"/>
                  </a:cubicBezTo>
                  <a:cubicBezTo>
                    <a:pt x="3" y="4"/>
                    <a:pt x="4" y="3"/>
                    <a:pt x="4" y="1"/>
                  </a:cubicBezTo>
                  <a:cubicBezTo>
                    <a:pt x="4" y="1"/>
                    <a:pt x="4" y="0"/>
                    <a:pt x="2"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 name="Freeform 15"/>
            <p:cNvSpPr>
              <a:spLocks/>
            </p:cNvSpPr>
            <p:nvPr/>
          </p:nvSpPr>
          <p:spPr bwMode="auto">
            <a:xfrm>
              <a:off x="6984802" y="4428326"/>
              <a:ext cx="75126" cy="45911"/>
            </a:xfrm>
            <a:custGeom>
              <a:avLst/>
              <a:gdLst>
                <a:gd name="T0" fmla="*/ 9 w 23"/>
                <a:gd name="T1" fmla="*/ 7 h 14"/>
                <a:gd name="T2" fmla="*/ 23 w 23"/>
                <a:gd name="T3" fmla="*/ 2 h 14"/>
                <a:gd name="T4" fmla="*/ 8 w 23"/>
                <a:gd name="T5" fmla="*/ 3 h 14"/>
                <a:gd name="T6" fmla="*/ 7 w 23"/>
                <a:gd name="T7" fmla="*/ 6 h 14"/>
                <a:gd name="T8" fmla="*/ 0 w 23"/>
                <a:gd name="T9" fmla="*/ 12 h 14"/>
                <a:gd name="T10" fmla="*/ 1 w 23"/>
                <a:gd name="T11" fmla="*/ 14 h 14"/>
                <a:gd name="T12" fmla="*/ 9 w 23"/>
                <a:gd name="T13" fmla="*/ 10 h 14"/>
                <a:gd name="T14" fmla="*/ 9 w 23"/>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4">
                  <a:moveTo>
                    <a:pt x="9" y="7"/>
                  </a:moveTo>
                  <a:cubicBezTo>
                    <a:pt x="13" y="7"/>
                    <a:pt x="21" y="5"/>
                    <a:pt x="23" y="2"/>
                  </a:cubicBezTo>
                  <a:cubicBezTo>
                    <a:pt x="21" y="0"/>
                    <a:pt x="11" y="1"/>
                    <a:pt x="8" y="3"/>
                  </a:cubicBezTo>
                  <a:cubicBezTo>
                    <a:pt x="8" y="4"/>
                    <a:pt x="8" y="5"/>
                    <a:pt x="7" y="6"/>
                  </a:cubicBezTo>
                  <a:cubicBezTo>
                    <a:pt x="4" y="7"/>
                    <a:pt x="0" y="7"/>
                    <a:pt x="0" y="12"/>
                  </a:cubicBezTo>
                  <a:cubicBezTo>
                    <a:pt x="0" y="13"/>
                    <a:pt x="0" y="14"/>
                    <a:pt x="1" y="14"/>
                  </a:cubicBezTo>
                  <a:cubicBezTo>
                    <a:pt x="4" y="14"/>
                    <a:pt x="8" y="11"/>
                    <a:pt x="9" y="10"/>
                  </a:cubicBezTo>
                  <a:cubicBezTo>
                    <a:pt x="9" y="9"/>
                    <a:pt x="8" y="7"/>
                    <a:pt x="9" y="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6" name="Freeform 16"/>
            <p:cNvSpPr>
              <a:spLocks/>
            </p:cNvSpPr>
            <p:nvPr/>
          </p:nvSpPr>
          <p:spPr bwMode="auto">
            <a:xfrm>
              <a:off x="7204614" y="4368503"/>
              <a:ext cx="16695" cy="30607"/>
            </a:xfrm>
            <a:custGeom>
              <a:avLst/>
              <a:gdLst>
                <a:gd name="T0" fmla="*/ 5 w 5"/>
                <a:gd name="T1" fmla="*/ 2 h 9"/>
                <a:gd name="T2" fmla="*/ 4 w 5"/>
                <a:gd name="T3" fmla="*/ 0 h 9"/>
                <a:gd name="T4" fmla="*/ 3 w 5"/>
                <a:gd name="T5" fmla="*/ 4 h 9"/>
                <a:gd name="T6" fmla="*/ 0 w 5"/>
                <a:gd name="T7" fmla="*/ 7 h 9"/>
                <a:gd name="T8" fmla="*/ 2 w 5"/>
                <a:gd name="T9" fmla="*/ 9 h 9"/>
                <a:gd name="T10" fmla="*/ 3 w 5"/>
                <a:gd name="T11" fmla="*/ 4 h 9"/>
                <a:gd name="T12" fmla="*/ 5 w 5"/>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5" y="2"/>
                  </a:moveTo>
                  <a:cubicBezTo>
                    <a:pt x="5" y="1"/>
                    <a:pt x="4" y="2"/>
                    <a:pt x="4" y="0"/>
                  </a:cubicBezTo>
                  <a:cubicBezTo>
                    <a:pt x="2" y="0"/>
                    <a:pt x="3" y="2"/>
                    <a:pt x="3" y="4"/>
                  </a:cubicBezTo>
                  <a:cubicBezTo>
                    <a:pt x="3" y="5"/>
                    <a:pt x="0" y="5"/>
                    <a:pt x="0" y="7"/>
                  </a:cubicBezTo>
                  <a:cubicBezTo>
                    <a:pt x="0" y="8"/>
                    <a:pt x="1" y="9"/>
                    <a:pt x="2" y="9"/>
                  </a:cubicBezTo>
                  <a:cubicBezTo>
                    <a:pt x="4" y="9"/>
                    <a:pt x="3" y="7"/>
                    <a:pt x="3" y="4"/>
                  </a:cubicBezTo>
                  <a:cubicBezTo>
                    <a:pt x="4" y="4"/>
                    <a:pt x="5" y="4"/>
                    <a:pt x="5"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7" name="Freeform 17"/>
            <p:cNvSpPr>
              <a:spLocks/>
            </p:cNvSpPr>
            <p:nvPr/>
          </p:nvSpPr>
          <p:spPr bwMode="auto">
            <a:xfrm>
              <a:off x="7037668" y="4310070"/>
              <a:ext cx="19477" cy="22260"/>
            </a:xfrm>
            <a:custGeom>
              <a:avLst/>
              <a:gdLst>
                <a:gd name="T0" fmla="*/ 0 w 6"/>
                <a:gd name="T1" fmla="*/ 3 h 7"/>
                <a:gd name="T2" fmla="*/ 4 w 6"/>
                <a:gd name="T3" fmla="*/ 7 h 7"/>
                <a:gd name="T4" fmla="*/ 6 w 6"/>
                <a:gd name="T5" fmla="*/ 4 h 7"/>
                <a:gd name="T6" fmla="*/ 0 w 6"/>
                <a:gd name="T7" fmla="*/ 3 h 7"/>
              </a:gdLst>
              <a:ahLst/>
              <a:cxnLst>
                <a:cxn ang="0">
                  <a:pos x="T0" y="T1"/>
                </a:cxn>
                <a:cxn ang="0">
                  <a:pos x="T2" y="T3"/>
                </a:cxn>
                <a:cxn ang="0">
                  <a:pos x="T4" y="T5"/>
                </a:cxn>
                <a:cxn ang="0">
                  <a:pos x="T6" y="T7"/>
                </a:cxn>
              </a:cxnLst>
              <a:rect l="0" t="0" r="r" b="b"/>
              <a:pathLst>
                <a:path w="6" h="7">
                  <a:moveTo>
                    <a:pt x="0" y="3"/>
                  </a:moveTo>
                  <a:cubicBezTo>
                    <a:pt x="0" y="5"/>
                    <a:pt x="3" y="7"/>
                    <a:pt x="4" y="7"/>
                  </a:cubicBezTo>
                  <a:cubicBezTo>
                    <a:pt x="5" y="7"/>
                    <a:pt x="6" y="5"/>
                    <a:pt x="6" y="4"/>
                  </a:cubicBezTo>
                  <a:cubicBezTo>
                    <a:pt x="6" y="2"/>
                    <a:pt x="0" y="0"/>
                    <a:pt x="0"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8" name="Freeform 18"/>
            <p:cNvSpPr>
              <a:spLocks/>
            </p:cNvSpPr>
            <p:nvPr/>
          </p:nvSpPr>
          <p:spPr bwMode="auto">
            <a:xfrm>
              <a:off x="7076622" y="4305896"/>
              <a:ext cx="59822" cy="23651"/>
            </a:xfrm>
            <a:custGeom>
              <a:avLst/>
              <a:gdLst>
                <a:gd name="T0" fmla="*/ 0 w 18"/>
                <a:gd name="T1" fmla="*/ 3 h 7"/>
                <a:gd name="T2" fmla="*/ 4 w 18"/>
                <a:gd name="T3" fmla="*/ 4 h 7"/>
                <a:gd name="T4" fmla="*/ 9 w 18"/>
                <a:gd name="T5" fmla="*/ 4 h 7"/>
                <a:gd name="T6" fmla="*/ 17 w 18"/>
                <a:gd name="T7" fmla="*/ 7 h 7"/>
                <a:gd name="T8" fmla="*/ 18 w 18"/>
                <a:gd name="T9" fmla="*/ 6 h 7"/>
                <a:gd name="T10" fmla="*/ 16 w 18"/>
                <a:gd name="T11" fmla="*/ 2 h 7"/>
                <a:gd name="T12" fmla="*/ 15 w 18"/>
                <a:gd name="T13" fmla="*/ 2 h 7"/>
                <a:gd name="T14" fmla="*/ 12 w 18"/>
                <a:gd name="T15" fmla="*/ 0 h 7"/>
                <a:gd name="T16" fmla="*/ 1 w 18"/>
                <a:gd name="T17" fmla="*/ 0 h 7"/>
                <a:gd name="T18" fmla="*/ 0 w 18"/>
                <a:gd name="T1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0" y="3"/>
                  </a:moveTo>
                  <a:cubicBezTo>
                    <a:pt x="0" y="3"/>
                    <a:pt x="3" y="4"/>
                    <a:pt x="4" y="4"/>
                  </a:cubicBezTo>
                  <a:cubicBezTo>
                    <a:pt x="6" y="4"/>
                    <a:pt x="7" y="4"/>
                    <a:pt x="9" y="4"/>
                  </a:cubicBezTo>
                  <a:cubicBezTo>
                    <a:pt x="12" y="4"/>
                    <a:pt x="14" y="7"/>
                    <a:pt x="17" y="7"/>
                  </a:cubicBezTo>
                  <a:cubicBezTo>
                    <a:pt x="17" y="7"/>
                    <a:pt x="18" y="7"/>
                    <a:pt x="18" y="6"/>
                  </a:cubicBezTo>
                  <a:cubicBezTo>
                    <a:pt x="18" y="5"/>
                    <a:pt x="16" y="4"/>
                    <a:pt x="16" y="2"/>
                  </a:cubicBezTo>
                  <a:cubicBezTo>
                    <a:pt x="15" y="2"/>
                    <a:pt x="15" y="2"/>
                    <a:pt x="15" y="2"/>
                  </a:cubicBezTo>
                  <a:cubicBezTo>
                    <a:pt x="14" y="2"/>
                    <a:pt x="12" y="4"/>
                    <a:pt x="12" y="0"/>
                  </a:cubicBezTo>
                  <a:cubicBezTo>
                    <a:pt x="1" y="0"/>
                    <a:pt x="1" y="0"/>
                    <a:pt x="1" y="0"/>
                  </a:cubicBezTo>
                  <a:cubicBezTo>
                    <a:pt x="1" y="4"/>
                    <a:pt x="0" y="1"/>
                    <a:pt x="0"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9" name="Freeform 19"/>
            <p:cNvSpPr>
              <a:spLocks/>
            </p:cNvSpPr>
            <p:nvPr/>
          </p:nvSpPr>
          <p:spPr bwMode="auto">
            <a:xfrm>
              <a:off x="7076622" y="4247464"/>
              <a:ext cx="9739" cy="12521"/>
            </a:xfrm>
            <a:custGeom>
              <a:avLst/>
              <a:gdLst>
                <a:gd name="T0" fmla="*/ 3 w 3"/>
                <a:gd name="T1" fmla="*/ 4 h 4"/>
                <a:gd name="T2" fmla="*/ 0 w 3"/>
                <a:gd name="T3" fmla="*/ 0 h 4"/>
                <a:gd name="T4" fmla="*/ 3 w 3"/>
                <a:gd name="T5" fmla="*/ 4 h 4"/>
              </a:gdLst>
              <a:ahLst/>
              <a:cxnLst>
                <a:cxn ang="0">
                  <a:pos x="T0" y="T1"/>
                </a:cxn>
                <a:cxn ang="0">
                  <a:pos x="T2" y="T3"/>
                </a:cxn>
                <a:cxn ang="0">
                  <a:pos x="T4" y="T5"/>
                </a:cxn>
              </a:cxnLst>
              <a:rect l="0" t="0" r="r" b="b"/>
              <a:pathLst>
                <a:path w="3" h="4">
                  <a:moveTo>
                    <a:pt x="3" y="4"/>
                  </a:moveTo>
                  <a:cubicBezTo>
                    <a:pt x="2" y="2"/>
                    <a:pt x="0" y="2"/>
                    <a:pt x="0" y="0"/>
                  </a:cubicBezTo>
                  <a:cubicBezTo>
                    <a:pt x="0" y="2"/>
                    <a:pt x="1" y="4"/>
                    <a:pt x="3"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0" name="Freeform 20"/>
            <p:cNvSpPr>
              <a:spLocks/>
            </p:cNvSpPr>
            <p:nvPr/>
          </p:nvSpPr>
          <p:spPr bwMode="auto">
            <a:xfrm>
              <a:off x="7076622" y="42474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1" name="Freeform 21"/>
            <p:cNvSpPr>
              <a:spLocks/>
            </p:cNvSpPr>
            <p:nvPr/>
          </p:nvSpPr>
          <p:spPr bwMode="auto">
            <a:xfrm>
              <a:off x="7066884" y="4201553"/>
              <a:ext cx="26433" cy="41737"/>
            </a:xfrm>
            <a:custGeom>
              <a:avLst/>
              <a:gdLst>
                <a:gd name="T0" fmla="*/ 8 w 8"/>
                <a:gd name="T1" fmla="*/ 6 h 13"/>
                <a:gd name="T2" fmla="*/ 2 w 8"/>
                <a:gd name="T3" fmla="*/ 0 h 13"/>
                <a:gd name="T4" fmla="*/ 0 w 8"/>
                <a:gd name="T5" fmla="*/ 4 h 13"/>
                <a:gd name="T6" fmla="*/ 3 w 8"/>
                <a:gd name="T7" fmla="*/ 11 h 13"/>
                <a:gd name="T8" fmla="*/ 3 w 8"/>
                <a:gd name="T9" fmla="*/ 13 h 13"/>
                <a:gd name="T10" fmla="*/ 8 w 8"/>
                <a:gd name="T11" fmla="*/ 12 h 13"/>
                <a:gd name="T12" fmla="*/ 6 w 8"/>
                <a:gd name="T13" fmla="*/ 9 h 13"/>
                <a:gd name="T14" fmla="*/ 8 w 8"/>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3">
                  <a:moveTo>
                    <a:pt x="8" y="6"/>
                  </a:moveTo>
                  <a:cubicBezTo>
                    <a:pt x="4" y="5"/>
                    <a:pt x="2" y="3"/>
                    <a:pt x="2" y="0"/>
                  </a:cubicBezTo>
                  <a:cubicBezTo>
                    <a:pt x="0" y="1"/>
                    <a:pt x="0" y="3"/>
                    <a:pt x="0" y="4"/>
                  </a:cubicBezTo>
                  <a:cubicBezTo>
                    <a:pt x="0" y="7"/>
                    <a:pt x="3" y="8"/>
                    <a:pt x="3" y="11"/>
                  </a:cubicBezTo>
                  <a:cubicBezTo>
                    <a:pt x="3" y="12"/>
                    <a:pt x="3" y="12"/>
                    <a:pt x="3" y="13"/>
                  </a:cubicBezTo>
                  <a:cubicBezTo>
                    <a:pt x="3" y="13"/>
                    <a:pt x="7" y="12"/>
                    <a:pt x="8" y="12"/>
                  </a:cubicBezTo>
                  <a:cubicBezTo>
                    <a:pt x="8" y="10"/>
                    <a:pt x="6" y="10"/>
                    <a:pt x="6" y="9"/>
                  </a:cubicBezTo>
                  <a:cubicBezTo>
                    <a:pt x="6" y="7"/>
                    <a:pt x="8" y="7"/>
                    <a:pt x="8" y="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2" name="Freeform 22"/>
            <p:cNvSpPr>
              <a:spLocks/>
            </p:cNvSpPr>
            <p:nvPr/>
          </p:nvSpPr>
          <p:spPr bwMode="auto">
            <a:xfrm>
              <a:off x="7517638" y="4339286"/>
              <a:ext cx="82082" cy="45911"/>
            </a:xfrm>
            <a:custGeom>
              <a:avLst/>
              <a:gdLst>
                <a:gd name="T0" fmla="*/ 0 w 25"/>
                <a:gd name="T1" fmla="*/ 10 h 14"/>
                <a:gd name="T2" fmla="*/ 5 w 25"/>
                <a:gd name="T3" fmla="*/ 13 h 14"/>
                <a:gd name="T4" fmla="*/ 6 w 25"/>
                <a:gd name="T5" fmla="*/ 13 h 14"/>
                <a:gd name="T6" fmla="*/ 6 w 25"/>
                <a:gd name="T7" fmla="*/ 13 h 14"/>
                <a:gd name="T8" fmla="*/ 6 w 25"/>
                <a:gd name="T9" fmla="*/ 13 h 14"/>
                <a:gd name="T10" fmla="*/ 9 w 25"/>
                <a:gd name="T11" fmla="*/ 14 h 14"/>
                <a:gd name="T12" fmla="*/ 20 w 25"/>
                <a:gd name="T13" fmla="*/ 11 h 14"/>
                <a:gd name="T14" fmla="*/ 25 w 25"/>
                <a:gd name="T15" fmla="*/ 3 h 14"/>
                <a:gd name="T16" fmla="*/ 23 w 25"/>
                <a:gd name="T17" fmla="*/ 0 h 14"/>
                <a:gd name="T18" fmla="*/ 18 w 25"/>
                <a:gd name="T19" fmla="*/ 6 h 14"/>
                <a:gd name="T20" fmla="*/ 9 w 25"/>
                <a:gd name="T21" fmla="*/ 9 h 14"/>
                <a:gd name="T22" fmla="*/ 7 w 25"/>
                <a:gd name="T23" fmla="*/ 10 h 14"/>
                <a:gd name="T24" fmla="*/ 0 w 25"/>
                <a:gd name="T25"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14">
                  <a:moveTo>
                    <a:pt x="0" y="10"/>
                  </a:moveTo>
                  <a:cubicBezTo>
                    <a:pt x="0" y="10"/>
                    <a:pt x="3" y="12"/>
                    <a:pt x="5" y="13"/>
                  </a:cubicBezTo>
                  <a:cubicBezTo>
                    <a:pt x="6" y="13"/>
                    <a:pt x="6" y="13"/>
                    <a:pt x="6" y="13"/>
                  </a:cubicBezTo>
                  <a:cubicBezTo>
                    <a:pt x="6" y="13"/>
                    <a:pt x="6" y="13"/>
                    <a:pt x="6" y="13"/>
                  </a:cubicBezTo>
                  <a:cubicBezTo>
                    <a:pt x="6" y="13"/>
                    <a:pt x="6" y="13"/>
                    <a:pt x="6" y="13"/>
                  </a:cubicBezTo>
                  <a:cubicBezTo>
                    <a:pt x="7" y="14"/>
                    <a:pt x="9" y="14"/>
                    <a:pt x="9" y="14"/>
                  </a:cubicBezTo>
                  <a:cubicBezTo>
                    <a:pt x="14" y="14"/>
                    <a:pt x="16" y="12"/>
                    <a:pt x="20" y="11"/>
                  </a:cubicBezTo>
                  <a:cubicBezTo>
                    <a:pt x="20" y="7"/>
                    <a:pt x="25" y="8"/>
                    <a:pt x="25" y="3"/>
                  </a:cubicBezTo>
                  <a:cubicBezTo>
                    <a:pt x="25" y="2"/>
                    <a:pt x="24" y="0"/>
                    <a:pt x="23" y="0"/>
                  </a:cubicBezTo>
                  <a:cubicBezTo>
                    <a:pt x="20" y="0"/>
                    <a:pt x="21" y="5"/>
                    <a:pt x="18" y="6"/>
                  </a:cubicBezTo>
                  <a:cubicBezTo>
                    <a:pt x="16" y="7"/>
                    <a:pt x="12" y="8"/>
                    <a:pt x="9" y="9"/>
                  </a:cubicBezTo>
                  <a:cubicBezTo>
                    <a:pt x="9" y="9"/>
                    <a:pt x="7" y="10"/>
                    <a:pt x="7" y="10"/>
                  </a:cubicBezTo>
                  <a:lnTo>
                    <a:pt x="0" y="10"/>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3" name="Freeform 23"/>
            <p:cNvSpPr>
              <a:spLocks/>
            </p:cNvSpPr>
            <p:nvPr/>
          </p:nvSpPr>
          <p:spPr bwMode="auto">
            <a:xfrm>
              <a:off x="7136444" y="4253029"/>
              <a:ext cx="429886" cy="223991"/>
            </a:xfrm>
            <a:custGeom>
              <a:avLst/>
              <a:gdLst>
                <a:gd name="T0" fmla="*/ 104 w 131"/>
                <a:gd name="T1" fmla="*/ 37 h 68"/>
                <a:gd name="T2" fmla="*/ 92 w 131"/>
                <a:gd name="T3" fmla="*/ 26 h 68"/>
                <a:gd name="T4" fmla="*/ 89 w 131"/>
                <a:gd name="T5" fmla="*/ 23 h 68"/>
                <a:gd name="T6" fmla="*/ 82 w 131"/>
                <a:gd name="T7" fmla="*/ 20 h 68"/>
                <a:gd name="T8" fmla="*/ 66 w 131"/>
                <a:gd name="T9" fmla="*/ 15 h 68"/>
                <a:gd name="T10" fmla="*/ 66 w 131"/>
                <a:gd name="T11" fmla="*/ 15 h 68"/>
                <a:gd name="T12" fmla="*/ 66 w 131"/>
                <a:gd name="T13" fmla="*/ 15 h 68"/>
                <a:gd name="T14" fmla="*/ 65 w 131"/>
                <a:gd name="T15" fmla="*/ 15 h 68"/>
                <a:gd name="T16" fmla="*/ 66 w 131"/>
                <a:gd name="T17" fmla="*/ 14 h 68"/>
                <a:gd name="T18" fmla="*/ 62 w 131"/>
                <a:gd name="T19" fmla="*/ 12 h 68"/>
                <a:gd name="T20" fmla="*/ 56 w 131"/>
                <a:gd name="T21" fmla="*/ 12 h 68"/>
                <a:gd name="T22" fmla="*/ 50 w 131"/>
                <a:gd name="T23" fmla="*/ 8 h 68"/>
                <a:gd name="T24" fmla="*/ 47 w 131"/>
                <a:gd name="T25" fmla="*/ 7 h 68"/>
                <a:gd name="T26" fmla="*/ 40 w 131"/>
                <a:gd name="T27" fmla="*/ 13 h 68"/>
                <a:gd name="T28" fmla="*/ 35 w 131"/>
                <a:gd name="T29" fmla="*/ 16 h 68"/>
                <a:gd name="T30" fmla="*/ 30 w 131"/>
                <a:gd name="T31" fmla="*/ 20 h 68"/>
                <a:gd name="T32" fmla="*/ 26 w 131"/>
                <a:gd name="T33" fmla="*/ 15 h 68"/>
                <a:gd name="T34" fmla="*/ 22 w 131"/>
                <a:gd name="T35" fmla="*/ 13 h 68"/>
                <a:gd name="T36" fmla="*/ 22 w 131"/>
                <a:gd name="T37" fmla="*/ 5 h 68"/>
                <a:gd name="T38" fmla="*/ 11 w 131"/>
                <a:gd name="T39" fmla="*/ 0 h 68"/>
                <a:gd name="T40" fmla="*/ 3 w 131"/>
                <a:gd name="T41" fmla="*/ 4 h 68"/>
                <a:gd name="T42" fmla="*/ 0 w 131"/>
                <a:gd name="T43" fmla="*/ 6 h 68"/>
                <a:gd name="T44" fmla="*/ 7 w 131"/>
                <a:gd name="T45" fmla="*/ 11 h 68"/>
                <a:gd name="T46" fmla="*/ 8 w 131"/>
                <a:gd name="T47" fmla="*/ 13 h 68"/>
                <a:gd name="T48" fmla="*/ 12 w 131"/>
                <a:gd name="T49" fmla="*/ 14 h 68"/>
                <a:gd name="T50" fmla="*/ 18 w 131"/>
                <a:gd name="T51" fmla="*/ 12 h 68"/>
                <a:gd name="T52" fmla="*/ 20 w 131"/>
                <a:gd name="T53" fmla="*/ 12 h 68"/>
                <a:gd name="T54" fmla="*/ 8 w 131"/>
                <a:gd name="T55" fmla="*/ 16 h 68"/>
                <a:gd name="T56" fmla="*/ 12 w 131"/>
                <a:gd name="T57" fmla="*/ 19 h 68"/>
                <a:gd name="T58" fmla="*/ 13 w 131"/>
                <a:gd name="T59" fmla="*/ 25 h 68"/>
                <a:gd name="T60" fmla="*/ 15 w 131"/>
                <a:gd name="T61" fmla="*/ 25 h 68"/>
                <a:gd name="T62" fmla="*/ 18 w 131"/>
                <a:gd name="T63" fmla="*/ 21 h 68"/>
                <a:gd name="T64" fmla="*/ 18 w 131"/>
                <a:gd name="T65" fmla="*/ 23 h 68"/>
                <a:gd name="T66" fmla="*/ 27 w 131"/>
                <a:gd name="T67" fmla="*/ 28 h 68"/>
                <a:gd name="T68" fmla="*/ 39 w 131"/>
                <a:gd name="T69" fmla="*/ 30 h 68"/>
                <a:gd name="T70" fmla="*/ 49 w 131"/>
                <a:gd name="T71" fmla="*/ 37 h 68"/>
                <a:gd name="T72" fmla="*/ 52 w 131"/>
                <a:gd name="T73" fmla="*/ 46 h 68"/>
                <a:gd name="T74" fmla="*/ 47 w 131"/>
                <a:gd name="T75" fmla="*/ 51 h 68"/>
                <a:gd name="T76" fmla="*/ 50 w 131"/>
                <a:gd name="T77" fmla="*/ 52 h 68"/>
                <a:gd name="T78" fmla="*/ 55 w 131"/>
                <a:gd name="T79" fmla="*/ 52 h 68"/>
                <a:gd name="T80" fmla="*/ 58 w 131"/>
                <a:gd name="T81" fmla="*/ 52 h 68"/>
                <a:gd name="T82" fmla="*/ 72 w 131"/>
                <a:gd name="T83" fmla="*/ 60 h 68"/>
                <a:gd name="T84" fmla="*/ 80 w 131"/>
                <a:gd name="T85" fmla="*/ 60 h 68"/>
                <a:gd name="T86" fmla="*/ 81 w 131"/>
                <a:gd name="T87" fmla="*/ 54 h 68"/>
                <a:gd name="T88" fmla="*/ 90 w 131"/>
                <a:gd name="T89" fmla="*/ 48 h 68"/>
                <a:gd name="T90" fmla="*/ 106 w 131"/>
                <a:gd name="T91" fmla="*/ 58 h 68"/>
                <a:gd name="T92" fmla="*/ 108 w 131"/>
                <a:gd name="T93" fmla="*/ 59 h 68"/>
                <a:gd name="T94" fmla="*/ 117 w 131"/>
                <a:gd name="T95" fmla="*/ 64 h 68"/>
                <a:gd name="T96" fmla="*/ 123 w 131"/>
                <a:gd name="T97" fmla="*/ 64 h 68"/>
                <a:gd name="T98" fmla="*/ 127 w 131"/>
                <a:gd name="T99" fmla="*/ 68 h 68"/>
                <a:gd name="T100" fmla="*/ 128 w 131"/>
                <a:gd name="T101" fmla="*/ 68 h 68"/>
                <a:gd name="T102" fmla="*/ 131 w 131"/>
                <a:gd name="T103" fmla="*/ 65 h 68"/>
                <a:gd name="T104" fmla="*/ 127 w 131"/>
                <a:gd name="T105" fmla="*/ 64 h 68"/>
                <a:gd name="T106" fmla="*/ 125 w 131"/>
                <a:gd name="T107" fmla="*/ 61 h 68"/>
                <a:gd name="T108" fmla="*/ 122 w 131"/>
                <a:gd name="T109" fmla="*/ 61 h 68"/>
                <a:gd name="T110" fmla="*/ 120 w 131"/>
                <a:gd name="T111" fmla="*/ 58 h 68"/>
                <a:gd name="T112" fmla="*/ 115 w 131"/>
                <a:gd name="T113" fmla="*/ 56 h 68"/>
                <a:gd name="T114" fmla="*/ 111 w 131"/>
                <a:gd name="T115" fmla="*/ 49 h 68"/>
                <a:gd name="T116" fmla="*/ 107 w 131"/>
                <a:gd name="T117" fmla="*/ 44 h 68"/>
                <a:gd name="T118" fmla="*/ 111 w 131"/>
                <a:gd name="T119" fmla="*/ 40 h 68"/>
                <a:gd name="T120" fmla="*/ 104 w 131"/>
                <a:gd name="T121"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68">
                  <a:moveTo>
                    <a:pt x="104" y="37"/>
                  </a:moveTo>
                  <a:cubicBezTo>
                    <a:pt x="99" y="34"/>
                    <a:pt x="99" y="28"/>
                    <a:pt x="92" y="26"/>
                  </a:cubicBezTo>
                  <a:cubicBezTo>
                    <a:pt x="91" y="25"/>
                    <a:pt x="89" y="25"/>
                    <a:pt x="89" y="23"/>
                  </a:cubicBezTo>
                  <a:cubicBezTo>
                    <a:pt x="86" y="23"/>
                    <a:pt x="85" y="20"/>
                    <a:pt x="82" y="20"/>
                  </a:cubicBezTo>
                  <a:cubicBezTo>
                    <a:pt x="77" y="20"/>
                    <a:pt x="70" y="18"/>
                    <a:pt x="66" y="15"/>
                  </a:cubicBezTo>
                  <a:cubicBezTo>
                    <a:pt x="66" y="15"/>
                    <a:pt x="66" y="15"/>
                    <a:pt x="66" y="15"/>
                  </a:cubicBezTo>
                  <a:cubicBezTo>
                    <a:pt x="66" y="15"/>
                    <a:pt x="66" y="15"/>
                    <a:pt x="66" y="15"/>
                  </a:cubicBezTo>
                  <a:cubicBezTo>
                    <a:pt x="66" y="15"/>
                    <a:pt x="66" y="15"/>
                    <a:pt x="65" y="15"/>
                  </a:cubicBezTo>
                  <a:cubicBezTo>
                    <a:pt x="66" y="14"/>
                    <a:pt x="66" y="14"/>
                    <a:pt x="66" y="14"/>
                  </a:cubicBezTo>
                  <a:cubicBezTo>
                    <a:pt x="65" y="14"/>
                    <a:pt x="63" y="16"/>
                    <a:pt x="62" y="12"/>
                  </a:cubicBezTo>
                  <a:cubicBezTo>
                    <a:pt x="56" y="12"/>
                    <a:pt x="56" y="12"/>
                    <a:pt x="56" y="12"/>
                  </a:cubicBezTo>
                  <a:cubicBezTo>
                    <a:pt x="55" y="12"/>
                    <a:pt x="53" y="9"/>
                    <a:pt x="50" y="8"/>
                  </a:cubicBezTo>
                  <a:cubicBezTo>
                    <a:pt x="50" y="8"/>
                    <a:pt x="48" y="9"/>
                    <a:pt x="47" y="7"/>
                  </a:cubicBezTo>
                  <a:cubicBezTo>
                    <a:pt x="45" y="8"/>
                    <a:pt x="42" y="12"/>
                    <a:pt x="40" y="13"/>
                  </a:cubicBezTo>
                  <a:cubicBezTo>
                    <a:pt x="37" y="14"/>
                    <a:pt x="36" y="14"/>
                    <a:pt x="35" y="16"/>
                  </a:cubicBezTo>
                  <a:cubicBezTo>
                    <a:pt x="34" y="16"/>
                    <a:pt x="32" y="20"/>
                    <a:pt x="30" y="20"/>
                  </a:cubicBezTo>
                  <a:cubicBezTo>
                    <a:pt x="29" y="20"/>
                    <a:pt x="26" y="16"/>
                    <a:pt x="26" y="15"/>
                  </a:cubicBezTo>
                  <a:cubicBezTo>
                    <a:pt x="24" y="15"/>
                    <a:pt x="22" y="14"/>
                    <a:pt x="22" y="13"/>
                  </a:cubicBezTo>
                  <a:cubicBezTo>
                    <a:pt x="22" y="11"/>
                    <a:pt x="22" y="8"/>
                    <a:pt x="22" y="5"/>
                  </a:cubicBezTo>
                  <a:cubicBezTo>
                    <a:pt x="18" y="4"/>
                    <a:pt x="15" y="0"/>
                    <a:pt x="11" y="0"/>
                  </a:cubicBezTo>
                  <a:cubicBezTo>
                    <a:pt x="7" y="0"/>
                    <a:pt x="6" y="4"/>
                    <a:pt x="3" y="4"/>
                  </a:cubicBezTo>
                  <a:cubicBezTo>
                    <a:pt x="2" y="4"/>
                    <a:pt x="0" y="5"/>
                    <a:pt x="0" y="6"/>
                  </a:cubicBezTo>
                  <a:cubicBezTo>
                    <a:pt x="0" y="10"/>
                    <a:pt x="6" y="8"/>
                    <a:pt x="7" y="11"/>
                  </a:cubicBezTo>
                  <a:cubicBezTo>
                    <a:pt x="7" y="12"/>
                    <a:pt x="8" y="13"/>
                    <a:pt x="8" y="13"/>
                  </a:cubicBezTo>
                  <a:cubicBezTo>
                    <a:pt x="10" y="14"/>
                    <a:pt x="11" y="14"/>
                    <a:pt x="12" y="14"/>
                  </a:cubicBezTo>
                  <a:cubicBezTo>
                    <a:pt x="14" y="14"/>
                    <a:pt x="16" y="12"/>
                    <a:pt x="18" y="12"/>
                  </a:cubicBezTo>
                  <a:cubicBezTo>
                    <a:pt x="20" y="12"/>
                    <a:pt x="20" y="12"/>
                    <a:pt x="20" y="12"/>
                  </a:cubicBezTo>
                  <a:cubicBezTo>
                    <a:pt x="18" y="16"/>
                    <a:pt x="11" y="15"/>
                    <a:pt x="8" y="16"/>
                  </a:cubicBezTo>
                  <a:cubicBezTo>
                    <a:pt x="9" y="18"/>
                    <a:pt x="11" y="18"/>
                    <a:pt x="12" y="19"/>
                  </a:cubicBezTo>
                  <a:cubicBezTo>
                    <a:pt x="13" y="21"/>
                    <a:pt x="12" y="22"/>
                    <a:pt x="13" y="25"/>
                  </a:cubicBezTo>
                  <a:cubicBezTo>
                    <a:pt x="14" y="25"/>
                    <a:pt x="14" y="25"/>
                    <a:pt x="15" y="25"/>
                  </a:cubicBezTo>
                  <a:cubicBezTo>
                    <a:pt x="17" y="25"/>
                    <a:pt x="18" y="23"/>
                    <a:pt x="18" y="21"/>
                  </a:cubicBezTo>
                  <a:cubicBezTo>
                    <a:pt x="18" y="23"/>
                    <a:pt x="18" y="23"/>
                    <a:pt x="18" y="23"/>
                  </a:cubicBezTo>
                  <a:cubicBezTo>
                    <a:pt x="22" y="22"/>
                    <a:pt x="24" y="28"/>
                    <a:pt x="27" y="28"/>
                  </a:cubicBezTo>
                  <a:cubicBezTo>
                    <a:pt x="31" y="28"/>
                    <a:pt x="37" y="29"/>
                    <a:pt x="39" y="30"/>
                  </a:cubicBezTo>
                  <a:cubicBezTo>
                    <a:pt x="42" y="32"/>
                    <a:pt x="48" y="34"/>
                    <a:pt x="49" y="37"/>
                  </a:cubicBezTo>
                  <a:cubicBezTo>
                    <a:pt x="50" y="40"/>
                    <a:pt x="49" y="43"/>
                    <a:pt x="52" y="46"/>
                  </a:cubicBezTo>
                  <a:cubicBezTo>
                    <a:pt x="51" y="47"/>
                    <a:pt x="47" y="48"/>
                    <a:pt x="47" y="51"/>
                  </a:cubicBezTo>
                  <a:cubicBezTo>
                    <a:pt x="47" y="52"/>
                    <a:pt x="49" y="52"/>
                    <a:pt x="50" y="52"/>
                  </a:cubicBezTo>
                  <a:cubicBezTo>
                    <a:pt x="55" y="52"/>
                    <a:pt x="55" y="52"/>
                    <a:pt x="55" y="52"/>
                  </a:cubicBezTo>
                  <a:cubicBezTo>
                    <a:pt x="55" y="52"/>
                    <a:pt x="57" y="52"/>
                    <a:pt x="58" y="52"/>
                  </a:cubicBezTo>
                  <a:cubicBezTo>
                    <a:pt x="64" y="52"/>
                    <a:pt x="66" y="60"/>
                    <a:pt x="72" y="60"/>
                  </a:cubicBezTo>
                  <a:cubicBezTo>
                    <a:pt x="74" y="60"/>
                    <a:pt x="75" y="60"/>
                    <a:pt x="80" y="60"/>
                  </a:cubicBezTo>
                  <a:cubicBezTo>
                    <a:pt x="80" y="56"/>
                    <a:pt x="82" y="57"/>
                    <a:pt x="81" y="54"/>
                  </a:cubicBezTo>
                  <a:cubicBezTo>
                    <a:pt x="85" y="52"/>
                    <a:pt x="84" y="48"/>
                    <a:pt x="90" y="48"/>
                  </a:cubicBezTo>
                  <a:cubicBezTo>
                    <a:pt x="97" y="48"/>
                    <a:pt x="101" y="54"/>
                    <a:pt x="106" y="58"/>
                  </a:cubicBezTo>
                  <a:cubicBezTo>
                    <a:pt x="106" y="59"/>
                    <a:pt x="108" y="58"/>
                    <a:pt x="108" y="59"/>
                  </a:cubicBezTo>
                  <a:cubicBezTo>
                    <a:pt x="108" y="62"/>
                    <a:pt x="113" y="64"/>
                    <a:pt x="117" y="64"/>
                  </a:cubicBezTo>
                  <a:cubicBezTo>
                    <a:pt x="123" y="64"/>
                    <a:pt x="123" y="64"/>
                    <a:pt x="123" y="64"/>
                  </a:cubicBezTo>
                  <a:cubicBezTo>
                    <a:pt x="123" y="68"/>
                    <a:pt x="127" y="68"/>
                    <a:pt x="127" y="68"/>
                  </a:cubicBezTo>
                  <a:cubicBezTo>
                    <a:pt x="127" y="68"/>
                    <a:pt x="128" y="68"/>
                    <a:pt x="128" y="68"/>
                  </a:cubicBezTo>
                  <a:cubicBezTo>
                    <a:pt x="128" y="68"/>
                    <a:pt x="130" y="66"/>
                    <a:pt x="131" y="65"/>
                  </a:cubicBezTo>
                  <a:cubicBezTo>
                    <a:pt x="131" y="64"/>
                    <a:pt x="127" y="65"/>
                    <a:pt x="127" y="64"/>
                  </a:cubicBezTo>
                  <a:cubicBezTo>
                    <a:pt x="126" y="63"/>
                    <a:pt x="126" y="62"/>
                    <a:pt x="125" y="61"/>
                  </a:cubicBezTo>
                  <a:cubicBezTo>
                    <a:pt x="124" y="61"/>
                    <a:pt x="122" y="62"/>
                    <a:pt x="122" y="61"/>
                  </a:cubicBezTo>
                  <a:cubicBezTo>
                    <a:pt x="121" y="60"/>
                    <a:pt x="121" y="58"/>
                    <a:pt x="120" y="58"/>
                  </a:cubicBezTo>
                  <a:cubicBezTo>
                    <a:pt x="118" y="58"/>
                    <a:pt x="116" y="57"/>
                    <a:pt x="115" y="56"/>
                  </a:cubicBezTo>
                  <a:cubicBezTo>
                    <a:pt x="113" y="53"/>
                    <a:pt x="114" y="52"/>
                    <a:pt x="111" y="49"/>
                  </a:cubicBezTo>
                  <a:cubicBezTo>
                    <a:pt x="111" y="49"/>
                    <a:pt x="107" y="45"/>
                    <a:pt x="107" y="44"/>
                  </a:cubicBezTo>
                  <a:cubicBezTo>
                    <a:pt x="107" y="42"/>
                    <a:pt x="111" y="43"/>
                    <a:pt x="111" y="40"/>
                  </a:cubicBezTo>
                  <a:cubicBezTo>
                    <a:pt x="111" y="35"/>
                    <a:pt x="107" y="38"/>
                    <a:pt x="104" y="3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4" name="Freeform 24"/>
            <p:cNvSpPr>
              <a:spLocks/>
            </p:cNvSpPr>
            <p:nvPr/>
          </p:nvSpPr>
          <p:spPr bwMode="auto">
            <a:xfrm>
              <a:off x="7573287" y="4303114"/>
              <a:ext cx="45910" cy="45911"/>
            </a:xfrm>
            <a:custGeom>
              <a:avLst/>
              <a:gdLst>
                <a:gd name="T0" fmla="*/ 9 w 14"/>
                <a:gd name="T1" fmla="*/ 7 h 14"/>
                <a:gd name="T2" fmla="*/ 0 w 14"/>
                <a:gd name="T3" fmla="*/ 0 h 14"/>
                <a:gd name="T4" fmla="*/ 4 w 14"/>
                <a:gd name="T5" fmla="*/ 3 h 14"/>
                <a:gd name="T6" fmla="*/ 10 w 14"/>
                <a:gd name="T7" fmla="*/ 9 h 14"/>
                <a:gd name="T8" fmla="*/ 12 w 14"/>
                <a:gd name="T9" fmla="*/ 13 h 14"/>
                <a:gd name="T10" fmla="*/ 14 w 14"/>
                <a:gd name="T11" fmla="*/ 13 h 14"/>
                <a:gd name="T12" fmla="*/ 14 w 14"/>
                <a:gd name="T13" fmla="*/ 12 h 14"/>
                <a:gd name="T14" fmla="*/ 9 w 14"/>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9" y="7"/>
                  </a:moveTo>
                  <a:cubicBezTo>
                    <a:pt x="7" y="5"/>
                    <a:pt x="5" y="2"/>
                    <a:pt x="0" y="0"/>
                  </a:cubicBezTo>
                  <a:cubicBezTo>
                    <a:pt x="1" y="2"/>
                    <a:pt x="3" y="2"/>
                    <a:pt x="4" y="3"/>
                  </a:cubicBezTo>
                  <a:cubicBezTo>
                    <a:pt x="7" y="5"/>
                    <a:pt x="7" y="7"/>
                    <a:pt x="10" y="9"/>
                  </a:cubicBezTo>
                  <a:cubicBezTo>
                    <a:pt x="9" y="11"/>
                    <a:pt x="9" y="13"/>
                    <a:pt x="12" y="13"/>
                  </a:cubicBezTo>
                  <a:cubicBezTo>
                    <a:pt x="13" y="14"/>
                    <a:pt x="13" y="13"/>
                    <a:pt x="14" y="13"/>
                  </a:cubicBezTo>
                  <a:cubicBezTo>
                    <a:pt x="13" y="13"/>
                    <a:pt x="14" y="12"/>
                    <a:pt x="14" y="12"/>
                  </a:cubicBezTo>
                  <a:cubicBezTo>
                    <a:pt x="14" y="8"/>
                    <a:pt x="11" y="9"/>
                    <a:pt x="9" y="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 name="Freeform 25"/>
            <p:cNvSpPr>
              <a:spLocks/>
            </p:cNvSpPr>
            <p:nvPr/>
          </p:nvSpPr>
          <p:spPr bwMode="auto">
            <a:xfrm>
              <a:off x="7652586" y="4365720"/>
              <a:ext cx="23651" cy="26434"/>
            </a:xfrm>
            <a:custGeom>
              <a:avLst/>
              <a:gdLst>
                <a:gd name="T0" fmla="*/ 1 w 7"/>
                <a:gd name="T1" fmla="*/ 0 h 8"/>
                <a:gd name="T2" fmla="*/ 5 w 7"/>
                <a:gd name="T3" fmla="*/ 5 h 8"/>
                <a:gd name="T4" fmla="*/ 5 w 7"/>
                <a:gd name="T5" fmla="*/ 7 h 8"/>
                <a:gd name="T6" fmla="*/ 5 w 7"/>
                <a:gd name="T7" fmla="*/ 8 h 8"/>
                <a:gd name="T8" fmla="*/ 7 w 7"/>
                <a:gd name="T9" fmla="*/ 7 h 8"/>
                <a:gd name="T10" fmla="*/ 1 w 7"/>
                <a:gd name="T11" fmla="*/ 0 h 8"/>
              </a:gdLst>
              <a:ahLst/>
              <a:cxnLst>
                <a:cxn ang="0">
                  <a:pos x="T0" y="T1"/>
                </a:cxn>
                <a:cxn ang="0">
                  <a:pos x="T2" y="T3"/>
                </a:cxn>
                <a:cxn ang="0">
                  <a:pos x="T4" y="T5"/>
                </a:cxn>
                <a:cxn ang="0">
                  <a:pos x="T6" y="T7"/>
                </a:cxn>
                <a:cxn ang="0">
                  <a:pos x="T8" y="T9"/>
                </a:cxn>
                <a:cxn ang="0">
                  <a:pos x="T10" y="T11"/>
                </a:cxn>
              </a:cxnLst>
              <a:rect l="0" t="0" r="r" b="b"/>
              <a:pathLst>
                <a:path w="7" h="8">
                  <a:moveTo>
                    <a:pt x="1" y="0"/>
                  </a:moveTo>
                  <a:cubicBezTo>
                    <a:pt x="0" y="2"/>
                    <a:pt x="1" y="5"/>
                    <a:pt x="5" y="5"/>
                  </a:cubicBezTo>
                  <a:cubicBezTo>
                    <a:pt x="5" y="6"/>
                    <a:pt x="5" y="6"/>
                    <a:pt x="5" y="7"/>
                  </a:cubicBezTo>
                  <a:cubicBezTo>
                    <a:pt x="5" y="8"/>
                    <a:pt x="5" y="8"/>
                    <a:pt x="5" y="8"/>
                  </a:cubicBezTo>
                  <a:cubicBezTo>
                    <a:pt x="6" y="8"/>
                    <a:pt x="7" y="7"/>
                    <a:pt x="7" y="7"/>
                  </a:cubicBezTo>
                  <a:cubicBezTo>
                    <a:pt x="7" y="6"/>
                    <a:pt x="2" y="1"/>
                    <a:pt x="1"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6" name="Freeform 26"/>
            <p:cNvSpPr>
              <a:spLocks/>
            </p:cNvSpPr>
            <p:nvPr/>
          </p:nvSpPr>
          <p:spPr bwMode="auto">
            <a:xfrm>
              <a:off x="7797272" y="4464499"/>
              <a:ext cx="9739" cy="16695"/>
            </a:xfrm>
            <a:custGeom>
              <a:avLst/>
              <a:gdLst>
                <a:gd name="T0" fmla="*/ 0 w 3"/>
                <a:gd name="T1" fmla="*/ 0 h 5"/>
                <a:gd name="T2" fmla="*/ 3 w 3"/>
                <a:gd name="T3" fmla="*/ 5 h 5"/>
                <a:gd name="T4" fmla="*/ 3 w 3"/>
                <a:gd name="T5" fmla="*/ 4 h 5"/>
                <a:gd name="T6" fmla="*/ 0 w 3"/>
                <a:gd name="T7" fmla="*/ 0 h 5"/>
              </a:gdLst>
              <a:ahLst/>
              <a:cxnLst>
                <a:cxn ang="0">
                  <a:pos x="T0" y="T1"/>
                </a:cxn>
                <a:cxn ang="0">
                  <a:pos x="T2" y="T3"/>
                </a:cxn>
                <a:cxn ang="0">
                  <a:pos x="T4" y="T5"/>
                </a:cxn>
                <a:cxn ang="0">
                  <a:pos x="T6" y="T7"/>
                </a:cxn>
              </a:cxnLst>
              <a:rect l="0" t="0" r="r" b="b"/>
              <a:pathLst>
                <a:path w="3" h="5">
                  <a:moveTo>
                    <a:pt x="0" y="0"/>
                  </a:moveTo>
                  <a:cubicBezTo>
                    <a:pt x="0" y="2"/>
                    <a:pt x="1" y="5"/>
                    <a:pt x="3" y="5"/>
                  </a:cubicBezTo>
                  <a:cubicBezTo>
                    <a:pt x="3" y="5"/>
                    <a:pt x="3" y="4"/>
                    <a:pt x="3" y="4"/>
                  </a:cubicBezTo>
                  <a:cubicBezTo>
                    <a:pt x="3" y="2"/>
                    <a:pt x="2" y="2"/>
                    <a:pt x="0"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7" name="Freeform 27"/>
            <p:cNvSpPr>
              <a:spLocks/>
            </p:cNvSpPr>
            <p:nvPr/>
          </p:nvSpPr>
          <p:spPr bwMode="auto">
            <a:xfrm>
              <a:off x="7763883" y="4454760"/>
              <a:ext cx="23651" cy="9739"/>
            </a:xfrm>
            <a:custGeom>
              <a:avLst/>
              <a:gdLst>
                <a:gd name="T0" fmla="*/ 0 w 7"/>
                <a:gd name="T1" fmla="*/ 0 h 3"/>
                <a:gd name="T2" fmla="*/ 6 w 7"/>
                <a:gd name="T3" fmla="*/ 3 h 3"/>
                <a:gd name="T4" fmla="*/ 7 w 7"/>
                <a:gd name="T5" fmla="*/ 3 h 3"/>
                <a:gd name="T6" fmla="*/ 0 w 7"/>
                <a:gd name="T7" fmla="*/ 0 h 3"/>
              </a:gdLst>
              <a:ahLst/>
              <a:cxnLst>
                <a:cxn ang="0">
                  <a:pos x="T0" y="T1"/>
                </a:cxn>
                <a:cxn ang="0">
                  <a:pos x="T2" y="T3"/>
                </a:cxn>
                <a:cxn ang="0">
                  <a:pos x="T4" y="T5"/>
                </a:cxn>
                <a:cxn ang="0">
                  <a:pos x="T6" y="T7"/>
                </a:cxn>
              </a:cxnLst>
              <a:rect l="0" t="0" r="r" b="b"/>
              <a:pathLst>
                <a:path w="7" h="3">
                  <a:moveTo>
                    <a:pt x="0" y="0"/>
                  </a:moveTo>
                  <a:cubicBezTo>
                    <a:pt x="0" y="2"/>
                    <a:pt x="3" y="3"/>
                    <a:pt x="6" y="3"/>
                  </a:cubicBezTo>
                  <a:cubicBezTo>
                    <a:pt x="6" y="3"/>
                    <a:pt x="7" y="3"/>
                    <a:pt x="7" y="3"/>
                  </a:cubicBezTo>
                  <a:cubicBezTo>
                    <a:pt x="6" y="1"/>
                    <a:pt x="3" y="0"/>
                    <a:pt x="0"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8" name="Freeform 28"/>
            <p:cNvSpPr>
              <a:spLocks/>
            </p:cNvSpPr>
            <p:nvPr/>
          </p:nvSpPr>
          <p:spPr bwMode="auto">
            <a:xfrm>
              <a:off x="7768057" y="4425544"/>
              <a:ext cx="19477" cy="22260"/>
            </a:xfrm>
            <a:custGeom>
              <a:avLst/>
              <a:gdLst>
                <a:gd name="T0" fmla="*/ 0 w 6"/>
                <a:gd name="T1" fmla="*/ 0 h 7"/>
                <a:gd name="T2" fmla="*/ 6 w 6"/>
                <a:gd name="T3" fmla="*/ 7 h 7"/>
                <a:gd name="T4" fmla="*/ 0 w 6"/>
                <a:gd name="T5" fmla="*/ 0 h 7"/>
              </a:gdLst>
              <a:ahLst/>
              <a:cxnLst>
                <a:cxn ang="0">
                  <a:pos x="T0" y="T1"/>
                </a:cxn>
                <a:cxn ang="0">
                  <a:pos x="T2" y="T3"/>
                </a:cxn>
                <a:cxn ang="0">
                  <a:pos x="T4" y="T5"/>
                </a:cxn>
              </a:cxnLst>
              <a:rect l="0" t="0" r="r" b="b"/>
              <a:pathLst>
                <a:path w="6" h="7">
                  <a:moveTo>
                    <a:pt x="0" y="0"/>
                  </a:moveTo>
                  <a:cubicBezTo>
                    <a:pt x="0" y="2"/>
                    <a:pt x="4" y="7"/>
                    <a:pt x="6" y="7"/>
                  </a:cubicBezTo>
                  <a:cubicBezTo>
                    <a:pt x="5" y="4"/>
                    <a:pt x="3" y="2"/>
                    <a:pt x="0"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9" name="Freeform 29"/>
            <p:cNvSpPr>
              <a:spLocks/>
            </p:cNvSpPr>
            <p:nvPr/>
          </p:nvSpPr>
          <p:spPr bwMode="auto">
            <a:xfrm>
              <a:off x="7722147" y="4408849"/>
              <a:ext cx="29216" cy="16695"/>
            </a:xfrm>
            <a:custGeom>
              <a:avLst/>
              <a:gdLst>
                <a:gd name="T0" fmla="*/ 1 w 9"/>
                <a:gd name="T1" fmla="*/ 0 h 5"/>
                <a:gd name="T2" fmla="*/ 1 w 9"/>
                <a:gd name="T3" fmla="*/ 1 h 5"/>
                <a:gd name="T4" fmla="*/ 0 w 9"/>
                <a:gd name="T5" fmla="*/ 1 h 5"/>
                <a:gd name="T6" fmla="*/ 7 w 9"/>
                <a:gd name="T7" fmla="*/ 5 h 5"/>
                <a:gd name="T8" fmla="*/ 9 w 9"/>
                <a:gd name="T9" fmla="*/ 4 h 5"/>
                <a:gd name="T10" fmla="*/ 1 w 9"/>
                <a:gd name="T11" fmla="*/ 0 h 5"/>
              </a:gdLst>
              <a:ahLst/>
              <a:cxnLst>
                <a:cxn ang="0">
                  <a:pos x="T0" y="T1"/>
                </a:cxn>
                <a:cxn ang="0">
                  <a:pos x="T2" y="T3"/>
                </a:cxn>
                <a:cxn ang="0">
                  <a:pos x="T4" y="T5"/>
                </a:cxn>
                <a:cxn ang="0">
                  <a:pos x="T6" y="T7"/>
                </a:cxn>
                <a:cxn ang="0">
                  <a:pos x="T8" y="T9"/>
                </a:cxn>
                <a:cxn ang="0">
                  <a:pos x="T10" y="T11"/>
                </a:cxn>
              </a:cxnLst>
              <a:rect l="0" t="0" r="r" b="b"/>
              <a:pathLst>
                <a:path w="9" h="5">
                  <a:moveTo>
                    <a:pt x="1" y="0"/>
                  </a:moveTo>
                  <a:cubicBezTo>
                    <a:pt x="1" y="1"/>
                    <a:pt x="1" y="1"/>
                    <a:pt x="1" y="1"/>
                  </a:cubicBezTo>
                  <a:cubicBezTo>
                    <a:pt x="0" y="1"/>
                    <a:pt x="0" y="1"/>
                    <a:pt x="0" y="1"/>
                  </a:cubicBezTo>
                  <a:cubicBezTo>
                    <a:pt x="0" y="1"/>
                    <a:pt x="5" y="5"/>
                    <a:pt x="7" y="5"/>
                  </a:cubicBezTo>
                  <a:cubicBezTo>
                    <a:pt x="8" y="5"/>
                    <a:pt x="8" y="5"/>
                    <a:pt x="9" y="4"/>
                  </a:cubicBezTo>
                  <a:cubicBezTo>
                    <a:pt x="8" y="2"/>
                    <a:pt x="3" y="1"/>
                    <a:pt x="1"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0" name="Freeform 30"/>
            <p:cNvSpPr>
              <a:spLocks/>
            </p:cNvSpPr>
            <p:nvPr/>
          </p:nvSpPr>
          <p:spPr bwMode="auto">
            <a:xfrm>
              <a:off x="7688758" y="4389371"/>
              <a:ext cx="2782" cy="2782"/>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1"/>
                    <a:pt x="1" y="1"/>
                  </a:cubicBezTo>
                  <a:lnTo>
                    <a:pt x="0" y="0"/>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1" name="Freeform 31"/>
            <p:cNvSpPr>
              <a:spLocks/>
            </p:cNvSpPr>
            <p:nvPr/>
          </p:nvSpPr>
          <p:spPr bwMode="auto">
            <a:xfrm>
              <a:off x="7688758" y="4392154"/>
              <a:ext cx="16695" cy="6956"/>
            </a:xfrm>
            <a:custGeom>
              <a:avLst/>
              <a:gdLst>
                <a:gd name="T0" fmla="*/ 1 w 5"/>
                <a:gd name="T1" fmla="*/ 0 h 2"/>
                <a:gd name="T2" fmla="*/ 0 w 5"/>
                <a:gd name="T3" fmla="*/ 0 h 2"/>
                <a:gd name="T4" fmla="*/ 3 w 5"/>
                <a:gd name="T5" fmla="*/ 2 h 2"/>
                <a:gd name="T6" fmla="*/ 5 w 5"/>
                <a:gd name="T7" fmla="*/ 2 h 2"/>
                <a:gd name="T8" fmla="*/ 1 w 5"/>
                <a:gd name="T9" fmla="*/ 0 h 2"/>
              </a:gdLst>
              <a:ahLst/>
              <a:cxnLst>
                <a:cxn ang="0">
                  <a:pos x="T0" y="T1"/>
                </a:cxn>
                <a:cxn ang="0">
                  <a:pos x="T2" y="T3"/>
                </a:cxn>
                <a:cxn ang="0">
                  <a:pos x="T4" y="T5"/>
                </a:cxn>
                <a:cxn ang="0">
                  <a:pos x="T6" y="T7"/>
                </a:cxn>
                <a:cxn ang="0">
                  <a:pos x="T8" y="T9"/>
                </a:cxn>
              </a:cxnLst>
              <a:rect l="0" t="0" r="r" b="b"/>
              <a:pathLst>
                <a:path w="5" h="2">
                  <a:moveTo>
                    <a:pt x="1" y="0"/>
                  </a:moveTo>
                  <a:cubicBezTo>
                    <a:pt x="1" y="0"/>
                    <a:pt x="0" y="0"/>
                    <a:pt x="0" y="0"/>
                  </a:cubicBezTo>
                  <a:cubicBezTo>
                    <a:pt x="3" y="2"/>
                    <a:pt x="3" y="2"/>
                    <a:pt x="3" y="2"/>
                  </a:cubicBezTo>
                  <a:cubicBezTo>
                    <a:pt x="5" y="2"/>
                    <a:pt x="5" y="2"/>
                    <a:pt x="5" y="2"/>
                  </a:cubicBezTo>
                  <a:cubicBezTo>
                    <a:pt x="4" y="0"/>
                    <a:pt x="3" y="0"/>
                    <a:pt x="1"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2" name="Freeform 32"/>
            <p:cNvSpPr>
              <a:spLocks/>
            </p:cNvSpPr>
            <p:nvPr/>
          </p:nvSpPr>
          <p:spPr bwMode="auto">
            <a:xfrm>
              <a:off x="7432774" y="5162906"/>
              <a:ext cx="82082" cy="86257"/>
            </a:xfrm>
            <a:custGeom>
              <a:avLst/>
              <a:gdLst>
                <a:gd name="T0" fmla="*/ 12 w 25"/>
                <a:gd name="T1" fmla="*/ 4 h 26"/>
                <a:gd name="T2" fmla="*/ 0 w 25"/>
                <a:gd name="T3" fmla="*/ 4 h 26"/>
                <a:gd name="T4" fmla="*/ 14 w 25"/>
                <a:gd name="T5" fmla="*/ 26 h 26"/>
                <a:gd name="T6" fmla="*/ 25 w 25"/>
                <a:gd name="T7" fmla="*/ 9 h 26"/>
                <a:gd name="T8" fmla="*/ 22 w 25"/>
                <a:gd name="T9" fmla="*/ 2 h 26"/>
                <a:gd name="T10" fmla="*/ 12 w 25"/>
                <a:gd name="T11" fmla="*/ 4 h 26"/>
              </a:gdLst>
              <a:ahLst/>
              <a:cxnLst>
                <a:cxn ang="0">
                  <a:pos x="T0" y="T1"/>
                </a:cxn>
                <a:cxn ang="0">
                  <a:pos x="T2" y="T3"/>
                </a:cxn>
                <a:cxn ang="0">
                  <a:pos x="T4" y="T5"/>
                </a:cxn>
                <a:cxn ang="0">
                  <a:pos x="T6" y="T7"/>
                </a:cxn>
                <a:cxn ang="0">
                  <a:pos x="T8" y="T9"/>
                </a:cxn>
                <a:cxn ang="0">
                  <a:pos x="T10" y="T11"/>
                </a:cxn>
              </a:cxnLst>
              <a:rect l="0" t="0" r="r" b="b"/>
              <a:pathLst>
                <a:path w="25" h="26">
                  <a:moveTo>
                    <a:pt x="12" y="4"/>
                  </a:moveTo>
                  <a:cubicBezTo>
                    <a:pt x="12" y="4"/>
                    <a:pt x="0" y="0"/>
                    <a:pt x="0" y="4"/>
                  </a:cubicBezTo>
                  <a:cubicBezTo>
                    <a:pt x="0" y="8"/>
                    <a:pt x="7" y="26"/>
                    <a:pt x="14" y="26"/>
                  </a:cubicBezTo>
                  <a:cubicBezTo>
                    <a:pt x="19" y="26"/>
                    <a:pt x="25" y="14"/>
                    <a:pt x="25" y="9"/>
                  </a:cubicBezTo>
                  <a:cubicBezTo>
                    <a:pt x="25" y="6"/>
                    <a:pt x="23" y="4"/>
                    <a:pt x="22" y="2"/>
                  </a:cubicBezTo>
                  <a:cubicBezTo>
                    <a:pt x="19" y="3"/>
                    <a:pt x="15" y="4"/>
                    <a:pt x="12"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3" name="Freeform 33"/>
            <p:cNvSpPr>
              <a:spLocks/>
            </p:cNvSpPr>
            <p:nvPr/>
          </p:nvSpPr>
          <p:spPr bwMode="auto">
            <a:xfrm>
              <a:off x="7500943" y="5150385"/>
              <a:ext cx="9739" cy="9739"/>
            </a:xfrm>
            <a:custGeom>
              <a:avLst/>
              <a:gdLst>
                <a:gd name="T0" fmla="*/ 3 w 3"/>
                <a:gd name="T1" fmla="*/ 3 h 3"/>
                <a:gd name="T2" fmla="*/ 3 w 3"/>
                <a:gd name="T3" fmla="*/ 0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cubicBezTo>
                    <a:pt x="3" y="2"/>
                    <a:pt x="3" y="2"/>
                    <a:pt x="3" y="0"/>
                  </a:cubicBezTo>
                  <a:cubicBezTo>
                    <a:pt x="3" y="0"/>
                    <a:pt x="2" y="0"/>
                    <a:pt x="0" y="0"/>
                  </a:cubicBezTo>
                  <a:cubicBezTo>
                    <a:pt x="0" y="1"/>
                    <a:pt x="1" y="3"/>
                    <a:pt x="3"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4" name="Freeform 34"/>
            <p:cNvSpPr>
              <a:spLocks/>
            </p:cNvSpPr>
            <p:nvPr/>
          </p:nvSpPr>
          <p:spPr bwMode="auto">
            <a:xfrm>
              <a:off x="7261654" y="5044650"/>
              <a:ext cx="25042" cy="12521"/>
            </a:xfrm>
            <a:custGeom>
              <a:avLst/>
              <a:gdLst>
                <a:gd name="T0" fmla="*/ 0 w 8"/>
                <a:gd name="T1" fmla="*/ 2 h 4"/>
                <a:gd name="T2" fmla="*/ 8 w 8"/>
                <a:gd name="T3" fmla="*/ 2 h 4"/>
                <a:gd name="T4" fmla="*/ 0 w 8"/>
                <a:gd name="T5" fmla="*/ 2 h 4"/>
              </a:gdLst>
              <a:ahLst/>
              <a:cxnLst>
                <a:cxn ang="0">
                  <a:pos x="T0" y="T1"/>
                </a:cxn>
                <a:cxn ang="0">
                  <a:pos x="T2" y="T3"/>
                </a:cxn>
                <a:cxn ang="0">
                  <a:pos x="T4" y="T5"/>
                </a:cxn>
              </a:cxnLst>
              <a:rect l="0" t="0" r="r" b="b"/>
              <a:pathLst>
                <a:path w="8" h="4">
                  <a:moveTo>
                    <a:pt x="0" y="2"/>
                  </a:moveTo>
                  <a:cubicBezTo>
                    <a:pt x="2" y="4"/>
                    <a:pt x="5" y="4"/>
                    <a:pt x="8" y="2"/>
                  </a:cubicBezTo>
                  <a:cubicBezTo>
                    <a:pt x="4" y="1"/>
                    <a:pt x="4" y="0"/>
                    <a:pt x="0"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 name="Freeform 35"/>
            <p:cNvSpPr>
              <a:spLocks/>
            </p:cNvSpPr>
            <p:nvPr/>
          </p:nvSpPr>
          <p:spPr bwMode="auto">
            <a:xfrm>
              <a:off x="7122532" y="4490933"/>
              <a:ext cx="33389" cy="12521"/>
            </a:xfrm>
            <a:custGeom>
              <a:avLst/>
              <a:gdLst>
                <a:gd name="T0" fmla="*/ 6 w 10"/>
                <a:gd name="T1" fmla="*/ 4 h 4"/>
                <a:gd name="T2" fmla="*/ 10 w 10"/>
                <a:gd name="T3" fmla="*/ 4 h 4"/>
                <a:gd name="T4" fmla="*/ 10 w 10"/>
                <a:gd name="T5" fmla="*/ 1 h 4"/>
                <a:gd name="T6" fmla="*/ 0 w 10"/>
                <a:gd name="T7" fmla="*/ 2 h 4"/>
                <a:gd name="T8" fmla="*/ 6 w 10"/>
                <a:gd name="T9" fmla="*/ 4 h 4"/>
              </a:gdLst>
              <a:ahLst/>
              <a:cxnLst>
                <a:cxn ang="0">
                  <a:pos x="T0" y="T1"/>
                </a:cxn>
                <a:cxn ang="0">
                  <a:pos x="T2" y="T3"/>
                </a:cxn>
                <a:cxn ang="0">
                  <a:pos x="T4" y="T5"/>
                </a:cxn>
                <a:cxn ang="0">
                  <a:pos x="T6" y="T7"/>
                </a:cxn>
                <a:cxn ang="0">
                  <a:pos x="T8" y="T9"/>
                </a:cxn>
              </a:cxnLst>
              <a:rect l="0" t="0" r="r" b="b"/>
              <a:pathLst>
                <a:path w="10" h="4">
                  <a:moveTo>
                    <a:pt x="6" y="4"/>
                  </a:moveTo>
                  <a:cubicBezTo>
                    <a:pt x="7" y="4"/>
                    <a:pt x="6" y="4"/>
                    <a:pt x="10" y="4"/>
                  </a:cubicBezTo>
                  <a:cubicBezTo>
                    <a:pt x="10" y="1"/>
                    <a:pt x="10" y="1"/>
                    <a:pt x="10" y="1"/>
                  </a:cubicBezTo>
                  <a:cubicBezTo>
                    <a:pt x="6" y="0"/>
                    <a:pt x="4" y="1"/>
                    <a:pt x="0" y="2"/>
                  </a:cubicBezTo>
                  <a:cubicBezTo>
                    <a:pt x="1" y="3"/>
                    <a:pt x="3" y="4"/>
                    <a:pt x="6"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 name="Freeform 36"/>
            <p:cNvSpPr>
              <a:spLocks/>
            </p:cNvSpPr>
            <p:nvPr/>
          </p:nvSpPr>
          <p:spPr bwMode="auto">
            <a:xfrm>
              <a:off x="6763598" y="4481194"/>
              <a:ext cx="862555" cy="648322"/>
            </a:xfrm>
            <a:custGeom>
              <a:avLst/>
              <a:gdLst>
                <a:gd name="T0" fmla="*/ 242 w 262"/>
                <a:gd name="T1" fmla="*/ 78 h 197"/>
                <a:gd name="T2" fmla="*/ 231 w 262"/>
                <a:gd name="T3" fmla="*/ 65 h 197"/>
                <a:gd name="T4" fmla="*/ 210 w 262"/>
                <a:gd name="T5" fmla="*/ 39 h 197"/>
                <a:gd name="T6" fmla="*/ 198 w 262"/>
                <a:gd name="T7" fmla="*/ 24 h 197"/>
                <a:gd name="T8" fmla="*/ 190 w 262"/>
                <a:gd name="T9" fmla="*/ 0 h 197"/>
                <a:gd name="T10" fmla="*/ 183 w 262"/>
                <a:gd name="T11" fmla="*/ 28 h 197"/>
                <a:gd name="T12" fmla="*/ 166 w 262"/>
                <a:gd name="T13" fmla="*/ 40 h 197"/>
                <a:gd name="T14" fmla="*/ 149 w 262"/>
                <a:gd name="T15" fmla="*/ 30 h 197"/>
                <a:gd name="T16" fmla="*/ 147 w 262"/>
                <a:gd name="T17" fmla="*/ 17 h 197"/>
                <a:gd name="T18" fmla="*/ 148 w 262"/>
                <a:gd name="T19" fmla="*/ 8 h 197"/>
                <a:gd name="T20" fmla="*/ 121 w 262"/>
                <a:gd name="T21" fmla="*/ 4 h 197"/>
                <a:gd name="T22" fmla="*/ 121 w 262"/>
                <a:gd name="T23" fmla="*/ 10 h 197"/>
                <a:gd name="T24" fmla="*/ 105 w 262"/>
                <a:gd name="T25" fmla="*/ 24 h 197"/>
                <a:gd name="T26" fmla="*/ 101 w 262"/>
                <a:gd name="T27" fmla="*/ 27 h 197"/>
                <a:gd name="T28" fmla="*/ 89 w 262"/>
                <a:gd name="T29" fmla="*/ 21 h 197"/>
                <a:gd name="T30" fmla="*/ 72 w 262"/>
                <a:gd name="T31" fmla="*/ 38 h 197"/>
                <a:gd name="T32" fmla="*/ 65 w 262"/>
                <a:gd name="T33" fmla="*/ 44 h 197"/>
                <a:gd name="T34" fmla="*/ 59 w 262"/>
                <a:gd name="T35" fmla="*/ 45 h 197"/>
                <a:gd name="T36" fmla="*/ 32 w 262"/>
                <a:gd name="T37" fmla="*/ 64 h 197"/>
                <a:gd name="T38" fmla="*/ 5 w 262"/>
                <a:gd name="T39" fmla="*/ 77 h 197"/>
                <a:gd name="T40" fmla="*/ 3 w 262"/>
                <a:gd name="T41" fmla="*/ 77 h 197"/>
                <a:gd name="T42" fmla="*/ 5 w 262"/>
                <a:gd name="T43" fmla="*/ 102 h 197"/>
                <a:gd name="T44" fmla="*/ 3 w 262"/>
                <a:gd name="T45" fmla="*/ 102 h 197"/>
                <a:gd name="T46" fmla="*/ 6 w 262"/>
                <a:gd name="T47" fmla="*/ 113 h 197"/>
                <a:gd name="T48" fmla="*/ 17 w 262"/>
                <a:gd name="T49" fmla="*/ 149 h 197"/>
                <a:gd name="T50" fmla="*/ 26 w 262"/>
                <a:gd name="T51" fmla="*/ 167 h 197"/>
                <a:gd name="T52" fmla="*/ 54 w 262"/>
                <a:gd name="T53" fmla="*/ 160 h 197"/>
                <a:gd name="T54" fmla="*/ 95 w 262"/>
                <a:gd name="T55" fmla="*/ 147 h 197"/>
                <a:gd name="T56" fmla="*/ 134 w 262"/>
                <a:gd name="T57" fmla="*/ 149 h 197"/>
                <a:gd name="T58" fmla="*/ 145 w 262"/>
                <a:gd name="T59" fmla="*/ 166 h 197"/>
                <a:gd name="T60" fmla="*/ 153 w 262"/>
                <a:gd name="T61" fmla="*/ 167 h 197"/>
                <a:gd name="T62" fmla="*/ 160 w 262"/>
                <a:gd name="T63" fmla="*/ 164 h 197"/>
                <a:gd name="T64" fmla="*/ 163 w 262"/>
                <a:gd name="T65" fmla="*/ 166 h 197"/>
                <a:gd name="T66" fmla="*/ 164 w 262"/>
                <a:gd name="T67" fmla="*/ 171 h 197"/>
                <a:gd name="T68" fmla="*/ 169 w 262"/>
                <a:gd name="T69" fmla="*/ 171 h 197"/>
                <a:gd name="T70" fmla="*/ 196 w 262"/>
                <a:gd name="T71" fmla="*/ 195 h 197"/>
                <a:gd name="T72" fmla="*/ 216 w 262"/>
                <a:gd name="T73" fmla="*/ 197 h 197"/>
                <a:gd name="T74" fmla="*/ 239 w 262"/>
                <a:gd name="T75" fmla="*/ 181 h 197"/>
                <a:gd name="T76" fmla="*/ 257 w 262"/>
                <a:gd name="T77" fmla="*/ 145 h 197"/>
                <a:gd name="T78" fmla="*/ 259 w 262"/>
                <a:gd name="T79" fmla="*/ 134 h 197"/>
                <a:gd name="T80" fmla="*/ 255 w 262"/>
                <a:gd name="T81" fmla="*/ 9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2" h="197">
                  <a:moveTo>
                    <a:pt x="255" y="95"/>
                  </a:moveTo>
                  <a:cubicBezTo>
                    <a:pt x="251" y="91"/>
                    <a:pt x="242" y="87"/>
                    <a:pt x="242" y="78"/>
                  </a:cubicBezTo>
                  <a:cubicBezTo>
                    <a:pt x="239" y="78"/>
                    <a:pt x="236" y="78"/>
                    <a:pt x="235" y="75"/>
                  </a:cubicBezTo>
                  <a:cubicBezTo>
                    <a:pt x="234" y="72"/>
                    <a:pt x="233" y="67"/>
                    <a:pt x="231" y="65"/>
                  </a:cubicBezTo>
                  <a:cubicBezTo>
                    <a:pt x="227" y="61"/>
                    <a:pt x="217" y="59"/>
                    <a:pt x="215" y="53"/>
                  </a:cubicBezTo>
                  <a:cubicBezTo>
                    <a:pt x="214" y="48"/>
                    <a:pt x="212" y="45"/>
                    <a:pt x="210" y="39"/>
                  </a:cubicBezTo>
                  <a:cubicBezTo>
                    <a:pt x="209" y="35"/>
                    <a:pt x="209" y="28"/>
                    <a:pt x="206" y="26"/>
                  </a:cubicBezTo>
                  <a:cubicBezTo>
                    <a:pt x="205" y="26"/>
                    <a:pt x="201" y="24"/>
                    <a:pt x="198" y="24"/>
                  </a:cubicBezTo>
                  <a:cubicBezTo>
                    <a:pt x="196" y="22"/>
                    <a:pt x="197" y="18"/>
                    <a:pt x="196" y="14"/>
                  </a:cubicBezTo>
                  <a:cubicBezTo>
                    <a:pt x="195" y="10"/>
                    <a:pt x="191" y="6"/>
                    <a:pt x="190" y="0"/>
                  </a:cubicBezTo>
                  <a:cubicBezTo>
                    <a:pt x="186" y="2"/>
                    <a:pt x="187" y="5"/>
                    <a:pt x="183" y="8"/>
                  </a:cubicBezTo>
                  <a:cubicBezTo>
                    <a:pt x="183" y="28"/>
                    <a:pt x="183" y="28"/>
                    <a:pt x="183" y="28"/>
                  </a:cubicBezTo>
                  <a:cubicBezTo>
                    <a:pt x="183" y="33"/>
                    <a:pt x="181" y="47"/>
                    <a:pt x="174" y="47"/>
                  </a:cubicBezTo>
                  <a:cubicBezTo>
                    <a:pt x="170" y="47"/>
                    <a:pt x="169" y="42"/>
                    <a:pt x="166" y="40"/>
                  </a:cubicBezTo>
                  <a:cubicBezTo>
                    <a:pt x="161" y="38"/>
                    <a:pt x="157" y="37"/>
                    <a:pt x="151" y="35"/>
                  </a:cubicBezTo>
                  <a:cubicBezTo>
                    <a:pt x="150" y="35"/>
                    <a:pt x="150" y="31"/>
                    <a:pt x="149" y="30"/>
                  </a:cubicBezTo>
                  <a:cubicBezTo>
                    <a:pt x="148" y="29"/>
                    <a:pt x="145" y="30"/>
                    <a:pt x="145" y="28"/>
                  </a:cubicBezTo>
                  <a:cubicBezTo>
                    <a:pt x="147" y="17"/>
                    <a:pt x="147" y="17"/>
                    <a:pt x="147" y="17"/>
                  </a:cubicBezTo>
                  <a:cubicBezTo>
                    <a:pt x="149" y="15"/>
                    <a:pt x="153" y="15"/>
                    <a:pt x="153" y="12"/>
                  </a:cubicBezTo>
                  <a:cubicBezTo>
                    <a:pt x="153" y="10"/>
                    <a:pt x="149" y="8"/>
                    <a:pt x="148" y="8"/>
                  </a:cubicBezTo>
                  <a:cubicBezTo>
                    <a:pt x="146" y="8"/>
                    <a:pt x="145" y="10"/>
                    <a:pt x="142" y="10"/>
                  </a:cubicBezTo>
                  <a:cubicBezTo>
                    <a:pt x="134" y="10"/>
                    <a:pt x="129" y="7"/>
                    <a:pt x="121" y="4"/>
                  </a:cubicBezTo>
                  <a:cubicBezTo>
                    <a:pt x="122" y="6"/>
                    <a:pt x="124" y="7"/>
                    <a:pt x="125" y="9"/>
                  </a:cubicBezTo>
                  <a:cubicBezTo>
                    <a:pt x="125" y="9"/>
                    <a:pt x="123" y="10"/>
                    <a:pt x="121" y="10"/>
                  </a:cubicBezTo>
                  <a:cubicBezTo>
                    <a:pt x="117" y="10"/>
                    <a:pt x="108" y="12"/>
                    <a:pt x="108" y="16"/>
                  </a:cubicBezTo>
                  <a:cubicBezTo>
                    <a:pt x="108" y="19"/>
                    <a:pt x="105" y="20"/>
                    <a:pt x="105" y="24"/>
                  </a:cubicBezTo>
                  <a:cubicBezTo>
                    <a:pt x="105" y="26"/>
                    <a:pt x="106" y="27"/>
                    <a:pt x="104" y="29"/>
                  </a:cubicBezTo>
                  <a:cubicBezTo>
                    <a:pt x="104" y="29"/>
                    <a:pt x="102" y="27"/>
                    <a:pt x="101" y="27"/>
                  </a:cubicBezTo>
                  <a:cubicBezTo>
                    <a:pt x="99" y="27"/>
                    <a:pt x="97" y="28"/>
                    <a:pt x="96" y="30"/>
                  </a:cubicBezTo>
                  <a:cubicBezTo>
                    <a:pt x="95" y="26"/>
                    <a:pt x="93" y="21"/>
                    <a:pt x="89" y="21"/>
                  </a:cubicBezTo>
                  <a:cubicBezTo>
                    <a:pt x="84" y="21"/>
                    <a:pt x="83" y="26"/>
                    <a:pt x="77" y="26"/>
                  </a:cubicBezTo>
                  <a:cubicBezTo>
                    <a:pt x="77" y="31"/>
                    <a:pt x="72" y="32"/>
                    <a:pt x="72" y="38"/>
                  </a:cubicBezTo>
                  <a:cubicBezTo>
                    <a:pt x="70" y="38"/>
                    <a:pt x="69" y="37"/>
                    <a:pt x="67" y="36"/>
                  </a:cubicBezTo>
                  <a:cubicBezTo>
                    <a:pt x="66" y="39"/>
                    <a:pt x="67" y="42"/>
                    <a:pt x="65" y="44"/>
                  </a:cubicBezTo>
                  <a:cubicBezTo>
                    <a:pt x="64" y="42"/>
                    <a:pt x="63" y="41"/>
                    <a:pt x="62" y="39"/>
                  </a:cubicBezTo>
                  <a:cubicBezTo>
                    <a:pt x="59" y="40"/>
                    <a:pt x="59" y="43"/>
                    <a:pt x="59" y="45"/>
                  </a:cubicBezTo>
                  <a:cubicBezTo>
                    <a:pt x="59" y="46"/>
                    <a:pt x="59" y="48"/>
                    <a:pt x="59" y="49"/>
                  </a:cubicBezTo>
                  <a:cubicBezTo>
                    <a:pt x="59" y="57"/>
                    <a:pt x="40" y="63"/>
                    <a:pt x="32" y="64"/>
                  </a:cubicBezTo>
                  <a:cubicBezTo>
                    <a:pt x="28" y="65"/>
                    <a:pt x="19" y="65"/>
                    <a:pt x="17" y="68"/>
                  </a:cubicBezTo>
                  <a:cubicBezTo>
                    <a:pt x="14" y="71"/>
                    <a:pt x="9" y="76"/>
                    <a:pt x="5" y="77"/>
                  </a:cubicBezTo>
                  <a:cubicBezTo>
                    <a:pt x="5" y="76"/>
                    <a:pt x="5" y="75"/>
                    <a:pt x="5" y="75"/>
                  </a:cubicBezTo>
                  <a:cubicBezTo>
                    <a:pt x="4" y="75"/>
                    <a:pt x="3" y="75"/>
                    <a:pt x="3" y="77"/>
                  </a:cubicBezTo>
                  <a:cubicBezTo>
                    <a:pt x="3" y="83"/>
                    <a:pt x="3" y="84"/>
                    <a:pt x="3" y="90"/>
                  </a:cubicBezTo>
                  <a:cubicBezTo>
                    <a:pt x="3" y="96"/>
                    <a:pt x="5" y="99"/>
                    <a:pt x="5" y="102"/>
                  </a:cubicBezTo>
                  <a:cubicBezTo>
                    <a:pt x="5" y="103"/>
                    <a:pt x="5" y="104"/>
                    <a:pt x="5" y="105"/>
                  </a:cubicBezTo>
                  <a:cubicBezTo>
                    <a:pt x="4" y="104"/>
                    <a:pt x="3" y="103"/>
                    <a:pt x="3" y="102"/>
                  </a:cubicBezTo>
                  <a:cubicBezTo>
                    <a:pt x="2" y="103"/>
                    <a:pt x="2" y="104"/>
                    <a:pt x="1" y="105"/>
                  </a:cubicBezTo>
                  <a:cubicBezTo>
                    <a:pt x="0" y="109"/>
                    <a:pt x="5" y="110"/>
                    <a:pt x="6" y="113"/>
                  </a:cubicBezTo>
                  <a:cubicBezTo>
                    <a:pt x="9" y="122"/>
                    <a:pt x="9" y="125"/>
                    <a:pt x="12" y="135"/>
                  </a:cubicBezTo>
                  <a:cubicBezTo>
                    <a:pt x="13" y="139"/>
                    <a:pt x="17" y="143"/>
                    <a:pt x="17" y="149"/>
                  </a:cubicBezTo>
                  <a:cubicBezTo>
                    <a:pt x="17" y="155"/>
                    <a:pt x="11" y="156"/>
                    <a:pt x="11" y="160"/>
                  </a:cubicBezTo>
                  <a:cubicBezTo>
                    <a:pt x="11" y="163"/>
                    <a:pt x="22" y="167"/>
                    <a:pt x="26" y="167"/>
                  </a:cubicBezTo>
                  <a:cubicBezTo>
                    <a:pt x="36" y="167"/>
                    <a:pt x="40" y="160"/>
                    <a:pt x="48" y="160"/>
                  </a:cubicBezTo>
                  <a:cubicBezTo>
                    <a:pt x="50" y="160"/>
                    <a:pt x="50" y="158"/>
                    <a:pt x="54" y="160"/>
                  </a:cubicBezTo>
                  <a:cubicBezTo>
                    <a:pt x="59" y="160"/>
                    <a:pt x="63" y="159"/>
                    <a:pt x="68" y="158"/>
                  </a:cubicBezTo>
                  <a:cubicBezTo>
                    <a:pt x="69" y="147"/>
                    <a:pt x="84" y="151"/>
                    <a:pt x="95" y="147"/>
                  </a:cubicBezTo>
                  <a:cubicBezTo>
                    <a:pt x="100" y="145"/>
                    <a:pt x="102" y="142"/>
                    <a:pt x="110" y="142"/>
                  </a:cubicBezTo>
                  <a:cubicBezTo>
                    <a:pt x="117" y="142"/>
                    <a:pt x="131" y="144"/>
                    <a:pt x="134" y="149"/>
                  </a:cubicBezTo>
                  <a:cubicBezTo>
                    <a:pt x="136" y="151"/>
                    <a:pt x="141" y="162"/>
                    <a:pt x="143" y="162"/>
                  </a:cubicBezTo>
                  <a:cubicBezTo>
                    <a:pt x="143" y="162"/>
                    <a:pt x="142" y="166"/>
                    <a:pt x="145" y="166"/>
                  </a:cubicBezTo>
                  <a:cubicBezTo>
                    <a:pt x="149" y="166"/>
                    <a:pt x="155" y="155"/>
                    <a:pt x="159" y="150"/>
                  </a:cubicBezTo>
                  <a:cubicBezTo>
                    <a:pt x="159" y="154"/>
                    <a:pt x="158" y="166"/>
                    <a:pt x="153" y="167"/>
                  </a:cubicBezTo>
                  <a:cubicBezTo>
                    <a:pt x="153" y="168"/>
                    <a:pt x="154" y="169"/>
                    <a:pt x="155" y="169"/>
                  </a:cubicBezTo>
                  <a:cubicBezTo>
                    <a:pt x="158" y="169"/>
                    <a:pt x="158" y="165"/>
                    <a:pt x="160" y="164"/>
                  </a:cubicBezTo>
                  <a:cubicBezTo>
                    <a:pt x="160" y="163"/>
                    <a:pt x="161" y="162"/>
                    <a:pt x="161" y="162"/>
                  </a:cubicBezTo>
                  <a:cubicBezTo>
                    <a:pt x="162" y="163"/>
                    <a:pt x="163" y="163"/>
                    <a:pt x="163" y="166"/>
                  </a:cubicBezTo>
                  <a:cubicBezTo>
                    <a:pt x="163" y="168"/>
                    <a:pt x="162" y="171"/>
                    <a:pt x="162" y="171"/>
                  </a:cubicBezTo>
                  <a:cubicBezTo>
                    <a:pt x="164" y="171"/>
                    <a:pt x="164" y="171"/>
                    <a:pt x="164" y="171"/>
                  </a:cubicBezTo>
                  <a:cubicBezTo>
                    <a:pt x="166" y="171"/>
                    <a:pt x="167" y="170"/>
                    <a:pt x="169" y="170"/>
                  </a:cubicBezTo>
                  <a:cubicBezTo>
                    <a:pt x="169" y="170"/>
                    <a:pt x="169" y="171"/>
                    <a:pt x="169" y="171"/>
                  </a:cubicBezTo>
                  <a:cubicBezTo>
                    <a:pt x="169" y="174"/>
                    <a:pt x="172" y="176"/>
                    <a:pt x="172" y="180"/>
                  </a:cubicBezTo>
                  <a:cubicBezTo>
                    <a:pt x="172" y="189"/>
                    <a:pt x="187" y="195"/>
                    <a:pt x="196" y="195"/>
                  </a:cubicBezTo>
                  <a:cubicBezTo>
                    <a:pt x="201" y="195"/>
                    <a:pt x="199" y="191"/>
                    <a:pt x="205" y="190"/>
                  </a:cubicBezTo>
                  <a:cubicBezTo>
                    <a:pt x="205" y="191"/>
                    <a:pt x="214" y="197"/>
                    <a:pt x="216" y="197"/>
                  </a:cubicBezTo>
                  <a:cubicBezTo>
                    <a:pt x="218" y="186"/>
                    <a:pt x="235" y="191"/>
                    <a:pt x="239" y="180"/>
                  </a:cubicBezTo>
                  <a:cubicBezTo>
                    <a:pt x="239" y="181"/>
                    <a:pt x="239" y="181"/>
                    <a:pt x="239" y="181"/>
                  </a:cubicBezTo>
                  <a:cubicBezTo>
                    <a:pt x="239" y="173"/>
                    <a:pt x="244" y="166"/>
                    <a:pt x="246" y="160"/>
                  </a:cubicBezTo>
                  <a:cubicBezTo>
                    <a:pt x="248" y="153"/>
                    <a:pt x="253" y="151"/>
                    <a:pt x="257" y="145"/>
                  </a:cubicBezTo>
                  <a:cubicBezTo>
                    <a:pt x="258" y="143"/>
                    <a:pt x="255" y="142"/>
                    <a:pt x="259" y="140"/>
                  </a:cubicBezTo>
                  <a:cubicBezTo>
                    <a:pt x="259" y="134"/>
                    <a:pt x="259" y="134"/>
                    <a:pt x="259" y="134"/>
                  </a:cubicBezTo>
                  <a:cubicBezTo>
                    <a:pt x="259" y="132"/>
                    <a:pt x="262" y="125"/>
                    <a:pt x="262" y="120"/>
                  </a:cubicBezTo>
                  <a:cubicBezTo>
                    <a:pt x="262" y="113"/>
                    <a:pt x="259" y="101"/>
                    <a:pt x="255" y="96"/>
                  </a:cubicBezTo>
                  <a:lnTo>
                    <a:pt x="255" y="95"/>
                  </a:lnTo>
                  <a:close/>
                </a:path>
              </a:pathLst>
            </a:custGeom>
            <a:solidFill>
              <a:schemeClr val="accent2"/>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 name="Freeform 37"/>
            <p:cNvSpPr>
              <a:spLocks/>
            </p:cNvSpPr>
            <p:nvPr/>
          </p:nvSpPr>
          <p:spPr bwMode="auto">
            <a:xfrm>
              <a:off x="6955586" y="4038776"/>
              <a:ext cx="94603" cy="89040"/>
            </a:xfrm>
            <a:custGeom>
              <a:avLst/>
              <a:gdLst>
                <a:gd name="T0" fmla="*/ 21 w 29"/>
                <a:gd name="T1" fmla="*/ 0 h 27"/>
                <a:gd name="T2" fmla="*/ 20 w 29"/>
                <a:gd name="T3" fmla="*/ 5 h 27"/>
                <a:gd name="T4" fmla="*/ 16 w 29"/>
                <a:gd name="T5" fmla="*/ 8 h 27"/>
                <a:gd name="T6" fmla="*/ 14 w 29"/>
                <a:gd name="T7" fmla="*/ 10 h 27"/>
                <a:gd name="T8" fmla="*/ 13 w 29"/>
                <a:gd name="T9" fmla="*/ 10 h 27"/>
                <a:gd name="T10" fmla="*/ 9 w 29"/>
                <a:gd name="T11" fmla="*/ 7 h 27"/>
                <a:gd name="T12" fmla="*/ 2 w 29"/>
                <a:gd name="T13" fmla="*/ 11 h 27"/>
                <a:gd name="T14" fmla="*/ 1 w 29"/>
                <a:gd name="T15" fmla="*/ 16 h 27"/>
                <a:gd name="T16" fmla="*/ 2 w 29"/>
                <a:gd name="T17" fmla="*/ 18 h 27"/>
                <a:gd name="T18" fmla="*/ 1 w 29"/>
                <a:gd name="T19" fmla="*/ 23 h 27"/>
                <a:gd name="T20" fmla="*/ 6 w 29"/>
                <a:gd name="T21" fmla="*/ 15 h 27"/>
                <a:gd name="T22" fmla="*/ 8 w 29"/>
                <a:gd name="T23" fmla="*/ 16 h 27"/>
                <a:gd name="T24" fmla="*/ 8 w 29"/>
                <a:gd name="T25" fmla="*/ 15 h 27"/>
                <a:gd name="T26" fmla="*/ 10 w 29"/>
                <a:gd name="T27" fmla="*/ 16 h 27"/>
                <a:gd name="T28" fmla="*/ 10 w 29"/>
                <a:gd name="T29" fmla="*/ 15 h 27"/>
                <a:gd name="T30" fmla="*/ 13 w 29"/>
                <a:gd name="T31" fmla="*/ 15 h 27"/>
                <a:gd name="T32" fmla="*/ 14 w 29"/>
                <a:gd name="T33" fmla="*/ 17 h 27"/>
                <a:gd name="T34" fmla="*/ 13 w 29"/>
                <a:gd name="T35" fmla="*/ 19 h 27"/>
                <a:gd name="T36" fmla="*/ 18 w 29"/>
                <a:gd name="T37" fmla="*/ 26 h 27"/>
                <a:gd name="T38" fmla="*/ 20 w 29"/>
                <a:gd name="T39" fmla="*/ 26 h 27"/>
                <a:gd name="T40" fmla="*/ 21 w 29"/>
                <a:gd name="T41" fmla="*/ 27 h 27"/>
                <a:gd name="T42" fmla="*/ 24 w 29"/>
                <a:gd name="T43" fmla="*/ 25 h 27"/>
                <a:gd name="T44" fmla="*/ 21 w 29"/>
                <a:gd name="T45" fmla="*/ 21 h 27"/>
                <a:gd name="T46" fmla="*/ 23 w 29"/>
                <a:gd name="T47" fmla="*/ 18 h 27"/>
                <a:gd name="T48" fmla="*/ 24 w 29"/>
                <a:gd name="T49" fmla="*/ 19 h 27"/>
                <a:gd name="T50" fmla="*/ 24 w 29"/>
                <a:gd name="T51" fmla="*/ 19 h 27"/>
                <a:gd name="T52" fmla="*/ 27 w 29"/>
                <a:gd name="T53" fmla="*/ 24 h 27"/>
                <a:gd name="T54" fmla="*/ 29 w 29"/>
                <a:gd name="T55" fmla="*/ 17 h 27"/>
                <a:gd name="T56" fmla="*/ 24 w 29"/>
                <a:gd name="T57" fmla="*/ 2 h 27"/>
                <a:gd name="T58" fmla="*/ 21 w 29"/>
                <a:gd name="T5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27">
                  <a:moveTo>
                    <a:pt x="21" y="0"/>
                  </a:moveTo>
                  <a:cubicBezTo>
                    <a:pt x="21" y="1"/>
                    <a:pt x="21" y="3"/>
                    <a:pt x="20" y="5"/>
                  </a:cubicBezTo>
                  <a:cubicBezTo>
                    <a:pt x="20" y="6"/>
                    <a:pt x="16" y="5"/>
                    <a:pt x="16" y="8"/>
                  </a:cubicBezTo>
                  <a:cubicBezTo>
                    <a:pt x="15" y="8"/>
                    <a:pt x="14" y="9"/>
                    <a:pt x="14" y="10"/>
                  </a:cubicBezTo>
                  <a:cubicBezTo>
                    <a:pt x="14" y="10"/>
                    <a:pt x="13" y="10"/>
                    <a:pt x="13" y="10"/>
                  </a:cubicBezTo>
                  <a:cubicBezTo>
                    <a:pt x="11" y="10"/>
                    <a:pt x="12" y="7"/>
                    <a:pt x="9" y="7"/>
                  </a:cubicBezTo>
                  <a:cubicBezTo>
                    <a:pt x="5" y="7"/>
                    <a:pt x="6" y="11"/>
                    <a:pt x="2" y="11"/>
                  </a:cubicBezTo>
                  <a:cubicBezTo>
                    <a:pt x="2" y="13"/>
                    <a:pt x="1" y="14"/>
                    <a:pt x="1" y="16"/>
                  </a:cubicBezTo>
                  <a:cubicBezTo>
                    <a:pt x="1" y="17"/>
                    <a:pt x="2" y="18"/>
                    <a:pt x="2" y="18"/>
                  </a:cubicBezTo>
                  <a:cubicBezTo>
                    <a:pt x="2" y="19"/>
                    <a:pt x="0" y="23"/>
                    <a:pt x="1" y="23"/>
                  </a:cubicBezTo>
                  <a:cubicBezTo>
                    <a:pt x="4" y="23"/>
                    <a:pt x="3" y="16"/>
                    <a:pt x="6" y="15"/>
                  </a:cubicBezTo>
                  <a:cubicBezTo>
                    <a:pt x="6" y="15"/>
                    <a:pt x="7" y="16"/>
                    <a:pt x="8" y="16"/>
                  </a:cubicBezTo>
                  <a:cubicBezTo>
                    <a:pt x="8" y="16"/>
                    <a:pt x="8" y="15"/>
                    <a:pt x="8" y="15"/>
                  </a:cubicBezTo>
                  <a:cubicBezTo>
                    <a:pt x="9" y="16"/>
                    <a:pt x="9" y="16"/>
                    <a:pt x="10" y="16"/>
                  </a:cubicBezTo>
                  <a:cubicBezTo>
                    <a:pt x="10" y="16"/>
                    <a:pt x="10" y="15"/>
                    <a:pt x="10" y="15"/>
                  </a:cubicBezTo>
                  <a:cubicBezTo>
                    <a:pt x="13" y="15"/>
                    <a:pt x="13" y="15"/>
                    <a:pt x="13" y="15"/>
                  </a:cubicBezTo>
                  <a:cubicBezTo>
                    <a:pt x="13" y="15"/>
                    <a:pt x="14" y="16"/>
                    <a:pt x="14" y="17"/>
                  </a:cubicBezTo>
                  <a:cubicBezTo>
                    <a:pt x="13" y="17"/>
                    <a:pt x="13" y="18"/>
                    <a:pt x="13" y="19"/>
                  </a:cubicBezTo>
                  <a:cubicBezTo>
                    <a:pt x="13" y="23"/>
                    <a:pt x="15" y="26"/>
                    <a:pt x="18" y="26"/>
                  </a:cubicBezTo>
                  <a:cubicBezTo>
                    <a:pt x="19" y="26"/>
                    <a:pt x="20" y="26"/>
                    <a:pt x="20" y="26"/>
                  </a:cubicBezTo>
                  <a:cubicBezTo>
                    <a:pt x="20" y="26"/>
                    <a:pt x="21" y="27"/>
                    <a:pt x="21" y="27"/>
                  </a:cubicBezTo>
                  <a:cubicBezTo>
                    <a:pt x="23" y="27"/>
                    <a:pt x="24" y="26"/>
                    <a:pt x="24" y="25"/>
                  </a:cubicBezTo>
                  <a:cubicBezTo>
                    <a:pt x="24" y="23"/>
                    <a:pt x="21" y="22"/>
                    <a:pt x="21" y="21"/>
                  </a:cubicBezTo>
                  <a:cubicBezTo>
                    <a:pt x="21" y="19"/>
                    <a:pt x="22" y="19"/>
                    <a:pt x="23" y="18"/>
                  </a:cubicBezTo>
                  <a:cubicBezTo>
                    <a:pt x="23" y="18"/>
                    <a:pt x="24" y="19"/>
                    <a:pt x="24" y="19"/>
                  </a:cubicBezTo>
                  <a:cubicBezTo>
                    <a:pt x="24" y="19"/>
                    <a:pt x="24" y="19"/>
                    <a:pt x="24" y="19"/>
                  </a:cubicBezTo>
                  <a:cubicBezTo>
                    <a:pt x="25" y="20"/>
                    <a:pt x="26" y="23"/>
                    <a:pt x="27" y="24"/>
                  </a:cubicBezTo>
                  <a:cubicBezTo>
                    <a:pt x="27" y="20"/>
                    <a:pt x="29" y="19"/>
                    <a:pt x="29" y="17"/>
                  </a:cubicBezTo>
                  <a:cubicBezTo>
                    <a:pt x="29" y="15"/>
                    <a:pt x="26" y="3"/>
                    <a:pt x="24" y="2"/>
                  </a:cubicBezTo>
                  <a:cubicBezTo>
                    <a:pt x="24" y="1"/>
                    <a:pt x="23" y="0"/>
                    <a:pt x="21"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8" name="Freeform 38"/>
            <p:cNvSpPr>
              <a:spLocks/>
            </p:cNvSpPr>
            <p:nvPr/>
          </p:nvSpPr>
          <p:spPr bwMode="auto">
            <a:xfrm>
              <a:off x="6866548" y="4016516"/>
              <a:ext cx="45910" cy="48694"/>
            </a:xfrm>
            <a:custGeom>
              <a:avLst/>
              <a:gdLst>
                <a:gd name="T0" fmla="*/ 0 w 14"/>
                <a:gd name="T1" fmla="*/ 15 h 15"/>
                <a:gd name="T2" fmla="*/ 1 w 14"/>
                <a:gd name="T3" fmla="*/ 15 h 15"/>
                <a:gd name="T4" fmla="*/ 9 w 14"/>
                <a:gd name="T5" fmla="*/ 6 h 15"/>
                <a:gd name="T6" fmla="*/ 12 w 14"/>
                <a:gd name="T7" fmla="*/ 4 h 15"/>
                <a:gd name="T8" fmla="*/ 14 w 14"/>
                <a:gd name="T9" fmla="*/ 3 h 15"/>
                <a:gd name="T10" fmla="*/ 12 w 14"/>
                <a:gd name="T11" fmla="*/ 0 h 15"/>
                <a:gd name="T12" fmla="*/ 11 w 14"/>
                <a:gd name="T13" fmla="*/ 2 h 15"/>
                <a:gd name="T14" fmla="*/ 0 w 14"/>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0" y="15"/>
                  </a:moveTo>
                  <a:cubicBezTo>
                    <a:pt x="1" y="15"/>
                    <a:pt x="1" y="15"/>
                    <a:pt x="1" y="15"/>
                  </a:cubicBezTo>
                  <a:cubicBezTo>
                    <a:pt x="4" y="13"/>
                    <a:pt x="8" y="11"/>
                    <a:pt x="9" y="6"/>
                  </a:cubicBezTo>
                  <a:cubicBezTo>
                    <a:pt x="10" y="6"/>
                    <a:pt x="12" y="6"/>
                    <a:pt x="12" y="4"/>
                  </a:cubicBezTo>
                  <a:cubicBezTo>
                    <a:pt x="13" y="4"/>
                    <a:pt x="13" y="4"/>
                    <a:pt x="14" y="3"/>
                  </a:cubicBezTo>
                  <a:cubicBezTo>
                    <a:pt x="13" y="2"/>
                    <a:pt x="12" y="2"/>
                    <a:pt x="12" y="0"/>
                  </a:cubicBezTo>
                  <a:cubicBezTo>
                    <a:pt x="12" y="0"/>
                    <a:pt x="12" y="1"/>
                    <a:pt x="11" y="2"/>
                  </a:cubicBezTo>
                  <a:cubicBezTo>
                    <a:pt x="9" y="7"/>
                    <a:pt x="2" y="9"/>
                    <a:pt x="0" y="15"/>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9" name="Freeform 39"/>
            <p:cNvSpPr>
              <a:spLocks/>
            </p:cNvSpPr>
            <p:nvPr/>
          </p:nvSpPr>
          <p:spPr bwMode="auto">
            <a:xfrm>
              <a:off x="6902720" y="3852349"/>
              <a:ext cx="91820" cy="130777"/>
            </a:xfrm>
            <a:custGeom>
              <a:avLst/>
              <a:gdLst>
                <a:gd name="T0" fmla="*/ 0 w 28"/>
                <a:gd name="T1" fmla="*/ 23 h 40"/>
                <a:gd name="T2" fmla="*/ 5 w 28"/>
                <a:gd name="T3" fmla="*/ 27 h 40"/>
                <a:gd name="T4" fmla="*/ 6 w 28"/>
                <a:gd name="T5" fmla="*/ 26 h 40"/>
                <a:gd name="T6" fmla="*/ 7 w 28"/>
                <a:gd name="T7" fmla="*/ 26 h 40"/>
                <a:gd name="T8" fmla="*/ 7 w 28"/>
                <a:gd name="T9" fmla="*/ 28 h 40"/>
                <a:gd name="T10" fmla="*/ 6 w 28"/>
                <a:gd name="T11" fmla="*/ 30 h 40"/>
                <a:gd name="T12" fmla="*/ 9 w 28"/>
                <a:gd name="T13" fmla="*/ 32 h 40"/>
                <a:gd name="T14" fmla="*/ 13 w 28"/>
                <a:gd name="T15" fmla="*/ 31 h 40"/>
                <a:gd name="T16" fmla="*/ 18 w 28"/>
                <a:gd name="T17" fmla="*/ 36 h 40"/>
                <a:gd name="T18" fmla="*/ 18 w 28"/>
                <a:gd name="T19" fmla="*/ 32 h 40"/>
                <a:gd name="T20" fmla="*/ 26 w 28"/>
                <a:gd name="T21" fmla="*/ 38 h 40"/>
                <a:gd name="T22" fmla="*/ 27 w 28"/>
                <a:gd name="T23" fmla="*/ 40 h 40"/>
                <a:gd name="T24" fmla="*/ 28 w 28"/>
                <a:gd name="T25" fmla="*/ 39 h 40"/>
                <a:gd name="T26" fmla="*/ 28 w 28"/>
                <a:gd name="T27" fmla="*/ 37 h 40"/>
                <a:gd name="T28" fmla="*/ 25 w 28"/>
                <a:gd name="T29" fmla="*/ 35 h 40"/>
                <a:gd name="T30" fmla="*/ 23 w 28"/>
                <a:gd name="T31" fmla="*/ 35 h 40"/>
                <a:gd name="T32" fmla="*/ 25 w 28"/>
                <a:gd name="T33" fmla="*/ 32 h 40"/>
                <a:gd name="T34" fmla="*/ 23 w 28"/>
                <a:gd name="T35" fmla="*/ 32 h 40"/>
                <a:gd name="T36" fmla="*/ 22 w 28"/>
                <a:gd name="T37" fmla="*/ 33 h 40"/>
                <a:gd name="T38" fmla="*/ 17 w 28"/>
                <a:gd name="T39" fmla="*/ 28 h 40"/>
                <a:gd name="T40" fmla="*/ 15 w 28"/>
                <a:gd name="T41" fmla="*/ 30 h 40"/>
                <a:gd name="T42" fmla="*/ 15 w 28"/>
                <a:gd name="T43" fmla="*/ 31 h 40"/>
                <a:gd name="T44" fmla="*/ 10 w 28"/>
                <a:gd name="T45" fmla="*/ 22 h 40"/>
                <a:gd name="T46" fmla="*/ 14 w 28"/>
                <a:gd name="T47" fmla="*/ 13 h 40"/>
                <a:gd name="T48" fmla="*/ 11 w 28"/>
                <a:gd name="T49" fmla="*/ 4 h 40"/>
                <a:gd name="T50" fmla="*/ 11 w 28"/>
                <a:gd name="T51" fmla="*/ 3 h 40"/>
                <a:gd name="T52" fmla="*/ 11 w 28"/>
                <a:gd name="T53" fmla="*/ 2 h 40"/>
                <a:gd name="T54" fmla="*/ 8 w 28"/>
                <a:gd name="T55" fmla="*/ 4 h 40"/>
                <a:gd name="T56" fmla="*/ 4 w 28"/>
                <a:gd name="T57" fmla="*/ 0 h 40"/>
                <a:gd name="T58" fmla="*/ 2 w 28"/>
                <a:gd name="T59" fmla="*/ 4 h 40"/>
                <a:gd name="T60" fmla="*/ 3 w 28"/>
                <a:gd name="T61" fmla="*/ 10 h 40"/>
                <a:gd name="T62" fmla="*/ 2 w 28"/>
                <a:gd name="T63" fmla="*/ 16 h 40"/>
                <a:gd name="T64" fmla="*/ 0 w 28"/>
                <a:gd name="T6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40">
                  <a:moveTo>
                    <a:pt x="0" y="23"/>
                  </a:moveTo>
                  <a:cubicBezTo>
                    <a:pt x="0" y="24"/>
                    <a:pt x="4" y="27"/>
                    <a:pt x="5" y="27"/>
                  </a:cubicBezTo>
                  <a:cubicBezTo>
                    <a:pt x="5" y="27"/>
                    <a:pt x="6" y="26"/>
                    <a:pt x="6" y="26"/>
                  </a:cubicBezTo>
                  <a:cubicBezTo>
                    <a:pt x="7" y="26"/>
                    <a:pt x="7" y="26"/>
                    <a:pt x="7" y="26"/>
                  </a:cubicBezTo>
                  <a:cubicBezTo>
                    <a:pt x="7" y="28"/>
                    <a:pt x="7" y="28"/>
                    <a:pt x="7" y="28"/>
                  </a:cubicBezTo>
                  <a:cubicBezTo>
                    <a:pt x="7" y="28"/>
                    <a:pt x="6" y="28"/>
                    <a:pt x="6" y="30"/>
                  </a:cubicBezTo>
                  <a:cubicBezTo>
                    <a:pt x="6" y="31"/>
                    <a:pt x="8" y="32"/>
                    <a:pt x="9" y="32"/>
                  </a:cubicBezTo>
                  <a:cubicBezTo>
                    <a:pt x="10" y="33"/>
                    <a:pt x="11" y="31"/>
                    <a:pt x="13" y="31"/>
                  </a:cubicBezTo>
                  <a:cubicBezTo>
                    <a:pt x="15" y="31"/>
                    <a:pt x="16" y="36"/>
                    <a:pt x="18" y="36"/>
                  </a:cubicBezTo>
                  <a:cubicBezTo>
                    <a:pt x="18" y="34"/>
                    <a:pt x="17" y="33"/>
                    <a:pt x="18" y="32"/>
                  </a:cubicBezTo>
                  <a:cubicBezTo>
                    <a:pt x="20" y="34"/>
                    <a:pt x="24" y="36"/>
                    <a:pt x="26" y="38"/>
                  </a:cubicBezTo>
                  <a:cubicBezTo>
                    <a:pt x="26" y="39"/>
                    <a:pt x="26" y="40"/>
                    <a:pt x="27" y="40"/>
                  </a:cubicBezTo>
                  <a:cubicBezTo>
                    <a:pt x="27" y="40"/>
                    <a:pt x="27" y="39"/>
                    <a:pt x="28" y="39"/>
                  </a:cubicBezTo>
                  <a:cubicBezTo>
                    <a:pt x="28" y="38"/>
                    <a:pt x="28" y="38"/>
                    <a:pt x="28" y="37"/>
                  </a:cubicBezTo>
                  <a:cubicBezTo>
                    <a:pt x="26" y="37"/>
                    <a:pt x="25" y="36"/>
                    <a:pt x="25" y="35"/>
                  </a:cubicBezTo>
                  <a:cubicBezTo>
                    <a:pt x="24" y="35"/>
                    <a:pt x="23" y="35"/>
                    <a:pt x="23" y="35"/>
                  </a:cubicBezTo>
                  <a:cubicBezTo>
                    <a:pt x="23" y="34"/>
                    <a:pt x="24" y="33"/>
                    <a:pt x="25" y="32"/>
                  </a:cubicBezTo>
                  <a:cubicBezTo>
                    <a:pt x="24" y="32"/>
                    <a:pt x="24" y="32"/>
                    <a:pt x="23" y="32"/>
                  </a:cubicBezTo>
                  <a:cubicBezTo>
                    <a:pt x="23" y="32"/>
                    <a:pt x="22" y="33"/>
                    <a:pt x="22" y="33"/>
                  </a:cubicBezTo>
                  <a:cubicBezTo>
                    <a:pt x="20" y="33"/>
                    <a:pt x="20" y="29"/>
                    <a:pt x="17" y="28"/>
                  </a:cubicBezTo>
                  <a:cubicBezTo>
                    <a:pt x="16" y="28"/>
                    <a:pt x="15" y="29"/>
                    <a:pt x="15" y="30"/>
                  </a:cubicBezTo>
                  <a:cubicBezTo>
                    <a:pt x="15" y="30"/>
                    <a:pt x="15" y="31"/>
                    <a:pt x="15" y="31"/>
                  </a:cubicBezTo>
                  <a:cubicBezTo>
                    <a:pt x="13" y="30"/>
                    <a:pt x="10" y="25"/>
                    <a:pt x="10" y="22"/>
                  </a:cubicBezTo>
                  <a:cubicBezTo>
                    <a:pt x="10" y="18"/>
                    <a:pt x="14" y="18"/>
                    <a:pt x="14" y="13"/>
                  </a:cubicBezTo>
                  <a:cubicBezTo>
                    <a:pt x="14" y="10"/>
                    <a:pt x="11" y="7"/>
                    <a:pt x="11" y="4"/>
                  </a:cubicBezTo>
                  <a:cubicBezTo>
                    <a:pt x="11" y="4"/>
                    <a:pt x="11" y="3"/>
                    <a:pt x="11" y="3"/>
                  </a:cubicBezTo>
                  <a:cubicBezTo>
                    <a:pt x="11" y="3"/>
                    <a:pt x="11" y="2"/>
                    <a:pt x="11" y="2"/>
                  </a:cubicBezTo>
                  <a:cubicBezTo>
                    <a:pt x="10" y="2"/>
                    <a:pt x="9" y="4"/>
                    <a:pt x="8" y="4"/>
                  </a:cubicBezTo>
                  <a:cubicBezTo>
                    <a:pt x="6" y="4"/>
                    <a:pt x="6" y="0"/>
                    <a:pt x="4" y="0"/>
                  </a:cubicBezTo>
                  <a:cubicBezTo>
                    <a:pt x="3" y="0"/>
                    <a:pt x="2" y="2"/>
                    <a:pt x="2" y="4"/>
                  </a:cubicBezTo>
                  <a:cubicBezTo>
                    <a:pt x="2" y="7"/>
                    <a:pt x="3" y="8"/>
                    <a:pt x="3" y="10"/>
                  </a:cubicBezTo>
                  <a:cubicBezTo>
                    <a:pt x="3" y="12"/>
                    <a:pt x="2" y="15"/>
                    <a:pt x="2" y="16"/>
                  </a:cubicBezTo>
                  <a:cubicBezTo>
                    <a:pt x="0" y="16"/>
                    <a:pt x="0" y="20"/>
                    <a:pt x="0" y="2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0" name="Freeform 40"/>
            <p:cNvSpPr>
              <a:spLocks/>
            </p:cNvSpPr>
            <p:nvPr/>
          </p:nvSpPr>
          <p:spPr bwMode="auto">
            <a:xfrm>
              <a:off x="6994540" y="3983126"/>
              <a:ext cx="33389" cy="52867"/>
            </a:xfrm>
            <a:custGeom>
              <a:avLst/>
              <a:gdLst>
                <a:gd name="T0" fmla="*/ 7 w 10"/>
                <a:gd name="T1" fmla="*/ 1 h 16"/>
                <a:gd name="T2" fmla="*/ 2 w 10"/>
                <a:gd name="T3" fmla="*/ 0 h 16"/>
                <a:gd name="T4" fmla="*/ 0 w 10"/>
                <a:gd name="T5" fmla="*/ 1 h 16"/>
                <a:gd name="T6" fmla="*/ 5 w 10"/>
                <a:gd name="T7" fmla="*/ 7 h 16"/>
                <a:gd name="T8" fmla="*/ 4 w 10"/>
                <a:gd name="T9" fmla="*/ 8 h 16"/>
                <a:gd name="T10" fmla="*/ 2 w 10"/>
                <a:gd name="T11" fmla="*/ 8 h 16"/>
                <a:gd name="T12" fmla="*/ 2 w 10"/>
                <a:gd name="T13" fmla="*/ 9 h 16"/>
                <a:gd name="T14" fmla="*/ 5 w 10"/>
                <a:gd name="T15" fmla="*/ 12 h 16"/>
                <a:gd name="T16" fmla="*/ 5 w 10"/>
                <a:gd name="T17" fmla="*/ 13 h 16"/>
                <a:gd name="T18" fmla="*/ 6 w 10"/>
                <a:gd name="T19" fmla="*/ 16 h 16"/>
                <a:gd name="T20" fmla="*/ 7 w 10"/>
                <a:gd name="T21" fmla="*/ 16 h 16"/>
                <a:gd name="T22" fmla="*/ 8 w 10"/>
                <a:gd name="T23" fmla="*/ 14 h 16"/>
                <a:gd name="T24" fmla="*/ 6 w 10"/>
                <a:gd name="T25" fmla="*/ 10 h 16"/>
                <a:gd name="T26" fmla="*/ 9 w 10"/>
                <a:gd name="T27" fmla="*/ 11 h 16"/>
                <a:gd name="T28" fmla="*/ 10 w 10"/>
                <a:gd name="T29" fmla="*/ 8 h 16"/>
                <a:gd name="T30" fmla="*/ 8 w 10"/>
                <a:gd name="T31" fmla="*/ 6 h 16"/>
                <a:gd name="T32" fmla="*/ 8 w 10"/>
                <a:gd name="T33" fmla="*/ 3 h 16"/>
                <a:gd name="T34" fmla="*/ 7 w 10"/>
                <a:gd name="T35" fmla="*/ 3 h 16"/>
                <a:gd name="T36" fmla="*/ 7 w 10"/>
                <a:gd name="T3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6">
                  <a:moveTo>
                    <a:pt x="7" y="1"/>
                  </a:moveTo>
                  <a:cubicBezTo>
                    <a:pt x="5" y="1"/>
                    <a:pt x="4" y="0"/>
                    <a:pt x="2" y="0"/>
                  </a:cubicBezTo>
                  <a:cubicBezTo>
                    <a:pt x="2" y="0"/>
                    <a:pt x="1" y="1"/>
                    <a:pt x="0" y="1"/>
                  </a:cubicBezTo>
                  <a:cubicBezTo>
                    <a:pt x="1" y="3"/>
                    <a:pt x="5" y="4"/>
                    <a:pt x="5" y="7"/>
                  </a:cubicBezTo>
                  <a:cubicBezTo>
                    <a:pt x="5" y="7"/>
                    <a:pt x="5" y="8"/>
                    <a:pt x="4" y="8"/>
                  </a:cubicBezTo>
                  <a:cubicBezTo>
                    <a:pt x="4" y="8"/>
                    <a:pt x="3" y="8"/>
                    <a:pt x="2" y="8"/>
                  </a:cubicBezTo>
                  <a:cubicBezTo>
                    <a:pt x="2" y="9"/>
                    <a:pt x="2" y="9"/>
                    <a:pt x="2" y="9"/>
                  </a:cubicBezTo>
                  <a:cubicBezTo>
                    <a:pt x="2" y="10"/>
                    <a:pt x="3" y="12"/>
                    <a:pt x="5" y="12"/>
                  </a:cubicBezTo>
                  <a:cubicBezTo>
                    <a:pt x="5" y="13"/>
                    <a:pt x="5" y="13"/>
                    <a:pt x="5" y="13"/>
                  </a:cubicBezTo>
                  <a:cubicBezTo>
                    <a:pt x="4" y="14"/>
                    <a:pt x="4" y="16"/>
                    <a:pt x="6" y="16"/>
                  </a:cubicBezTo>
                  <a:cubicBezTo>
                    <a:pt x="6" y="16"/>
                    <a:pt x="7" y="16"/>
                    <a:pt x="7" y="16"/>
                  </a:cubicBezTo>
                  <a:cubicBezTo>
                    <a:pt x="8" y="14"/>
                    <a:pt x="8" y="14"/>
                    <a:pt x="8" y="14"/>
                  </a:cubicBezTo>
                  <a:cubicBezTo>
                    <a:pt x="7" y="14"/>
                    <a:pt x="6" y="12"/>
                    <a:pt x="6" y="10"/>
                  </a:cubicBezTo>
                  <a:cubicBezTo>
                    <a:pt x="9" y="11"/>
                    <a:pt x="9" y="11"/>
                    <a:pt x="9" y="11"/>
                  </a:cubicBezTo>
                  <a:cubicBezTo>
                    <a:pt x="9" y="10"/>
                    <a:pt x="9" y="9"/>
                    <a:pt x="10" y="8"/>
                  </a:cubicBezTo>
                  <a:cubicBezTo>
                    <a:pt x="9" y="8"/>
                    <a:pt x="8" y="6"/>
                    <a:pt x="8" y="6"/>
                  </a:cubicBezTo>
                  <a:cubicBezTo>
                    <a:pt x="8" y="6"/>
                    <a:pt x="8" y="4"/>
                    <a:pt x="8" y="3"/>
                  </a:cubicBezTo>
                  <a:cubicBezTo>
                    <a:pt x="8" y="3"/>
                    <a:pt x="7" y="3"/>
                    <a:pt x="7" y="3"/>
                  </a:cubicBezTo>
                  <a:cubicBezTo>
                    <a:pt x="7" y="2"/>
                    <a:pt x="7" y="2"/>
                    <a:pt x="7" y="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1" name="Freeform 41"/>
            <p:cNvSpPr>
              <a:spLocks/>
            </p:cNvSpPr>
            <p:nvPr/>
          </p:nvSpPr>
          <p:spPr bwMode="auto">
            <a:xfrm>
              <a:off x="6951412" y="3997039"/>
              <a:ext cx="23651" cy="31999"/>
            </a:xfrm>
            <a:custGeom>
              <a:avLst/>
              <a:gdLst>
                <a:gd name="T0" fmla="*/ 2 w 7"/>
                <a:gd name="T1" fmla="*/ 1 h 10"/>
                <a:gd name="T2" fmla="*/ 1 w 7"/>
                <a:gd name="T3" fmla="*/ 0 h 10"/>
                <a:gd name="T4" fmla="*/ 0 w 7"/>
                <a:gd name="T5" fmla="*/ 1 h 10"/>
                <a:gd name="T6" fmla="*/ 1 w 7"/>
                <a:gd name="T7" fmla="*/ 10 h 10"/>
                <a:gd name="T8" fmla="*/ 7 w 7"/>
                <a:gd name="T9" fmla="*/ 4 h 10"/>
                <a:gd name="T10" fmla="*/ 2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2" y="1"/>
                  </a:moveTo>
                  <a:cubicBezTo>
                    <a:pt x="2" y="1"/>
                    <a:pt x="2" y="0"/>
                    <a:pt x="1" y="0"/>
                  </a:cubicBezTo>
                  <a:cubicBezTo>
                    <a:pt x="1" y="0"/>
                    <a:pt x="0" y="1"/>
                    <a:pt x="0" y="1"/>
                  </a:cubicBezTo>
                  <a:cubicBezTo>
                    <a:pt x="0" y="3"/>
                    <a:pt x="1" y="7"/>
                    <a:pt x="1" y="10"/>
                  </a:cubicBezTo>
                  <a:cubicBezTo>
                    <a:pt x="3" y="9"/>
                    <a:pt x="7" y="7"/>
                    <a:pt x="7" y="4"/>
                  </a:cubicBezTo>
                  <a:cubicBezTo>
                    <a:pt x="7" y="2"/>
                    <a:pt x="4" y="2"/>
                    <a:pt x="2" y="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2" name="Freeform 42"/>
            <p:cNvSpPr>
              <a:spLocks/>
            </p:cNvSpPr>
            <p:nvPr/>
          </p:nvSpPr>
          <p:spPr bwMode="auto">
            <a:xfrm>
              <a:off x="6965325" y="4016516"/>
              <a:ext cx="22259" cy="43129"/>
            </a:xfrm>
            <a:custGeom>
              <a:avLst/>
              <a:gdLst>
                <a:gd name="T0" fmla="*/ 4 w 7"/>
                <a:gd name="T1" fmla="*/ 1 h 13"/>
                <a:gd name="T2" fmla="*/ 2 w 7"/>
                <a:gd name="T3" fmla="*/ 6 h 13"/>
                <a:gd name="T4" fmla="*/ 0 w 7"/>
                <a:gd name="T5" fmla="*/ 8 h 13"/>
                <a:gd name="T6" fmla="*/ 5 w 7"/>
                <a:gd name="T7" fmla="*/ 13 h 13"/>
                <a:gd name="T8" fmla="*/ 6 w 7"/>
                <a:gd name="T9" fmla="*/ 12 h 13"/>
                <a:gd name="T10" fmla="*/ 5 w 7"/>
                <a:gd name="T11" fmla="*/ 9 h 13"/>
                <a:gd name="T12" fmla="*/ 7 w 7"/>
                <a:gd name="T13" fmla="*/ 3 h 13"/>
                <a:gd name="T14" fmla="*/ 4 w 7"/>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4" y="1"/>
                  </a:moveTo>
                  <a:cubicBezTo>
                    <a:pt x="3" y="1"/>
                    <a:pt x="2" y="6"/>
                    <a:pt x="2" y="6"/>
                  </a:cubicBezTo>
                  <a:cubicBezTo>
                    <a:pt x="2" y="6"/>
                    <a:pt x="0" y="7"/>
                    <a:pt x="0" y="8"/>
                  </a:cubicBezTo>
                  <a:cubicBezTo>
                    <a:pt x="0" y="9"/>
                    <a:pt x="4" y="13"/>
                    <a:pt x="5" y="13"/>
                  </a:cubicBezTo>
                  <a:cubicBezTo>
                    <a:pt x="5" y="13"/>
                    <a:pt x="6" y="12"/>
                    <a:pt x="6" y="12"/>
                  </a:cubicBezTo>
                  <a:cubicBezTo>
                    <a:pt x="6" y="11"/>
                    <a:pt x="5" y="11"/>
                    <a:pt x="5" y="9"/>
                  </a:cubicBezTo>
                  <a:cubicBezTo>
                    <a:pt x="5" y="7"/>
                    <a:pt x="7" y="5"/>
                    <a:pt x="7" y="3"/>
                  </a:cubicBezTo>
                  <a:cubicBezTo>
                    <a:pt x="7" y="2"/>
                    <a:pt x="6" y="0"/>
                    <a:pt x="4" y="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3" name="Freeform 43"/>
            <p:cNvSpPr>
              <a:spLocks/>
            </p:cNvSpPr>
            <p:nvPr/>
          </p:nvSpPr>
          <p:spPr bwMode="auto">
            <a:xfrm>
              <a:off x="6984802" y="4019299"/>
              <a:ext cx="12521" cy="23651"/>
            </a:xfrm>
            <a:custGeom>
              <a:avLst/>
              <a:gdLst>
                <a:gd name="T0" fmla="*/ 0 w 4"/>
                <a:gd name="T1" fmla="*/ 7 h 7"/>
                <a:gd name="T2" fmla="*/ 1 w 4"/>
                <a:gd name="T3" fmla="*/ 7 h 7"/>
                <a:gd name="T4" fmla="*/ 4 w 4"/>
                <a:gd name="T5" fmla="*/ 0 h 7"/>
                <a:gd name="T6" fmla="*/ 2 w 4"/>
                <a:gd name="T7" fmla="*/ 0 h 7"/>
                <a:gd name="T8" fmla="*/ 0 w 4"/>
                <a:gd name="T9" fmla="*/ 7 h 7"/>
              </a:gdLst>
              <a:ahLst/>
              <a:cxnLst>
                <a:cxn ang="0">
                  <a:pos x="T0" y="T1"/>
                </a:cxn>
                <a:cxn ang="0">
                  <a:pos x="T2" y="T3"/>
                </a:cxn>
                <a:cxn ang="0">
                  <a:pos x="T4" y="T5"/>
                </a:cxn>
                <a:cxn ang="0">
                  <a:pos x="T6" y="T7"/>
                </a:cxn>
                <a:cxn ang="0">
                  <a:pos x="T8" y="T9"/>
                </a:cxn>
              </a:cxnLst>
              <a:rect l="0" t="0" r="r" b="b"/>
              <a:pathLst>
                <a:path w="4" h="7">
                  <a:moveTo>
                    <a:pt x="0" y="7"/>
                  </a:moveTo>
                  <a:cubicBezTo>
                    <a:pt x="1" y="7"/>
                    <a:pt x="1" y="7"/>
                    <a:pt x="1" y="7"/>
                  </a:cubicBezTo>
                  <a:cubicBezTo>
                    <a:pt x="1" y="4"/>
                    <a:pt x="4" y="4"/>
                    <a:pt x="4" y="0"/>
                  </a:cubicBezTo>
                  <a:cubicBezTo>
                    <a:pt x="4" y="0"/>
                    <a:pt x="3" y="0"/>
                    <a:pt x="2" y="0"/>
                  </a:cubicBezTo>
                  <a:cubicBezTo>
                    <a:pt x="2" y="4"/>
                    <a:pt x="1" y="5"/>
                    <a:pt x="0" y="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4" name="Freeform 44"/>
            <p:cNvSpPr>
              <a:spLocks/>
            </p:cNvSpPr>
            <p:nvPr/>
          </p:nvSpPr>
          <p:spPr bwMode="auto">
            <a:xfrm>
              <a:off x="6991758" y="4035994"/>
              <a:ext cx="15303" cy="13912"/>
            </a:xfrm>
            <a:custGeom>
              <a:avLst/>
              <a:gdLst>
                <a:gd name="T0" fmla="*/ 5 w 5"/>
                <a:gd name="T1" fmla="*/ 0 h 4"/>
                <a:gd name="T2" fmla="*/ 2 w 5"/>
                <a:gd name="T3" fmla="*/ 0 h 4"/>
                <a:gd name="T4" fmla="*/ 0 w 5"/>
                <a:gd name="T5" fmla="*/ 3 h 4"/>
                <a:gd name="T6" fmla="*/ 1 w 5"/>
                <a:gd name="T7" fmla="*/ 4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4" y="1"/>
                    <a:pt x="3" y="0"/>
                    <a:pt x="2" y="0"/>
                  </a:cubicBezTo>
                  <a:cubicBezTo>
                    <a:pt x="1" y="1"/>
                    <a:pt x="0" y="2"/>
                    <a:pt x="0" y="3"/>
                  </a:cubicBezTo>
                  <a:cubicBezTo>
                    <a:pt x="0" y="3"/>
                    <a:pt x="1" y="4"/>
                    <a:pt x="1" y="4"/>
                  </a:cubicBezTo>
                  <a:cubicBezTo>
                    <a:pt x="3" y="4"/>
                    <a:pt x="5" y="2"/>
                    <a:pt x="5"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5" name="Freeform 45"/>
            <p:cNvSpPr>
              <a:spLocks/>
            </p:cNvSpPr>
            <p:nvPr/>
          </p:nvSpPr>
          <p:spPr bwMode="auto">
            <a:xfrm>
              <a:off x="6975063" y="3983126"/>
              <a:ext cx="16695" cy="19477"/>
            </a:xfrm>
            <a:custGeom>
              <a:avLst/>
              <a:gdLst>
                <a:gd name="T0" fmla="*/ 5 w 5"/>
                <a:gd name="T1" fmla="*/ 5 h 6"/>
                <a:gd name="T2" fmla="*/ 2 w 5"/>
                <a:gd name="T3" fmla="*/ 0 h 6"/>
                <a:gd name="T4" fmla="*/ 0 w 5"/>
                <a:gd name="T5" fmla="*/ 0 h 6"/>
                <a:gd name="T6" fmla="*/ 0 w 5"/>
                <a:gd name="T7" fmla="*/ 3 h 6"/>
                <a:gd name="T8" fmla="*/ 3 w 5"/>
                <a:gd name="T9" fmla="*/ 3 h 6"/>
                <a:gd name="T10" fmla="*/ 5 w 5"/>
                <a:gd name="T11" fmla="*/ 5 h 6"/>
              </a:gdLst>
              <a:ahLst/>
              <a:cxnLst>
                <a:cxn ang="0">
                  <a:pos x="T0" y="T1"/>
                </a:cxn>
                <a:cxn ang="0">
                  <a:pos x="T2" y="T3"/>
                </a:cxn>
                <a:cxn ang="0">
                  <a:pos x="T4" y="T5"/>
                </a:cxn>
                <a:cxn ang="0">
                  <a:pos x="T6" y="T7"/>
                </a:cxn>
                <a:cxn ang="0">
                  <a:pos x="T8" y="T9"/>
                </a:cxn>
                <a:cxn ang="0">
                  <a:pos x="T10" y="T11"/>
                </a:cxn>
              </a:cxnLst>
              <a:rect l="0" t="0" r="r" b="b"/>
              <a:pathLst>
                <a:path w="5" h="6">
                  <a:moveTo>
                    <a:pt x="5" y="5"/>
                  </a:moveTo>
                  <a:cubicBezTo>
                    <a:pt x="5" y="2"/>
                    <a:pt x="3" y="2"/>
                    <a:pt x="2" y="0"/>
                  </a:cubicBezTo>
                  <a:cubicBezTo>
                    <a:pt x="0" y="0"/>
                    <a:pt x="0" y="0"/>
                    <a:pt x="0" y="0"/>
                  </a:cubicBezTo>
                  <a:cubicBezTo>
                    <a:pt x="0" y="1"/>
                    <a:pt x="0" y="2"/>
                    <a:pt x="0" y="3"/>
                  </a:cubicBezTo>
                  <a:cubicBezTo>
                    <a:pt x="1" y="3"/>
                    <a:pt x="2" y="3"/>
                    <a:pt x="3" y="3"/>
                  </a:cubicBezTo>
                  <a:cubicBezTo>
                    <a:pt x="3" y="4"/>
                    <a:pt x="5" y="6"/>
                    <a:pt x="5" y="5"/>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 name="Freeform 46"/>
            <p:cNvSpPr>
              <a:spLocks/>
            </p:cNvSpPr>
            <p:nvPr/>
          </p:nvSpPr>
          <p:spPr bwMode="auto">
            <a:xfrm>
              <a:off x="6919414" y="3963649"/>
              <a:ext cx="25042" cy="23651"/>
            </a:xfrm>
            <a:custGeom>
              <a:avLst/>
              <a:gdLst>
                <a:gd name="T0" fmla="*/ 6 w 8"/>
                <a:gd name="T1" fmla="*/ 7 h 7"/>
                <a:gd name="T2" fmla="*/ 7 w 8"/>
                <a:gd name="T3" fmla="*/ 3 h 7"/>
                <a:gd name="T4" fmla="*/ 2 w 8"/>
                <a:gd name="T5" fmla="*/ 0 h 7"/>
                <a:gd name="T6" fmla="*/ 0 w 8"/>
                <a:gd name="T7" fmla="*/ 0 h 7"/>
                <a:gd name="T8" fmla="*/ 6 w 8"/>
                <a:gd name="T9" fmla="*/ 7 h 7"/>
              </a:gdLst>
              <a:ahLst/>
              <a:cxnLst>
                <a:cxn ang="0">
                  <a:pos x="T0" y="T1"/>
                </a:cxn>
                <a:cxn ang="0">
                  <a:pos x="T2" y="T3"/>
                </a:cxn>
                <a:cxn ang="0">
                  <a:pos x="T4" y="T5"/>
                </a:cxn>
                <a:cxn ang="0">
                  <a:pos x="T6" y="T7"/>
                </a:cxn>
                <a:cxn ang="0">
                  <a:pos x="T8" y="T9"/>
                </a:cxn>
              </a:cxnLst>
              <a:rect l="0" t="0" r="r" b="b"/>
              <a:pathLst>
                <a:path w="8" h="7">
                  <a:moveTo>
                    <a:pt x="6" y="7"/>
                  </a:moveTo>
                  <a:cubicBezTo>
                    <a:pt x="7" y="7"/>
                    <a:pt x="8" y="5"/>
                    <a:pt x="7" y="3"/>
                  </a:cubicBezTo>
                  <a:cubicBezTo>
                    <a:pt x="7" y="1"/>
                    <a:pt x="5" y="1"/>
                    <a:pt x="2" y="0"/>
                  </a:cubicBezTo>
                  <a:cubicBezTo>
                    <a:pt x="0" y="0"/>
                    <a:pt x="0" y="0"/>
                    <a:pt x="0" y="0"/>
                  </a:cubicBezTo>
                  <a:cubicBezTo>
                    <a:pt x="0" y="0"/>
                    <a:pt x="5" y="7"/>
                    <a:pt x="6" y="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7" name="Freeform 47"/>
            <p:cNvSpPr>
              <a:spLocks/>
            </p:cNvSpPr>
            <p:nvPr/>
          </p:nvSpPr>
          <p:spPr bwMode="auto">
            <a:xfrm>
              <a:off x="6944456" y="3966432"/>
              <a:ext cx="6956" cy="4174"/>
            </a:xfrm>
            <a:custGeom>
              <a:avLst/>
              <a:gdLst>
                <a:gd name="T0" fmla="*/ 0 w 2"/>
                <a:gd name="T1" fmla="*/ 0 h 1"/>
                <a:gd name="T2" fmla="*/ 2 w 2"/>
                <a:gd name="T3" fmla="*/ 0 h 1"/>
                <a:gd name="T4" fmla="*/ 0 w 2"/>
                <a:gd name="T5" fmla="*/ 0 h 1"/>
              </a:gdLst>
              <a:ahLst/>
              <a:cxnLst>
                <a:cxn ang="0">
                  <a:pos x="T0" y="T1"/>
                </a:cxn>
                <a:cxn ang="0">
                  <a:pos x="T2" y="T3"/>
                </a:cxn>
                <a:cxn ang="0">
                  <a:pos x="T4" y="T5"/>
                </a:cxn>
              </a:cxnLst>
              <a:rect l="0" t="0" r="r" b="b"/>
              <a:pathLst>
                <a:path w="2" h="1">
                  <a:moveTo>
                    <a:pt x="0" y="0"/>
                  </a:moveTo>
                  <a:cubicBezTo>
                    <a:pt x="0" y="1"/>
                    <a:pt x="2" y="0"/>
                    <a:pt x="2" y="0"/>
                  </a:cubicBezTo>
                  <a:cubicBezTo>
                    <a:pt x="2" y="0"/>
                    <a:pt x="1" y="0"/>
                    <a:pt x="0"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8" name="Freeform 48"/>
            <p:cNvSpPr>
              <a:spLocks/>
            </p:cNvSpPr>
            <p:nvPr/>
          </p:nvSpPr>
          <p:spPr bwMode="auto">
            <a:xfrm>
              <a:off x="6908285" y="3696529"/>
              <a:ext cx="47301" cy="66780"/>
            </a:xfrm>
            <a:custGeom>
              <a:avLst/>
              <a:gdLst>
                <a:gd name="T0" fmla="*/ 8 w 14"/>
                <a:gd name="T1" fmla="*/ 0 h 20"/>
                <a:gd name="T2" fmla="*/ 0 w 14"/>
                <a:gd name="T3" fmla="*/ 14 h 20"/>
                <a:gd name="T4" fmla="*/ 4 w 14"/>
                <a:gd name="T5" fmla="*/ 20 h 20"/>
                <a:gd name="T6" fmla="*/ 8 w 14"/>
                <a:gd name="T7" fmla="*/ 0 h 20"/>
              </a:gdLst>
              <a:ahLst/>
              <a:cxnLst>
                <a:cxn ang="0">
                  <a:pos x="T0" y="T1"/>
                </a:cxn>
                <a:cxn ang="0">
                  <a:pos x="T2" y="T3"/>
                </a:cxn>
                <a:cxn ang="0">
                  <a:pos x="T4" y="T5"/>
                </a:cxn>
                <a:cxn ang="0">
                  <a:pos x="T6" y="T7"/>
                </a:cxn>
              </a:cxnLst>
              <a:rect l="0" t="0" r="r" b="b"/>
              <a:pathLst>
                <a:path w="14" h="20">
                  <a:moveTo>
                    <a:pt x="8" y="0"/>
                  </a:moveTo>
                  <a:cubicBezTo>
                    <a:pt x="5" y="0"/>
                    <a:pt x="0" y="9"/>
                    <a:pt x="0" y="14"/>
                  </a:cubicBezTo>
                  <a:cubicBezTo>
                    <a:pt x="0" y="17"/>
                    <a:pt x="0" y="20"/>
                    <a:pt x="4" y="20"/>
                  </a:cubicBezTo>
                  <a:cubicBezTo>
                    <a:pt x="9" y="20"/>
                    <a:pt x="14" y="0"/>
                    <a:pt x="8"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9" name="Freeform 49"/>
            <p:cNvSpPr>
              <a:spLocks/>
            </p:cNvSpPr>
            <p:nvPr/>
          </p:nvSpPr>
          <p:spPr bwMode="auto">
            <a:xfrm>
              <a:off x="6655083" y="3812003"/>
              <a:ext cx="59822" cy="45911"/>
            </a:xfrm>
            <a:custGeom>
              <a:avLst/>
              <a:gdLst>
                <a:gd name="T0" fmla="*/ 18 w 18"/>
                <a:gd name="T1" fmla="*/ 4 h 14"/>
                <a:gd name="T2" fmla="*/ 16 w 18"/>
                <a:gd name="T3" fmla="*/ 0 h 14"/>
                <a:gd name="T4" fmla="*/ 4 w 18"/>
                <a:gd name="T5" fmla="*/ 6 h 14"/>
                <a:gd name="T6" fmla="*/ 4 w 18"/>
                <a:gd name="T7" fmla="*/ 9 h 14"/>
                <a:gd name="T8" fmla="*/ 9 w 18"/>
                <a:gd name="T9" fmla="*/ 14 h 14"/>
                <a:gd name="T10" fmla="*/ 18 w 18"/>
                <a:gd name="T11" fmla="*/ 4 h 14"/>
              </a:gdLst>
              <a:ahLst/>
              <a:cxnLst>
                <a:cxn ang="0">
                  <a:pos x="T0" y="T1"/>
                </a:cxn>
                <a:cxn ang="0">
                  <a:pos x="T2" y="T3"/>
                </a:cxn>
                <a:cxn ang="0">
                  <a:pos x="T4" y="T5"/>
                </a:cxn>
                <a:cxn ang="0">
                  <a:pos x="T6" y="T7"/>
                </a:cxn>
                <a:cxn ang="0">
                  <a:pos x="T8" y="T9"/>
                </a:cxn>
                <a:cxn ang="0">
                  <a:pos x="T10" y="T11"/>
                </a:cxn>
              </a:cxnLst>
              <a:rect l="0" t="0" r="r" b="b"/>
              <a:pathLst>
                <a:path w="18" h="14">
                  <a:moveTo>
                    <a:pt x="18" y="4"/>
                  </a:moveTo>
                  <a:cubicBezTo>
                    <a:pt x="18" y="2"/>
                    <a:pt x="17" y="0"/>
                    <a:pt x="16" y="0"/>
                  </a:cubicBezTo>
                  <a:cubicBezTo>
                    <a:pt x="13" y="0"/>
                    <a:pt x="4" y="6"/>
                    <a:pt x="4" y="6"/>
                  </a:cubicBezTo>
                  <a:cubicBezTo>
                    <a:pt x="0" y="6"/>
                    <a:pt x="4" y="8"/>
                    <a:pt x="4" y="9"/>
                  </a:cubicBezTo>
                  <a:cubicBezTo>
                    <a:pt x="4" y="12"/>
                    <a:pt x="5" y="14"/>
                    <a:pt x="9" y="14"/>
                  </a:cubicBezTo>
                  <a:cubicBezTo>
                    <a:pt x="12" y="14"/>
                    <a:pt x="18" y="7"/>
                    <a:pt x="18"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0" name="Freeform 50"/>
            <p:cNvSpPr>
              <a:spLocks/>
            </p:cNvSpPr>
            <p:nvPr/>
          </p:nvSpPr>
          <p:spPr bwMode="auto">
            <a:xfrm>
              <a:off x="6596652" y="4276680"/>
              <a:ext cx="31998" cy="29216"/>
            </a:xfrm>
            <a:custGeom>
              <a:avLst/>
              <a:gdLst>
                <a:gd name="T0" fmla="*/ 4 w 10"/>
                <a:gd name="T1" fmla="*/ 6 h 9"/>
                <a:gd name="T2" fmla="*/ 6 w 10"/>
                <a:gd name="T3" fmla="*/ 9 h 9"/>
                <a:gd name="T4" fmla="*/ 9 w 10"/>
                <a:gd name="T5" fmla="*/ 9 h 9"/>
                <a:gd name="T6" fmla="*/ 10 w 10"/>
                <a:gd name="T7" fmla="*/ 9 h 9"/>
                <a:gd name="T8" fmla="*/ 10 w 10"/>
                <a:gd name="T9" fmla="*/ 8 h 9"/>
                <a:gd name="T10" fmla="*/ 4 w 10"/>
                <a:gd name="T11" fmla="*/ 0 h 9"/>
                <a:gd name="T12" fmla="*/ 0 w 10"/>
                <a:gd name="T13" fmla="*/ 4 h 9"/>
                <a:gd name="T14" fmla="*/ 4 w 10"/>
                <a:gd name="T15" fmla="*/ 6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9">
                  <a:moveTo>
                    <a:pt x="4" y="6"/>
                  </a:moveTo>
                  <a:cubicBezTo>
                    <a:pt x="4" y="7"/>
                    <a:pt x="5" y="9"/>
                    <a:pt x="6" y="9"/>
                  </a:cubicBezTo>
                  <a:cubicBezTo>
                    <a:pt x="7" y="9"/>
                    <a:pt x="7" y="9"/>
                    <a:pt x="9" y="9"/>
                  </a:cubicBezTo>
                  <a:cubicBezTo>
                    <a:pt x="9" y="9"/>
                    <a:pt x="10" y="9"/>
                    <a:pt x="10" y="9"/>
                  </a:cubicBezTo>
                  <a:cubicBezTo>
                    <a:pt x="10" y="9"/>
                    <a:pt x="10" y="8"/>
                    <a:pt x="10" y="8"/>
                  </a:cubicBezTo>
                  <a:cubicBezTo>
                    <a:pt x="7" y="8"/>
                    <a:pt x="5" y="4"/>
                    <a:pt x="4" y="0"/>
                  </a:cubicBezTo>
                  <a:cubicBezTo>
                    <a:pt x="3" y="1"/>
                    <a:pt x="0" y="3"/>
                    <a:pt x="0" y="4"/>
                  </a:cubicBezTo>
                  <a:cubicBezTo>
                    <a:pt x="0" y="5"/>
                    <a:pt x="3" y="5"/>
                    <a:pt x="4" y="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1" name="Freeform 51"/>
            <p:cNvSpPr>
              <a:spLocks/>
            </p:cNvSpPr>
            <p:nvPr/>
          </p:nvSpPr>
          <p:spPr bwMode="auto">
            <a:xfrm>
              <a:off x="6649518" y="4303114"/>
              <a:ext cx="12521" cy="12521"/>
            </a:xfrm>
            <a:custGeom>
              <a:avLst/>
              <a:gdLst>
                <a:gd name="T0" fmla="*/ 2 w 4"/>
                <a:gd name="T1" fmla="*/ 4 h 4"/>
                <a:gd name="T2" fmla="*/ 4 w 4"/>
                <a:gd name="T3" fmla="*/ 2 h 4"/>
                <a:gd name="T4" fmla="*/ 2 w 4"/>
                <a:gd name="T5" fmla="*/ 0 h 4"/>
                <a:gd name="T6" fmla="*/ 0 w 4"/>
                <a:gd name="T7" fmla="*/ 0 h 4"/>
                <a:gd name="T8" fmla="*/ 0 w 4"/>
                <a:gd name="T9" fmla="*/ 2 h 4"/>
                <a:gd name="T10" fmla="*/ 2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2" y="4"/>
                  </a:moveTo>
                  <a:cubicBezTo>
                    <a:pt x="3" y="4"/>
                    <a:pt x="4" y="3"/>
                    <a:pt x="4" y="2"/>
                  </a:cubicBezTo>
                  <a:cubicBezTo>
                    <a:pt x="3" y="1"/>
                    <a:pt x="3" y="0"/>
                    <a:pt x="2" y="0"/>
                  </a:cubicBezTo>
                  <a:cubicBezTo>
                    <a:pt x="1" y="0"/>
                    <a:pt x="1" y="0"/>
                    <a:pt x="0" y="0"/>
                  </a:cubicBezTo>
                  <a:cubicBezTo>
                    <a:pt x="0" y="0"/>
                    <a:pt x="0" y="1"/>
                    <a:pt x="0" y="2"/>
                  </a:cubicBezTo>
                  <a:cubicBezTo>
                    <a:pt x="0" y="3"/>
                    <a:pt x="0" y="4"/>
                    <a:pt x="2"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2" name="Freeform 52"/>
            <p:cNvSpPr>
              <a:spLocks/>
            </p:cNvSpPr>
            <p:nvPr/>
          </p:nvSpPr>
          <p:spPr bwMode="auto">
            <a:xfrm>
              <a:off x="6457530" y="4269724"/>
              <a:ext cx="16695" cy="23651"/>
            </a:xfrm>
            <a:custGeom>
              <a:avLst/>
              <a:gdLst>
                <a:gd name="T0" fmla="*/ 2 w 5"/>
                <a:gd name="T1" fmla="*/ 0 h 7"/>
                <a:gd name="T2" fmla="*/ 0 w 5"/>
                <a:gd name="T3" fmla="*/ 0 h 7"/>
                <a:gd name="T4" fmla="*/ 0 w 5"/>
                <a:gd name="T5" fmla="*/ 1 h 7"/>
                <a:gd name="T6" fmla="*/ 4 w 5"/>
                <a:gd name="T7" fmla="*/ 7 h 7"/>
                <a:gd name="T8" fmla="*/ 2 w 5"/>
                <a:gd name="T9" fmla="*/ 2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0"/>
                    <a:pt x="0" y="0"/>
                    <a:pt x="0" y="0"/>
                  </a:cubicBezTo>
                  <a:cubicBezTo>
                    <a:pt x="0" y="1"/>
                    <a:pt x="0" y="1"/>
                    <a:pt x="0" y="1"/>
                  </a:cubicBezTo>
                  <a:cubicBezTo>
                    <a:pt x="0" y="3"/>
                    <a:pt x="3" y="7"/>
                    <a:pt x="4" y="7"/>
                  </a:cubicBezTo>
                  <a:cubicBezTo>
                    <a:pt x="5" y="5"/>
                    <a:pt x="3" y="3"/>
                    <a:pt x="2" y="2"/>
                  </a:cubicBezTo>
                  <a:cubicBezTo>
                    <a:pt x="2" y="1"/>
                    <a:pt x="2" y="1"/>
                    <a:pt x="2"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3" name="Freeform 53"/>
            <p:cNvSpPr>
              <a:spLocks/>
            </p:cNvSpPr>
            <p:nvPr/>
          </p:nvSpPr>
          <p:spPr bwMode="auto">
            <a:xfrm>
              <a:off x="6431097" y="4226595"/>
              <a:ext cx="20868" cy="16695"/>
            </a:xfrm>
            <a:custGeom>
              <a:avLst/>
              <a:gdLst>
                <a:gd name="T0" fmla="*/ 1 w 6"/>
                <a:gd name="T1" fmla="*/ 0 h 5"/>
                <a:gd name="T2" fmla="*/ 0 w 6"/>
                <a:gd name="T3" fmla="*/ 0 h 5"/>
                <a:gd name="T4" fmla="*/ 0 w 6"/>
                <a:gd name="T5" fmla="*/ 0 h 5"/>
                <a:gd name="T6" fmla="*/ 4 w 6"/>
                <a:gd name="T7" fmla="*/ 5 h 5"/>
                <a:gd name="T8" fmla="*/ 1 w 6"/>
                <a:gd name="T9" fmla="*/ 0 h 5"/>
              </a:gdLst>
              <a:ahLst/>
              <a:cxnLst>
                <a:cxn ang="0">
                  <a:pos x="T0" y="T1"/>
                </a:cxn>
                <a:cxn ang="0">
                  <a:pos x="T2" y="T3"/>
                </a:cxn>
                <a:cxn ang="0">
                  <a:pos x="T4" y="T5"/>
                </a:cxn>
                <a:cxn ang="0">
                  <a:pos x="T6" y="T7"/>
                </a:cxn>
                <a:cxn ang="0">
                  <a:pos x="T8" y="T9"/>
                </a:cxn>
              </a:cxnLst>
              <a:rect l="0" t="0" r="r" b="b"/>
              <a:pathLst>
                <a:path w="6" h="5">
                  <a:moveTo>
                    <a:pt x="1" y="0"/>
                  </a:moveTo>
                  <a:cubicBezTo>
                    <a:pt x="0" y="0"/>
                    <a:pt x="0" y="0"/>
                    <a:pt x="0" y="0"/>
                  </a:cubicBezTo>
                  <a:cubicBezTo>
                    <a:pt x="0" y="0"/>
                    <a:pt x="0" y="0"/>
                    <a:pt x="0" y="0"/>
                  </a:cubicBezTo>
                  <a:cubicBezTo>
                    <a:pt x="1" y="1"/>
                    <a:pt x="3" y="5"/>
                    <a:pt x="4" y="5"/>
                  </a:cubicBezTo>
                  <a:cubicBezTo>
                    <a:pt x="6" y="5"/>
                    <a:pt x="3" y="1"/>
                    <a:pt x="1"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4" name="Freeform 54"/>
            <p:cNvSpPr>
              <a:spLocks/>
            </p:cNvSpPr>
            <p:nvPr/>
          </p:nvSpPr>
          <p:spPr bwMode="auto">
            <a:xfrm>
              <a:off x="7112794" y="3496189"/>
              <a:ext cx="50084" cy="65389"/>
            </a:xfrm>
            <a:custGeom>
              <a:avLst/>
              <a:gdLst>
                <a:gd name="T0" fmla="*/ 0 w 15"/>
                <a:gd name="T1" fmla="*/ 6 h 20"/>
                <a:gd name="T2" fmla="*/ 2 w 15"/>
                <a:gd name="T3" fmla="*/ 9 h 20"/>
                <a:gd name="T4" fmla="*/ 5 w 15"/>
                <a:gd name="T5" fmla="*/ 8 h 20"/>
                <a:gd name="T6" fmla="*/ 5 w 15"/>
                <a:gd name="T7" fmla="*/ 6 h 20"/>
                <a:gd name="T8" fmla="*/ 7 w 15"/>
                <a:gd name="T9" fmla="*/ 9 h 20"/>
                <a:gd name="T10" fmla="*/ 6 w 15"/>
                <a:gd name="T11" fmla="*/ 12 h 20"/>
                <a:gd name="T12" fmla="*/ 3 w 15"/>
                <a:gd name="T13" fmla="*/ 15 h 20"/>
                <a:gd name="T14" fmla="*/ 5 w 15"/>
                <a:gd name="T15" fmla="*/ 19 h 20"/>
                <a:gd name="T16" fmla="*/ 5 w 15"/>
                <a:gd name="T17" fmla="*/ 18 h 20"/>
                <a:gd name="T18" fmla="*/ 7 w 15"/>
                <a:gd name="T19" fmla="*/ 20 h 20"/>
                <a:gd name="T20" fmla="*/ 13 w 15"/>
                <a:gd name="T21" fmla="*/ 9 h 20"/>
                <a:gd name="T22" fmla="*/ 15 w 15"/>
                <a:gd name="T23" fmla="*/ 9 h 20"/>
                <a:gd name="T24" fmla="*/ 15 w 15"/>
                <a:gd name="T25" fmla="*/ 6 h 20"/>
                <a:gd name="T26" fmla="*/ 13 w 15"/>
                <a:gd name="T27" fmla="*/ 4 h 20"/>
                <a:gd name="T28" fmla="*/ 13 w 15"/>
                <a:gd name="T29" fmla="*/ 2 h 20"/>
                <a:gd name="T30" fmla="*/ 7 w 15"/>
                <a:gd name="T31" fmla="*/ 0 h 20"/>
                <a:gd name="T32" fmla="*/ 0 w 15"/>
                <a:gd name="T33"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20">
                  <a:moveTo>
                    <a:pt x="0" y="6"/>
                  </a:moveTo>
                  <a:cubicBezTo>
                    <a:pt x="0" y="7"/>
                    <a:pt x="1" y="9"/>
                    <a:pt x="2" y="9"/>
                  </a:cubicBezTo>
                  <a:cubicBezTo>
                    <a:pt x="3" y="9"/>
                    <a:pt x="4" y="8"/>
                    <a:pt x="5" y="8"/>
                  </a:cubicBezTo>
                  <a:cubicBezTo>
                    <a:pt x="5" y="7"/>
                    <a:pt x="5" y="6"/>
                    <a:pt x="5" y="6"/>
                  </a:cubicBezTo>
                  <a:cubicBezTo>
                    <a:pt x="5" y="7"/>
                    <a:pt x="6" y="8"/>
                    <a:pt x="7" y="9"/>
                  </a:cubicBezTo>
                  <a:cubicBezTo>
                    <a:pt x="6" y="12"/>
                    <a:pt x="6" y="12"/>
                    <a:pt x="6" y="12"/>
                  </a:cubicBezTo>
                  <a:cubicBezTo>
                    <a:pt x="6" y="12"/>
                    <a:pt x="3" y="15"/>
                    <a:pt x="3" y="15"/>
                  </a:cubicBezTo>
                  <a:cubicBezTo>
                    <a:pt x="3" y="16"/>
                    <a:pt x="5" y="19"/>
                    <a:pt x="5" y="19"/>
                  </a:cubicBezTo>
                  <a:cubicBezTo>
                    <a:pt x="5" y="18"/>
                    <a:pt x="5" y="18"/>
                    <a:pt x="5" y="18"/>
                  </a:cubicBezTo>
                  <a:cubicBezTo>
                    <a:pt x="5" y="18"/>
                    <a:pt x="6" y="20"/>
                    <a:pt x="7" y="20"/>
                  </a:cubicBezTo>
                  <a:cubicBezTo>
                    <a:pt x="10" y="20"/>
                    <a:pt x="12" y="13"/>
                    <a:pt x="13" y="9"/>
                  </a:cubicBezTo>
                  <a:cubicBezTo>
                    <a:pt x="13" y="9"/>
                    <a:pt x="14" y="9"/>
                    <a:pt x="15" y="9"/>
                  </a:cubicBezTo>
                  <a:cubicBezTo>
                    <a:pt x="15" y="8"/>
                    <a:pt x="15" y="7"/>
                    <a:pt x="15" y="6"/>
                  </a:cubicBezTo>
                  <a:cubicBezTo>
                    <a:pt x="13" y="4"/>
                    <a:pt x="13" y="4"/>
                    <a:pt x="13" y="4"/>
                  </a:cubicBezTo>
                  <a:cubicBezTo>
                    <a:pt x="12" y="4"/>
                    <a:pt x="13" y="3"/>
                    <a:pt x="13" y="2"/>
                  </a:cubicBezTo>
                  <a:cubicBezTo>
                    <a:pt x="10" y="2"/>
                    <a:pt x="9" y="0"/>
                    <a:pt x="7" y="0"/>
                  </a:cubicBezTo>
                  <a:cubicBezTo>
                    <a:pt x="6" y="0"/>
                    <a:pt x="0" y="5"/>
                    <a:pt x="0" y="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5" name="Freeform 55"/>
            <p:cNvSpPr>
              <a:spLocks/>
            </p:cNvSpPr>
            <p:nvPr/>
          </p:nvSpPr>
          <p:spPr bwMode="auto">
            <a:xfrm>
              <a:off x="7172616" y="3482277"/>
              <a:ext cx="48693" cy="40346"/>
            </a:xfrm>
            <a:custGeom>
              <a:avLst/>
              <a:gdLst>
                <a:gd name="T0" fmla="*/ 3 w 15"/>
                <a:gd name="T1" fmla="*/ 12 h 12"/>
                <a:gd name="T2" fmla="*/ 8 w 15"/>
                <a:gd name="T3" fmla="*/ 6 h 12"/>
                <a:gd name="T4" fmla="*/ 11 w 15"/>
                <a:gd name="T5" fmla="*/ 8 h 12"/>
                <a:gd name="T6" fmla="*/ 11 w 15"/>
                <a:gd name="T7" fmla="*/ 0 h 12"/>
                <a:gd name="T8" fmla="*/ 4 w 15"/>
                <a:gd name="T9" fmla="*/ 3 h 12"/>
                <a:gd name="T10" fmla="*/ 0 w 15"/>
                <a:gd name="T11" fmla="*/ 6 h 12"/>
                <a:gd name="T12" fmla="*/ 1 w 15"/>
                <a:gd name="T13" fmla="*/ 8 h 12"/>
                <a:gd name="T14" fmla="*/ 3 w 15"/>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3" y="12"/>
                  </a:moveTo>
                  <a:cubicBezTo>
                    <a:pt x="6" y="12"/>
                    <a:pt x="6" y="8"/>
                    <a:pt x="8" y="6"/>
                  </a:cubicBezTo>
                  <a:cubicBezTo>
                    <a:pt x="9" y="6"/>
                    <a:pt x="11" y="8"/>
                    <a:pt x="11" y="8"/>
                  </a:cubicBezTo>
                  <a:cubicBezTo>
                    <a:pt x="15" y="8"/>
                    <a:pt x="15" y="0"/>
                    <a:pt x="11" y="0"/>
                  </a:cubicBezTo>
                  <a:cubicBezTo>
                    <a:pt x="7" y="0"/>
                    <a:pt x="8" y="4"/>
                    <a:pt x="4" y="3"/>
                  </a:cubicBezTo>
                  <a:cubicBezTo>
                    <a:pt x="4" y="3"/>
                    <a:pt x="0" y="6"/>
                    <a:pt x="0" y="6"/>
                  </a:cubicBezTo>
                  <a:cubicBezTo>
                    <a:pt x="0" y="7"/>
                    <a:pt x="0" y="8"/>
                    <a:pt x="1" y="8"/>
                  </a:cubicBezTo>
                  <a:cubicBezTo>
                    <a:pt x="1" y="10"/>
                    <a:pt x="2" y="12"/>
                    <a:pt x="3" y="1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 name="Freeform 56"/>
            <p:cNvSpPr>
              <a:spLocks/>
            </p:cNvSpPr>
            <p:nvPr/>
          </p:nvSpPr>
          <p:spPr bwMode="auto">
            <a:xfrm>
              <a:off x="7139227" y="3311153"/>
              <a:ext cx="236507" cy="194775"/>
            </a:xfrm>
            <a:custGeom>
              <a:avLst/>
              <a:gdLst>
                <a:gd name="T0" fmla="*/ 37 w 72"/>
                <a:gd name="T1" fmla="*/ 36 h 59"/>
                <a:gd name="T2" fmla="*/ 30 w 72"/>
                <a:gd name="T3" fmla="*/ 42 h 59"/>
                <a:gd name="T4" fmla="*/ 16 w 72"/>
                <a:gd name="T5" fmla="*/ 42 h 59"/>
                <a:gd name="T6" fmla="*/ 3 w 72"/>
                <a:gd name="T7" fmla="*/ 51 h 59"/>
                <a:gd name="T8" fmla="*/ 0 w 72"/>
                <a:gd name="T9" fmla="*/ 53 h 59"/>
                <a:gd name="T10" fmla="*/ 4 w 72"/>
                <a:gd name="T11" fmla="*/ 54 h 59"/>
                <a:gd name="T12" fmla="*/ 15 w 72"/>
                <a:gd name="T13" fmla="*/ 51 h 59"/>
                <a:gd name="T14" fmla="*/ 20 w 72"/>
                <a:gd name="T15" fmla="*/ 51 h 59"/>
                <a:gd name="T16" fmla="*/ 23 w 72"/>
                <a:gd name="T17" fmla="*/ 49 h 59"/>
                <a:gd name="T18" fmla="*/ 30 w 72"/>
                <a:gd name="T19" fmla="*/ 51 h 59"/>
                <a:gd name="T20" fmla="*/ 29 w 72"/>
                <a:gd name="T21" fmla="*/ 55 h 59"/>
                <a:gd name="T22" fmla="*/ 29 w 72"/>
                <a:gd name="T23" fmla="*/ 57 h 59"/>
                <a:gd name="T24" fmla="*/ 32 w 72"/>
                <a:gd name="T25" fmla="*/ 59 h 59"/>
                <a:gd name="T26" fmla="*/ 37 w 72"/>
                <a:gd name="T27" fmla="*/ 53 h 59"/>
                <a:gd name="T28" fmla="*/ 40 w 72"/>
                <a:gd name="T29" fmla="*/ 53 h 59"/>
                <a:gd name="T30" fmla="*/ 37 w 72"/>
                <a:gd name="T31" fmla="*/ 49 h 59"/>
                <a:gd name="T32" fmla="*/ 39 w 72"/>
                <a:gd name="T33" fmla="*/ 47 h 59"/>
                <a:gd name="T34" fmla="*/ 45 w 72"/>
                <a:gd name="T35" fmla="*/ 52 h 59"/>
                <a:gd name="T36" fmla="*/ 50 w 72"/>
                <a:gd name="T37" fmla="*/ 50 h 59"/>
                <a:gd name="T38" fmla="*/ 52 w 72"/>
                <a:gd name="T39" fmla="*/ 50 h 59"/>
                <a:gd name="T40" fmla="*/ 53 w 72"/>
                <a:gd name="T41" fmla="*/ 50 h 59"/>
                <a:gd name="T42" fmla="*/ 59 w 72"/>
                <a:gd name="T43" fmla="*/ 45 h 59"/>
                <a:gd name="T44" fmla="*/ 59 w 72"/>
                <a:gd name="T45" fmla="*/ 48 h 59"/>
                <a:gd name="T46" fmla="*/ 65 w 72"/>
                <a:gd name="T47" fmla="*/ 43 h 59"/>
                <a:gd name="T48" fmla="*/ 63 w 72"/>
                <a:gd name="T49" fmla="*/ 39 h 59"/>
                <a:gd name="T50" fmla="*/ 66 w 72"/>
                <a:gd name="T51" fmla="*/ 33 h 59"/>
                <a:gd name="T52" fmla="*/ 67 w 72"/>
                <a:gd name="T53" fmla="*/ 22 h 59"/>
                <a:gd name="T54" fmla="*/ 69 w 72"/>
                <a:gd name="T55" fmla="*/ 22 h 59"/>
                <a:gd name="T56" fmla="*/ 69 w 72"/>
                <a:gd name="T57" fmla="*/ 21 h 59"/>
                <a:gd name="T58" fmla="*/ 72 w 72"/>
                <a:gd name="T59" fmla="*/ 14 h 59"/>
                <a:gd name="T60" fmla="*/ 69 w 72"/>
                <a:gd name="T61" fmla="*/ 6 h 59"/>
                <a:gd name="T62" fmla="*/ 69 w 72"/>
                <a:gd name="T63" fmla="*/ 1 h 59"/>
                <a:gd name="T64" fmla="*/ 66 w 72"/>
                <a:gd name="T65" fmla="*/ 0 h 59"/>
                <a:gd name="T66" fmla="*/ 67 w 72"/>
                <a:gd name="T67" fmla="*/ 2 h 59"/>
                <a:gd name="T68" fmla="*/ 68 w 72"/>
                <a:gd name="T69" fmla="*/ 2 h 59"/>
                <a:gd name="T70" fmla="*/ 65 w 72"/>
                <a:gd name="T71" fmla="*/ 2 h 59"/>
                <a:gd name="T72" fmla="*/ 59 w 72"/>
                <a:gd name="T73" fmla="*/ 10 h 59"/>
                <a:gd name="T74" fmla="*/ 60 w 72"/>
                <a:gd name="T75" fmla="*/ 13 h 59"/>
                <a:gd name="T76" fmla="*/ 48 w 72"/>
                <a:gd name="T77" fmla="*/ 31 h 59"/>
                <a:gd name="T78" fmla="*/ 41 w 72"/>
                <a:gd name="T79" fmla="*/ 34 h 59"/>
                <a:gd name="T80" fmla="*/ 40 w 72"/>
                <a:gd name="T81" fmla="*/ 33 h 59"/>
                <a:gd name="T82" fmla="*/ 41 w 72"/>
                <a:gd name="T83" fmla="*/ 30 h 59"/>
                <a:gd name="T84" fmla="*/ 37 w 72"/>
                <a:gd name="T85"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59">
                  <a:moveTo>
                    <a:pt x="37" y="36"/>
                  </a:moveTo>
                  <a:cubicBezTo>
                    <a:pt x="35" y="36"/>
                    <a:pt x="34" y="42"/>
                    <a:pt x="30" y="42"/>
                  </a:cubicBezTo>
                  <a:cubicBezTo>
                    <a:pt x="25" y="42"/>
                    <a:pt x="23" y="42"/>
                    <a:pt x="16" y="42"/>
                  </a:cubicBezTo>
                  <a:cubicBezTo>
                    <a:pt x="10" y="42"/>
                    <a:pt x="8" y="48"/>
                    <a:pt x="3" y="51"/>
                  </a:cubicBezTo>
                  <a:cubicBezTo>
                    <a:pt x="3" y="52"/>
                    <a:pt x="0" y="53"/>
                    <a:pt x="0" y="53"/>
                  </a:cubicBezTo>
                  <a:cubicBezTo>
                    <a:pt x="0" y="54"/>
                    <a:pt x="2" y="54"/>
                    <a:pt x="4" y="54"/>
                  </a:cubicBezTo>
                  <a:cubicBezTo>
                    <a:pt x="8" y="54"/>
                    <a:pt x="12" y="53"/>
                    <a:pt x="15" y="51"/>
                  </a:cubicBezTo>
                  <a:cubicBezTo>
                    <a:pt x="17" y="50"/>
                    <a:pt x="19" y="52"/>
                    <a:pt x="20" y="51"/>
                  </a:cubicBezTo>
                  <a:cubicBezTo>
                    <a:pt x="21" y="50"/>
                    <a:pt x="21" y="49"/>
                    <a:pt x="23" y="49"/>
                  </a:cubicBezTo>
                  <a:cubicBezTo>
                    <a:pt x="25" y="49"/>
                    <a:pt x="27" y="50"/>
                    <a:pt x="30" y="51"/>
                  </a:cubicBezTo>
                  <a:cubicBezTo>
                    <a:pt x="30" y="52"/>
                    <a:pt x="29" y="53"/>
                    <a:pt x="29" y="55"/>
                  </a:cubicBezTo>
                  <a:cubicBezTo>
                    <a:pt x="29" y="55"/>
                    <a:pt x="29" y="57"/>
                    <a:pt x="29" y="57"/>
                  </a:cubicBezTo>
                  <a:cubicBezTo>
                    <a:pt x="29" y="57"/>
                    <a:pt x="30" y="58"/>
                    <a:pt x="32" y="59"/>
                  </a:cubicBezTo>
                  <a:cubicBezTo>
                    <a:pt x="33" y="57"/>
                    <a:pt x="36" y="53"/>
                    <a:pt x="37" y="53"/>
                  </a:cubicBezTo>
                  <a:cubicBezTo>
                    <a:pt x="38" y="53"/>
                    <a:pt x="39" y="53"/>
                    <a:pt x="40" y="53"/>
                  </a:cubicBezTo>
                  <a:cubicBezTo>
                    <a:pt x="39" y="53"/>
                    <a:pt x="37" y="50"/>
                    <a:pt x="37" y="49"/>
                  </a:cubicBezTo>
                  <a:cubicBezTo>
                    <a:pt x="37" y="48"/>
                    <a:pt x="38" y="47"/>
                    <a:pt x="39" y="47"/>
                  </a:cubicBezTo>
                  <a:cubicBezTo>
                    <a:pt x="41" y="47"/>
                    <a:pt x="41" y="52"/>
                    <a:pt x="45" y="52"/>
                  </a:cubicBezTo>
                  <a:cubicBezTo>
                    <a:pt x="47" y="52"/>
                    <a:pt x="49" y="50"/>
                    <a:pt x="50" y="50"/>
                  </a:cubicBezTo>
                  <a:cubicBezTo>
                    <a:pt x="52" y="50"/>
                    <a:pt x="52" y="50"/>
                    <a:pt x="52" y="50"/>
                  </a:cubicBezTo>
                  <a:cubicBezTo>
                    <a:pt x="52" y="50"/>
                    <a:pt x="53" y="50"/>
                    <a:pt x="53" y="50"/>
                  </a:cubicBezTo>
                  <a:cubicBezTo>
                    <a:pt x="54" y="47"/>
                    <a:pt x="56" y="47"/>
                    <a:pt x="59" y="45"/>
                  </a:cubicBezTo>
                  <a:cubicBezTo>
                    <a:pt x="59" y="46"/>
                    <a:pt x="58" y="46"/>
                    <a:pt x="59" y="48"/>
                  </a:cubicBezTo>
                  <a:cubicBezTo>
                    <a:pt x="62" y="47"/>
                    <a:pt x="62" y="45"/>
                    <a:pt x="65" y="43"/>
                  </a:cubicBezTo>
                  <a:cubicBezTo>
                    <a:pt x="64" y="42"/>
                    <a:pt x="63" y="41"/>
                    <a:pt x="63" y="39"/>
                  </a:cubicBezTo>
                  <a:cubicBezTo>
                    <a:pt x="63" y="36"/>
                    <a:pt x="66" y="35"/>
                    <a:pt x="66" y="33"/>
                  </a:cubicBezTo>
                  <a:cubicBezTo>
                    <a:pt x="66" y="30"/>
                    <a:pt x="65" y="23"/>
                    <a:pt x="67" y="22"/>
                  </a:cubicBezTo>
                  <a:cubicBezTo>
                    <a:pt x="68" y="22"/>
                    <a:pt x="69" y="23"/>
                    <a:pt x="69" y="22"/>
                  </a:cubicBezTo>
                  <a:cubicBezTo>
                    <a:pt x="69" y="21"/>
                    <a:pt x="69" y="21"/>
                    <a:pt x="69" y="21"/>
                  </a:cubicBezTo>
                  <a:cubicBezTo>
                    <a:pt x="69" y="18"/>
                    <a:pt x="72" y="17"/>
                    <a:pt x="72" y="14"/>
                  </a:cubicBezTo>
                  <a:cubicBezTo>
                    <a:pt x="72" y="10"/>
                    <a:pt x="69" y="9"/>
                    <a:pt x="69" y="6"/>
                  </a:cubicBezTo>
                  <a:cubicBezTo>
                    <a:pt x="69" y="4"/>
                    <a:pt x="70" y="3"/>
                    <a:pt x="69" y="1"/>
                  </a:cubicBezTo>
                  <a:cubicBezTo>
                    <a:pt x="69" y="0"/>
                    <a:pt x="68" y="0"/>
                    <a:pt x="66" y="0"/>
                  </a:cubicBezTo>
                  <a:cubicBezTo>
                    <a:pt x="66" y="0"/>
                    <a:pt x="66" y="2"/>
                    <a:pt x="67" y="2"/>
                  </a:cubicBezTo>
                  <a:cubicBezTo>
                    <a:pt x="67" y="2"/>
                    <a:pt x="67" y="2"/>
                    <a:pt x="68" y="2"/>
                  </a:cubicBezTo>
                  <a:cubicBezTo>
                    <a:pt x="65" y="4"/>
                    <a:pt x="65" y="2"/>
                    <a:pt x="65" y="2"/>
                  </a:cubicBezTo>
                  <a:cubicBezTo>
                    <a:pt x="62" y="2"/>
                    <a:pt x="59" y="7"/>
                    <a:pt x="59" y="10"/>
                  </a:cubicBezTo>
                  <a:cubicBezTo>
                    <a:pt x="59" y="11"/>
                    <a:pt x="60" y="11"/>
                    <a:pt x="60" y="13"/>
                  </a:cubicBezTo>
                  <a:cubicBezTo>
                    <a:pt x="60" y="20"/>
                    <a:pt x="53" y="29"/>
                    <a:pt x="48" y="31"/>
                  </a:cubicBezTo>
                  <a:cubicBezTo>
                    <a:pt x="45" y="32"/>
                    <a:pt x="45" y="34"/>
                    <a:pt x="41" y="34"/>
                  </a:cubicBezTo>
                  <a:cubicBezTo>
                    <a:pt x="41" y="34"/>
                    <a:pt x="40" y="33"/>
                    <a:pt x="40" y="33"/>
                  </a:cubicBezTo>
                  <a:cubicBezTo>
                    <a:pt x="40" y="32"/>
                    <a:pt x="41" y="31"/>
                    <a:pt x="41" y="30"/>
                  </a:cubicBezTo>
                  <a:cubicBezTo>
                    <a:pt x="41" y="30"/>
                    <a:pt x="38" y="36"/>
                    <a:pt x="37" y="3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7" name="Freeform 57"/>
            <p:cNvSpPr>
              <a:spLocks/>
            </p:cNvSpPr>
            <p:nvPr/>
          </p:nvSpPr>
          <p:spPr bwMode="auto">
            <a:xfrm>
              <a:off x="7336780" y="3205418"/>
              <a:ext cx="118253" cy="98779"/>
            </a:xfrm>
            <a:custGeom>
              <a:avLst/>
              <a:gdLst>
                <a:gd name="T0" fmla="*/ 0 w 36"/>
                <a:gd name="T1" fmla="*/ 23 h 30"/>
                <a:gd name="T2" fmla="*/ 1 w 36"/>
                <a:gd name="T3" fmla="*/ 26 h 30"/>
                <a:gd name="T4" fmla="*/ 1 w 36"/>
                <a:gd name="T5" fmla="*/ 30 h 30"/>
                <a:gd name="T6" fmla="*/ 1 w 36"/>
                <a:gd name="T7" fmla="*/ 30 h 30"/>
                <a:gd name="T8" fmla="*/ 7 w 36"/>
                <a:gd name="T9" fmla="*/ 27 h 30"/>
                <a:gd name="T10" fmla="*/ 3 w 36"/>
                <a:gd name="T11" fmla="*/ 24 h 30"/>
                <a:gd name="T12" fmla="*/ 9 w 36"/>
                <a:gd name="T13" fmla="*/ 23 h 30"/>
                <a:gd name="T14" fmla="*/ 11 w 36"/>
                <a:gd name="T15" fmla="*/ 21 h 30"/>
                <a:gd name="T16" fmla="*/ 21 w 36"/>
                <a:gd name="T17" fmla="*/ 26 h 30"/>
                <a:gd name="T18" fmla="*/ 29 w 36"/>
                <a:gd name="T19" fmla="*/ 18 h 30"/>
                <a:gd name="T20" fmla="*/ 36 w 36"/>
                <a:gd name="T21" fmla="*/ 16 h 30"/>
                <a:gd name="T22" fmla="*/ 33 w 36"/>
                <a:gd name="T23" fmla="*/ 13 h 30"/>
                <a:gd name="T24" fmla="*/ 35 w 36"/>
                <a:gd name="T25" fmla="*/ 10 h 30"/>
                <a:gd name="T26" fmla="*/ 30 w 36"/>
                <a:gd name="T27" fmla="*/ 11 h 30"/>
                <a:gd name="T28" fmla="*/ 12 w 36"/>
                <a:gd name="T29" fmla="*/ 0 h 30"/>
                <a:gd name="T30" fmla="*/ 11 w 36"/>
                <a:gd name="T31" fmla="*/ 2 h 30"/>
                <a:gd name="T32" fmla="*/ 12 w 36"/>
                <a:gd name="T33" fmla="*/ 5 h 30"/>
                <a:gd name="T34" fmla="*/ 6 w 36"/>
                <a:gd name="T35" fmla="*/ 17 h 30"/>
                <a:gd name="T36" fmla="*/ 5 w 36"/>
                <a:gd name="T37" fmla="*/ 17 h 30"/>
                <a:gd name="T38" fmla="*/ 5 w 36"/>
                <a:gd name="T39" fmla="*/ 16 h 30"/>
                <a:gd name="T40" fmla="*/ 5 w 36"/>
                <a:gd name="T41" fmla="*/ 17 h 30"/>
                <a:gd name="T42" fmla="*/ 4 w 36"/>
                <a:gd name="T43" fmla="*/ 17 h 30"/>
                <a:gd name="T44" fmla="*/ 5 w 36"/>
                <a:gd name="T45" fmla="*/ 17 h 30"/>
                <a:gd name="T46" fmla="*/ 5 w 36"/>
                <a:gd name="T47" fmla="*/ 18 h 30"/>
                <a:gd name="T48" fmla="*/ 0 w 36"/>
                <a:gd name="T49"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30">
                  <a:moveTo>
                    <a:pt x="0" y="23"/>
                  </a:moveTo>
                  <a:cubicBezTo>
                    <a:pt x="0" y="24"/>
                    <a:pt x="1" y="25"/>
                    <a:pt x="1" y="26"/>
                  </a:cubicBezTo>
                  <a:cubicBezTo>
                    <a:pt x="1" y="26"/>
                    <a:pt x="1" y="30"/>
                    <a:pt x="1" y="30"/>
                  </a:cubicBezTo>
                  <a:cubicBezTo>
                    <a:pt x="1" y="30"/>
                    <a:pt x="1" y="30"/>
                    <a:pt x="1" y="30"/>
                  </a:cubicBezTo>
                  <a:cubicBezTo>
                    <a:pt x="3" y="30"/>
                    <a:pt x="5" y="29"/>
                    <a:pt x="7" y="27"/>
                  </a:cubicBezTo>
                  <a:cubicBezTo>
                    <a:pt x="6" y="26"/>
                    <a:pt x="3" y="26"/>
                    <a:pt x="3" y="24"/>
                  </a:cubicBezTo>
                  <a:cubicBezTo>
                    <a:pt x="3" y="20"/>
                    <a:pt x="6" y="23"/>
                    <a:pt x="9" y="23"/>
                  </a:cubicBezTo>
                  <a:cubicBezTo>
                    <a:pt x="9" y="22"/>
                    <a:pt x="10" y="21"/>
                    <a:pt x="11" y="21"/>
                  </a:cubicBezTo>
                  <a:cubicBezTo>
                    <a:pt x="15" y="23"/>
                    <a:pt x="17" y="24"/>
                    <a:pt x="21" y="26"/>
                  </a:cubicBezTo>
                  <a:cubicBezTo>
                    <a:pt x="23" y="23"/>
                    <a:pt x="24" y="18"/>
                    <a:pt x="29" y="18"/>
                  </a:cubicBezTo>
                  <a:cubicBezTo>
                    <a:pt x="32" y="18"/>
                    <a:pt x="34" y="17"/>
                    <a:pt x="36" y="16"/>
                  </a:cubicBezTo>
                  <a:cubicBezTo>
                    <a:pt x="35" y="16"/>
                    <a:pt x="33" y="14"/>
                    <a:pt x="33" y="13"/>
                  </a:cubicBezTo>
                  <a:cubicBezTo>
                    <a:pt x="33" y="12"/>
                    <a:pt x="34" y="12"/>
                    <a:pt x="35" y="10"/>
                  </a:cubicBezTo>
                  <a:cubicBezTo>
                    <a:pt x="33" y="9"/>
                    <a:pt x="32" y="11"/>
                    <a:pt x="30" y="11"/>
                  </a:cubicBezTo>
                  <a:cubicBezTo>
                    <a:pt x="21" y="11"/>
                    <a:pt x="18" y="4"/>
                    <a:pt x="12" y="0"/>
                  </a:cubicBezTo>
                  <a:cubicBezTo>
                    <a:pt x="12" y="0"/>
                    <a:pt x="11" y="1"/>
                    <a:pt x="11" y="2"/>
                  </a:cubicBezTo>
                  <a:cubicBezTo>
                    <a:pt x="11" y="3"/>
                    <a:pt x="12" y="4"/>
                    <a:pt x="12" y="5"/>
                  </a:cubicBezTo>
                  <a:cubicBezTo>
                    <a:pt x="12" y="8"/>
                    <a:pt x="10" y="17"/>
                    <a:pt x="6" y="17"/>
                  </a:cubicBezTo>
                  <a:cubicBezTo>
                    <a:pt x="6" y="17"/>
                    <a:pt x="6" y="17"/>
                    <a:pt x="5" y="17"/>
                  </a:cubicBezTo>
                  <a:cubicBezTo>
                    <a:pt x="5" y="16"/>
                    <a:pt x="5" y="16"/>
                    <a:pt x="5" y="16"/>
                  </a:cubicBezTo>
                  <a:cubicBezTo>
                    <a:pt x="5" y="17"/>
                    <a:pt x="5" y="17"/>
                    <a:pt x="5" y="17"/>
                  </a:cubicBezTo>
                  <a:cubicBezTo>
                    <a:pt x="5" y="17"/>
                    <a:pt x="4" y="17"/>
                    <a:pt x="4" y="17"/>
                  </a:cubicBezTo>
                  <a:cubicBezTo>
                    <a:pt x="5" y="17"/>
                    <a:pt x="5" y="17"/>
                    <a:pt x="5" y="17"/>
                  </a:cubicBezTo>
                  <a:cubicBezTo>
                    <a:pt x="5" y="18"/>
                    <a:pt x="5" y="18"/>
                    <a:pt x="5" y="18"/>
                  </a:cubicBezTo>
                  <a:cubicBezTo>
                    <a:pt x="1" y="19"/>
                    <a:pt x="0" y="21"/>
                    <a:pt x="0" y="2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8" name="Freeform 58"/>
            <p:cNvSpPr>
              <a:spLocks/>
            </p:cNvSpPr>
            <p:nvPr/>
          </p:nvSpPr>
          <p:spPr bwMode="auto">
            <a:xfrm>
              <a:off x="7452251" y="3231852"/>
              <a:ext cx="19477" cy="16695"/>
            </a:xfrm>
            <a:custGeom>
              <a:avLst/>
              <a:gdLst>
                <a:gd name="T0" fmla="*/ 1 w 6"/>
                <a:gd name="T1" fmla="*/ 3 h 5"/>
                <a:gd name="T2" fmla="*/ 1 w 6"/>
                <a:gd name="T3" fmla="*/ 5 h 5"/>
                <a:gd name="T4" fmla="*/ 6 w 6"/>
                <a:gd name="T5" fmla="*/ 0 h 5"/>
                <a:gd name="T6" fmla="*/ 6 w 6"/>
                <a:gd name="T7" fmla="*/ 0 h 5"/>
                <a:gd name="T8" fmla="*/ 1 w 6"/>
                <a:gd name="T9" fmla="*/ 3 h 5"/>
              </a:gdLst>
              <a:ahLst/>
              <a:cxnLst>
                <a:cxn ang="0">
                  <a:pos x="T0" y="T1"/>
                </a:cxn>
                <a:cxn ang="0">
                  <a:pos x="T2" y="T3"/>
                </a:cxn>
                <a:cxn ang="0">
                  <a:pos x="T4" y="T5"/>
                </a:cxn>
                <a:cxn ang="0">
                  <a:pos x="T6" y="T7"/>
                </a:cxn>
                <a:cxn ang="0">
                  <a:pos x="T8" y="T9"/>
                </a:cxn>
              </a:cxnLst>
              <a:rect l="0" t="0" r="r" b="b"/>
              <a:pathLst>
                <a:path w="6" h="5">
                  <a:moveTo>
                    <a:pt x="1" y="3"/>
                  </a:moveTo>
                  <a:cubicBezTo>
                    <a:pt x="0" y="4"/>
                    <a:pt x="0" y="5"/>
                    <a:pt x="1" y="5"/>
                  </a:cubicBezTo>
                  <a:cubicBezTo>
                    <a:pt x="3" y="5"/>
                    <a:pt x="5" y="1"/>
                    <a:pt x="6" y="0"/>
                  </a:cubicBezTo>
                  <a:cubicBezTo>
                    <a:pt x="6" y="0"/>
                    <a:pt x="6" y="0"/>
                    <a:pt x="6" y="0"/>
                  </a:cubicBezTo>
                  <a:cubicBezTo>
                    <a:pt x="4" y="0"/>
                    <a:pt x="2" y="2"/>
                    <a:pt x="1"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9" name="Freeform 59"/>
            <p:cNvSpPr>
              <a:spLocks/>
            </p:cNvSpPr>
            <p:nvPr/>
          </p:nvSpPr>
          <p:spPr bwMode="auto">
            <a:xfrm>
              <a:off x="7468945" y="3229069"/>
              <a:ext cx="2782" cy="278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1" y="0"/>
                    <a:pt x="1" y="0"/>
                    <a:pt x="1" y="0"/>
                  </a:cubicBezTo>
                  <a:lnTo>
                    <a:pt x="0" y="0"/>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 name="Freeform 60"/>
            <p:cNvSpPr>
              <a:spLocks/>
            </p:cNvSpPr>
            <p:nvPr/>
          </p:nvSpPr>
          <p:spPr bwMode="auto">
            <a:xfrm>
              <a:off x="7498161" y="3202636"/>
              <a:ext cx="26433" cy="19477"/>
            </a:xfrm>
            <a:custGeom>
              <a:avLst/>
              <a:gdLst>
                <a:gd name="T0" fmla="*/ 5 w 8"/>
                <a:gd name="T1" fmla="*/ 0 h 6"/>
                <a:gd name="T2" fmla="*/ 0 w 8"/>
                <a:gd name="T3" fmla="*/ 5 h 6"/>
                <a:gd name="T4" fmla="*/ 0 w 8"/>
                <a:gd name="T5" fmla="*/ 6 h 6"/>
                <a:gd name="T6" fmla="*/ 8 w 8"/>
                <a:gd name="T7" fmla="*/ 2 h 6"/>
                <a:gd name="T8" fmla="*/ 8 w 8"/>
                <a:gd name="T9" fmla="*/ 0 h 6"/>
                <a:gd name="T10" fmla="*/ 5 w 8"/>
                <a:gd name="T11" fmla="*/ 0 h 6"/>
              </a:gdLst>
              <a:ahLst/>
              <a:cxnLst>
                <a:cxn ang="0">
                  <a:pos x="T0" y="T1"/>
                </a:cxn>
                <a:cxn ang="0">
                  <a:pos x="T2" y="T3"/>
                </a:cxn>
                <a:cxn ang="0">
                  <a:pos x="T4" y="T5"/>
                </a:cxn>
                <a:cxn ang="0">
                  <a:pos x="T6" y="T7"/>
                </a:cxn>
                <a:cxn ang="0">
                  <a:pos x="T8" y="T9"/>
                </a:cxn>
                <a:cxn ang="0">
                  <a:pos x="T10" y="T11"/>
                </a:cxn>
              </a:cxnLst>
              <a:rect l="0" t="0" r="r" b="b"/>
              <a:pathLst>
                <a:path w="8" h="6">
                  <a:moveTo>
                    <a:pt x="5" y="0"/>
                  </a:moveTo>
                  <a:cubicBezTo>
                    <a:pt x="2" y="0"/>
                    <a:pt x="0" y="5"/>
                    <a:pt x="0" y="5"/>
                  </a:cubicBezTo>
                  <a:cubicBezTo>
                    <a:pt x="0" y="5"/>
                    <a:pt x="0" y="6"/>
                    <a:pt x="0" y="6"/>
                  </a:cubicBezTo>
                  <a:cubicBezTo>
                    <a:pt x="4" y="6"/>
                    <a:pt x="4" y="2"/>
                    <a:pt x="8" y="2"/>
                  </a:cubicBezTo>
                  <a:cubicBezTo>
                    <a:pt x="8" y="0"/>
                    <a:pt x="8" y="0"/>
                    <a:pt x="8" y="0"/>
                  </a:cubicBezTo>
                  <a:cubicBezTo>
                    <a:pt x="8" y="0"/>
                    <a:pt x="6" y="0"/>
                    <a:pt x="5"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1" name="Freeform 61"/>
            <p:cNvSpPr>
              <a:spLocks/>
            </p:cNvSpPr>
            <p:nvPr/>
          </p:nvSpPr>
          <p:spPr bwMode="auto">
            <a:xfrm>
              <a:off x="7544071" y="3178984"/>
              <a:ext cx="12521" cy="16695"/>
            </a:xfrm>
            <a:custGeom>
              <a:avLst/>
              <a:gdLst>
                <a:gd name="T0" fmla="*/ 1 w 4"/>
                <a:gd name="T1" fmla="*/ 5 h 5"/>
                <a:gd name="T2" fmla="*/ 4 w 4"/>
                <a:gd name="T3" fmla="*/ 0 h 5"/>
                <a:gd name="T4" fmla="*/ 1 w 4"/>
                <a:gd name="T5" fmla="*/ 2 h 5"/>
                <a:gd name="T6" fmla="*/ 1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2" y="5"/>
                    <a:pt x="4" y="2"/>
                    <a:pt x="4" y="0"/>
                  </a:cubicBezTo>
                  <a:cubicBezTo>
                    <a:pt x="4" y="0"/>
                    <a:pt x="1" y="0"/>
                    <a:pt x="1" y="2"/>
                  </a:cubicBezTo>
                  <a:cubicBezTo>
                    <a:pt x="1" y="3"/>
                    <a:pt x="1" y="4"/>
                    <a:pt x="1" y="4"/>
                  </a:cubicBezTo>
                  <a:cubicBezTo>
                    <a:pt x="0" y="4"/>
                    <a:pt x="0" y="5"/>
                    <a:pt x="1" y="5"/>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2" name="Freeform 62"/>
            <p:cNvSpPr>
              <a:spLocks/>
            </p:cNvSpPr>
            <p:nvPr/>
          </p:nvSpPr>
          <p:spPr bwMode="auto">
            <a:xfrm>
              <a:off x="7370169" y="2949428"/>
              <a:ext cx="62605" cy="236512"/>
            </a:xfrm>
            <a:custGeom>
              <a:avLst/>
              <a:gdLst>
                <a:gd name="T0" fmla="*/ 10 w 19"/>
                <a:gd name="T1" fmla="*/ 11 h 72"/>
                <a:gd name="T2" fmla="*/ 8 w 19"/>
                <a:gd name="T3" fmla="*/ 0 h 72"/>
                <a:gd name="T4" fmla="*/ 7 w 19"/>
                <a:gd name="T5" fmla="*/ 0 h 72"/>
                <a:gd name="T6" fmla="*/ 7 w 19"/>
                <a:gd name="T7" fmla="*/ 6 h 72"/>
                <a:gd name="T8" fmla="*/ 6 w 19"/>
                <a:gd name="T9" fmla="*/ 9 h 72"/>
                <a:gd name="T10" fmla="*/ 0 w 19"/>
                <a:gd name="T11" fmla="*/ 21 h 72"/>
                <a:gd name="T12" fmla="*/ 3 w 19"/>
                <a:gd name="T13" fmla="*/ 29 h 72"/>
                <a:gd name="T14" fmla="*/ 3 w 19"/>
                <a:gd name="T15" fmla="*/ 42 h 72"/>
                <a:gd name="T16" fmla="*/ 2 w 19"/>
                <a:gd name="T17" fmla="*/ 49 h 72"/>
                <a:gd name="T18" fmla="*/ 4 w 19"/>
                <a:gd name="T19" fmla="*/ 56 h 72"/>
                <a:gd name="T20" fmla="*/ 3 w 19"/>
                <a:gd name="T21" fmla="*/ 66 h 72"/>
                <a:gd name="T22" fmla="*/ 3 w 19"/>
                <a:gd name="T23" fmla="*/ 72 h 72"/>
                <a:gd name="T24" fmla="*/ 9 w 19"/>
                <a:gd name="T25" fmla="*/ 68 h 72"/>
                <a:gd name="T26" fmla="*/ 11 w 19"/>
                <a:gd name="T27" fmla="*/ 68 h 72"/>
                <a:gd name="T28" fmla="*/ 13 w 19"/>
                <a:gd name="T29" fmla="*/ 70 h 72"/>
                <a:gd name="T30" fmla="*/ 14 w 19"/>
                <a:gd name="T31" fmla="*/ 70 h 72"/>
                <a:gd name="T32" fmla="*/ 7 w 19"/>
                <a:gd name="T33" fmla="*/ 58 h 72"/>
                <a:gd name="T34" fmla="*/ 14 w 19"/>
                <a:gd name="T35" fmla="*/ 45 h 72"/>
                <a:gd name="T36" fmla="*/ 19 w 19"/>
                <a:gd name="T37" fmla="*/ 48 h 72"/>
                <a:gd name="T38" fmla="*/ 13 w 19"/>
                <a:gd name="T39" fmla="*/ 32 h 72"/>
                <a:gd name="T40" fmla="*/ 11 w 19"/>
                <a:gd name="T41" fmla="*/ 26 h 72"/>
                <a:gd name="T42" fmla="*/ 11 w 19"/>
                <a:gd name="T43" fmla="*/ 20 h 72"/>
                <a:gd name="T44" fmla="*/ 10 w 19"/>
                <a:gd name="T45" fmla="*/ 1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72">
                  <a:moveTo>
                    <a:pt x="10" y="11"/>
                  </a:moveTo>
                  <a:cubicBezTo>
                    <a:pt x="9" y="8"/>
                    <a:pt x="8" y="4"/>
                    <a:pt x="8" y="0"/>
                  </a:cubicBezTo>
                  <a:cubicBezTo>
                    <a:pt x="7" y="0"/>
                    <a:pt x="7" y="0"/>
                    <a:pt x="7" y="0"/>
                  </a:cubicBezTo>
                  <a:cubicBezTo>
                    <a:pt x="7" y="4"/>
                    <a:pt x="7" y="4"/>
                    <a:pt x="7" y="6"/>
                  </a:cubicBezTo>
                  <a:cubicBezTo>
                    <a:pt x="7" y="7"/>
                    <a:pt x="6" y="8"/>
                    <a:pt x="6" y="9"/>
                  </a:cubicBezTo>
                  <a:cubicBezTo>
                    <a:pt x="2" y="10"/>
                    <a:pt x="0" y="16"/>
                    <a:pt x="0" y="21"/>
                  </a:cubicBezTo>
                  <a:cubicBezTo>
                    <a:pt x="0" y="24"/>
                    <a:pt x="3" y="25"/>
                    <a:pt x="3" y="29"/>
                  </a:cubicBezTo>
                  <a:cubicBezTo>
                    <a:pt x="3" y="34"/>
                    <a:pt x="3" y="36"/>
                    <a:pt x="3" y="42"/>
                  </a:cubicBezTo>
                  <a:cubicBezTo>
                    <a:pt x="3" y="45"/>
                    <a:pt x="2" y="46"/>
                    <a:pt x="2" y="49"/>
                  </a:cubicBezTo>
                  <a:cubicBezTo>
                    <a:pt x="2" y="52"/>
                    <a:pt x="4" y="52"/>
                    <a:pt x="4" y="56"/>
                  </a:cubicBezTo>
                  <a:cubicBezTo>
                    <a:pt x="4" y="59"/>
                    <a:pt x="3" y="62"/>
                    <a:pt x="3" y="66"/>
                  </a:cubicBezTo>
                  <a:cubicBezTo>
                    <a:pt x="3" y="67"/>
                    <a:pt x="3" y="72"/>
                    <a:pt x="3" y="72"/>
                  </a:cubicBezTo>
                  <a:cubicBezTo>
                    <a:pt x="7" y="72"/>
                    <a:pt x="6" y="68"/>
                    <a:pt x="9" y="68"/>
                  </a:cubicBezTo>
                  <a:cubicBezTo>
                    <a:pt x="9" y="68"/>
                    <a:pt x="10" y="68"/>
                    <a:pt x="11" y="68"/>
                  </a:cubicBezTo>
                  <a:cubicBezTo>
                    <a:pt x="11" y="68"/>
                    <a:pt x="12" y="70"/>
                    <a:pt x="13" y="70"/>
                  </a:cubicBezTo>
                  <a:cubicBezTo>
                    <a:pt x="13" y="70"/>
                    <a:pt x="14" y="70"/>
                    <a:pt x="14" y="70"/>
                  </a:cubicBezTo>
                  <a:cubicBezTo>
                    <a:pt x="12" y="66"/>
                    <a:pt x="7" y="63"/>
                    <a:pt x="7" y="58"/>
                  </a:cubicBezTo>
                  <a:cubicBezTo>
                    <a:pt x="7" y="52"/>
                    <a:pt x="8" y="45"/>
                    <a:pt x="14" y="45"/>
                  </a:cubicBezTo>
                  <a:cubicBezTo>
                    <a:pt x="16" y="45"/>
                    <a:pt x="18" y="46"/>
                    <a:pt x="19" y="48"/>
                  </a:cubicBezTo>
                  <a:cubicBezTo>
                    <a:pt x="18" y="42"/>
                    <a:pt x="14" y="38"/>
                    <a:pt x="13" y="32"/>
                  </a:cubicBezTo>
                  <a:cubicBezTo>
                    <a:pt x="12" y="31"/>
                    <a:pt x="11" y="28"/>
                    <a:pt x="11" y="26"/>
                  </a:cubicBezTo>
                  <a:cubicBezTo>
                    <a:pt x="11" y="20"/>
                    <a:pt x="11" y="20"/>
                    <a:pt x="11" y="20"/>
                  </a:cubicBezTo>
                  <a:cubicBezTo>
                    <a:pt x="11" y="17"/>
                    <a:pt x="11" y="14"/>
                    <a:pt x="10" y="1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3" name="Freeform 63"/>
            <p:cNvSpPr>
              <a:spLocks/>
            </p:cNvSpPr>
            <p:nvPr/>
          </p:nvSpPr>
          <p:spPr bwMode="auto">
            <a:xfrm>
              <a:off x="5572716" y="2408232"/>
              <a:ext cx="2782" cy="417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4" name="Freeform 64"/>
            <p:cNvSpPr>
              <a:spLocks/>
            </p:cNvSpPr>
            <p:nvPr/>
          </p:nvSpPr>
          <p:spPr bwMode="auto">
            <a:xfrm>
              <a:off x="5575499" y="2412406"/>
              <a:ext cx="4174" cy="2782"/>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0"/>
                    <a:pt x="0" y="0"/>
                  </a:cubicBezTo>
                  <a:cubicBezTo>
                    <a:pt x="1" y="0"/>
                    <a:pt x="1" y="1"/>
                    <a:pt x="1" y="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5" name="Freeform 65"/>
            <p:cNvSpPr>
              <a:spLocks/>
            </p:cNvSpPr>
            <p:nvPr/>
          </p:nvSpPr>
          <p:spPr bwMode="auto">
            <a:xfrm>
              <a:off x="5451681" y="2141112"/>
              <a:ext cx="371455" cy="281032"/>
            </a:xfrm>
            <a:custGeom>
              <a:avLst/>
              <a:gdLst>
                <a:gd name="T0" fmla="*/ 4 w 113"/>
                <a:gd name="T1" fmla="*/ 74 h 85"/>
                <a:gd name="T2" fmla="*/ 11 w 113"/>
                <a:gd name="T3" fmla="*/ 74 h 85"/>
                <a:gd name="T4" fmla="*/ 14 w 113"/>
                <a:gd name="T5" fmla="*/ 82 h 85"/>
                <a:gd name="T6" fmla="*/ 20 w 113"/>
                <a:gd name="T7" fmla="*/ 83 h 85"/>
                <a:gd name="T8" fmla="*/ 22 w 113"/>
                <a:gd name="T9" fmla="*/ 85 h 85"/>
                <a:gd name="T10" fmla="*/ 39 w 113"/>
                <a:gd name="T11" fmla="*/ 85 h 85"/>
                <a:gd name="T12" fmla="*/ 38 w 113"/>
                <a:gd name="T13" fmla="*/ 83 h 85"/>
                <a:gd name="T14" fmla="*/ 26 w 113"/>
                <a:gd name="T15" fmla="*/ 68 h 85"/>
                <a:gd name="T16" fmla="*/ 53 w 113"/>
                <a:gd name="T17" fmla="*/ 35 h 85"/>
                <a:gd name="T18" fmla="*/ 64 w 113"/>
                <a:gd name="T19" fmla="*/ 29 h 85"/>
                <a:gd name="T20" fmla="*/ 69 w 113"/>
                <a:gd name="T21" fmla="*/ 23 h 85"/>
                <a:gd name="T22" fmla="*/ 90 w 113"/>
                <a:gd name="T23" fmla="*/ 18 h 85"/>
                <a:gd name="T24" fmla="*/ 113 w 113"/>
                <a:gd name="T25" fmla="*/ 6 h 85"/>
                <a:gd name="T26" fmla="*/ 104 w 113"/>
                <a:gd name="T27" fmla="*/ 0 h 85"/>
                <a:gd name="T28" fmla="*/ 70 w 113"/>
                <a:gd name="T29" fmla="*/ 13 h 85"/>
                <a:gd name="T30" fmla="*/ 63 w 113"/>
                <a:gd name="T31" fmla="*/ 10 h 85"/>
                <a:gd name="T32" fmla="*/ 56 w 113"/>
                <a:gd name="T33" fmla="*/ 13 h 85"/>
                <a:gd name="T34" fmla="*/ 36 w 113"/>
                <a:gd name="T35" fmla="*/ 24 h 85"/>
                <a:gd name="T36" fmla="*/ 27 w 113"/>
                <a:gd name="T37" fmla="*/ 26 h 85"/>
                <a:gd name="T38" fmla="*/ 24 w 113"/>
                <a:gd name="T39" fmla="*/ 28 h 85"/>
                <a:gd name="T40" fmla="*/ 26 w 113"/>
                <a:gd name="T41" fmla="*/ 32 h 85"/>
                <a:gd name="T42" fmla="*/ 14 w 113"/>
                <a:gd name="T43" fmla="*/ 46 h 85"/>
                <a:gd name="T44" fmla="*/ 17 w 113"/>
                <a:gd name="T45" fmla="*/ 50 h 85"/>
                <a:gd name="T46" fmla="*/ 6 w 113"/>
                <a:gd name="T47" fmla="*/ 57 h 85"/>
                <a:gd name="T48" fmla="*/ 6 w 113"/>
                <a:gd name="T49" fmla="*/ 60 h 85"/>
                <a:gd name="T50" fmla="*/ 0 w 113"/>
                <a:gd name="T51" fmla="*/ 69 h 85"/>
                <a:gd name="T52" fmla="*/ 4 w 113"/>
                <a:gd name="T53" fmla="*/ 7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85">
                  <a:moveTo>
                    <a:pt x="4" y="74"/>
                  </a:moveTo>
                  <a:cubicBezTo>
                    <a:pt x="4" y="74"/>
                    <a:pt x="10" y="74"/>
                    <a:pt x="11" y="74"/>
                  </a:cubicBezTo>
                  <a:cubicBezTo>
                    <a:pt x="15" y="75"/>
                    <a:pt x="13" y="79"/>
                    <a:pt x="14" y="82"/>
                  </a:cubicBezTo>
                  <a:cubicBezTo>
                    <a:pt x="15" y="83"/>
                    <a:pt x="18" y="83"/>
                    <a:pt x="20" y="83"/>
                  </a:cubicBezTo>
                  <a:cubicBezTo>
                    <a:pt x="21" y="83"/>
                    <a:pt x="21" y="85"/>
                    <a:pt x="22" y="85"/>
                  </a:cubicBezTo>
                  <a:cubicBezTo>
                    <a:pt x="39" y="85"/>
                    <a:pt x="39" y="85"/>
                    <a:pt x="39" y="85"/>
                  </a:cubicBezTo>
                  <a:cubicBezTo>
                    <a:pt x="39" y="81"/>
                    <a:pt x="39" y="83"/>
                    <a:pt x="38" y="83"/>
                  </a:cubicBezTo>
                  <a:cubicBezTo>
                    <a:pt x="33" y="79"/>
                    <a:pt x="26" y="76"/>
                    <a:pt x="26" y="68"/>
                  </a:cubicBezTo>
                  <a:cubicBezTo>
                    <a:pt x="26" y="53"/>
                    <a:pt x="42" y="38"/>
                    <a:pt x="53" y="35"/>
                  </a:cubicBezTo>
                  <a:cubicBezTo>
                    <a:pt x="57" y="34"/>
                    <a:pt x="58" y="29"/>
                    <a:pt x="64" y="29"/>
                  </a:cubicBezTo>
                  <a:cubicBezTo>
                    <a:pt x="67" y="29"/>
                    <a:pt x="68" y="24"/>
                    <a:pt x="69" y="23"/>
                  </a:cubicBezTo>
                  <a:cubicBezTo>
                    <a:pt x="77" y="20"/>
                    <a:pt x="82" y="21"/>
                    <a:pt x="90" y="18"/>
                  </a:cubicBezTo>
                  <a:cubicBezTo>
                    <a:pt x="96" y="15"/>
                    <a:pt x="113" y="14"/>
                    <a:pt x="113" y="6"/>
                  </a:cubicBezTo>
                  <a:cubicBezTo>
                    <a:pt x="113" y="3"/>
                    <a:pt x="107" y="0"/>
                    <a:pt x="104" y="0"/>
                  </a:cubicBezTo>
                  <a:cubicBezTo>
                    <a:pt x="93" y="0"/>
                    <a:pt x="82" y="13"/>
                    <a:pt x="70" y="13"/>
                  </a:cubicBezTo>
                  <a:cubicBezTo>
                    <a:pt x="68" y="13"/>
                    <a:pt x="66" y="10"/>
                    <a:pt x="63" y="10"/>
                  </a:cubicBezTo>
                  <a:cubicBezTo>
                    <a:pt x="59" y="10"/>
                    <a:pt x="59" y="13"/>
                    <a:pt x="56" y="13"/>
                  </a:cubicBezTo>
                  <a:cubicBezTo>
                    <a:pt x="48" y="13"/>
                    <a:pt x="41" y="24"/>
                    <a:pt x="36" y="24"/>
                  </a:cubicBezTo>
                  <a:cubicBezTo>
                    <a:pt x="32" y="24"/>
                    <a:pt x="30" y="26"/>
                    <a:pt x="27" y="26"/>
                  </a:cubicBezTo>
                  <a:cubicBezTo>
                    <a:pt x="25" y="26"/>
                    <a:pt x="24" y="27"/>
                    <a:pt x="24" y="28"/>
                  </a:cubicBezTo>
                  <a:cubicBezTo>
                    <a:pt x="24" y="29"/>
                    <a:pt x="26" y="30"/>
                    <a:pt x="26" y="32"/>
                  </a:cubicBezTo>
                  <a:cubicBezTo>
                    <a:pt x="26" y="38"/>
                    <a:pt x="14" y="42"/>
                    <a:pt x="14" y="46"/>
                  </a:cubicBezTo>
                  <a:cubicBezTo>
                    <a:pt x="14" y="47"/>
                    <a:pt x="17" y="48"/>
                    <a:pt x="17" y="50"/>
                  </a:cubicBezTo>
                  <a:cubicBezTo>
                    <a:pt x="14" y="51"/>
                    <a:pt x="6" y="53"/>
                    <a:pt x="6" y="57"/>
                  </a:cubicBezTo>
                  <a:cubicBezTo>
                    <a:pt x="6" y="59"/>
                    <a:pt x="6" y="60"/>
                    <a:pt x="6" y="60"/>
                  </a:cubicBezTo>
                  <a:cubicBezTo>
                    <a:pt x="6" y="64"/>
                    <a:pt x="0" y="64"/>
                    <a:pt x="0" y="69"/>
                  </a:cubicBezTo>
                  <a:cubicBezTo>
                    <a:pt x="0" y="72"/>
                    <a:pt x="4" y="74"/>
                    <a:pt x="4" y="7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 name="Freeform 66"/>
            <p:cNvSpPr>
              <a:spLocks noEditPoints="1"/>
            </p:cNvSpPr>
            <p:nvPr/>
          </p:nvSpPr>
          <p:spPr bwMode="auto">
            <a:xfrm>
              <a:off x="3999250" y="2116070"/>
              <a:ext cx="4397637" cy="2918841"/>
            </a:xfrm>
            <a:custGeom>
              <a:avLst/>
              <a:gdLst>
                <a:gd name="T0" fmla="*/ 975 w 1336"/>
                <a:gd name="T1" fmla="*/ 81 h 886"/>
                <a:gd name="T2" fmla="*/ 782 w 1336"/>
                <a:gd name="T3" fmla="*/ 0 h 886"/>
                <a:gd name="T4" fmla="*/ 587 w 1336"/>
                <a:gd name="T5" fmla="*/ 119 h 886"/>
                <a:gd name="T6" fmla="*/ 391 w 1336"/>
                <a:gd name="T7" fmla="*/ 128 h 886"/>
                <a:gd name="T8" fmla="*/ 294 w 1336"/>
                <a:gd name="T9" fmla="*/ 97 h 886"/>
                <a:gd name="T10" fmla="*/ 254 w 1336"/>
                <a:gd name="T11" fmla="*/ 90 h 886"/>
                <a:gd name="T12" fmla="*/ 220 w 1336"/>
                <a:gd name="T13" fmla="*/ 114 h 886"/>
                <a:gd name="T14" fmla="*/ 191 w 1336"/>
                <a:gd name="T15" fmla="*/ 142 h 886"/>
                <a:gd name="T16" fmla="*/ 146 w 1336"/>
                <a:gd name="T17" fmla="*/ 215 h 886"/>
                <a:gd name="T18" fmla="*/ 219 w 1336"/>
                <a:gd name="T19" fmla="*/ 230 h 886"/>
                <a:gd name="T20" fmla="*/ 261 w 1336"/>
                <a:gd name="T21" fmla="*/ 145 h 886"/>
                <a:gd name="T22" fmla="*/ 297 w 1336"/>
                <a:gd name="T23" fmla="*/ 203 h 886"/>
                <a:gd name="T24" fmla="*/ 214 w 1336"/>
                <a:gd name="T25" fmla="*/ 256 h 886"/>
                <a:gd name="T26" fmla="*/ 179 w 1336"/>
                <a:gd name="T27" fmla="*/ 239 h 886"/>
                <a:gd name="T28" fmla="*/ 153 w 1336"/>
                <a:gd name="T29" fmla="*/ 265 h 886"/>
                <a:gd name="T30" fmla="*/ 103 w 1336"/>
                <a:gd name="T31" fmla="*/ 304 h 886"/>
                <a:gd name="T32" fmla="*/ 105 w 1336"/>
                <a:gd name="T33" fmla="*/ 332 h 886"/>
                <a:gd name="T34" fmla="*/ 53 w 1336"/>
                <a:gd name="T35" fmla="*/ 379 h 886"/>
                <a:gd name="T36" fmla="*/ 112 w 1336"/>
                <a:gd name="T37" fmla="*/ 384 h 886"/>
                <a:gd name="T38" fmla="*/ 200 w 1336"/>
                <a:gd name="T39" fmla="*/ 367 h 886"/>
                <a:gd name="T40" fmla="*/ 219 w 1336"/>
                <a:gd name="T41" fmla="*/ 366 h 886"/>
                <a:gd name="T42" fmla="*/ 206 w 1336"/>
                <a:gd name="T43" fmla="*/ 337 h 886"/>
                <a:gd name="T44" fmla="*/ 255 w 1336"/>
                <a:gd name="T45" fmla="*/ 401 h 886"/>
                <a:gd name="T46" fmla="*/ 255 w 1336"/>
                <a:gd name="T47" fmla="*/ 374 h 886"/>
                <a:gd name="T48" fmla="*/ 295 w 1336"/>
                <a:gd name="T49" fmla="*/ 340 h 886"/>
                <a:gd name="T50" fmla="*/ 346 w 1336"/>
                <a:gd name="T51" fmla="*/ 333 h 886"/>
                <a:gd name="T52" fmla="*/ 278 w 1336"/>
                <a:gd name="T53" fmla="*/ 377 h 886"/>
                <a:gd name="T54" fmla="*/ 333 w 1336"/>
                <a:gd name="T55" fmla="*/ 399 h 886"/>
                <a:gd name="T56" fmla="*/ 324 w 1336"/>
                <a:gd name="T57" fmla="*/ 441 h 886"/>
                <a:gd name="T58" fmla="*/ 197 w 1336"/>
                <a:gd name="T59" fmla="*/ 425 h 886"/>
                <a:gd name="T60" fmla="*/ 140 w 1336"/>
                <a:gd name="T61" fmla="*/ 397 h 886"/>
                <a:gd name="T62" fmla="*/ 5 w 1336"/>
                <a:gd name="T63" fmla="*/ 507 h 886"/>
                <a:gd name="T64" fmla="*/ 84 w 1336"/>
                <a:gd name="T65" fmla="*/ 617 h 886"/>
                <a:gd name="T66" fmla="*/ 191 w 1336"/>
                <a:gd name="T67" fmla="*/ 694 h 886"/>
                <a:gd name="T68" fmla="*/ 232 w 1336"/>
                <a:gd name="T69" fmla="*/ 881 h 886"/>
                <a:gd name="T70" fmla="*/ 337 w 1336"/>
                <a:gd name="T71" fmla="*/ 812 h 886"/>
                <a:gd name="T72" fmla="*/ 369 w 1336"/>
                <a:gd name="T73" fmla="*/ 672 h 886"/>
                <a:gd name="T74" fmla="*/ 365 w 1336"/>
                <a:gd name="T75" fmla="*/ 547 h 886"/>
                <a:gd name="T76" fmla="*/ 345 w 1336"/>
                <a:gd name="T77" fmla="*/ 476 h 886"/>
                <a:gd name="T78" fmla="*/ 389 w 1336"/>
                <a:gd name="T79" fmla="*/ 564 h 886"/>
                <a:gd name="T80" fmla="*/ 482 w 1336"/>
                <a:gd name="T81" fmla="*/ 518 h 886"/>
                <a:gd name="T82" fmla="*/ 440 w 1336"/>
                <a:gd name="T83" fmla="*/ 475 h 886"/>
                <a:gd name="T84" fmla="*/ 473 w 1336"/>
                <a:gd name="T85" fmla="*/ 469 h 886"/>
                <a:gd name="T86" fmla="*/ 557 w 1336"/>
                <a:gd name="T87" fmla="*/ 497 h 886"/>
                <a:gd name="T88" fmla="*/ 577 w 1336"/>
                <a:gd name="T89" fmla="*/ 524 h 886"/>
                <a:gd name="T90" fmla="*/ 621 w 1336"/>
                <a:gd name="T91" fmla="*/ 581 h 886"/>
                <a:gd name="T92" fmla="*/ 676 w 1336"/>
                <a:gd name="T93" fmla="*/ 503 h 886"/>
                <a:gd name="T94" fmla="*/ 736 w 1336"/>
                <a:gd name="T95" fmla="*/ 539 h 886"/>
                <a:gd name="T96" fmla="*/ 758 w 1336"/>
                <a:gd name="T97" fmla="*/ 620 h 886"/>
                <a:gd name="T98" fmla="*/ 748 w 1336"/>
                <a:gd name="T99" fmla="*/ 582 h 886"/>
                <a:gd name="T100" fmla="*/ 789 w 1336"/>
                <a:gd name="T101" fmla="*/ 592 h 886"/>
                <a:gd name="T102" fmla="*/ 819 w 1336"/>
                <a:gd name="T103" fmla="*/ 513 h 886"/>
                <a:gd name="T104" fmla="*/ 889 w 1336"/>
                <a:gd name="T105" fmla="*/ 426 h 886"/>
                <a:gd name="T106" fmla="*/ 878 w 1336"/>
                <a:gd name="T107" fmla="*/ 394 h 886"/>
                <a:gd name="T108" fmla="*/ 916 w 1336"/>
                <a:gd name="T109" fmla="*/ 387 h 886"/>
                <a:gd name="T110" fmla="*/ 928 w 1336"/>
                <a:gd name="T111" fmla="*/ 417 h 886"/>
                <a:gd name="T112" fmla="*/ 1016 w 1336"/>
                <a:gd name="T113" fmla="*/ 301 h 886"/>
                <a:gd name="T114" fmla="*/ 1145 w 1336"/>
                <a:gd name="T115" fmla="*/ 186 h 886"/>
                <a:gd name="T116" fmla="*/ 1200 w 1336"/>
                <a:gd name="T117" fmla="*/ 204 h 886"/>
                <a:gd name="T118" fmla="*/ 335 w 1336"/>
                <a:gd name="T119" fmla="*/ 450 h 886"/>
                <a:gd name="T120" fmla="*/ 459 w 1336"/>
                <a:gd name="T121" fmla="*/ 398 h 886"/>
                <a:gd name="T122" fmla="*/ 417 w 1336"/>
                <a:gd name="T123" fmla="*/ 326 h 886"/>
                <a:gd name="T124" fmla="*/ 513 w 1336"/>
                <a:gd name="T125" fmla="*/ 409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6" h="886">
                  <a:moveTo>
                    <a:pt x="1289" y="117"/>
                  </a:moveTo>
                  <a:cubicBezTo>
                    <a:pt x="1271" y="107"/>
                    <a:pt x="1247" y="95"/>
                    <a:pt x="1221" y="95"/>
                  </a:cubicBezTo>
                  <a:cubicBezTo>
                    <a:pt x="1214" y="95"/>
                    <a:pt x="1209" y="97"/>
                    <a:pt x="1209" y="100"/>
                  </a:cubicBezTo>
                  <a:cubicBezTo>
                    <a:pt x="1216" y="122"/>
                    <a:pt x="1199" y="100"/>
                    <a:pt x="1195" y="100"/>
                  </a:cubicBezTo>
                  <a:cubicBezTo>
                    <a:pt x="1143" y="99"/>
                    <a:pt x="1143" y="99"/>
                    <a:pt x="1143" y="99"/>
                  </a:cubicBezTo>
                  <a:cubicBezTo>
                    <a:pt x="1140" y="87"/>
                    <a:pt x="1132" y="83"/>
                    <a:pt x="1117" y="83"/>
                  </a:cubicBezTo>
                  <a:cubicBezTo>
                    <a:pt x="1108" y="83"/>
                    <a:pt x="1095" y="86"/>
                    <a:pt x="1090" y="82"/>
                  </a:cubicBezTo>
                  <a:cubicBezTo>
                    <a:pt x="1086" y="78"/>
                    <a:pt x="1086" y="73"/>
                    <a:pt x="1079" y="70"/>
                  </a:cubicBezTo>
                  <a:cubicBezTo>
                    <a:pt x="1065" y="66"/>
                    <a:pt x="1050" y="63"/>
                    <a:pt x="1033" y="63"/>
                  </a:cubicBezTo>
                  <a:cubicBezTo>
                    <a:pt x="1015" y="63"/>
                    <a:pt x="1012" y="73"/>
                    <a:pt x="1011" y="81"/>
                  </a:cubicBezTo>
                  <a:cubicBezTo>
                    <a:pt x="994" y="81"/>
                    <a:pt x="986" y="81"/>
                    <a:pt x="975" y="81"/>
                  </a:cubicBezTo>
                  <a:cubicBezTo>
                    <a:pt x="969" y="81"/>
                    <a:pt x="968" y="76"/>
                    <a:pt x="960" y="75"/>
                  </a:cubicBezTo>
                  <a:cubicBezTo>
                    <a:pt x="959" y="78"/>
                    <a:pt x="958" y="85"/>
                    <a:pt x="954" y="85"/>
                  </a:cubicBezTo>
                  <a:cubicBezTo>
                    <a:pt x="945" y="85"/>
                    <a:pt x="941" y="73"/>
                    <a:pt x="941" y="67"/>
                  </a:cubicBezTo>
                  <a:cubicBezTo>
                    <a:pt x="941" y="66"/>
                    <a:pt x="959" y="55"/>
                    <a:pt x="913" y="51"/>
                  </a:cubicBezTo>
                  <a:cubicBezTo>
                    <a:pt x="907" y="51"/>
                    <a:pt x="903" y="53"/>
                    <a:pt x="903" y="61"/>
                  </a:cubicBezTo>
                  <a:cubicBezTo>
                    <a:pt x="879" y="61"/>
                    <a:pt x="879" y="61"/>
                    <a:pt x="879" y="61"/>
                  </a:cubicBezTo>
                  <a:cubicBezTo>
                    <a:pt x="871" y="57"/>
                    <a:pt x="832" y="54"/>
                    <a:pt x="827" y="45"/>
                  </a:cubicBezTo>
                  <a:cubicBezTo>
                    <a:pt x="797" y="70"/>
                    <a:pt x="804" y="54"/>
                    <a:pt x="804" y="54"/>
                  </a:cubicBezTo>
                  <a:cubicBezTo>
                    <a:pt x="811" y="45"/>
                    <a:pt x="879" y="25"/>
                    <a:pt x="823" y="13"/>
                  </a:cubicBezTo>
                  <a:cubicBezTo>
                    <a:pt x="799" y="13"/>
                    <a:pt x="799" y="13"/>
                    <a:pt x="799" y="13"/>
                  </a:cubicBezTo>
                  <a:cubicBezTo>
                    <a:pt x="797" y="5"/>
                    <a:pt x="792" y="0"/>
                    <a:pt x="782" y="0"/>
                  </a:cubicBezTo>
                  <a:cubicBezTo>
                    <a:pt x="770" y="0"/>
                    <a:pt x="766" y="9"/>
                    <a:pt x="760" y="14"/>
                  </a:cubicBezTo>
                  <a:cubicBezTo>
                    <a:pt x="755" y="17"/>
                    <a:pt x="726" y="29"/>
                    <a:pt x="728" y="18"/>
                  </a:cubicBezTo>
                  <a:cubicBezTo>
                    <a:pt x="721" y="21"/>
                    <a:pt x="689" y="23"/>
                    <a:pt x="672" y="38"/>
                  </a:cubicBezTo>
                  <a:cubicBezTo>
                    <a:pt x="669" y="41"/>
                    <a:pt x="668" y="50"/>
                    <a:pt x="662" y="50"/>
                  </a:cubicBezTo>
                  <a:cubicBezTo>
                    <a:pt x="655" y="50"/>
                    <a:pt x="627" y="47"/>
                    <a:pt x="627" y="60"/>
                  </a:cubicBezTo>
                  <a:cubicBezTo>
                    <a:pt x="627" y="63"/>
                    <a:pt x="629" y="66"/>
                    <a:pt x="630" y="69"/>
                  </a:cubicBezTo>
                  <a:cubicBezTo>
                    <a:pt x="625" y="73"/>
                    <a:pt x="623" y="69"/>
                    <a:pt x="608" y="69"/>
                  </a:cubicBezTo>
                  <a:cubicBezTo>
                    <a:pt x="594" y="87"/>
                    <a:pt x="595" y="67"/>
                    <a:pt x="592" y="63"/>
                  </a:cubicBezTo>
                  <a:cubicBezTo>
                    <a:pt x="591" y="70"/>
                    <a:pt x="586" y="73"/>
                    <a:pt x="580" y="76"/>
                  </a:cubicBezTo>
                  <a:cubicBezTo>
                    <a:pt x="582" y="83"/>
                    <a:pt x="592" y="89"/>
                    <a:pt x="585" y="97"/>
                  </a:cubicBezTo>
                  <a:cubicBezTo>
                    <a:pt x="580" y="102"/>
                    <a:pt x="594" y="119"/>
                    <a:pt x="587" y="119"/>
                  </a:cubicBezTo>
                  <a:cubicBezTo>
                    <a:pt x="577" y="119"/>
                    <a:pt x="575" y="84"/>
                    <a:pt x="575" y="77"/>
                  </a:cubicBezTo>
                  <a:cubicBezTo>
                    <a:pt x="575" y="70"/>
                    <a:pt x="587" y="66"/>
                    <a:pt x="568" y="63"/>
                  </a:cubicBezTo>
                  <a:cubicBezTo>
                    <a:pt x="558" y="61"/>
                    <a:pt x="540" y="77"/>
                    <a:pt x="540" y="85"/>
                  </a:cubicBezTo>
                  <a:cubicBezTo>
                    <a:pt x="540" y="96"/>
                    <a:pt x="544" y="102"/>
                    <a:pt x="550" y="108"/>
                  </a:cubicBezTo>
                  <a:cubicBezTo>
                    <a:pt x="562" y="128"/>
                    <a:pt x="532" y="106"/>
                    <a:pt x="521" y="103"/>
                  </a:cubicBezTo>
                  <a:cubicBezTo>
                    <a:pt x="490" y="95"/>
                    <a:pt x="500" y="105"/>
                    <a:pt x="500" y="107"/>
                  </a:cubicBezTo>
                  <a:cubicBezTo>
                    <a:pt x="499" y="124"/>
                    <a:pt x="492" y="110"/>
                    <a:pt x="487" y="110"/>
                  </a:cubicBezTo>
                  <a:cubicBezTo>
                    <a:pt x="480" y="110"/>
                    <a:pt x="466" y="120"/>
                    <a:pt x="456" y="115"/>
                  </a:cubicBezTo>
                  <a:cubicBezTo>
                    <a:pt x="451" y="101"/>
                    <a:pt x="417" y="132"/>
                    <a:pt x="408" y="132"/>
                  </a:cubicBezTo>
                  <a:cubicBezTo>
                    <a:pt x="405" y="132"/>
                    <a:pt x="401" y="130"/>
                    <a:pt x="402" y="127"/>
                  </a:cubicBezTo>
                  <a:cubicBezTo>
                    <a:pt x="406" y="118"/>
                    <a:pt x="401" y="98"/>
                    <a:pt x="391" y="128"/>
                  </a:cubicBezTo>
                  <a:cubicBezTo>
                    <a:pt x="391" y="130"/>
                    <a:pt x="395" y="131"/>
                    <a:pt x="395" y="135"/>
                  </a:cubicBezTo>
                  <a:cubicBezTo>
                    <a:pt x="395" y="143"/>
                    <a:pt x="383" y="138"/>
                    <a:pt x="376" y="140"/>
                  </a:cubicBezTo>
                  <a:cubicBezTo>
                    <a:pt x="370" y="142"/>
                    <a:pt x="375" y="163"/>
                    <a:pt x="347" y="152"/>
                  </a:cubicBezTo>
                  <a:cubicBezTo>
                    <a:pt x="347" y="161"/>
                    <a:pt x="347" y="161"/>
                    <a:pt x="347" y="161"/>
                  </a:cubicBezTo>
                  <a:cubicBezTo>
                    <a:pt x="335" y="160"/>
                    <a:pt x="336" y="146"/>
                    <a:pt x="331" y="140"/>
                  </a:cubicBezTo>
                  <a:cubicBezTo>
                    <a:pt x="341" y="140"/>
                    <a:pt x="346" y="139"/>
                    <a:pt x="356" y="142"/>
                  </a:cubicBezTo>
                  <a:cubicBezTo>
                    <a:pt x="368" y="145"/>
                    <a:pt x="394" y="129"/>
                    <a:pt x="355" y="117"/>
                  </a:cubicBezTo>
                  <a:cubicBezTo>
                    <a:pt x="344" y="113"/>
                    <a:pt x="319" y="101"/>
                    <a:pt x="312" y="101"/>
                  </a:cubicBezTo>
                  <a:cubicBezTo>
                    <a:pt x="311" y="101"/>
                    <a:pt x="311" y="100"/>
                    <a:pt x="306" y="101"/>
                  </a:cubicBezTo>
                  <a:cubicBezTo>
                    <a:pt x="305" y="101"/>
                    <a:pt x="300" y="100"/>
                    <a:pt x="298" y="100"/>
                  </a:cubicBezTo>
                  <a:cubicBezTo>
                    <a:pt x="298" y="99"/>
                    <a:pt x="297" y="98"/>
                    <a:pt x="294" y="97"/>
                  </a:cubicBezTo>
                  <a:cubicBezTo>
                    <a:pt x="300" y="95"/>
                    <a:pt x="301" y="97"/>
                    <a:pt x="303" y="91"/>
                  </a:cubicBezTo>
                  <a:cubicBezTo>
                    <a:pt x="302" y="90"/>
                    <a:pt x="297" y="87"/>
                    <a:pt x="295" y="87"/>
                  </a:cubicBezTo>
                  <a:cubicBezTo>
                    <a:pt x="294" y="87"/>
                    <a:pt x="293" y="89"/>
                    <a:pt x="292" y="91"/>
                  </a:cubicBezTo>
                  <a:cubicBezTo>
                    <a:pt x="290" y="91"/>
                    <a:pt x="290" y="89"/>
                    <a:pt x="290" y="86"/>
                  </a:cubicBezTo>
                  <a:cubicBezTo>
                    <a:pt x="286" y="88"/>
                    <a:pt x="284" y="89"/>
                    <a:pt x="281" y="92"/>
                  </a:cubicBezTo>
                  <a:cubicBezTo>
                    <a:pt x="281" y="91"/>
                    <a:pt x="281" y="90"/>
                    <a:pt x="280" y="88"/>
                  </a:cubicBezTo>
                  <a:cubicBezTo>
                    <a:pt x="276" y="90"/>
                    <a:pt x="275" y="95"/>
                    <a:pt x="270" y="95"/>
                  </a:cubicBezTo>
                  <a:cubicBezTo>
                    <a:pt x="271" y="92"/>
                    <a:pt x="275" y="91"/>
                    <a:pt x="275" y="87"/>
                  </a:cubicBezTo>
                  <a:cubicBezTo>
                    <a:pt x="275" y="85"/>
                    <a:pt x="266" y="90"/>
                    <a:pt x="263" y="90"/>
                  </a:cubicBezTo>
                  <a:cubicBezTo>
                    <a:pt x="261" y="90"/>
                    <a:pt x="260" y="88"/>
                    <a:pt x="258" y="87"/>
                  </a:cubicBezTo>
                  <a:cubicBezTo>
                    <a:pt x="258" y="88"/>
                    <a:pt x="254" y="89"/>
                    <a:pt x="254" y="90"/>
                  </a:cubicBezTo>
                  <a:cubicBezTo>
                    <a:pt x="254" y="92"/>
                    <a:pt x="256" y="92"/>
                    <a:pt x="257" y="93"/>
                  </a:cubicBezTo>
                  <a:cubicBezTo>
                    <a:pt x="253" y="95"/>
                    <a:pt x="247" y="94"/>
                    <a:pt x="247" y="99"/>
                  </a:cubicBezTo>
                  <a:cubicBezTo>
                    <a:pt x="247" y="95"/>
                    <a:pt x="247" y="95"/>
                    <a:pt x="247" y="95"/>
                  </a:cubicBezTo>
                  <a:cubicBezTo>
                    <a:pt x="243" y="96"/>
                    <a:pt x="239" y="101"/>
                    <a:pt x="239" y="102"/>
                  </a:cubicBezTo>
                  <a:cubicBezTo>
                    <a:pt x="239" y="99"/>
                    <a:pt x="239" y="99"/>
                    <a:pt x="239" y="99"/>
                  </a:cubicBezTo>
                  <a:cubicBezTo>
                    <a:pt x="235" y="100"/>
                    <a:pt x="231" y="99"/>
                    <a:pt x="229" y="102"/>
                  </a:cubicBezTo>
                  <a:cubicBezTo>
                    <a:pt x="230" y="102"/>
                    <a:pt x="229" y="102"/>
                    <a:pt x="230" y="103"/>
                  </a:cubicBezTo>
                  <a:cubicBezTo>
                    <a:pt x="228" y="104"/>
                    <a:pt x="227" y="104"/>
                    <a:pt x="225" y="104"/>
                  </a:cubicBezTo>
                  <a:cubicBezTo>
                    <a:pt x="223" y="104"/>
                    <a:pt x="221" y="106"/>
                    <a:pt x="220" y="107"/>
                  </a:cubicBezTo>
                  <a:cubicBezTo>
                    <a:pt x="222" y="107"/>
                    <a:pt x="222" y="107"/>
                    <a:pt x="224" y="108"/>
                  </a:cubicBezTo>
                  <a:cubicBezTo>
                    <a:pt x="223" y="108"/>
                    <a:pt x="221" y="114"/>
                    <a:pt x="220" y="114"/>
                  </a:cubicBezTo>
                  <a:cubicBezTo>
                    <a:pt x="217" y="114"/>
                    <a:pt x="216" y="111"/>
                    <a:pt x="212" y="111"/>
                  </a:cubicBezTo>
                  <a:cubicBezTo>
                    <a:pt x="213" y="110"/>
                    <a:pt x="213" y="109"/>
                    <a:pt x="211" y="107"/>
                  </a:cubicBezTo>
                  <a:cubicBezTo>
                    <a:pt x="211" y="108"/>
                    <a:pt x="210" y="109"/>
                    <a:pt x="209" y="110"/>
                  </a:cubicBezTo>
                  <a:cubicBezTo>
                    <a:pt x="209" y="110"/>
                    <a:pt x="208" y="109"/>
                    <a:pt x="208" y="109"/>
                  </a:cubicBezTo>
                  <a:cubicBezTo>
                    <a:pt x="206" y="109"/>
                    <a:pt x="205" y="111"/>
                    <a:pt x="204" y="113"/>
                  </a:cubicBezTo>
                  <a:cubicBezTo>
                    <a:pt x="204" y="113"/>
                    <a:pt x="206" y="114"/>
                    <a:pt x="208" y="114"/>
                  </a:cubicBezTo>
                  <a:cubicBezTo>
                    <a:pt x="207" y="114"/>
                    <a:pt x="204" y="115"/>
                    <a:pt x="203" y="117"/>
                  </a:cubicBezTo>
                  <a:cubicBezTo>
                    <a:pt x="208" y="117"/>
                    <a:pt x="211" y="114"/>
                    <a:pt x="216" y="113"/>
                  </a:cubicBezTo>
                  <a:cubicBezTo>
                    <a:pt x="215" y="118"/>
                    <a:pt x="209" y="125"/>
                    <a:pt x="204" y="127"/>
                  </a:cubicBezTo>
                  <a:cubicBezTo>
                    <a:pt x="199" y="129"/>
                    <a:pt x="196" y="132"/>
                    <a:pt x="193" y="137"/>
                  </a:cubicBezTo>
                  <a:cubicBezTo>
                    <a:pt x="193" y="137"/>
                    <a:pt x="191" y="142"/>
                    <a:pt x="191" y="142"/>
                  </a:cubicBezTo>
                  <a:cubicBezTo>
                    <a:pt x="189" y="142"/>
                    <a:pt x="190" y="149"/>
                    <a:pt x="187" y="151"/>
                  </a:cubicBezTo>
                  <a:cubicBezTo>
                    <a:pt x="180" y="156"/>
                    <a:pt x="176" y="164"/>
                    <a:pt x="166" y="167"/>
                  </a:cubicBezTo>
                  <a:cubicBezTo>
                    <a:pt x="169" y="167"/>
                    <a:pt x="169" y="168"/>
                    <a:pt x="172" y="168"/>
                  </a:cubicBezTo>
                  <a:cubicBezTo>
                    <a:pt x="164" y="168"/>
                    <a:pt x="163" y="173"/>
                    <a:pt x="159" y="174"/>
                  </a:cubicBezTo>
                  <a:cubicBezTo>
                    <a:pt x="154" y="175"/>
                    <a:pt x="151" y="178"/>
                    <a:pt x="149" y="182"/>
                  </a:cubicBezTo>
                  <a:cubicBezTo>
                    <a:pt x="147" y="184"/>
                    <a:pt x="144" y="184"/>
                    <a:pt x="144" y="187"/>
                  </a:cubicBezTo>
                  <a:cubicBezTo>
                    <a:pt x="144" y="194"/>
                    <a:pt x="144" y="199"/>
                    <a:pt x="147" y="203"/>
                  </a:cubicBezTo>
                  <a:cubicBezTo>
                    <a:pt x="146" y="205"/>
                    <a:pt x="144" y="208"/>
                    <a:pt x="144" y="209"/>
                  </a:cubicBezTo>
                  <a:cubicBezTo>
                    <a:pt x="147" y="208"/>
                    <a:pt x="147" y="208"/>
                    <a:pt x="151" y="208"/>
                  </a:cubicBezTo>
                  <a:cubicBezTo>
                    <a:pt x="151" y="211"/>
                    <a:pt x="151" y="211"/>
                    <a:pt x="151" y="211"/>
                  </a:cubicBezTo>
                  <a:cubicBezTo>
                    <a:pt x="147" y="212"/>
                    <a:pt x="146" y="213"/>
                    <a:pt x="146" y="215"/>
                  </a:cubicBezTo>
                  <a:cubicBezTo>
                    <a:pt x="146" y="216"/>
                    <a:pt x="155" y="221"/>
                    <a:pt x="156" y="221"/>
                  </a:cubicBezTo>
                  <a:cubicBezTo>
                    <a:pt x="166" y="221"/>
                    <a:pt x="173" y="213"/>
                    <a:pt x="178" y="206"/>
                  </a:cubicBezTo>
                  <a:cubicBezTo>
                    <a:pt x="179" y="208"/>
                    <a:pt x="180" y="210"/>
                    <a:pt x="182" y="211"/>
                  </a:cubicBezTo>
                  <a:cubicBezTo>
                    <a:pt x="182" y="212"/>
                    <a:pt x="181" y="213"/>
                    <a:pt x="181" y="214"/>
                  </a:cubicBezTo>
                  <a:cubicBezTo>
                    <a:pt x="181" y="219"/>
                    <a:pt x="184" y="219"/>
                    <a:pt x="186" y="223"/>
                  </a:cubicBezTo>
                  <a:cubicBezTo>
                    <a:pt x="187" y="228"/>
                    <a:pt x="187" y="231"/>
                    <a:pt x="191" y="235"/>
                  </a:cubicBezTo>
                  <a:cubicBezTo>
                    <a:pt x="191" y="236"/>
                    <a:pt x="190" y="236"/>
                    <a:pt x="190" y="237"/>
                  </a:cubicBezTo>
                  <a:cubicBezTo>
                    <a:pt x="190" y="238"/>
                    <a:pt x="193" y="248"/>
                    <a:pt x="195" y="248"/>
                  </a:cubicBezTo>
                  <a:cubicBezTo>
                    <a:pt x="201" y="248"/>
                    <a:pt x="202" y="241"/>
                    <a:pt x="206" y="241"/>
                  </a:cubicBezTo>
                  <a:cubicBezTo>
                    <a:pt x="208" y="241"/>
                    <a:pt x="209" y="241"/>
                    <a:pt x="212" y="241"/>
                  </a:cubicBezTo>
                  <a:cubicBezTo>
                    <a:pt x="213" y="237"/>
                    <a:pt x="218" y="236"/>
                    <a:pt x="219" y="230"/>
                  </a:cubicBezTo>
                  <a:cubicBezTo>
                    <a:pt x="217" y="230"/>
                    <a:pt x="215" y="229"/>
                    <a:pt x="215" y="226"/>
                  </a:cubicBezTo>
                  <a:cubicBezTo>
                    <a:pt x="215" y="221"/>
                    <a:pt x="217" y="215"/>
                    <a:pt x="222" y="215"/>
                  </a:cubicBezTo>
                  <a:cubicBezTo>
                    <a:pt x="224" y="215"/>
                    <a:pt x="231" y="209"/>
                    <a:pt x="231" y="205"/>
                  </a:cubicBezTo>
                  <a:cubicBezTo>
                    <a:pt x="231" y="201"/>
                    <a:pt x="225" y="197"/>
                    <a:pt x="221" y="196"/>
                  </a:cubicBezTo>
                  <a:cubicBezTo>
                    <a:pt x="221" y="195"/>
                    <a:pt x="219" y="193"/>
                    <a:pt x="219" y="192"/>
                  </a:cubicBezTo>
                  <a:cubicBezTo>
                    <a:pt x="219" y="188"/>
                    <a:pt x="219" y="188"/>
                    <a:pt x="219" y="188"/>
                  </a:cubicBezTo>
                  <a:cubicBezTo>
                    <a:pt x="223" y="186"/>
                    <a:pt x="220" y="182"/>
                    <a:pt x="222" y="179"/>
                  </a:cubicBezTo>
                  <a:cubicBezTo>
                    <a:pt x="224" y="175"/>
                    <a:pt x="228" y="174"/>
                    <a:pt x="232" y="171"/>
                  </a:cubicBezTo>
                  <a:cubicBezTo>
                    <a:pt x="237" y="169"/>
                    <a:pt x="247" y="164"/>
                    <a:pt x="247" y="159"/>
                  </a:cubicBezTo>
                  <a:cubicBezTo>
                    <a:pt x="248" y="158"/>
                    <a:pt x="247" y="156"/>
                    <a:pt x="247" y="154"/>
                  </a:cubicBezTo>
                  <a:cubicBezTo>
                    <a:pt x="247" y="147"/>
                    <a:pt x="253" y="145"/>
                    <a:pt x="261" y="145"/>
                  </a:cubicBezTo>
                  <a:cubicBezTo>
                    <a:pt x="266" y="145"/>
                    <a:pt x="274" y="146"/>
                    <a:pt x="274" y="151"/>
                  </a:cubicBezTo>
                  <a:cubicBezTo>
                    <a:pt x="274" y="155"/>
                    <a:pt x="268" y="156"/>
                    <a:pt x="265" y="158"/>
                  </a:cubicBezTo>
                  <a:cubicBezTo>
                    <a:pt x="259" y="162"/>
                    <a:pt x="254" y="174"/>
                    <a:pt x="245" y="174"/>
                  </a:cubicBezTo>
                  <a:cubicBezTo>
                    <a:pt x="245" y="176"/>
                    <a:pt x="245" y="177"/>
                    <a:pt x="245" y="179"/>
                  </a:cubicBezTo>
                  <a:cubicBezTo>
                    <a:pt x="245" y="181"/>
                    <a:pt x="247" y="186"/>
                    <a:pt x="249" y="187"/>
                  </a:cubicBezTo>
                  <a:cubicBezTo>
                    <a:pt x="249" y="188"/>
                    <a:pt x="246" y="190"/>
                    <a:pt x="246" y="192"/>
                  </a:cubicBezTo>
                  <a:cubicBezTo>
                    <a:pt x="246" y="197"/>
                    <a:pt x="251" y="200"/>
                    <a:pt x="256" y="200"/>
                  </a:cubicBezTo>
                  <a:cubicBezTo>
                    <a:pt x="256" y="203"/>
                    <a:pt x="258" y="203"/>
                    <a:pt x="261" y="203"/>
                  </a:cubicBezTo>
                  <a:cubicBezTo>
                    <a:pt x="265" y="203"/>
                    <a:pt x="270" y="201"/>
                    <a:pt x="274" y="200"/>
                  </a:cubicBezTo>
                  <a:cubicBezTo>
                    <a:pt x="279" y="200"/>
                    <a:pt x="289" y="200"/>
                    <a:pt x="291" y="195"/>
                  </a:cubicBezTo>
                  <a:cubicBezTo>
                    <a:pt x="293" y="198"/>
                    <a:pt x="295" y="199"/>
                    <a:pt x="297" y="203"/>
                  </a:cubicBezTo>
                  <a:cubicBezTo>
                    <a:pt x="294" y="205"/>
                    <a:pt x="288" y="208"/>
                    <a:pt x="285" y="208"/>
                  </a:cubicBezTo>
                  <a:cubicBezTo>
                    <a:pt x="281" y="208"/>
                    <a:pt x="278" y="207"/>
                    <a:pt x="273" y="207"/>
                  </a:cubicBezTo>
                  <a:cubicBezTo>
                    <a:pt x="268" y="207"/>
                    <a:pt x="257" y="211"/>
                    <a:pt x="260" y="214"/>
                  </a:cubicBezTo>
                  <a:cubicBezTo>
                    <a:pt x="272" y="225"/>
                    <a:pt x="266" y="229"/>
                    <a:pt x="263" y="229"/>
                  </a:cubicBezTo>
                  <a:cubicBezTo>
                    <a:pt x="259" y="229"/>
                    <a:pt x="258" y="224"/>
                    <a:pt x="254" y="224"/>
                  </a:cubicBezTo>
                  <a:cubicBezTo>
                    <a:pt x="250" y="224"/>
                    <a:pt x="245" y="234"/>
                    <a:pt x="245" y="239"/>
                  </a:cubicBezTo>
                  <a:cubicBezTo>
                    <a:pt x="245" y="248"/>
                    <a:pt x="238" y="247"/>
                    <a:pt x="237" y="255"/>
                  </a:cubicBezTo>
                  <a:cubicBezTo>
                    <a:pt x="235" y="255"/>
                    <a:pt x="232" y="255"/>
                    <a:pt x="229" y="255"/>
                  </a:cubicBezTo>
                  <a:cubicBezTo>
                    <a:pt x="229" y="255"/>
                    <a:pt x="229" y="254"/>
                    <a:pt x="230" y="253"/>
                  </a:cubicBezTo>
                  <a:cubicBezTo>
                    <a:pt x="228" y="252"/>
                    <a:pt x="225" y="252"/>
                    <a:pt x="222" y="252"/>
                  </a:cubicBezTo>
                  <a:cubicBezTo>
                    <a:pt x="220" y="252"/>
                    <a:pt x="216" y="255"/>
                    <a:pt x="214" y="256"/>
                  </a:cubicBezTo>
                  <a:cubicBezTo>
                    <a:pt x="210" y="258"/>
                    <a:pt x="208" y="257"/>
                    <a:pt x="204" y="259"/>
                  </a:cubicBezTo>
                  <a:cubicBezTo>
                    <a:pt x="203" y="260"/>
                    <a:pt x="202" y="261"/>
                    <a:pt x="200" y="261"/>
                  </a:cubicBezTo>
                  <a:cubicBezTo>
                    <a:pt x="200" y="261"/>
                    <a:pt x="196" y="258"/>
                    <a:pt x="196" y="258"/>
                  </a:cubicBezTo>
                  <a:cubicBezTo>
                    <a:pt x="196" y="257"/>
                    <a:pt x="197" y="257"/>
                    <a:pt x="197" y="255"/>
                  </a:cubicBezTo>
                  <a:cubicBezTo>
                    <a:pt x="192" y="255"/>
                    <a:pt x="188" y="260"/>
                    <a:pt x="182" y="260"/>
                  </a:cubicBezTo>
                  <a:cubicBezTo>
                    <a:pt x="181" y="260"/>
                    <a:pt x="181" y="258"/>
                    <a:pt x="180" y="257"/>
                  </a:cubicBezTo>
                  <a:cubicBezTo>
                    <a:pt x="178" y="257"/>
                    <a:pt x="177" y="256"/>
                    <a:pt x="175" y="256"/>
                  </a:cubicBezTo>
                  <a:cubicBezTo>
                    <a:pt x="175" y="256"/>
                    <a:pt x="175" y="255"/>
                    <a:pt x="175" y="254"/>
                  </a:cubicBezTo>
                  <a:cubicBezTo>
                    <a:pt x="173" y="254"/>
                    <a:pt x="172" y="252"/>
                    <a:pt x="172" y="250"/>
                  </a:cubicBezTo>
                  <a:cubicBezTo>
                    <a:pt x="172" y="246"/>
                    <a:pt x="174" y="244"/>
                    <a:pt x="177" y="241"/>
                  </a:cubicBezTo>
                  <a:cubicBezTo>
                    <a:pt x="177" y="241"/>
                    <a:pt x="179" y="240"/>
                    <a:pt x="179" y="239"/>
                  </a:cubicBezTo>
                  <a:cubicBezTo>
                    <a:pt x="179" y="238"/>
                    <a:pt x="179" y="238"/>
                    <a:pt x="179" y="237"/>
                  </a:cubicBezTo>
                  <a:cubicBezTo>
                    <a:pt x="179" y="237"/>
                    <a:pt x="174" y="237"/>
                    <a:pt x="174" y="235"/>
                  </a:cubicBezTo>
                  <a:cubicBezTo>
                    <a:pt x="174" y="233"/>
                    <a:pt x="175" y="231"/>
                    <a:pt x="175" y="229"/>
                  </a:cubicBezTo>
                  <a:cubicBezTo>
                    <a:pt x="175" y="226"/>
                    <a:pt x="175" y="226"/>
                    <a:pt x="175" y="226"/>
                  </a:cubicBezTo>
                  <a:cubicBezTo>
                    <a:pt x="171" y="230"/>
                    <a:pt x="161" y="231"/>
                    <a:pt x="161" y="241"/>
                  </a:cubicBezTo>
                  <a:cubicBezTo>
                    <a:pt x="161" y="246"/>
                    <a:pt x="166" y="248"/>
                    <a:pt x="166" y="254"/>
                  </a:cubicBezTo>
                  <a:cubicBezTo>
                    <a:pt x="166" y="254"/>
                    <a:pt x="168" y="258"/>
                    <a:pt x="168" y="260"/>
                  </a:cubicBezTo>
                  <a:cubicBezTo>
                    <a:pt x="168" y="261"/>
                    <a:pt x="165" y="263"/>
                    <a:pt x="163" y="263"/>
                  </a:cubicBezTo>
                  <a:cubicBezTo>
                    <a:pt x="161" y="263"/>
                    <a:pt x="159" y="262"/>
                    <a:pt x="158" y="264"/>
                  </a:cubicBezTo>
                  <a:cubicBezTo>
                    <a:pt x="157" y="264"/>
                    <a:pt x="157" y="266"/>
                    <a:pt x="156" y="265"/>
                  </a:cubicBezTo>
                  <a:cubicBezTo>
                    <a:pt x="154" y="266"/>
                    <a:pt x="156" y="265"/>
                    <a:pt x="153" y="265"/>
                  </a:cubicBezTo>
                  <a:cubicBezTo>
                    <a:pt x="148" y="265"/>
                    <a:pt x="144" y="269"/>
                    <a:pt x="141" y="272"/>
                  </a:cubicBezTo>
                  <a:cubicBezTo>
                    <a:pt x="141" y="272"/>
                    <a:pt x="139" y="274"/>
                    <a:pt x="139" y="275"/>
                  </a:cubicBezTo>
                  <a:cubicBezTo>
                    <a:pt x="139" y="277"/>
                    <a:pt x="140" y="280"/>
                    <a:pt x="138" y="282"/>
                  </a:cubicBezTo>
                  <a:cubicBezTo>
                    <a:pt x="137" y="283"/>
                    <a:pt x="128" y="286"/>
                    <a:pt x="127" y="287"/>
                  </a:cubicBezTo>
                  <a:cubicBezTo>
                    <a:pt x="125" y="287"/>
                    <a:pt x="125" y="287"/>
                    <a:pt x="123" y="287"/>
                  </a:cubicBezTo>
                  <a:cubicBezTo>
                    <a:pt x="122" y="293"/>
                    <a:pt x="120" y="298"/>
                    <a:pt x="113" y="298"/>
                  </a:cubicBezTo>
                  <a:cubicBezTo>
                    <a:pt x="113" y="299"/>
                    <a:pt x="111" y="300"/>
                    <a:pt x="110" y="300"/>
                  </a:cubicBezTo>
                  <a:cubicBezTo>
                    <a:pt x="107" y="300"/>
                    <a:pt x="105" y="301"/>
                    <a:pt x="103" y="297"/>
                  </a:cubicBezTo>
                  <a:cubicBezTo>
                    <a:pt x="99" y="297"/>
                    <a:pt x="99" y="297"/>
                    <a:pt x="99" y="297"/>
                  </a:cubicBezTo>
                  <a:cubicBezTo>
                    <a:pt x="99" y="300"/>
                    <a:pt x="99" y="300"/>
                    <a:pt x="99" y="300"/>
                  </a:cubicBezTo>
                  <a:cubicBezTo>
                    <a:pt x="99" y="301"/>
                    <a:pt x="99" y="304"/>
                    <a:pt x="103" y="304"/>
                  </a:cubicBezTo>
                  <a:cubicBezTo>
                    <a:pt x="103" y="306"/>
                    <a:pt x="103" y="306"/>
                    <a:pt x="103" y="306"/>
                  </a:cubicBezTo>
                  <a:cubicBezTo>
                    <a:pt x="99" y="306"/>
                    <a:pt x="99" y="307"/>
                    <a:pt x="97" y="307"/>
                  </a:cubicBezTo>
                  <a:cubicBezTo>
                    <a:pt x="95" y="307"/>
                    <a:pt x="91" y="306"/>
                    <a:pt x="91" y="305"/>
                  </a:cubicBezTo>
                  <a:cubicBezTo>
                    <a:pt x="88" y="306"/>
                    <a:pt x="82" y="307"/>
                    <a:pt x="82" y="309"/>
                  </a:cubicBezTo>
                  <a:cubicBezTo>
                    <a:pt x="82" y="309"/>
                    <a:pt x="82" y="310"/>
                    <a:pt x="82" y="310"/>
                  </a:cubicBezTo>
                  <a:cubicBezTo>
                    <a:pt x="82" y="313"/>
                    <a:pt x="92" y="315"/>
                    <a:pt x="96" y="316"/>
                  </a:cubicBezTo>
                  <a:cubicBezTo>
                    <a:pt x="97" y="316"/>
                    <a:pt x="97" y="318"/>
                    <a:pt x="98" y="318"/>
                  </a:cubicBezTo>
                  <a:cubicBezTo>
                    <a:pt x="98" y="321"/>
                    <a:pt x="100" y="326"/>
                    <a:pt x="104" y="326"/>
                  </a:cubicBezTo>
                  <a:cubicBezTo>
                    <a:pt x="104" y="327"/>
                    <a:pt x="106" y="327"/>
                    <a:pt x="106" y="329"/>
                  </a:cubicBezTo>
                  <a:cubicBezTo>
                    <a:pt x="106" y="330"/>
                    <a:pt x="105" y="331"/>
                    <a:pt x="105" y="332"/>
                  </a:cubicBezTo>
                  <a:cubicBezTo>
                    <a:pt x="105" y="332"/>
                    <a:pt x="105" y="332"/>
                    <a:pt x="105" y="332"/>
                  </a:cubicBezTo>
                  <a:cubicBezTo>
                    <a:pt x="105" y="333"/>
                    <a:pt x="105" y="337"/>
                    <a:pt x="105" y="338"/>
                  </a:cubicBezTo>
                  <a:cubicBezTo>
                    <a:pt x="105" y="343"/>
                    <a:pt x="102" y="344"/>
                    <a:pt x="102" y="348"/>
                  </a:cubicBezTo>
                  <a:cubicBezTo>
                    <a:pt x="102" y="348"/>
                    <a:pt x="98" y="350"/>
                    <a:pt x="97" y="350"/>
                  </a:cubicBezTo>
                  <a:cubicBezTo>
                    <a:pt x="94" y="350"/>
                    <a:pt x="93" y="349"/>
                    <a:pt x="90" y="349"/>
                  </a:cubicBezTo>
                  <a:cubicBezTo>
                    <a:pt x="79" y="349"/>
                    <a:pt x="79" y="349"/>
                    <a:pt x="79" y="349"/>
                  </a:cubicBezTo>
                  <a:cubicBezTo>
                    <a:pt x="78" y="349"/>
                    <a:pt x="76" y="349"/>
                    <a:pt x="76" y="349"/>
                  </a:cubicBezTo>
                  <a:cubicBezTo>
                    <a:pt x="65" y="349"/>
                    <a:pt x="65" y="349"/>
                    <a:pt x="65" y="349"/>
                  </a:cubicBezTo>
                  <a:cubicBezTo>
                    <a:pt x="64" y="349"/>
                    <a:pt x="63" y="347"/>
                    <a:pt x="62" y="347"/>
                  </a:cubicBezTo>
                  <a:cubicBezTo>
                    <a:pt x="61" y="347"/>
                    <a:pt x="53" y="352"/>
                    <a:pt x="53" y="353"/>
                  </a:cubicBezTo>
                  <a:cubicBezTo>
                    <a:pt x="53" y="355"/>
                    <a:pt x="55" y="358"/>
                    <a:pt x="55" y="361"/>
                  </a:cubicBezTo>
                  <a:cubicBezTo>
                    <a:pt x="55" y="367"/>
                    <a:pt x="53" y="373"/>
                    <a:pt x="53" y="379"/>
                  </a:cubicBezTo>
                  <a:cubicBezTo>
                    <a:pt x="53" y="380"/>
                    <a:pt x="51" y="381"/>
                    <a:pt x="51" y="384"/>
                  </a:cubicBezTo>
                  <a:cubicBezTo>
                    <a:pt x="51" y="386"/>
                    <a:pt x="51" y="387"/>
                    <a:pt x="55" y="387"/>
                  </a:cubicBezTo>
                  <a:cubicBezTo>
                    <a:pt x="55" y="390"/>
                    <a:pt x="55" y="391"/>
                    <a:pt x="55" y="396"/>
                  </a:cubicBezTo>
                  <a:cubicBezTo>
                    <a:pt x="55" y="397"/>
                    <a:pt x="55" y="398"/>
                    <a:pt x="57" y="398"/>
                  </a:cubicBezTo>
                  <a:cubicBezTo>
                    <a:pt x="60" y="398"/>
                    <a:pt x="62" y="396"/>
                    <a:pt x="66" y="396"/>
                  </a:cubicBezTo>
                  <a:cubicBezTo>
                    <a:pt x="71" y="396"/>
                    <a:pt x="72" y="405"/>
                    <a:pt x="75" y="405"/>
                  </a:cubicBezTo>
                  <a:cubicBezTo>
                    <a:pt x="80" y="405"/>
                    <a:pt x="83" y="400"/>
                    <a:pt x="88" y="400"/>
                  </a:cubicBezTo>
                  <a:cubicBezTo>
                    <a:pt x="89" y="400"/>
                    <a:pt x="95" y="399"/>
                    <a:pt x="95" y="400"/>
                  </a:cubicBezTo>
                  <a:cubicBezTo>
                    <a:pt x="95" y="399"/>
                    <a:pt x="95" y="399"/>
                    <a:pt x="95" y="399"/>
                  </a:cubicBezTo>
                  <a:cubicBezTo>
                    <a:pt x="99" y="401"/>
                    <a:pt x="100" y="395"/>
                    <a:pt x="103" y="394"/>
                  </a:cubicBezTo>
                  <a:cubicBezTo>
                    <a:pt x="108" y="392"/>
                    <a:pt x="109" y="389"/>
                    <a:pt x="112" y="384"/>
                  </a:cubicBezTo>
                  <a:cubicBezTo>
                    <a:pt x="111" y="384"/>
                    <a:pt x="110" y="383"/>
                    <a:pt x="110" y="381"/>
                  </a:cubicBezTo>
                  <a:cubicBezTo>
                    <a:pt x="110" y="376"/>
                    <a:pt x="116" y="367"/>
                    <a:pt x="120" y="366"/>
                  </a:cubicBezTo>
                  <a:cubicBezTo>
                    <a:pt x="125" y="365"/>
                    <a:pt x="130" y="363"/>
                    <a:pt x="132" y="359"/>
                  </a:cubicBezTo>
                  <a:cubicBezTo>
                    <a:pt x="130" y="354"/>
                    <a:pt x="130" y="354"/>
                    <a:pt x="130" y="354"/>
                  </a:cubicBezTo>
                  <a:cubicBezTo>
                    <a:pt x="130" y="350"/>
                    <a:pt x="134" y="348"/>
                    <a:pt x="137" y="348"/>
                  </a:cubicBezTo>
                  <a:cubicBezTo>
                    <a:pt x="142" y="348"/>
                    <a:pt x="145" y="351"/>
                    <a:pt x="150" y="351"/>
                  </a:cubicBezTo>
                  <a:cubicBezTo>
                    <a:pt x="155" y="351"/>
                    <a:pt x="158" y="347"/>
                    <a:pt x="162" y="345"/>
                  </a:cubicBezTo>
                  <a:cubicBezTo>
                    <a:pt x="164" y="344"/>
                    <a:pt x="164" y="341"/>
                    <a:pt x="169" y="341"/>
                  </a:cubicBezTo>
                  <a:cubicBezTo>
                    <a:pt x="177" y="341"/>
                    <a:pt x="179" y="350"/>
                    <a:pt x="183" y="355"/>
                  </a:cubicBezTo>
                  <a:cubicBezTo>
                    <a:pt x="183" y="357"/>
                    <a:pt x="186" y="358"/>
                    <a:pt x="188" y="359"/>
                  </a:cubicBezTo>
                  <a:cubicBezTo>
                    <a:pt x="192" y="363"/>
                    <a:pt x="193" y="365"/>
                    <a:pt x="200" y="367"/>
                  </a:cubicBezTo>
                  <a:cubicBezTo>
                    <a:pt x="200" y="368"/>
                    <a:pt x="204" y="369"/>
                    <a:pt x="205" y="369"/>
                  </a:cubicBezTo>
                  <a:cubicBezTo>
                    <a:pt x="205" y="370"/>
                    <a:pt x="210" y="376"/>
                    <a:pt x="211" y="376"/>
                  </a:cubicBezTo>
                  <a:cubicBezTo>
                    <a:pt x="212" y="378"/>
                    <a:pt x="213" y="379"/>
                    <a:pt x="213" y="382"/>
                  </a:cubicBezTo>
                  <a:cubicBezTo>
                    <a:pt x="213" y="385"/>
                    <a:pt x="212" y="388"/>
                    <a:pt x="210" y="388"/>
                  </a:cubicBezTo>
                  <a:cubicBezTo>
                    <a:pt x="210" y="389"/>
                    <a:pt x="210" y="390"/>
                    <a:pt x="212" y="390"/>
                  </a:cubicBezTo>
                  <a:cubicBezTo>
                    <a:pt x="215" y="390"/>
                    <a:pt x="215" y="385"/>
                    <a:pt x="217" y="383"/>
                  </a:cubicBezTo>
                  <a:cubicBezTo>
                    <a:pt x="217" y="383"/>
                    <a:pt x="220" y="383"/>
                    <a:pt x="220" y="382"/>
                  </a:cubicBezTo>
                  <a:cubicBezTo>
                    <a:pt x="220" y="379"/>
                    <a:pt x="216" y="378"/>
                    <a:pt x="216" y="375"/>
                  </a:cubicBezTo>
                  <a:cubicBezTo>
                    <a:pt x="216" y="373"/>
                    <a:pt x="218" y="372"/>
                    <a:pt x="221" y="372"/>
                  </a:cubicBezTo>
                  <a:cubicBezTo>
                    <a:pt x="224" y="372"/>
                    <a:pt x="226" y="375"/>
                    <a:pt x="228" y="375"/>
                  </a:cubicBezTo>
                  <a:cubicBezTo>
                    <a:pt x="229" y="370"/>
                    <a:pt x="223" y="369"/>
                    <a:pt x="219" y="366"/>
                  </a:cubicBezTo>
                  <a:cubicBezTo>
                    <a:pt x="217" y="366"/>
                    <a:pt x="212" y="365"/>
                    <a:pt x="213" y="362"/>
                  </a:cubicBezTo>
                  <a:cubicBezTo>
                    <a:pt x="213" y="361"/>
                    <a:pt x="213" y="361"/>
                    <a:pt x="213" y="360"/>
                  </a:cubicBezTo>
                  <a:cubicBezTo>
                    <a:pt x="210" y="360"/>
                    <a:pt x="208" y="361"/>
                    <a:pt x="204" y="360"/>
                  </a:cubicBezTo>
                  <a:cubicBezTo>
                    <a:pt x="202" y="359"/>
                    <a:pt x="201" y="355"/>
                    <a:pt x="200" y="352"/>
                  </a:cubicBezTo>
                  <a:cubicBezTo>
                    <a:pt x="199" y="350"/>
                    <a:pt x="197" y="346"/>
                    <a:pt x="194" y="345"/>
                  </a:cubicBezTo>
                  <a:cubicBezTo>
                    <a:pt x="191" y="344"/>
                    <a:pt x="189" y="343"/>
                    <a:pt x="189" y="339"/>
                  </a:cubicBezTo>
                  <a:cubicBezTo>
                    <a:pt x="189" y="338"/>
                    <a:pt x="190" y="336"/>
                    <a:pt x="190" y="335"/>
                  </a:cubicBezTo>
                  <a:cubicBezTo>
                    <a:pt x="190" y="335"/>
                    <a:pt x="189" y="334"/>
                    <a:pt x="189" y="334"/>
                  </a:cubicBezTo>
                  <a:cubicBezTo>
                    <a:pt x="189" y="331"/>
                    <a:pt x="194" y="332"/>
                    <a:pt x="196" y="330"/>
                  </a:cubicBezTo>
                  <a:cubicBezTo>
                    <a:pt x="198" y="332"/>
                    <a:pt x="196" y="337"/>
                    <a:pt x="199" y="337"/>
                  </a:cubicBezTo>
                  <a:cubicBezTo>
                    <a:pt x="202" y="337"/>
                    <a:pt x="204" y="337"/>
                    <a:pt x="206" y="337"/>
                  </a:cubicBezTo>
                  <a:cubicBezTo>
                    <a:pt x="206" y="341"/>
                    <a:pt x="212" y="349"/>
                    <a:pt x="217" y="349"/>
                  </a:cubicBezTo>
                  <a:cubicBezTo>
                    <a:pt x="218" y="349"/>
                    <a:pt x="219" y="349"/>
                    <a:pt x="220" y="349"/>
                  </a:cubicBezTo>
                  <a:cubicBezTo>
                    <a:pt x="220" y="353"/>
                    <a:pt x="224" y="352"/>
                    <a:pt x="227" y="354"/>
                  </a:cubicBezTo>
                  <a:cubicBezTo>
                    <a:pt x="230" y="355"/>
                    <a:pt x="235" y="360"/>
                    <a:pt x="235" y="363"/>
                  </a:cubicBezTo>
                  <a:cubicBezTo>
                    <a:pt x="235" y="365"/>
                    <a:pt x="235" y="366"/>
                    <a:pt x="235" y="369"/>
                  </a:cubicBezTo>
                  <a:cubicBezTo>
                    <a:pt x="235" y="374"/>
                    <a:pt x="239" y="376"/>
                    <a:pt x="241" y="379"/>
                  </a:cubicBezTo>
                  <a:cubicBezTo>
                    <a:pt x="243" y="381"/>
                    <a:pt x="245" y="383"/>
                    <a:pt x="246" y="386"/>
                  </a:cubicBezTo>
                  <a:cubicBezTo>
                    <a:pt x="246" y="387"/>
                    <a:pt x="247" y="389"/>
                    <a:pt x="247" y="389"/>
                  </a:cubicBezTo>
                  <a:cubicBezTo>
                    <a:pt x="249" y="389"/>
                    <a:pt x="250" y="389"/>
                    <a:pt x="251" y="389"/>
                  </a:cubicBezTo>
                  <a:cubicBezTo>
                    <a:pt x="251" y="389"/>
                    <a:pt x="248" y="391"/>
                    <a:pt x="248" y="393"/>
                  </a:cubicBezTo>
                  <a:cubicBezTo>
                    <a:pt x="248" y="397"/>
                    <a:pt x="251" y="401"/>
                    <a:pt x="255" y="401"/>
                  </a:cubicBezTo>
                  <a:cubicBezTo>
                    <a:pt x="255" y="401"/>
                    <a:pt x="257" y="401"/>
                    <a:pt x="258" y="401"/>
                  </a:cubicBezTo>
                  <a:cubicBezTo>
                    <a:pt x="256" y="397"/>
                    <a:pt x="257" y="396"/>
                    <a:pt x="257" y="395"/>
                  </a:cubicBezTo>
                  <a:cubicBezTo>
                    <a:pt x="257" y="393"/>
                    <a:pt x="259" y="392"/>
                    <a:pt x="255" y="390"/>
                  </a:cubicBezTo>
                  <a:cubicBezTo>
                    <a:pt x="255" y="388"/>
                    <a:pt x="255" y="388"/>
                    <a:pt x="255" y="388"/>
                  </a:cubicBezTo>
                  <a:cubicBezTo>
                    <a:pt x="259" y="389"/>
                    <a:pt x="260" y="393"/>
                    <a:pt x="263" y="393"/>
                  </a:cubicBezTo>
                  <a:cubicBezTo>
                    <a:pt x="263" y="393"/>
                    <a:pt x="263" y="393"/>
                    <a:pt x="263" y="393"/>
                  </a:cubicBezTo>
                  <a:cubicBezTo>
                    <a:pt x="264" y="389"/>
                    <a:pt x="266" y="392"/>
                    <a:pt x="267" y="391"/>
                  </a:cubicBezTo>
                  <a:cubicBezTo>
                    <a:pt x="267" y="391"/>
                    <a:pt x="266" y="389"/>
                    <a:pt x="266" y="389"/>
                  </a:cubicBezTo>
                  <a:cubicBezTo>
                    <a:pt x="264" y="389"/>
                    <a:pt x="258" y="383"/>
                    <a:pt x="258" y="382"/>
                  </a:cubicBezTo>
                  <a:cubicBezTo>
                    <a:pt x="258" y="381"/>
                    <a:pt x="259" y="381"/>
                    <a:pt x="259" y="379"/>
                  </a:cubicBezTo>
                  <a:cubicBezTo>
                    <a:pt x="255" y="374"/>
                    <a:pt x="255" y="374"/>
                    <a:pt x="255" y="374"/>
                  </a:cubicBezTo>
                  <a:cubicBezTo>
                    <a:pt x="255" y="373"/>
                    <a:pt x="256" y="372"/>
                    <a:pt x="257" y="372"/>
                  </a:cubicBezTo>
                  <a:cubicBezTo>
                    <a:pt x="259" y="372"/>
                    <a:pt x="260" y="375"/>
                    <a:pt x="263" y="375"/>
                  </a:cubicBezTo>
                  <a:cubicBezTo>
                    <a:pt x="264" y="373"/>
                    <a:pt x="264" y="372"/>
                    <a:pt x="263" y="370"/>
                  </a:cubicBezTo>
                  <a:cubicBezTo>
                    <a:pt x="266" y="369"/>
                    <a:pt x="267" y="367"/>
                    <a:pt x="271" y="367"/>
                  </a:cubicBezTo>
                  <a:cubicBezTo>
                    <a:pt x="275" y="367"/>
                    <a:pt x="277" y="372"/>
                    <a:pt x="280" y="372"/>
                  </a:cubicBezTo>
                  <a:cubicBezTo>
                    <a:pt x="283" y="372"/>
                    <a:pt x="284" y="369"/>
                    <a:pt x="287" y="367"/>
                  </a:cubicBezTo>
                  <a:cubicBezTo>
                    <a:pt x="289" y="367"/>
                    <a:pt x="290" y="367"/>
                    <a:pt x="293" y="367"/>
                  </a:cubicBezTo>
                  <a:cubicBezTo>
                    <a:pt x="294" y="367"/>
                    <a:pt x="295" y="367"/>
                    <a:pt x="295" y="366"/>
                  </a:cubicBezTo>
                  <a:cubicBezTo>
                    <a:pt x="294" y="364"/>
                    <a:pt x="288" y="361"/>
                    <a:pt x="288" y="356"/>
                  </a:cubicBezTo>
                  <a:cubicBezTo>
                    <a:pt x="288" y="353"/>
                    <a:pt x="291" y="348"/>
                    <a:pt x="295" y="346"/>
                  </a:cubicBezTo>
                  <a:cubicBezTo>
                    <a:pt x="295" y="340"/>
                    <a:pt x="295" y="340"/>
                    <a:pt x="295" y="340"/>
                  </a:cubicBezTo>
                  <a:cubicBezTo>
                    <a:pt x="295" y="339"/>
                    <a:pt x="295" y="341"/>
                    <a:pt x="296" y="337"/>
                  </a:cubicBezTo>
                  <a:cubicBezTo>
                    <a:pt x="296" y="335"/>
                    <a:pt x="298" y="334"/>
                    <a:pt x="301" y="333"/>
                  </a:cubicBezTo>
                  <a:cubicBezTo>
                    <a:pt x="300" y="332"/>
                    <a:pt x="301" y="331"/>
                    <a:pt x="300" y="330"/>
                  </a:cubicBezTo>
                  <a:cubicBezTo>
                    <a:pt x="305" y="328"/>
                    <a:pt x="306" y="323"/>
                    <a:pt x="311" y="323"/>
                  </a:cubicBezTo>
                  <a:cubicBezTo>
                    <a:pt x="315" y="323"/>
                    <a:pt x="325" y="340"/>
                    <a:pt x="328" y="340"/>
                  </a:cubicBezTo>
                  <a:cubicBezTo>
                    <a:pt x="332" y="340"/>
                    <a:pt x="342" y="335"/>
                    <a:pt x="344" y="333"/>
                  </a:cubicBezTo>
                  <a:cubicBezTo>
                    <a:pt x="344" y="333"/>
                    <a:pt x="338" y="332"/>
                    <a:pt x="338" y="332"/>
                  </a:cubicBezTo>
                  <a:cubicBezTo>
                    <a:pt x="337" y="332"/>
                    <a:pt x="334" y="331"/>
                    <a:pt x="334" y="328"/>
                  </a:cubicBezTo>
                  <a:cubicBezTo>
                    <a:pt x="334" y="326"/>
                    <a:pt x="351" y="320"/>
                    <a:pt x="357" y="318"/>
                  </a:cubicBezTo>
                  <a:cubicBezTo>
                    <a:pt x="357" y="318"/>
                    <a:pt x="354" y="321"/>
                    <a:pt x="353" y="322"/>
                  </a:cubicBezTo>
                  <a:cubicBezTo>
                    <a:pt x="353" y="323"/>
                    <a:pt x="359" y="329"/>
                    <a:pt x="346" y="333"/>
                  </a:cubicBezTo>
                  <a:cubicBezTo>
                    <a:pt x="351" y="346"/>
                    <a:pt x="377" y="344"/>
                    <a:pt x="377" y="361"/>
                  </a:cubicBezTo>
                  <a:cubicBezTo>
                    <a:pt x="374" y="363"/>
                    <a:pt x="371" y="365"/>
                    <a:pt x="367" y="365"/>
                  </a:cubicBezTo>
                  <a:cubicBezTo>
                    <a:pt x="365" y="365"/>
                    <a:pt x="361" y="365"/>
                    <a:pt x="354" y="365"/>
                  </a:cubicBezTo>
                  <a:cubicBezTo>
                    <a:pt x="352" y="365"/>
                    <a:pt x="343" y="364"/>
                    <a:pt x="343" y="361"/>
                  </a:cubicBezTo>
                  <a:cubicBezTo>
                    <a:pt x="338" y="361"/>
                    <a:pt x="338" y="358"/>
                    <a:pt x="332" y="358"/>
                  </a:cubicBezTo>
                  <a:cubicBezTo>
                    <a:pt x="328" y="358"/>
                    <a:pt x="322" y="359"/>
                    <a:pt x="319" y="360"/>
                  </a:cubicBezTo>
                  <a:cubicBezTo>
                    <a:pt x="316" y="362"/>
                    <a:pt x="312" y="365"/>
                    <a:pt x="310" y="365"/>
                  </a:cubicBezTo>
                  <a:cubicBezTo>
                    <a:pt x="310" y="365"/>
                    <a:pt x="305" y="365"/>
                    <a:pt x="302" y="365"/>
                  </a:cubicBezTo>
                  <a:cubicBezTo>
                    <a:pt x="301" y="365"/>
                    <a:pt x="297" y="364"/>
                    <a:pt x="297" y="366"/>
                  </a:cubicBezTo>
                  <a:cubicBezTo>
                    <a:pt x="297" y="368"/>
                    <a:pt x="298" y="367"/>
                    <a:pt x="299" y="369"/>
                  </a:cubicBezTo>
                  <a:cubicBezTo>
                    <a:pt x="295" y="371"/>
                    <a:pt x="278" y="370"/>
                    <a:pt x="278" y="377"/>
                  </a:cubicBezTo>
                  <a:cubicBezTo>
                    <a:pt x="278" y="378"/>
                    <a:pt x="281" y="378"/>
                    <a:pt x="282" y="378"/>
                  </a:cubicBezTo>
                  <a:cubicBezTo>
                    <a:pt x="282" y="379"/>
                    <a:pt x="282" y="379"/>
                    <a:pt x="282" y="381"/>
                  </a:cubicBezTo>
                  <a:cubicBezTo>
                    <a:pt x="282" y="385"/>
                    <a:pt x="280" y="385"/>
                    <a:pt x="278" y="387"/>
                  </a:cubicBezTo>
                  <a:cubicBezTo>
                    <a:pt x="281" y="389"/>
                    <a:pt x="283" y="388"/>
                    <a:pt x="285" y="391"/>
                  </a:cubicBezTo>
                  <a:cubicBezTo>
                    <a:pt x="283" y="394"/>
                    <a:pt x="290" y="398"/>
                    <a:pt x="291" y="399"/>
                  </a:cubicBezTo>
                  <a:cubicBezTo>
                    <a:pt x="291" y="399"/>
                    <a:pt x="290" y="401"/>
                    <a:pt x="289" y="401"/>
                  </a:cubicBezTo>
                  <a:cubicBezTo>
                    <a:pt x="292" y="401"/>
                    <a:pt x="292" y="401"/>
                    <a:pt x="292" y="401"/>
                  </a:cubicBezTo>
                  <a:cubicBezTo>
                    <a:pt x="296" y="397"/>
                    <a:pt x="298" y="404"/>
                    <a:pt x="302" y="404"/>
                  </a:cubicBezTo>
                  <a:cubicBezTo>
                    <a:pt x="307" y="404"/>
                    <a:pt x="306" y="399"/>
                    <a:pt x="310" y="399"/>
                  </a:cubicBezTo>
                  <a:cubicBezTo>
                    <a:pt x="315" y="399"/>
                    <a:pt x="317" y="404"/>
                    <a:pt x="322" y="404"/>
                  </a:cubicBezTo>
                  <a:cubicBezTo>
                    <a:pt x="328" y="404"/>
                    <a:pt x="329" y="401"/>
                    <a:pt x="333" y="399"/>
                  </a:cubicBezTo>
                  <a:cubicBezTo>
                    <a:pt x="334" y="400"/>
                    <a:pt x="336" y="400"/>
                    <a:pt x="338" y="400"/>
                  </a:cubicBezTo>
                  <a:cubicBezTo>
                    <a:pt x="340" y="400"/>
                    <a:pt x="339" y="399"/>
                    <a:pt x="343" y="398"/>
                  </a:cubicBezTo>
                  <a:cubicBezTo>
                    <a:pt x="343" y="401"/>
                    <a:pt x="343" y="401"/>
                    <a:pt x="343" y="401"/>
                  </a:cubicBezTo>
                  <a:cubicBezTo>
                    <a:pt x="343" y="401"/>
                    <a:pt x="341" y="401"/>
                    <a:pt x="341" y="403"/>
                  </a:cubicBezTo>
                  <a:cubicBezTo>
                    <a:pt x="341" y="406"/>
                    <a:pt x="342" y="409"/>
                    <a:pt x="342" y="413"/>
                  </a:cubicBezTo>
                  <a:cubicBezTo>
                    <a:pt x="342" y="418"/>
                    <a:pt x="337" y="419"/>
                    <a:pt x="336" y="423"/>
                  </a:cubicBezTo>
                  <a:cubicBezTo>
                    <a:pt x="334" y="428"/>
                    <a:pt x="334" y="430"/>
                    <a:pt x="332" y="435"/>
                  </a:cubicBezTo>
                  <a:cubicBezTo>
                    <a:pt x="332" y="436"/>
                    <a:pt x="330" y="436"/>
                    <a:pt x="330" y="438"/>
                  </a:cubicBezTo>
                  <a:cubicBezTo>
                    <a:pt x="332" y="442"/>
                    <a:pt x="332" y="442"/>
                    <a:pt x="332" y="442"/>
                  </a:cubicBezTo>
                  <a:cubicBezTo>
                    <a:pt x="331" y="441"/>
                    <a:pt x="331" y="440"/>
                    <a:pt x="331" y="439"/>
                  </a:cubicBezTo>
                  <a:cubicBezTo>
                    <a:pt x="328" y="440"/>
                    <a:pt x="328" y="441"/>
                    <a:pt x="324" y="441"/>
                  </a:cubicBezTo>
                  <a:cubicBezTo>
                    <a:pt x="319" y="441"/>
                    <a:pt x="317" y="438"/>
                    <a:pt x="312" y="438"/>
                  </a:cubicBezTo>
                  <a:cubicBezTo>
                    <a:pt x="305" y="438"/>
                    <a:pt x="303" y="442"/>
                    <a:pt x="296" y="442"/>
                  </a:cubicBezTo>
                  <a:cubicBezTo>
                    <a:pt x="288" y="442"/>
                    <a:pt x="278" y="438"/>
                    <a:pt x="271" y="435"/>
                  </a:cubicBezTo>
                  <a:cubicBezTo>
                    <a:pt x="267" y="434"/>
                    <a:pt x="262" y="436"/>
                    <a:pt x="260" y="434"/>
                  </a:cubicBezTo>
                  <a:cubicBezTo>
                    <a:pt x="259" y="432"/>
                    <a:pt x="256" y="433"/>
                    <a:pt x="256" y="429"/>
                  </a:cubicBezTo>
                  <a:cubicBezTo>
                    <a:pt x="251" y="429"/>
                    <a:pt x="251" y="429"/>
                    <a:pt x="251" y="429"/>
                  </a:cubicBezTo>
                  <a:cubicBezTo>
                    <a:pt x="251" y="428"/>
                    <a:pt x="251" y="428"/>
                    <a:pt x="251" y="428"/>
                  </a:cubicBezTo>
                  <a:cubicBezTo>
                    <a:pt x="244" y="430"/>
                    <a:pt x="239" y="430"/>
                    <a:pt x="239" y="437"/>
                  </a:cubicBezTo>
                  <a:cubicBezTo>
                    <a:pt x="239" y="439"/>
                    <a:pt x="239" y="440"/>
                    <a:pt x="239" y="442"/>
                  </a:cubicBezTo>
                  <a:cubicBezTo>
                    <a:pt x="239" y="443"/>
                    <a:pt x="236" y="444"/>
                    <a:pt x="234" y="444"/>
                  </a:cubicBezTo>
                  <a:cubicBezTo>
                    <a:pt x="217" y="444"/>
                    <a:pt x="212" y="425"/>
                    <a:pt x="197" y="425"/>
                  </a:cubicBezTo>
                  <a:cubicBezTo>
                    <a:pt x="195" y="425"/>
                    <a:pt x="193" y="425"/>
                    <a:pt x="191" y="425"/>
                  </a:cubicBezTo>
                  <a:cubicBezTo>
                    <a:pt x="186" y="425"/>
                    <a:pt x="180" y="421"/>
                    <a:pt x="180" y="415"/>
                  </a:cubicBezTo>
                  <a:cubicBezTo>
                    <a:pt x="180" y="412"/>
                    <a:pt x="183" y="411"/>
                    <a:pt x="183" y="407"/>
                  </a:cubicBezTo>
                  <a:cubicBezTo>
                    <a:pt x="183" y="405"/>
                    <a:pt x="180" y="404"/>
                    <a:pt x="180" y="402"/>
                  </a:cubicBezTo>
                  <a:cubicBezTo>
                    <a:pt x="180" y="399"/>
                    <a:pt x="183" y="400"/>
                    <a:pt x="184" y="397"/>
                  </a:cubicBezTo>
                  <a:cubicBezTo>
                    <a:pt x="182" y="397"/>
                    <a:pt x="182" y="398"/>
                    <a:pt x="180" y="398"/>
                  </a:cubicBezTo>
                  <a:cubicBezTo>
                    <a:pt x="177" y="398"/>
                    <a:pt x="178" y="394"/>
                    <a:pt x="174" y="394"/>
                  </a:cubicBezTo>
                  <a:cubicBezTo>
                    <a:pt x="169" y="394"/>
                    <a:pt x="169" y="397"/>
                    <a:pt x="164" y="397"/>
                  </a:cubicBezTo>
                  <a:cubicBezTo>
                    <a:pt x="162" y="397"/>
                    <a:pt x="161" y="396"/>
                    <a:pt x="158" y="396"/>
                  </a:cubicBezTo>
                  <a:cubicBezTo>
                    <a:pt x="154" y="396"/>
                    <a:pt x="151" y="399"/>
                    <a:pt x="148" y="399"/>
                  </a:cubicBezTo>
                  <a:cubicBezTo>
                    <a:pt x="146" y="399"/>
                    <a:pt x="143" y="397"/>
                    <a:pt x="140" y="397"/>
                  </a:cubicBezTo>
                  <a:cubicBezTo>
                    <a:pt x="130" y="397"/>
                    <a:pt x="113" y="403"/>
                    <a:pt x="104" y="408"/>
                  </a:cubicBezTo>
                  <a:cubicBezTo>
                    <a:pt x="102" y="409"/>
                    <a:pt x="101" y="412"/>
                    <a:pt x="96" y="412"/>
                  </a:cubicBezTo>
                  <a:cubicBezTo>
                    <a:pt x="88" y="412"/>
                    <a:pt x="82" y="411"/>
                    <a:pt x="77" y="406"/>
                  </a:cubicBezTo>
                  <a:cubicBezTo>
                    <a:pt x="74" y="408"/>
                    <a:pt x="74" y="409"/>
                    <a:pt x="72" y="413"/>
                  </a:cubicBezTo>
                  <a:cubicBezTo>
                    <a:pt x="73" y="413"/>
                    <a:pt x="73" y="413"/>
                    <a:pt x="73" y="413"/>
                  </a:cubicBezTo>
                  <a:cubicBezTo>
                    <a:pt x="67" y="421"/>
                    <a:pt x="59" y="427"/>
                    <a:pt x="53" y="434"/>
                  </a:cubicBezTo>
                  <a:cubicBezTo>
                    <a:pt x="49" y="440"/>
                    <a:pt x="52" y="443"/>
                    <a:pt x="50" y="452"/>
                  </a:cubicBezTo>
                  <a:cubicBezTo>
                    <a:pt x="48" y="455"/>
                    <a:pt x="43" y="460"/>
                    <a:pt x="39" y="462"/>
                  </a:cubicBezTo>
                  <a:cubicBezTo>
                    <a:pt x="35" y="464"/>
                    <a:pt x="29" y="463"/>
                    <a:pt x="26" y="468"/>
                  </a:cubicBezTo>
                  <a:cubicBezTo>
                    <a:pt x="21" y="475"/>
                    <a:pt x="14" y="487"/>
                    <a:pt x="11" y="496"/>
                  </a:cubicBezTo>
                  <a:cubicBezTo>
                    <a:pt x="10" y="500"/>
                    <a:pt x="5" y="502"/>
                    <a:pt x="5" y="507"/>
                  </a:cubicBezTo>
                  <a:cubicBezTo>
                    <a:pt x="5" y="516"/>
                    <a:pt x="9" y="522"/>
                    <a:pt x="9" y="532"/>
                  </a:cubicBezTo>
                  <a:cubicBezTo>
                    <a:pt x="9" y="538"/>
                    <a:pt x="5" y="550"/>
                    <a:pt x="0" y="553"/>
                  </a:cubicBezTo>
                  <a:cubicBezTo>
                    <a:pt x="1" y="556"/>
                    <a:pt x="3" y="558"/>
                    <a:pt x="3" y="561"/>
                  </a:cubicBezTo>
                  <a:cubicBezTo>
                    <a:pt x="3" y="563"/>
                    <a:pt x="4" y="565"/>
                    <a:pt x="4" y="569"/>
                  </a:cubicBezTo>
                  <a:cubicBezTo>
                    <a:pt x="3" y="569"/>
                    <a:pt x="3" y="569"/>
                    <a:pt x="3" y="569"/>
                  </a:cubicBezTo>
                  <a:cubicBezTo>
                    <a:pt x="5" y="569"/>
                    <a:pt x="5" y="570"/>
                    <a:pt x="6" y="571"/>
                  </a:cubicBezTo>
                  <a:cubicBezTo>
                    <a:pt x="6" y="572"/>
                    <a:pt x="18" y="583"/>
                    <a:pt x="20" y="584"/>
                  </a:cubicBezTo>
                  <a:cubicBezTo>
                    <a:pt x="26" y="588"/>
                    <a:pt x="27" y="593"/>
                    <a:pt x="31" y="600"/>
                  </a:cubicBezTo>
                  <a:cubicBezTo>
                    <a:pt x="36" y="607"/>
                    <a:pt x="49" y="615"/>
                    <a:pt x="56" y="620"/>
                  </a:cubicBezTo>
                  <a:cubicBezTo>
                    <a:pt x="57" y="620"/>
                    <a:pt x="60" y="621"/>
                    <a:pt x="62" y="621"/>
                  </a:cubicBezTo>
                  <a:cubicBezTo>
                    <a:pt x="71" y="621"/>
                    <a:pt x="75" y="617"/>
                    <a:pt x="84" y="617"/>
                  </a:cubicBezTo>
                  <a:cubicBezTo>
                    <a:pt x="89" y="617"/>
                    <a:pt x="94" y="620"/>
                    <a:pt x="98" y="620"/>
                  </a:cubicBezTo>
                  <a:cubicBezTo>
                    <a:pt x="101" y="620"/>
                    <a:pt x="102" y="617"/>
                    <a:pt x="106" y="616"/>
                  </a:cubicBezTo>
                  <a:cubicBezTo>
                    <a:pt x="114" y="613"/>
                    <a:pt x="123" y="608"/>
                    <a:pt x="134" y="608"/>
                  </a:cubicBezTo>
                  <a:cubicBezTo>
                    <a:pt x="143" y="608"/>
                    <a:pt x="145" y="621"/>
                    <a:pt x="152" y="621"/>
                  </a:cubicBezTo>
                  <a:cubicBezTo>
                    <a:pt x="154" y="621"/>
                    <a:pt x="157" y="621"/>
                    <a:pt x="161" y="621"/>
                  </a:cubicBezTo>
                  <a:cubicBezTo>
                    <a:pt x="169" y="621"/>
                    <a:pt x="173" y="626"/>
                    <a:pt x="175" y="631"/>
                  </a:cubicBezTo>
                  <a:cubicBezTo>
                    <a:pt x="173" y="633"/>
                    <a:pt x="173" y="639"/>
                    <a:pt x="173" y="642"/>
                  </a:cubicBezTo>
                  <a:cubicBezTo>
                    <a:pt x="173" y="643"/>
                    <a:pt x="172" y="644"/>
                    <a:pt x="173" y="646"/>
                  </a:cubicBezTo>
                  <a:cubicBezTo>
                    <a:pt x="171" y="646"/>
                    <a:pt x="168" y="652"/>
                    <a:pt x="168" y="655"/>
                  </a:cubicBezTo>
                  <a:cubicBezTo>
                    <a:pt x="168" y="665"/>
                    <a:pt x="181" y="673"/>
                    <a:pt x="187" y="681"/>
                  </a:cubicBezTo>
                  <a:cubicBezTo>
                    <a:pt x="190" y="685"/>
                    <a:pt x="189" y="690"/>
                    <a:pt x="191" y="694"/>
                  </a:cubicBezTo>
                  <a:cubicBezTo>
                    <a:pt x="193" y="700"/>
                    <a:pt x="195" y="703"/>
                    <a:pt x="196" y="713"/>
                  </a:cubicBezTo>
                  <a:cubicBezTo>
                    <a:pt x="197" y="718"/>
                    <a:pt x="199" y="720"/>
                    <a:pt x="199" y="726"/>
                  </a:cubicBezTo>
                  <a:cubicBezTo>
                    <a:pt x="199" y="738"/>
                    <a:pt x="185" y="742"/>
                    <a:pt x="185" y="758"/>
                  </a:cubicBezTo>
                  <a:cubicBezTo>
                    <a:pt x="185" y="773"/>
                    <a:pt x="192" y="781"/>
                    <a:pt x="198" y="792"/>
                  </a:cubicBezTo>
                  <a:cubicBezTo>
                    <a:pt x="200" y="795"/>
                    <a:pt x="203" y="796"/>
                    <a:pt x="203" y="799"/>
                  </a:cubicBezTo>
                  <a:cubicBezTo>
                    <a:pt x="203" y="801"/>
                    <a:pt x="203" y="802"/>
                    <a:pt x="203" y="805"/>
                  </a:cubicBezTo>
                  <a:cubicBezTo>
                    <a:pt x="203" y="825"/>
                    <a:pt x="213" y="839"/>
                    <a:pt x="221" y="853"/>
                  </a:cubicBezTo>
                  <a:cubicBezTo>
                    <a:pt x="222" y="855"/>
                    <a:pt x="229" y="861"/>
                    <a:pt x="229" y="865"/>
                  </a:cubicBezTo>
                  <a:cubicBezTo>
                    <a:pt x="229" y="868"/>
                    <a:pt x="228" y="869"/>
                    <a:pt x="226" y="871"/>
                  </a:cubicBezTo>
                  <a:cubicBezTo>
                    <a:pt x="228" y="873"/>
                    <a:pt x="230" y="878"/>
                    <a:pt x="230" y="883"/>
                  </a:cubicBezTo>
                  <a:cubicBezTo>
                    <a:pt x="230" y="882"/>
                    <a:pt x="231" y="882"/>
                    <a:pt x="232" y="881"/>
                  </a:cubicBezTo>
                  <a:cubicBezTo>
                    <a:pt x="233" y="884"/>
                    <a:pt x="235" y="886"/>
                    <a:pt x="239" y="886"/>
                  </a:cubicBezTo>
                  <a:cubicBezTo>
                    <a:pt x="248" y="886"/>
                    <a:pt x="254" y="879"/>
                    <a:pt x="263" y="879"/>
                  </a:cubicBezTo>
                  <a:cubicBezTo>
                    <a:pt x="266" y="879"/>
                    <a:pt x="267" y="881"/>
                    <a:pt x="269" y="881"/>
                  </a:cubicBezTo>
                  <a:cubicBezTo>
                    <a:pt x="271" y="881"/>
                    <a:pt x="273" y="880"/>
                    <a:pt x="276" y="880"/>
                  </a:cubicBezTo>
                  <a:cubicBezTo>
                    <a:pt x="277" y="876"/>
                    <a:pt x="283" y="878"/>
                    <a:pt x="286" y="876"/>
                  </a:cubicBezTo>
                  <a:cubicBezTo>
                    <a:pt x="296" y="871"/>
                    <a:pt x="298" y="865"/>
                    <a:pt x="304" y="858"/>
                  </a:cubicBezTo>
                  <a:cubicBezTo>
                    <a:pt x="307" y="853"/>
                    <a:pt x="308" y="848"/>
                    <a:pt x="313" y="843"/>
                  </a:cubicBezTo>
                  <a:cubicBezTo>
                    <a:pt x="316" y="840"/>
                    <a:pt x="322" y="835"/>
                    <a:pt x="322" y="829"/>
                  </a:cubicBezTo>
                  <a:cubicBezTo>
                    <a:pt x="322" y="827"/>
                    <a:pt x="321" y="825"/>
                    <a:pt x="319" y="824"/>
                  </a:cubicBezTo>
                  <a:cubicBezTo>
                    <a:pt x="321" y="818"/>
                    <a:pt x="324" y="816"/>
                    <a:pt x="330" y="813"/>
                  </a:cubicBezTo>
                  <a:cubicBezTo>
                    <a:pt x="332" y="813"/>
                    <a:pt x="335" y="814"/>
                    <a:pt x="337" y="812"/>
                  </a:cubicBezTo>
                  <a:cubicBezTo>
                    <a:pt x="338" y="810"/>
                    <a:pt x="339" y="802"/>
                    <a:pt x="339" y="799"/>
                  </a:cubicBezTo>
                  <a:cubicBezTo>
                    <a:pt x="339" y="792"/>
                    <a:pt x="332" y="788"/>
                    <a:pt x="332" y="783"/>
                  </a:cubicBezTo>
                  <a:cubicBezTo>
                    <a:pt x="332" y="781"/>
                    <a:pt x="336" y="777"/>
                    <a:pt x="339" y="777"/>
                  </a:cubicBezTo>
                  <a:cubicBezTo>
                    <a:pt x="341" y="762"/>
                    <a:pt x="371" y="764"/>
                    <a:pt x="371" y="746"/>
                  </a:cubicBezTo>
                  <a:cubicBezTo>
                    <a:pt x="371" y="744"/>
                    <a:pt x="371" y="743"/>
                    <a:pt x="370" y="742"/>
                  </a:cubicBezTo>
                  <a:cubicBezTo>
                    <a:pt x="370" y="735"/>
                    <a:pt x="371" y="731"/>
                    <a:pt x="371" y="727"/>
                  </a:cubicBezTo>
                  <a:cubicBezTo>
                    <a:pt x="371" y="722"/>
                    <a:pt x="371" y="722"/>
                    <a:pt x="371" y="722"/>
                  </a:cubicBezTo>
                  <a:cubicBezTo>
                    <a:pt x="371" y="721"/>
                    <a:pt x="372" y="720"/>
                    <a:pt x="372" y="718"/>
                  </a:cubicBezTo>
                  <a:cubicBezTo>
                    <a:pt x="372" y="714"/>
                    <a:pt x="364" y="710"/>
                    <a:pt x="364" y="702"/>
                  </a:cubicBezTo>
                  <a:cubicBezTo>
                    <a:pt x="364" y="695"/>
                    <a:pt x="362" y="692"/>
                    <a:pt x="362" y="685"/>
                  </a:cubicBezTo>
                  <a:cubicBezTo>
                    <a:pt x="362" y="679"/>
                    <a:pt x="368" y="677"/>
                    <a:pt x="369" y="672"/>
                  </a:cubicBezTo>
                  <a:cubicBezTo>
                    <a:pt x="375" y="652"/>
                    <a:pt x="391" y="648"/>
                    <a:pt x="406" y="636"/>
                  </a:cubicBezTo>
                  <a:cubicBezTo>
                    <a:pt x="414" y="630"/>
                    <a:pt x="417" y="621"/>
                    <a:pt x="424" y="612"/>
                  </a:cubicBezTo>
                  <a:cubicBezTo>
                    <a:pt x="430" y="605"/>
                    <a:pt x="440" y="588"/>
                    <a:pt x="440" y="575"/>
                  </a:cubicBezTo>
                  <a:cubicBezTo>
                    <a:pt x="440" y="574"/>
                    <a:pt x="439" y="573"/>
                    <a:pt x="438" y="571"/>
                  </a:cubicBezTo>
                  <a:cubicBezTo>
                    <a:pt x="430" y="574"/>
                    <a:pt x="422" y="577"/>
                    <a:pt x="413" y="578"/>
                  </a:cubicBezTo>
                  <a:cubicBezTo>
                    <a:pt x="410" y="579"/>
                    <a:pt x="408" y="577"/>
                    <a:pt x="404" y="578"/>
                  </a:cubicBezTo>
                  <a:cubicBezTo>
                    <a:pt x="401" y="579"/>
                    <a:pt x="401" y="582"/>
                    <a:pt x="397" y="582"/>
                  </a:cubicBezTo>
                  <a:cubicBezTo>
                    <a:pt x="394" y="582"/>
                    <a:pt x="391" y="575"/>
                    <a:pt x="388" y="573"/>
                  </a:cubicBezTo>
                  <a:cubicBezTo>
                    <a:pt x="390" y="570"/>
                    <a:pt x="388" y="569"/>
                    <a:pt x="388" y="565"/>
                  </a:cubicBezTo>
                  <a:cubicBezTo>
                    <a:pt x="380" y="565"/>
                    <a:pt x="378" y="556"/>
                    <a:pt x="375" y="553"/>
                  </a:cubicBezTo>
                  <a:cubicBezTo>
                    <a:pt x="371" y="550"/>
                    <a:pt x="368" y="550"/>
                    <a:pt x="365" y="547"/>
                  </a:cubicBezTo>
                  <a:cubicBezTo>
                    <a:pt x="361" y="542"/>
                    <a:pt x="362" y="537"/>
                    <a:pt x="358" y="531"/>
                  </a:cubicBezTo>
                  <a:cubicBezTo>
                    <a:pt x="355" y="527"/>
                    <a:pt x="351" y="527"/>
                    <a:pt x="347" y="520"/>
                  </a:cubicBezTo>
                  <a:cubicBezTo>
                    <a:pt x="347" y="508"/>
                    <a:pt x="347" y="508"/>
                    <a:pt x="347" y="508"/>
                  </a:cubicBezTo>
                  <a:cubicBezTo>
                    <a:pt x="347" y="506"/>
                    <a:pt x="338" y="496"/>
                    <a:pt x="339" y="491"/>
                  </a:cubicBezTo>
                  <a:cubicBezTo>
                    <a:pt x="319" y="453"/>
                    <a:pt x="319" y="453"/>
                    <a:pt x="319" y="453"/>
                  </a:cubicBezTo>
                  <a:cubicBezTo>
                    <a:pt x="319" y="449"/>
                    <a:pt x="319" y="449"/>
                    <a:pt x="319" y="449"/>
                  </a:cubicBezTo>
                  <a:cubicBezTo>
                    <a:pt x="323" y="453"/>
                    <a:pt x="326" y="463"/>
                    <a:pt x="331" y="464"/>
                  </a:cubicBezTo>
                  <a:cubicBezTo>
                    <a:pt x="332" y="462"/>
                    <a:pt x="334" y="456"/>
                    <a:pt x="335" y="453"/>
                  </a:cubicBezTo>
                  <a:cubicBezTo>
                    <a:pt x="335" y="455"/>
                    <a:pt x="334" y="458"/>
                    <a:pt x="334" y="460"/>
                  </a:cubicBezTo>
                  <a:cubicBezTo>
                    <a:pt x="334" y="460"/>
                    <a:pt x="337" y="464"/>
                    <a:pt x="337" y="465"/>
                  </a:cubicBezTo>
                  <a:cubicBezTo>
                    <a:pt x="340" y="469"/>
                    <a:pt x="342" y="472"/>
                    <a:pt x="345" y="476"/>
                  </a:cubicBezTo>
                  <a:cubicBezTo>
                    <a:pt x="346" y="478"/>
                    <a:pt x="347" y="480"/>
                    <a:pt x="348" y="482"/>
                  </a:cubicBezTo>
                  <a:cubicBezTo>
                    <a:pt x="349" y="483"/>
                    <a:pt x="348" y="487"/>
                    <a:pt x="349" y="488"/>
                  </a:cubicBezTo>
                  <a:cubicBezTo>
                    <a:pt x="350" y="489"/>
                    <a:pt x="353" y="488"/>
                    <a:pt x="354" y="489"/>
                  </a:cubicBezTo>
                  <a:cubicBezTo>
                    <a:pt x="355" y="490"/>
                    <a:pt x="356" y="491"/>
                    <a:pt x="357" y="492"/>
                  </a:cubicBezTo>
                  <a:cubicBezTo>
                    <a:pt x="358" y="496"/>
                    <a:pt x="361" y="498"/>
                    <a:pt x="361" y="503"/>
                  </a:cubicBezTo>
                  <a:cubicBezTo>
                    <a:pt x="361" y="511"/>
                    <a:pt x="363" y="516"/>
                    <a:pt x="371" y="518"/>
                  </a:cubicBezTo>
                  <a:cubicBezTo>
                    <a:pt x="371" y="523"/>
                    <a:pt x="377" y="531"/>
                    <a:pt x="380" y="534"/>
                  </a:cubicBezTo>
                  <a:cubicBezTo>
                    <a:pt x="382" y="536"/>
                    <a:pt x="386" y="538"/>
                    <a:pt x="385" y="543"/>
                  </a:cubicBezTo>
                  <a:cubicBezTo>
                    <a:pt x="384" y="545"/>
                    <a:pt x="383" y="550"/>
                    <a:pt x="385" y="550"/>
                  </a:cubicBezTo>
                  <a:cubicBezTo>
                    <a:pt x="385" y="554"/>
                    <a:pt x="387" y="558"/>
                    <a:pt x="389" y="562"/>
                  </a:cubicBezTo>
                  <a:cubicBezTo>
                    <a:pt x="390" y="564"/>
                    <a:pt x="389" y="564"/>
                    <a:pt x="389" y="564"/>
                  </a:cubicBezTo>
                  <a:cubicBezTo>
                    <a:pt x="390" y="564"/>
                    <a:pt x="396" y="567"/>
                    <a:pt x="396" y="567"/>
                  </a:cubicBezTo>
                  <a:cubicBezTo>
                    <a:pt x="398" y="566"/>
                    <a:pt x="398" y="566"/>
                    <a:pt x="398" y="566"/>
                  </a:cubicBezTo>
                  <a:cubicBezTo>
                    <a:pt x="403" y="566"/>
                    <a:pt x="403" y="565"/>
                    <a:pt x="407" y="561"/>
                  </a:cubicBezTo>
                  <a:cubicBezTo>
                    <a:pt x="414" y="561"/>
                    <a:pt x="414" y="561"/>
                    <a:pt x="414" y="561"/>
                  </a:cubicBezTo>
                  <a:cubicBezTo>
                    <a:pt x="417" y="561"/>
                    <a:pt x="426" y="554"/>
                    <a:pt x="429" y="553"/>
                  </a:cubicBezTo>
                  <a:cubicBezTo>
                    <a:pt x="434" y="552"/>
                    <a:pt x="441" y="550"/>
                    <a:pt x="446" y="548"/>
                  </a:cubicBezTo>
                  <a:cubicBezTo>
                    <a:pt x="446" y="547"/>
                    <a:pt x="446" y="546"/>
                    <a:pt x="446" y="546"/>
                  </a:cubicBezTo>
                  <a:cubicBezTo>
                    <a:pt x="446" y="541"/>
                    <a:pt x="459" y="538"/>
                    <a:pt x="465" y="537"/>
                  </a:cubicBezTo>
                  <a:cubicBezTo>
                    <a:pt x="465" y="534"/>
                    <a:pt x="470" y="531"/>
                    <a:pt x="472" y="531"/>
                  </a:cubicBezTo>
                  <a:cubicBezTo>
                    <a:pt x="475" y="531"/>
                    <a:pt x="475" y="524"/>
                    <a:pt x="478" y="524"/>
                  </a:cubicBezTo>
                  <a:cubicBezTo>
                    <a:pt x="481" y="524"/>
                    <a:pt x="481" y="520"/>
                    <a:pt x="482" y="518"/>
                  </a:cubicBezTo>
                  <a:cubicBezTo>
                    <a:pt x="483" y="515"/>
                    <a:pt x="485" y="514"/>
                    <a:pt x="488" y="514"/>
                  </a:cubicBezTo>
                  <a:cubicBezTo>
                    <a:pt x="488" y="508"/>
                    <a:pt x="495" y="507"/>
                    <a:pt x="495" y="501"/>
                  </a:cubicBezTo>
                  <a:cubicBezTo>
                    <a:pt x="495" y="499"/>
                    <a:pt x="491" y="500"/>
                    <a:pt x="491" y="498"/>
                  </a:cubicBezTo>
                  <a:cubicBezTo>
                    <a:pt x="491" y="498"/>
                    <a:pt x="491" y="498"/>
                    <a:pt x="491" y="498"/>
                  </a:cubicBezTo>
                  <a:cubicBezTo>
                    <a:pt x="491" y="497"/>
                    <a:pt x="488" y="493"/>
                    <a:pt x="486" y="493"/>
                  </a:cubicBezTo>
                  <a:cubicBezTo>
                    <a:pt x="479" y="491"/>
                    <a:pt x="475" y="489"/>
                    <a:pt x="471" y="483"/>
                  </a:cubicBezTo>
                  <a:cubicBezTo>
                    <a:pt x="471" y="474"/>
                    <a:pt x="471" y="474"/>
                    <a:pt x="471" y="474"/>
                  </a:cubicBezTo>
                  <a:cubicBezTo>
                    <a:pt x="463" y="481"/>
                    <a:pt x="462" y="490"/>
                    <a:pt x="447" y="490"/>
                  </a:cubicBezTo>
                  <a:cubicBezTo>
                    <a:pt x="444" y="490"/>
                    <a:pt x="438" y="488"/>
                    <a:pt x="438" y="485"/>
                  </a:cubicBezTo>
                  <a:cubicBezTo>
                    <a:pt x="438" y="482"/>
                    <a:pt x="440" y="481"/>
                    <a:pt x="440" y="478"/>
                  </a:cubicBezTo>
                  <a:cubicBezTo>
                    <a:pt x="440" y="477"/>
                    <a:pt x="440" y="476"/>
                    <a:pt x="440" y="475"/>
                  </a:cubicBezTo>
                  <a:cubicBezTo>
                    <a:pt x="438" y="476"/>
                    <a:pt x="438" y="479"/>
                    <a:pt x="435" y="479"/>
                  </a:cubicBezTo>
                  <a:cubicBezTo>
                    <a:pt x="435" y="477"/>
                    <a:pt x="434" y="477"/>
                    <a:pt x="434" y="474"/>
                  </a:cubicBezTo>
                  <a:cubicBezTo>
                    <a:pt x="429" y="473"/>
                    <a:pt x="422" y="463"/>
                    <a:pt x="421" y="458"/>
                  </a:cubicBezTo>
                  <a:cubicBezTo>
                    <a:pt x="420" y="456"/>
                    <a:pt x="420" y="455"/>
                    <a:pt x="420" y="453"/>
                  </a:cubicBezTo>
                  <a:cubicBezTo>
                    <a:pt x="420" y="450"/>
                    <a:pt x="422" y="445"/>
                    <a:pt x="425" y="445"/>
                  </a:cubicBezTo>
                  <a:cubicBezTo>
                    <a:pt x="431" y="445"/>
                    <a:pt x="436" y="452"/>
                    <a:pt x="439" y="457"/>
                  </a:cubicBezTo>
                  <a:cubicBezTo>
                    <a:pt x="439" y="458"/>
                    <a:pt x="439" y="460"/>
                    <a:pt x="440" y="462"/>
                  </a:cubicBezTo>
                  <a:cubicBezTo>
                    <a:pt x="442" y="464"/>
                    <a:pt x="446" y="463"/>
                    <a:pt x="449" y="466"/>
                  </a:cubicBezTo>
                  <a:cubicBezTo>
                    <a:pt x="451" y="468"/>
                    <a:pt x="453" y="469"/>
                    <a:pt x="456" y="473"/>
                  </a:cubicBezTo>
                  <a:cubicBezTo>
                    <a:pt x="468" y="473"/>
                    <a:pt x="468" y="473"/>
                    <a:pt x="468" y="473"/>
                  </a:cubicBezTo>
                  <a:cubicBezTo>
                    <a:pt x="469" y="469"/>
                    <a:pt x="470" y="469"/>
                    <a:pt x="473" y="469"/>
                  </a:cubicBezTo>
                  <a:cubicBezTo>
                    <a:pt x="477" y="469"/>
                    <a:pt x="477" y="475"/>
                    <a:pt x="480" y="478"/>
                  </a:cubicBezTo>
                  <a:cubicBezTo>
                    <a:pt x="480" y="478"/>
                    <a:pt x="486" y="479"/>
                    <a:pt x="487" y="479"/>
                  </a:cubicBezTo>
                  <a:cubicBezTo>
                    <a:pt x="494" y="479"/>
                    <a:pt x="504" y="481"/>
                    <a:pt x="508" y="481"/>
                  </a:cubicBezTo>
                  <a:cubicBezTo>
                    <a:pt x="508" y="481"/>
                    <a:pt x="509" y="481"/>
                    <a:pt x="509" y="481"/>
                  </a:cubicBezTo>
                  <a:cubicBezTo>
                    <a:pt x="517" y="481"/>
                    <a:pt x="517" y="481"/>
                    <a:pt x="517" y="481"/>
                  </a:cubicBezTo>
                  <a:cubicBezTo>
                    <a:pt x="517" y="481"/>
                    <a:pt x="518" y="480"/>
                    <a:pt x="519" y="480"/>
                  </a:cubicBezTo>
                  <a:cubicBezTo>
                    <a:pt x="525" y="482"/>
                    <a:pt x="525" y="482"/>
                    <a:pt x="525" y="482"/>
                  </a:cubicBezTo>
                  <a:cubicBezTo>
                    <a:pt x="527" y="482"/>
                    <a:pt x="528" y="480"/>
                    <a:pt x="531" y="480"/>
                  </a:cubicBezTo>
                  <a:cubicBezTo>
                    <a:pt x="533" y="480"/>
                    <a:pt x="535" y="479"/>
                    <a:pt x="537" y="480"/>
                  </a:cubicBezTo>
                  <a:cubicBezTo>
                    <a:pt x="540" y="481"/>
                    <a:pt x="541" y="486"/>
                    <a:pt x="543" y="489"/>
                  </a:cubicBezTo>
                  <a:cubicBezTo>
                    <a:pt x="546" y="493"/>
                    <a:pt x="552" y="497"/>
                    <a:pt x="557" y="497"/>
                  </a:cubicBezTo>
                  <a:cubicBezTo>
                    <a:pt x="558" y="497"/>
                    <a:pt x="560" y="497"/>
                    <a:pt x="562" y="498"/>
                  </a:cubicBezTo>
                  <a:cubicBezTo>
                    <a:pt x="561" y="498"/>
                    <a:pt x="561" y="501"/>
                    <a:pt x="559" y="501"/>
                  </a:cubicBezTo>
                  <a:cubicBezTo>
                    <a:pt x="557" y="502"/>
                    <a:pt x="555" y="501"/>
                    <a:pt x="553" y="502"/>
                  </a:cubicBezTo>
                  <a:cubicBezTo>
                    <a:pt x="557" y="505"/>
                    <a:pt x="559" y="512"/>
                    <a:pt x="566" y="512"/>
                  </a:cubicBezTo>
                  <a:cubicBezTo>
                    <a:pt x="572" y="512"/>
                    <a:pt x="572" y="505"/>
                    <a:pt x="575" y="501"/>
                  </a:cubicBezTo>
                  <a:cubicBezTo>
                    <a:pt x="577" y="501"/>
                    <a:pt x="577" y="501"/>
                    <a:pt x="577" y="501"/>
                  </a:cubicBezTo>
                  <a:cubicBezTo>
                    <a:pt x="577" y="501"/>
                    <a:pt x="576" y="504"/>
                    <a:pt x="576" y="504"/>
                  </a:cubicBezTo>
                  <a:cubicBezTo>
                    <a:pt x="576" y="507"/>
                    <a:pt x="578" y="510"/>
                    <a:pt x="578" y="514"/>
                  </a:cubicBezTo>
                  <a:cubicBezTo>
                    <a:pt x="578" y="517"/>
                    <a:pt x="577" y="517"/>
                    <a:pt x="577" y="520"/>
                  </a:cubicBezTo>
                  <a:cubicBezTo>
                    <a:pt x="577" y="520"/>
                    <a:pt x="577" y="520"/>
                    <a:pt x="577" y="520"/>
                  </a:cubicBezTo>
                  <a:cubicBezTo>
                    <a:pt x="577" y="521"/>
                    <a:pt x="577" y="523"/>
                    <a:pt x="577" y="524"/>
                  </a:cubicBezTo>
                  <a:cubicBezTo>
                    <a:pt x="577" y="528"/>
                    <a:pt x="580" y="532"/>
                    <a:pt x="581" y="537"/>
                  </a:cubicBezTo>
                  <a:cubicBezTo>
                    <a:pt x="583" y="542"/>
                    <a:pt x="587" y="549"/>
                    <a:pt x="588" y="553"/>
                  </a:cubicBezTo>
                  <a:cubicBezTo>
                    <a:pt x="589" y="556"/>
                    <a:pt x="589" y="557"/>
                    <a:pt x="591" y="560"/>
                  </a:cubicBezTo>
                  <a:cubicBezTo>
                    <a:pt x="592" y="563"/>
                    <a:pt x="591" y="566"/>
                    <a:pt x="593" y="569"/>
                  </a:cubicBezTo>
                  <a:cubicBezTo>
                    <a:pt x="594" y="571"/>
                    <a:pt x="597" y="573"/>
                    <a:pt x="598" y="576"/>
                  </a:cubicBezTo>
                  <a:cubicBezTo>
                    <a:pt x="600" y="581"/>
                    <a:pt x="602" y="586"/>
                    <a:pt x="604" y="591"/>
                  </a:cubicBezTo>
                  <a:cubicBezTo>
                    <a:pt x="604" y="592"/>
                    <a:pt x="605" y="593"/>
                    <a:pt x="606" y="593"/>
                  </a:cubicBezTo>
                  <a:cubicBezTo>
                    <a:pt x="606" y="595"/>
                    <a:pt x="608" y="596"/>
                    <a:pt x="609" y="596"/>
                  </a:cubicBezTo>
                  <a:cubicBezTo>
                    <a:pt x="611" y="596"/>
                    <a:pt x="611" y="593"/>
                    <a:pt x="612" y="591"/>
                  </a:cubicBezTo>
                  <a:cubicBezTo>
                    <a:pt x="614" y="589"/>
                    <a:pt x="614" y="590"/>
                    <a:pt x="617" y="588"/>
                  </a:cubicBezTo>
                  <a:cubicBezTo>
                    <a:pt x="619" y="588"/>
                    <a:pt x="618" y="582"/>
                    <a:pt x="621" y="581"/>
                  </a:cubicBezTo>
                  <a:cubicBezTo>
                    <a:pt x="622" y="581"/>
                    <a:pt x="623" y="581"/>
                    <a:pt x="623" y="580"/>
                  </a:cubicBezTo>
                  <a:cubicBezTo>
                    <a:pt x="624" y="580"/>
                    <a:pt x="624" y="580"/>
                    <a:pt x="624" y="580"/>
                  </a:cubicBezTo>
                  <a:cubicBezTo>
                    <a:pt x="623" y="574"/>
                    <a:pt x="623" y="574"/>
                    <a:pt x="623" y="574"/>
                  </a:cubicBezTo>
                  <a:cubicBezTo>
                    <a:pt x="623" y="569"/>
                    <a:pt x="626" y="566"/>
                    <a:pt x="626" y="560"/>
                  </a:cubicBezTo>
                  <a:cubicBezTo>
                    <a:pt x="626" y="557"/>
                    <a:pt x="624" y="554"/>
                    <a:pt x="624" y="550"/>
                  </a:cubicBezTo>
                  <a:cubicBezTo>
                    <a:pt x="624" y="545"/>
                    <a:pt x="629" y="545"/>
                    <a:pt x="633" y="543"/>
                  </a:cubicBezTo>
                  <a:cubicBezTo>
                    <a:pt x="635" y="543"/>
                    <a:pt x="637" y="540"/>
                    <a:pt x="639" y="538"/>
                  </a:cubicBezTo>
                  <a:cubicBezTo>
                    <a:pt x="643" y="534"/>
                    <a:pt x="648" y="530"/>
                    <a:pt x="652" y="525"/>
                  </a:cubicBezTo>
                  <a:cubicBezTo>
                    <a:pt x="656" y="521"/>
                    <a:pt x="662" y="520"/>
                    <a:pt x="666" y="516"/>
                  </a:cubicBezTo>
                  <a:cubicBezTo>
                    <a:pt x="668" y="514"/>
                    <a:pt x="668" y="512"/>
                    <a:pt x="669" y="508"/>
                  </a:cubicBezTo>
                  <a:cubicBezTo>
                    <a:pt x="670" y="506"/>
                    <a:pt x="674" y="506"/>
                    <a:pt x="676" y="503"/>
                  </a:cubicBezTo>
                  <a:cubicBezTo>
                    <a:pt x="678" y="504"/>
                    <a:pt x="678" y="505"/>
                    <a:pt x="682" y="505"/>
                  </a:cubicBezTo>
                  <a:cubicBezTo>
                    <a:pt x="687" y="505"/>
                    <a:pt x="694" y="504"/>
                    <a:pt x="694" y="497"/>
                  </a:cubicBezTo>
                  <a:cubicBezTo>
                    <a:pt x="697" y="498"/>
                    <a:pt x="701" y="499"/>
                    <a:pt x="702" y="502"/>
                  </a:cubicBezTo>
                  <a:cubicBezTo>
                    <a:pt x="703" y="505"/>
                    <a:pt x="702" y="508"/>
                    <a:pt x="704" y="511"/>
                  </a:cubicBezTo>
                  <a:cubicBezTo>
                    <a:pt x="706" y="514"/>
                    <a:pt x="709" y="516"/>
                    <a:pt x="712" y="518"/>
                  </a:cubicBezTo>
                  <a:cubicBezTo>
                    <a:pt x="714" y="522"/>
                    <a:pt x="717" y="526"/>
                    <a:pt x="718" y="530"/>
                  </a:cubicBezTo>
                  <a:cubicBezTo>
                    <a:pt x="718" y="532"/>
                    <a:pt x="720" y="532"/>
                    <a:pt x="720" y="533"/>
                  </a:cubicBezTo>
                  <a:cubicBezTo>
                    <a:pt x="720" y="536"/>
                    <a:pt x="718" y="537"/>
                    <a:pt x="718" y="540"/>
                  </a:cubicBezTo>
                  <a:cubicBezTo>
                    <a:pt x="718" y="543"/>
                    <a:pt x="719" y="546"/>
                    <a:pt x="722" y="546"/>
                  </a:cubicBezTo>
                  <a:cubicBezTo>
                    <a:pt x="728" y="546"/>
                    <a:pt x="730" y="539"/>
                    <a:pt x="734" y="535"/>
                  </a:cubicBezTo>
                  <a:cubicBezTo>
                    <a:pt x="735" y="537"/>
                    <a:pt x="735" y="538"/>
                    <a:pt x="736" y="539"/>
                  </a:cubicBezTo>
                  <a:cubicBezTo>
                    <a:pt x="736" y="540"/>
                    <a:pt x="738" y="539"/>
                    <a:pt x="739" y="540"/>
                  </a:cubicBezTo>
                  <a:cubicBezTo>
                    <a:pt x="741" y="544"/>
                    <a:pt x="738" y="550"/>
                    <a:pt x="741" y="550"/>
                  </a:cubicBezTo>
                  <a:cubicBezTo>
                    <a:pt x="741" y="558"/>
                    <a:pt x="747" y="563"/>
                    <a:pt x="747" y="573"/>
                  </a:cubicBezTo>
                  <a:cubicBezTo>
                    <a:pt x="747" y="575"/>
                    <a:pt x="743" y="581"/>
                    <a:pt x="747" y="581"/>
                  </a:cubicBezTo>
                  <a:cubicBezTo>
                    <a:pt x="745" y="581"/>
                    <a:pt x="745" y="581"/>
                    <a:pt x="745" y="581"/>
                  </a:cubicBezTo>
                  <a:cubicBezTo>
                    <a:pt x="745" y="581"/>
                    <a:pt x="745" y="581"/>
                    <a:pt x="745" y="581"/>
                  </a:cubicBezTo>
                  <a:cubicBezTo>
                    <a:pt x="744" y="585"/>
                    <a:pt x="743" y="588"/>
                    <a:pt x="743" y="591"/>
                  </a:cubicBezTo>
                  <a:cubicBezTo>
                    <a:pt x="743" y="591"/>
                    <a:pt x="743" y="592"/>
                    <a:pt x="743" y="592"/>
                  </a:cubicBezTo>
                  <a:cubicBezTo>
                    <a:pt x="747" y="593"/>
                    <a:pt x="744" y="592"/>
                    <a:pt x="746" y="592"/>
                  </a:cubicBezTo>
                  <a:cubicBezTo>
                    <a:pt x="750" y="592"/>
                    <a:pt x="752" y="600"/>
                    <a:pt x="753" y="603"/>
                  </a:cubicBezTo>
                  <a:cubicBezTo>
                    <a:pt x="756" y="609"/>
                    <a:pt x="756" y="613"/>
                    <a:pt x="758" y="620"/>
                  </a:cubicBezTo>
                  <a:cubicBezTo>
                    <a:pt x="761" y="627"/>
                    <a:pt x="767" y="634"/>
                    <a:pt x="774" y="637"/>
                  </a:cubicBezTo>
                  <a:cubicBezTo>
                    <a:pt x="776" y="637"/>
                    <a:pt x="776" y="639"/>
                    <a:pt x="778" y="639"/>
                  </a:cubicBezTo>
                  <a:cubicBezTo>
                    <a:pt x="779" y="639"/>
                    <a:pt x="779" y="638"/>
                    <a:pt x="780" y="638"/>
                  </a:cubicBezTo>
                  <a:cubicBezTo>
                    <a:pt x="781" y="638"/>
                    <a:pt x="781" y="638"/>
                    <a:pt x="783" y="637"/>
                  </a:cubicBezTo>
                  <a:cubicBezTo>
                    <a:pt x="782" y="635"/>
                    <a:pt x="782" y="634"/>
                    <a:pt x="781" y="631"/>
                  </a:cubicBezTo>
                  <a:cubicBezTo>
                    <a:pt x="780" y="628"/>
                    <a:pt x="777" y="627"/>
                    <a:pt x="777" y="623"/>
                  </a:cubicBezTo>
                  <a:cubicBezTo>
                    <a:pt x="777" y="621"/>
                    <a:pt x="777" y="621"/>
                    <a:pt x="777" y="618"/>
                  </a:cubicBezTo>
                  <a:cubicBezTo>
                    <a:pt x="777" y="607"/>
                    <a:pt x="764" y="606"/>
                    <a:pt x="758" y="600"/>
                  </a:cubicBezTo>
                  <a:cubicBezTo>
                    <a:pt x="756" y="598"/>
                    <a:pt x="756" y="593"/>
                    <a:pt x="755" y="593"/>
                  </a:cubicBezTo>
                  <a:cubicBezTo>
                    <a:pt x="756" y="593"/>
                    <a:pt x="756" y="593"/>
                    <a:pt x="756" y="593"/>
                  </a:cubicBezTo>
                  <a:cubicBezTo>
                    <a:pt x="756" y="585"/>
                    <a:pt x="748" y="589"/>
                    <a:pt x="748" y="582"/>
                  </a:cubicBezTo>
                  <a:cubicBezTo>
                    <a:pt x="748" y="576"/>
                    <a:pt x="755" y="574"/>
                    <a:pt x="755" y="567"/>
                  </a:cubicBezTo>
                  <a:cubicBezTo>
                    <a:pt x="755" y="565"/>
                    <a:pt x="754" y="565"/>
                    <a:pt x="754" y="562"/>
                  </a:cubicBezTo>
                  <a:cubicBezTo>
                    <a:pt x="754" y="561"/>
                    <a:pt x="753" y="560"/>
                    <a:pt x="755" y="560"/>
                  </a:cubicBezTo>
                  <a:cubicBezTo>
                    <a:pt x="757" y="560"/>
                    <a:pt x="760" y="560"/>
                    <a:pt x="761" y="563"/>
                  </a:cubicBezTo>
                  <a:cubicBezTo>
                    <a:pt x="761" y="563"/>
                    <a:pt x="762" y="566"/>
                    <a:pt x="762" y="566"/>
                  </a:cubicBezTo>
                  <a:cubicBezTo>
                    <a:pt x="766" y="567"/>
                    <a:pt x="769" y="567"/>
                    <a:pt x="772" y="570"/>
                  </a:cubicBezTo>
                  <a:cubicBezTo>
                    <a:pt x="775" y="573"/>
                    <a:pt x="772" y="576"/>
                    <a:pt x="777" y="576"/>
                  </a:cubicBezTo>
                  <a:cubicBezTo>
                    <a:pt x="777" y="580"/>
                    <a:pt x="782" y="581"/>
                    <a:pt x="785" y="581"/>
                  </a:cubicBezTo>
                  <a:cubicBezTo>
                    <a:pt x="785" y="582"/>
                    <a:pt x="786" y="584"/>
                    <a:pt x="787" y="584"/>
                  </a:cubicBezTo>
                  <a:cubicBezTo>
                    <a:pt x="786" y="585"/>
                    <a:pt x="786" y="586"/>
                    <a:pt x="786" y="588"/>
                  </a:cubicBezTo>
                  <a:cubicBezTo>
                    <a:pt x="786" y="589"/>
                    <a:pt x="788" y="592"/>
                    <a:pt x="789" y="592"/>
                  </a:cubicBezTo>
                  <a:cubicBezTo>
                    <a:pt x="789" y="592"/>
                    <a:pt x="795" y="589"/>
                    <a:pt x="795" y="586"/>
                  </a:cubicBezTo>
                  <a:cubicBezTo>
                    <a:pt x="795" y="586"/>
                    <a:pt x="795" y="586"/>
                    <a:pt x="795" y="586"/>
                  </a:cubicBezTo>
                  <a:cubicBezTo>
                    <a:pt x="797" y="586"/>
                    <a:pt x="797" y="582"/>
                    <a:pt x="799" y="581"/>
                  </a:cubicBezTo>
                  <a:cubicBezTo>
                    <a:pt x="805" y="578"/>
                    <a:pt x="806" y="576"/>
                    <a:pt x="813" y="574"/>
                  </a:cubicBezTo>
                  <a:cubicBezTo>
                    <a:pt x="813" y="570"/>
                    <a:pt x="815" y="568"/>
                    <a:pt x="815" y="562"/>
                  </a:cubicBezTo>
                  <a:cubicBezTo>
                    <a:pt x="815" y="555"/>
                    <a:pt x="812" y="545"/>
                    <a:pt x="806" y="541"/>
                  </a:cubicBezTo>
                  <a:cubicBezTo>
                    <a:pt x="801" y="538"/>
                    <a:pt x="798" y="532"/>
                    <a:pt x="793" y="527"/>
                  </a:cubicBezTo>
                  <a:cubicBezTo>
                    <a:pt x="792" y="526"/>
                    <a:pt x="791" y="525"/>
                    <a:pt x="791" y="523"/>
                  </a:cubicBezTo>
                  <a:cubicBezTo>
                    <a:pt x="791" y="513"/>
                    <a:pt x="802" y="512"/>
                    <a:pt x="807" y="505"/>
                  </a:cubicBezTo>
                  <a:cubicBezTo>
                    <a:pt x="811" y="507"/>
                    <a:pt x="813" y="505"/>
                    <a:pt x="818" y="507"/>
                  </a:cubicBezTo>
                  <a:cubicBezTo>
                    <a:pt x="817" y="508"/>
                    <a:pt x="817" y="513"/>
                    <a:pt x="819" y="513"/>
                  </a:cubicBezTo>
                  <a:cubicBezTo>
                    <a:pt x="821" y="513"/>
                    <a:pt x="820" y="510"/>
                    <a:pt x="822" y="508"/>
                  </a:cubicBezTo>
                  <a:cubicBezTo>
                    <a:pt x="823" y="507"/>
                    <a:pt x="828" y="506"/>
                    <a:pt x="830" y="505"/>
                  </a:cubicBezTo>
                  <a:cubicBezTo>
                    <a:pt x="834" y="503"/>
                    <a:pt x="838" y="504"/>
                    <a:pt x="841" y="501"/>
                  </a:cubicBezTo>
                  <a:cubicBezTo>
                    <a:pt x="841" y="501"/>
                    <a:pt x="843" y="497"/>
                    <a:pt x="844" y="497"/>
                  </a:cubicBezTo>
                  <a:cubicBezTo>
                    <a:pt x="846" y="497"/>
                    <a:pt x="847" y="499"/>
                    <a:pt x="849" y="499"/>
                  </a:cubicBezTo>
                  <a:cubicBezTo>
                    <a:pt x="860" y="499"/>
                    <a:pt x="862" y="492"/>
                    <a:pt x="869" y="489"/>
                  </a:cubicBezTo>
                  <a:cubicBezTo>
                    <a:pt x="870" y="488"/>
                    <a:pt x="871" y="487"/>
                    <a:pt x="872" y="485"/>
                  </a:cubicBezTo>
                  <a:cubicBezTo>
                    <a:pt x="877" y="485"/>
                    <a:pt x="879" y="476"/>
                    <a:pt x="881" y="472"/>
                  </a:cubicBezTo>
                  <a:cubicBezTo>
                    <a:pt x="882" y="469"/>
                    <a:pt x="888" y="460"/>
                    <a:pt x="892" y="459"/>
                  </a:cubicBezTo>
                  <a:cubicBezTo>
                    <a:pt x="892" y="455"/>
                    <a:pt x="895" y="452"/>
                    <a:pt x="895" y="446"/>
                  </a:cubicBezTo>
                  <a:cubicBezTo>
                    <a:pt x="895" y="436"/>
                    <a:pt x="893" y="432"/>
                    <a:pt x="889" y="426"/>
                  </a:cubicBezTo>
                  <a:cubicBezTo>
                    <a:pt x="888" y="425"/>
                    <a:pt x="888" y="422"/>
                    <a:pt x="886" y="421"/>
                  </a:cubicBezTo>
                  <a:cubicBezTo>
                    <a:pt x="886" y="421"/>
                    <a:pt x="886" y="421"/>
                    <a:pt x="886" y="421"/>
                  </a:cubicBezTo>
                  <a:cubicBezTo>
                    <a:pt x="886" y="421"/>
                    <a:pt x="886" y="421"/>
                    <a:pt x="886" y="421"/>
                  </a:cubicBezTo>
                  <a:cubicBezTo>
                    <a:pt x="886" y="421"/>
                    <a:pt x="886" y="417"/>
                    <a:pt x="886" y="417"/>
                  </a:cubicBezTo>
                  <a:cubicBezTo>
                    <a:pt x="884" y="416"/>
                    <a:pt x="880" y="414"/>
                    <a:pt x="880" y="411"/>
                  </a:cubicBezTo>
                  <a:cubicBezTo>
                    <a:pt x="880" y="408"/>
                    <a:pt x="884" y="408"/>
                    <a:pt x="884" y="405"/>
                  </a:cubicBezTo>
                  <a:cubicBezTo>
                    <a:pt x="886" y="399"/>
                    <a:pt x="896" y="399"/>
                    <a:pt x="901" y="395"/>
                  </a:cubicBezTo>
                  <a:cubicBezTo>
                    <a:pt x="899" y="392"/>
                    <a:pt x="896" y="395"/>
                    <a:pt x="892" y="393"/>
                  </a:cubicBezTo>
                  <a:cubicBezTo>
                    <a:pt x="891" y="392"/>
                    <a:pt x="890" y="390"/>
                    <a:pt x="887" y="390"/>
                  </a:cubicBezTo>
                  <a:cubicBezTo>
                    <a:pt x="886" y="390"/>
                    <a:pt x="886" y="395"/>
                    <a:pt x="884" y="395"/>
                  </a:cubicBezTo>
                  <a:cubicBezTo>
                    <a:pt x="882" y="395"/>
                    <a:pt x="880" y="396"/>
                    <a:pt x="878" y="394"/>
                  </a:cubicBezTo>
                  <a:cubicBezTo>
                    <a:pt x="876" y="393"/>
                    <a:pt x="876" y="390"/>
                    <a:pt x="874" y="388"/>
                  </a:cubicBezTo>
                  <a:cubicBezTo>
                    <a:pt x="873" y="388"/>
                    <a:pt x="869" y="387"/>
                    <a:pt x="869" y="384"/>
                  </a:cubicBezTo>
                  <a:cubicBezTo>
                    <a:pt x="869" y="380"/>
                    <a:pt x="876" y="381"/>
                    <a:pt x="879" y="379"/>
                  </a:cubicBezTo>
                  <a:cubicBezTo>
                    <a:pt x="881" y="377"/>
                    <a:pt x="887" y="374"/>
                    <a:pt x="888" y="371"/>
                  </a:cubicBezTo>
                  <a:cubicBezTo>
                    <a:pt x="889" y="370"/>
                    <a:pt x="890" y="368"/>
                    <a:pt x="892" y="368"/>
                  </a:cubicBezTo>
                  <a:cubicBezTo>
                    <a:pt x="894" y="368"/>
                    <a:pt x="896" y="371"/>
                    <a:pt x="896" y="372"/>
                  </a:cubicBezTo>
                  <a:cubicBezTo>
                    <a:pt x="896" y="376"/>
                    <a:pt x="892" y="377"/>
                    <a:pt x="892" y="381"/>
                  </a:cubicBezTo>
                  <a:cubicBezTo>
                    <a:pt x="898" y="381"/>
                    <a:pt x="904" y="374"/>
                    <a:pt x="911" y="374"/>
                  </a:cubicBezTo>
                  <a:cubicBezTo>
                    <a:pt x="914" y="374"/>
                    <a:pt x="915" y="377"/>
                    <a:pt x="918" y="377"/>
                  </a:cubicBezTo>
                  <a:cubicBezTo>
                    <a:pt x="917" y="379"/>
                    <a:pt x="918" y="379"/>
                    <a:pt x="918" y="382"/>
                  </a:cubicBezTo>
                  <a:cubicBezTo>
                    <a:pt x="918" y="384"/>
                    <a:pt x="916" y="384"/>
                    <a:pt x="916" y="387"/>
                  </a:cubicBezTo>
                  <a:cubicBezTo>
                    <a:pt x="916" y="388"/>
                    <a:pt x="916" y="391"/>
                    <a:pt x="918" y="391"/>
                  </a:cubicBezTo>
                  <a:cubicBezTo>
                    <a:pt x="919" y="391"/>
                    <a:pt x="920" y="389"/>
                    <a:pt x="921" y="389"/>
                  </a:cubicBezTo>
                  <a:cubicBezTo>
                    <a:pt x="924" y="389"/>
                    <a:pt x="927" y="391"/>
                    <a:pt x="927" y="394"/>
                  </a:cubicBezTo>
                  <a:cubicBezTo>
                    <a:pt x="927" y="396"/>
                    <a:pt x="927" y="397"/>
                    <a:pt x="923" y="397"/>
                  </a:cubicBezTo>
                  <a:cubicBezTo>
                    <a:pt x="923" y="399"/>
                    <a:pt x="923" y="399"/>
                    <a:pt x="923" y="399"/>
                  </a:cubicBezTo>
                  <a:cubicBezTo>
                    <a:pt x="923" y="400"/>
                    <a:pt x="924" y="401"/>
                    <a:pt x="926" y="401"/>
                  </a:cubicBezTo>
                  <a:cubicBezTo>
                    <a:pt x="926" y="402"/>
                    <a:pt x="927" y="403"/>
                    <a:pt x="927" y="405"/>
                  </a:cubicBezTo>
                  <a:cubicBezTo>
                    <a:pt x="927" y="405"/>
                    <a:pt x="925" y="408"/>
                    <a:pt x="925" y="410"/>
                  </a:cubicBezTo>
                  <a:cubicBezTo>
                    <a:pt x="925" y="411"/>
                    <a:pt x="925" y="413"/>
                    <a:pt x="926" y="413"/>
                  </a:cubicBezTo>
                  <a:cubicBezTo>
                    <a:pt x="926" y="414"/>
                    <a:pt x="925" y="413"/>
                    <a:pt x="925" y="417"/>
                  </a:cubicBezTo>
                  <a:cubicBezTo>
                    <a:pt x="928" y="417"/>
                    <a:pt x="928" y="417"/>
                    <a:pt x="928" y="417"/>
                  </a:cubicBezTo>
                  <a:cubicBezTo>
                    <a:pt x="930" y="413"/>
                    <a:pt x="930" y="415"/>
                    <a:pt x="933" y="414"/>
                  </a:cubicBezTo>
                  <a:cubicBezTo>
                    <a:pt x="933" y="412"/>
                    <a:pt x="938" y="411"/>
                    <a:pt x="940" y="411"/>
                  </a:cubicBezTo>
                  <a:cubicBezTo>
                    <a:pt x="943" y="410"/>
                    <a:pt x="944" y="407"/>
                    <a:pt x="944" y="402"/>
                  </a:cubicBezTo>
                  <a:cubicBezTo>
                    <a:pt x="944" y="393"/>
                    <a:pt x="941" y="388"/>
                    <a:pt x="936" y="383"/>
                  </a:cubicBezTo>
                  <a:cubicBezTo>
                    <a:pt x="934" y="381"/>
                    <a:pt x="932" y="379"/>
                    <a:pt x="932" y="375"/>
                  </a:cubicBezTo>
                  <a:cubicBezTo>
                    <a:pt x="935" y="375"/>
                    <a:pt x="937" y="373"/>
                    <a:pt x="939" y="371"/>
                  </a:cubicBezTo>
                  <a:cubicBezTo>
                    <a:pt x="940" y="370"/>
                    <a:pt x="944" y="367"/>
                    <a:pt x="945" y="366"/>
                  </a:cubicBezTo>
                  <a:cubicBezTo>
                    <a:pt x="948" y="360"/>
                    <a:pt x="950" y="356"/>
                    <a:pt x="956" y="352"/>
                  </a:cubicBezTo>
                  <a:cubicBezTo>
                    <a:pt x="956" y="352"/>
                    <a:pt x="964" y="354"/>
                    <a:pt x="971" y="354"/>
                  </a:cubicBezTo>
                  <a:cubicBezTo>
                    <a:pt x="984" y="354"/>
                    <a:pt x="997" y="327"/>
                    <a:pt x="1006" y="318"/>
                  </a:cubicBezTo>
                  <a:cubicBezTo>
                    <a:pt x="1009" y="314"/>
                    <a:pt x="1014" y="306"/>
                    <a:pt x="1016" y="301"/>
                  </a:cubicBezTo>
                  <a:cubicBezTo>
                    <a:pt x="1017" y="294"/>
                    <a:pt x="1015" y="290"/>
                    <a:pt x="1018" y="284"/>
                  </a:cubicBezTo>
                  <a:cubicBezTo>
                    <a:pt x="1019" y="281"/>
                    <a:pt x="1022" y="276"/>
                    <a:pt x="1022" y="271"/>
                  </a:cubicBezTo>
                  <a:cubicBezTo>
                    <a:pt x="1022" y="265"/>
                    <a:pt x="1012" y="253"/>
                    <a:pt x="1008" y="256"/>
                  </a:cubicBezTo>
                  <a:cubicBezTo>
                    <a:pt x="994" y="267"/>
                    <a:pt x="987" y="251"/>
                    <a:pt x="987" y="250"/>
                  </a:cubicBezTo>
                  <a:cubicBezTo>
                    <a:pt x="987" y="243"/>
                    <a:pt x="1000" y="236"/>
                    <a:pt x="1004" y="231"/>
                  </a:cubicBezTo>
                  <a:cubicBezTo>
                    <a:pt x="1011" y="224"/>
                    <a:pt x="1021" y="213"/>
                    <a:pt x="1030" y="210"/>
                  </a:cubicBezTo>
                  <a:cubicBezTo>
                    <a:pt x="1039" y="208"/>
                    <a:pt x="1066" y="205"/>
                    <a:pt x="1073" y="205"/>
                  </a:cubicBezTo>
                  <a:cubicBezTo>
                    <a:pt x="1083" y="205"/>
                    <a:pt x="1087" y="209"/>
                    <a:pt x="1093" y="209"/>
                  </a:cubicBezTo>
                  <a:cubicBezTo>
                    <a:pt x="1096" y="209"/>
                    <a:pt x="1098" y="209"/>
                    <a:pt x="1105" y="209"/>
                  </a:cubicBezTo>
                  <a:cubicBezTo>
                    <a:pt x="1109" y="193"/>
                    <a:pt x="1116" y="186"/>
                    <a:pt x="1131" y="186"/>
                  </a:cubicBezTo>
                  <a:cubicBezTo>
                    <a:pt x="1135" y="186"/>
                    <a:pt x="1137" y="185"/>
                    <a:pt x="1145" y="186"/>
                  </a:cubicBezTo>
                  <a:cubicBezTo>
                    <a:pt x="1141" y="189"/>
                    <a:pt x="1139" y="209"/>
                    <a:pt x="1164" y="178"/>
                  </a:cubicBezTo>
                  <a:cubicBezTo>
                    <a:pt x="1167" y="178"/>
                    <a:pt x="1179" y="183"/>
                    <a:pt x="1161" y="194"/>
                  </a:cubicBezTo>
                  <a:cubicBezTo>
                    <a:pt x="1155" y="198"/>
                    <a:pt x="1149" y="196"/>
                    <a:pt x="1145" y="202"/>
                  </a:cubicBezTo>
                  <a:cubicBezTo>
                    <a:pt x="1140" y="209"/>
                    <a:pt x="1136" y="217"/>
                    <a:pt x="1129" y="221"/>
                  </a:cubicBezTo>
                  <a:cubicBezTo>
                    <a:pt x="1123" y="224"/>
                    <a:pt x="1115" y="230"/>
                    <a:pt x="1115" y="239"/>
                  </a:cubicBezTo>
                  <a:cubicBezTo>
                    <a:pt x="1115" y="248"/>
                    <a:pt x="1118" y="275"/>
                    <a:pt x="1124" y="280"/>
                  </a:cubicBezTo>
                  <a:cubicBezTo>
                    <a:pt x="1129" y="273"/>
                    <a:pt x="1132" y="261"/>
                    <a:pt x="1141" y="259"/>
                  </a:cubicBezTo>
                  <a:cubicBezTo>
                    <a:pt x="1140" y="252"/>
                    <a:pt x="1151" y="251"/>
                    <a:pt x="1151" y="246"/>
                  </a:cubicBezTo>
                  <a:cubicBezTo>
                    <a:pt x="1151" y="239"/>
                    <a:pt x="1158" y="237"/>
                    <a:pt x="1158" y="233"/>
                  </a:cubicBezTo>
                  <a:cubicBezTo>
                    <a:pt x="1158" y="230"/>
                    <a:pt x="1156" y="227"/>
                    <a:pt x="1158" y="222"/>
                  </a:cubicBezTo>
                  <a:cubicBezTo>
                    <a:pt x="1177" y="183"/>
                    <a:pt x="1194" y="204"/>
                    <a:pt x="1200" y="204"/>
                  </a:cubicBezTo>
                  <a:cubicBezTo>
                    <a:pt x="1221" y="204"/>
                    <a:pt x="1235" y="179"/>
                    <a:pt x="1253" y="178"/>
                  </a:cubicBezTo>
                  <a:cubicBezTo>
                    <a:pt x="1286" y="178"/>
                    <a:pt x="1259" y="165"/>
                    <a:pt x="1259" y="161"/>
                  </a:cubicBezTo>
                  <a:cubicBezTo>
                    <a:pt x="1259" y="151"/>
                    <a:pt x="1273" y="153"/>
                    <a:pt x="1275" y="148"/>
                  </a:cubicBezTo>
                  <a:cubicBezTo>
                    <a:pt x="1276" y="145"/>
                    <a:pt x="1274" y="140"/>
                    <a:pt x="1279" y="140"/>
                  </a:cubicBezTo>
                  <a:cubicBezTo>
                    <a:pt x="1293" y="140"/>
                    <a:pt x="1305" y="159"/>
                    <a:pt x="1315" y="159"/>
                  </a:cubicBezTo>
                  <a:cubicBezTo>
                    <a:pt x="1319" y="159"/>
                    <a:pt x="1320" y="151"/>
                    <a:pt x="1323" y="148"/>
                  </a:cubicBezTo>
                  <a:cubicBezTo>
                    <a:pt x="1327" y="143"/>
                    <a:pt x="1330" y="143"/>
                    <a:pt x="1336" y="141"/>
                  </a:cubicBezTo>
                  <a:cubicBezTo>
                    <a:pt x="1328" y="131"/>
                    <a:pt x="1302" y="124"/>
                    <a:pt x="1289" y="117"/>
                  </a:cubicBezTo>
                  <a:close/>
                  <a:moveTo>
                    <a:pt x="335" y="450"/>
                  </a:moveTo>
                  <a:cubicBezTo>
                    <a:pt x="335" y="450"/>
                    <a:pt x="335" y="450"/>
                    <a:pt x="335" y="450"/>
                  </a:cubicBezTo>
                  <a:cubicBezTo>
                    <a:pt x="335" y="450"/>
                    <a:pt x="335" y="450"/>
                    <a:pt x="335" y="450"/>
                  </a:cubicBezTo>
                  <a:cubicBezTo>
                    <a:pt x="335" y="450"/>
                    <a:pt x="335" y="450"/>
                    <a:pt x="335" y="450"/>
                  </a:cubicBezTo>
                  <a:close/>
                  <a:moveTo>
                    <a:pt x="438" y="344"/>
                  </a:moveTo>
                  <a:cubicBezTo>
                    <a:pt x="443" y="352"/>
                    <a:pt x="449" y="355"/>
                    <a:pt x="449" y="363"/>
                  </a:cubicBezTo>
                  <a:cubicBezTo>
                    <a:pt x="451" y="362"/>
                    <a:pt x="455" y="360"/>
                    <a:pt x="456" y="360"/>
                  </a:cubicBezTo>
                  <a:cubicBezTo>
                    <a:pt x="457" y="364"/>
                    <a:pt x="460" y="365"/>
                    <a:pt x="460" y="369"/>
                  </a:cubicBezTo>
                  <a:cubicBezTo>
                    <a:pt x="453" y="369"/>
                    <a:pt x="453" y="369"/>
                    <a:pt x="453" y="369"/>
                  </a:cubicBezTo>
                  <a:cubicBezTo>
                    <a:pt x="451" y="369"/>
                    <a:pt x="449" y="371"/>
                    <a:pt x="449" y="374"/>
                  </a:cubicBezTo>
                  <a:cubicBezTo>
                    <a:pt x="454" y="375"/>
                    <a:pt x="457" y="380"/>
                    <a:pt x="457" y="384"/>
                  </a:cubicBezTo>
                  <a:cubicBezTo>
                    <a:pt x="457" y="386"/>
                    <a:pt x="456" y="387"/>
                    <a:pt x="456" y="389"/>
                  </a:cubicBezTo>
                  <a:cubicBezTo>
                    <a:pt x="456" y="391"/>
                    <a:pt x="459" y="394"/>
                    <a:pt x="459" y="394"/>
                  </a:cubicBezTo>
                  <a:cubicBezTo>
                    <a:pt x="459" y="396"/>
                    <a:pt x="459" y="396"/>
                    <a:pt x="459" y="398"/>
                  </a:cubicBezTo>
                  <a:cubicBezTo>
                    <a:pt x="455" y="399"/>
                    <a:pt x="451" y="399"/>
                    <a:pt x="448" y="399"/>
                  </a:cubicBezTo>
                  <a:cubicBezTo>
                    <a:pt x="445" y="399"/>
                    <a:pt x="439" y="400"/>
                    <a:pt x="437" y="398"/>
                  </a:cubicBezTo>
                  <a:cubicBezTo>
                    <a:pt x="435" y="396"/>
                    <a:pt x="435" y="394"/>
                    <a:pt x="433" y="394"/>
                  </a:cubicBezTo>
                  <a:cubicBezTo>
                    <a:pt x="430" y="393"/>
                    <a:pt x="427" y="395"/>
                    <a:pt x="426" y="392"/>
                  </a:cubicBezTo>
                  <a:cubicBezTo>
                    <a:pt x="425" y="389"/>
                    <a:pt x="427" y="388"/>
                    <a:pt x="425" y="385"/>
                  </a:cubicBezTo>
                  <a:cubicBezTo>
                    <a:pt x="424" y="383"/>
                    <a:pt x="422" y="383"/>
                    <a:pt x="422" y="381"/>
                  </a:cubicBezTo>
                  <a:cubicBezTo>
                    <a:pt x="425" y="382"/>
                    <a:pt x="425" y="382"/>
                    <a:pt x="425" y="382"/>
                  </a:cubicBezTo>
                  <a:cubicBezTo>
                    <a:pt x="428" y="378"/>
                    <a:pt x="428" y="372"/>
                    <a:pt x="431" y="371"/>
                  </a:cubicBezTo>
                  <a:cubicBezTo>
                    <a:pt x="425" y="367"/>
                    <a:pt x="416" y="354"/>
                    <a:pt x="416" y="346"/>
                  </a:cubicBezTo>
                  <a:cubicBezTo>
                    <a:pt x="416" y="344"/>
                    <a:pt x="411" y="340"/>
                    <a:pt x="411" y="337"/>
                  </a:cubicBezTo>
                  <a:cubicBezTo>
                    <a:pt x="411" y="336"/>
                    <a:pt x="415" y="327"/>
                    <a:pt x="417" y="326"/>
                  </a:cubicBezTo>
                  <a:cubicBezTo>
                    <a:pt x="418" y="327"/>
                    <a:pt x="424" y="323"/>
                    <a:pt x="425" y="323"/>
                  </a:cubicBezTo>
                  <a:cubicBezTo>
                    <a:pt x="431" y="320"/>
                    <a:pt x="435" y="319"/>
                    <a:pt x="442" y="319"/>
                  </a:cubicBezTo>
                  <a:cubicBezTo>
                    <a:pt x="454" y="319"/>
                    <a:pt x="456" y="325"/>
                    <a:pt x="461" y="331"/>
                  </a:cubicBezTo>
                  <a:cubicBezTo>
                    <a:pt x="458" y="334"/>
                    <a:pt x="453" y="332"/>
                    <a:pt x="449" y="332"/>
                  </a:cubicBezTo>
                  <a:cubicBezTo>
                    <a:pt x="443" y="332"/>
                    <a:pt x="434" y="338"/>
                    <a:pt x="433" y="337"/>
                  </a:cubicBezTo>
                  <a:cubicBezTo>
                    <a:pt x="433" y="342"/>
                    <a:pt x="437" y="342"/>
                    <a:pt x="438" y="344"/>
                  </a:cubicBezTo>
                  <a:close/>
                  <a:moveTo>
                    <a:pt x="507" y="407"/>
                  </a:moveTo>
                  <a:cubicBezTo>
                    <a:pt x="507" y="407"/>
                    <a:pt x="507" y="408"/>
                    <a:pt x="506" y="408"/>
                  </a:cubicBezTo>
                  <a:cubicBezTo>
                    <a:pt x="506" y="407"/>
                    <a:pt x="506" y="406"/>
                    <a:pt x="506" y="404"/>
                  </a:cubicBezTo>
                  <a:cubicBezTo>
                    <a:pt x="506" y="405"/>
                    <a:pt x="506" y="406"/>
                    <a:pt x="506" y="408"/>
                  </a:cubicBezTo>
                  <a:cubicBezTo>
                    <a:pt x="509" y="405"/>
                    <a:pt x="511" y="409"/>
                    <a:pt x="513" y="409"/>
                  </a:cubicBezTo>
                  <a:cubicBezTo>
                    <a:pt x="511" y="409"/>
                    <a:pt x="510" y="407"/>
                    <a:pt x="507" y="407"/>
                  </a:cubicBezTo>
                  <a:close/>
                </a:path>
              </a:pathLst>
            </a:custGeom>
            <a:solidFill>
              <a:schemeClr val="accent1"/>
            </a:solid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7" name="Freeform 67"/>
            <p:cNvSpPr>
              <a:spLocks/>
            </p:cNvSpPr>
            <p:nvPr/>
          </p:nvSpPr>
          <p:spPr bwMode="auto">
            <a:xfrm>
              <a:off x="8153424" y="2369277"/>
              <a:ext cx="75126" cy="29216"/>
            </a:xfrm>
            <a:custGeom>
              <a:avLst/>
              <a:gdLst>
                <a:gd name="T0" fmla="*/ 3 w 23"/>
                <a:gd name="T1" fmla="*/ 9 h 9"/>
                <a:gd name="T2" fmla="*/ 23 w 23"/>
                <a:gd name="T3" fmla="*/ 5 h 9"/>
                <a:gd name="T4" fmla="*/ 11 w 23"/>
                <a:gd name="T5" fmla="*/ 0 h 9"/>
                <a:gd name="T6" fmla="*/ 0 w 23"/>
                <a:gd name="T7" fmla="*/ 7 h 9"/>
                <a:gd name="T8" fmla="*/ 3 w 23"/>
                <a:gd name="T9" fmla="*/ 9 h 9"/>
              </a:gdLst>
              <a:ahLst/>
              <a:cxnLst>
                <a:cxn ang="0">
                  <a:pos x="T0" y="T1"/>
                </a:cxn>
                <a:cxn ang="0">
                  <a:pos x="T2" y="T3"/>
                </a:cxn>
                <a:cxn ang="0">
                  <a:pos x="T4" y="T5"/>
                </a:cxn>
                <a:cxn ang="0">
                  <a:pos x="T6" y="T7"/>
                </a:cxn>
                <a:cxn ang="0">
                  <a:pos x="T8" y="T9"/>
                </a:cxn>
              </a:cxnLst>
              <a:rect l="0" t="0" r="r" b="b"/>
              <a:pathLst>
                <a:path w="23" h="9">
                  <a:moveTo>
                    <a:pt x="3" y="9"/>
                  </a:moveTo>
                  <a:cubicBezTo>
                    <a:pt x="5" y="9"/>
                    <a:pt x="23" y="8"/>
                    <a:pt x="23" y="5"/>
                  </a:cubicBezTo>
                  <a:cubicBezTo>
                    <a:pt x="23" y="2"/>
                    <a:pt x="14" y="0"/>
                    <a:pt x="11" y="0"/>
                  </a:cubicBezTo>
                  <a:cubicBezTo>
                    <a:pt x="7" y="0"/>
                    <a:pt x="0" y="4"/>
                    <a:pt x="0" y="7"/>
                  </a:cubicBezTo>
                  <a:cubicBezTo>
                    <a:pt x="0" y="8"/>
                    <a:pt x="1" y="9"/>
                    <a:pt x="3" y="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8" name="Freeform 68"/>
            <p:cNvSpPr>
              <a:spLocks/>
            </p:cNvSpPr>
            <p:nvPr/>
          </p:nvSpPr>
          <p:spPr bwMode="auto">
            <a:xfrm>
              <a:off x="7929438" y="2434666"/>
              <a:ext cx="29216" cy="13912"/>
            </a:xfrm>
            <a:custGeom>
              <a:avLst/>
              <a:gdLst>
                <a:gd name="T0" fmla="*/ 9 w 9"/>
                <a:gd name="T1" fmla="*/ 2 h 4"/>
                <a:gd name="T2" fmla="*/ 7 w 9"/>
                <a:gd name="T3" fmla="*/ 0 h 4"/>
                <a:gd name="T4" fmla="*/ 0 w 9"/>
                <a:gd name="T5" fmla="*/ 0 h 4"/>
                <a:gd name="T6" fmla="*/ 6 w 9"/>
                <a:gd name="T7" fmla="*/ 4 h 4"/>
                <a:gd name="T8" fmla="*/ 9 w 9"/>
                <a:gd name="T9" fmla="*/ 2 h 4"/>
              </a:gdLst>
              <a:ahLst/>
              <a:cxnLst>
                <a:cxn ang="0">
                  <a:pos x="T0" y="T1"/>
                </a:cxn>
                <a:cxn ang="0">
                  <a:pos x="T2" y="T3"/>
                </a:cxn>
                <a:cxn ang="0">
                  <a:pos x="T4" y="T5"/>
                </a:cxn>
                <a:cxn ang="0">
                  <a:pos x="T6" y="T7"/>
                </a:cxn>
                <a:cxn ang="0">
                  <a:pos x="T8" y="T9"/>
                </a:cxn>
              </a:cxnLst>
              <a:rect l="0" t="0" r="r" b="b"/>
              <a:pathLst>
                <a:path w="9" h="4">
                  <a:moveTo>
                    <a:pt x="9" y="2"/>
                  </a:moveTo>
                  <a:cubicBezTo>
                    <a:pt x="9" y="1"/>
                    <a:pt x="7" y="0"/>
                    <a:pt x="7" y="0"/>
                  </a:cubicBezTo>
                  <a:cubicBezTo>
                    <a:pt x="0" y="0"/>
                    <a:pt x="0" y="0"/>
                    <a:pt x="0" y="0"/>
                  </a:cubicBezTo>
                  <a:cubicBezTo>
                    <a:pt x="1" y="0"/>
                    <a:pt x="3" y="4"/>
                    <a:pt x="6" y="4"/>
                  </a:cubicBezTo>
                  <a:cubicBezTo>
                    <a:pt x="8" y="4"/>
                    <a:pt x="9" y="3"/>
                    <a:pt x="9"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9" name="Freeform 69"/>
            <p:cNvSpPr>
              <a:spLocks/>
            </p:cNvSpPr>
            <p:nvPr/>
          </p:nvSpPr>
          <p:spPr bwMode="auto">
            <a:xfrm>
              <a:off x="7235221" y="2191197"/>
              <a:ext cx="12521" cy="19477"/>
            </a:xfrm>
            <a:custGeom>
              <a:avLst/>
              <a:gdLst>
                <a:gd name="T0" fmla="*/ 2 w 4"/>
                <a:gd name="T1" fmla="*/ 6 h 6"/>
                <a:gd name="T2" fmla="*/ 4 w 4"/>
                <a:gd name="T3" fmla="*/ 3 h 6"/>
                <a:gd name="T4" fmla="*/ 4 w 4"/>
                <a:gd name="T5" fmla="*/ 3 h 6"/>
                <a:gd name="T6" fmla="*/ 4 w 4"/>
                <a:gd name="T7" fmla="*/ 3 h 6"/>
                <a:gd name="T8" fmla="*/ 4 w 4"/>
                <a:gd name="T9" fmla="*/ 2 h 6"/>
                <a:gd name="T10" fmla="*/ 3 w 4"/>
                <a:gd name="T11" fmla="*/ 2 h 6"/>
                <a:gd name="T12" fmla="*/ 2 w 4"/>
                <a:gd name="T13" fmla="*/ 0 h 6"/>
                <a:gd name="T14" fmla="*/ 0 w 4"/>
                <a:gd name="T15" fmla="*/ 4 h 6"/>
                <a:gd name="T16" fmla="*/ 2 w 4"/>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2" y="6"/>
                  </a:moveTo>
                  <a:cubicBezTo>
                    <a:pt x="3" y="6"/>
                    <a:pt x="4" y="4"/>
                    <a:pt x="4" y="3"/>
                  </a:cubicBezTo>
                  <a:cubicBezTo>
                    <a:pt x="4" y="3"/>
                    <a:pt x="4" y="3"/>
                    <a:pt x="4" y="3"/>
                  </a:cubicBezTo>
                  <a:cubicBezTo>
                    <a:pt x="4" y="3"/>
                    <a:pt x="4" y="3"/>
                    <a:pt x="4" y="3"/>
                  </a:cubicBezTo>
                  <a:cubicBezTo>
                    <a:pt x="4" y="2"/>
                    <a:pt x="4" y="2"/>
                    <a:pt x="4" y="2"/>
                  </a:cubicBezTo>
                  <a:cubicBezTo>
                    <a:pt x="3" y="2"/>
                    <a:pt x="3" y="2"/>
                    <a:pt x="3" y="2"/>
                  </a:cubicBezTo>
                  <a:cubicBezTo>
                    <a:pt x="2" y="0"/>
                    <a:pt x="2" y="0"/>
                    <a:pt x="2" y="0"/>
                  </a:cubicBezTo>
                  <a:cubicBezTo>
                    <a:pt x="1" y="1"/>
                    <a:pt x="0" y="2"/>
                    <a:pt x="0" y="4"/>
                  </a:cubicBezTo>
                  <a:cubicBezTo>
                    <a:pt x="0" y="5"/>
                    <a:pt x="0" y="6"/>
                    <a:pt x="2" y="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0" name="Freeform 70"/>
            <p:cNvSpPr>
              <a:spLocks/>
            </p:cNvSpPr>
            <p:nvPr/>
          </p:nvSpPr>
          <p:spPr bwMode="auto">
            <a:xfrm>
              <a:off x="6760816" y="2260760"/>
              <a:ext cx="6956" cy="5565"/>
            </a:xfrm>
            <a:custGeom>
              <a:avLst/>
              <a:gdLst>
                <a:gd name="T0" fmla="*/ 2 w 2"/>
                <a:gd name="T1" fmla="*/ 0 h 2"/>
                <a:gd name="T2" fmla="*/ 1 w 2"/>
                <a:gd name="T3" fmla="*/ 1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1"/>
                    <a:pt x="0" y="2"/>
                    <a:pt x="0" y="2"/>
                  </a:cubicBezTo>
                  <a:lnTo>
                    <a:pt x="2" y="0"/>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1" name="Freeform 71"/>
            <p:cNvSpPr>
              <a:spLocks/>
            </p:cNvSpPr>
            <p:nvPr/>
          </p:nvSpPr>
          <p:spPr bwMode="auto">
            <a:xfrm>
              <a:off x="6731600" y="2246847"/>
              <a:ext cx="36172" cy="19477"/>
            </a:xfrm>
            <a:custGeom>
              <a:avLst/>
              <a:gdLst>
                <a:gd name="T0" fmla="*/ 5 w 11"/>
                <a:gd name="T1" fmla="*/ 0 h 6"/>
                <a:gd name="T2" fmla="*/ 0 w 11"/>
                <a:gd name="T3" fmla="*/ 3 h 6"/>
                <a:gd name="T4" fmla="*/ 5 w 11"/>
                <a:gd name="T5" fmla="*/ 6 h 6"/>
                <a:gd name="T6" fmla="*/ 10 w 11"/>
                <a:gd name="T7" fmla="*/ 5 h 6"/>
                <a:gd name="T8" fmla="*/ 11 w 11"/>
                <a:gd name="T9" fmla="*/ 3 h 6"/>
                <a:gd name="T10" fmla="*/ 5 w 11"/>
                <a:gd name="T11" fmla="*/ 0 h 6"/>
              </a:gdLst>
              <a:ahLst/>
              <a:cxnLst>
                <a:cxn ang="0">
                  <a:pos x="T0" y="T1"/>
                </a:cxn>
                <a:cxn ang="0">
                  <a:pos x="T2" y="T3"/>
                </a:cxn>
                <a:cxn ang="0">
                  <a:pos x="T4" y="T5"/>
                </a:cxn>
                <a:cxn ang="0">
                  <a:pos x="T6" y="T7"/>
                </a:cxn>
                <a:cxn ang="0">
                  <a:pos x="T8" y="T9"/>
                </a:cxn>
                <a:cxn ang="0">
                  <a:pos x="T10" y="T11"/>
                </a:cxn>
              </a:cxnLst>
              <a:rect l="0" t="0" r="r" b="b"/>
              <a:pathLst>
                <a:path w="11" h="6">
                  <a:moveTo>
                    <a:pt x="5" y="0"/>
                  </a:moveTo>
                  <a:cubicBezTo>
                    <a:pt x="3" y="0"/>
                    <a:pt x="0" y="1"/>
                    <a:pt x="0" y="3"/>
                  </a:cubicBezTo>
                  <a:cubicBezTo>
                    <a:pt x="0" y="5"/>
                    <a:pt x="3" y="6"/>
                    <a:pt x="5" y="6"/>
                  </a:cubicBezTo>
                  <a:cubicBezTo>
                    <a:pt x="7" y="6"/>
                    <a:pt x="9" y="5"/>
                    <a:pt x="10" y="5"/>
                  </a:cubicBezTo>
                  <a:cubicBezTo>
                    <a:pt x="10" y="4"/>
                    <a:pt x="11" y="4"/>
                    <a:pt x="11" y="3"/>
                  </a:cubicBezTo>
                  <a:cubicBezTo>
                    <a:pt x="11" y="1"/>
                    <a:pt x="9" y="0"/>
                    <a:pt x="5"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2" name="Freeform 72"/>
            <p:cNvSpPr>
              <a:spLocks/>
            </p:cNvSpPr>
            <p:nvPr/>
          </p:nvSpPr>
          <p:spPr bwMode="auto">
            <a:xfrm>
              <a:off x="6467269" y="2027030"/>
              <a:ext cx="132166" cy="75127"/>
            </a:xfrm>
            <a:custGeom>
              <a:avLst/>
              <a:gdLst>
                <a:gd name="T0" fmla="*/ 0 w 40"/>
                <a:gd name="T1" fmla="*/ 20 h 23"/>
                <a:gd name="T2" fmla="*/ 4 w 40"/>
                <a:gd name="T3" fmla="*/ 23 h 23"/>
                <a:gd name="T4" fmla="*/ 16 w 40"/>
                <a:gd name="T5" fmla="*/ 20 h 23"/>
                <a:gd name="T6" fmla="*/ 24 w 40"/>
                <a:gd name="T7" fmla="*/ 19 h 23"/>
                <a:gd name="T8" fmla="*/ 40 w 40"/>
                <a:gd name="T9" fmla="*/ 13 h 23"/>
                <a:gd name="T10" fmla="*/ 27 w 40"/>
                <a:gd name="T11" fmla="*/ 4 h 23"/>
                <a:gd name="T12" fmla="*/ 23 w 40"/>
                <a:gd name="T13" fmla="*/ 6 h 23"/>
                <a:gd name="T14" fmla="*/ 24 w 40"/>
                <a:gd name="T15" fmla="*/ 0 h 23"/>
                <a:gd name="T16" fmla="*/ 21 w 40"/>
                <a:gd name="T17" fmla="*/ 0 h 23"/>
                <a:gd name="T18" fmla="*/ 5 w 40"/>
                <a:gd name="T19" fmla="*/ 14 h 23"/>
                <a:gd name="T20" fmla="*/ 0 w 40"/>
                <a:gd name="T2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23">
                  <a:moveTo>
                    <a:pt x="0" y="20"/>
                  </a:moveTo>
                  <a:cubicBezTo>
                    <a:pt x="0" y="22"/>
                    <a:pt x="1" y="23"/>
                    <a:pt x="4" y="23"/>
                  </a:cubicBezTo>
                  <a:cubicBezTo>
                    <a:pt x="16" y="20"/>
                    <a:pt x="16" y="20"/>
                    <a:pt x="16" y="20"/>
                  </a:cubicBezTo>
                  <a:cubicBezTo>
                    <a:pt x="16" y="20"/>
                    <a:pt x="23" y="19"/>
                    <a:pt x="24" y="19"/>
                  </a:cubicBezTo>
                  <a:cubicBezTo>
                    <a:pt x="28" y="19"/>
                    <a:pt x="40" y="18"/>
                    <a:pt x="40" y="13"/>
                  </a:cubicBezTo>
                  <a:cubicBezTo>
                    <a:pt x="40" y="10"/>
                    <a:pt x="30" y="4"/>
                    <a:pt x="27" y="4"/>
                  </a:cubicBezTo>
                  <a:cubicBezTo>
                    <a:pt x="26" y="4"/>
                    <a:pt x="25" y="5"/>
                    <a:pt x="23" y="6"/>
                  </a:cubicBezTo>
                  <a:cubicBezTo>
                    <a:pt x="25" y="4"/>
                    <a:pt x="24" y="4"/>
                    <a:pt x="24" y="0"/>
                  </a:cubicBezTo>
                  <a:cubicBezTo>
                    <a:pt x="23" y="0"/>
                    <a:pt x="23" y="0"/>
                    <a:pt x="21" y="0"/>
                  </a:cubicBezTo>
                  <a:cubicBezTo>
                    <a:pt x="12" y="0"/>
                    <a:pt x="10" y="9"/>
                    <a:pt x="5" y="14"/>
                  </a:cubicBezTo>
                  <a:cubicBezTo>
                    <a:pt x="3" y="16"/>
                    <a:pt x="0" y="16"/>
                    <a:pt x="0" y="2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3" name="Freeform 73"/>
            <p:cNvSpPr>
              <a:spLocks/>
            </p:cNvSpPr>
            <p:nvPr/>
          </p:nvSpPr>
          <p:spPr bwMode="auto">
            <a:xfrm>
              <a:off x="6290584" y="1993640"/>
              <a:ext cx="48693" cy="26434"/>
            </a:xfrm>
            <a:custGeom>
              <a:avLst/>
              <a:gdLst>
                <a:gd name="T0" fmla="*/ 0 w 15"/>
                <a:gd name="T1" fmla="*/ 3 h 8"/>
                <a:gd name="T2" fmla="*/ 4 w 15"/>
                <a:gd name="T3" fmla="*/ 8 h 8"/>
                <a:gd name="T4" fmla="*/ 15 w 15"/>
                <a:gd name="T5" fmla="*/ 4 h 8"/>
                <a:gd name="T6" fmla="*/ 6 w 15"/>
                <a:gd name="T7" fmla="*/ 0 h 8"/>
                <a:gd name="T8" fmla="*/ 0 w 15"/>
                <a:gd name="T9" fmla="*/ 3 h 8"/>
              </a:gdLst>
              <a:ahLst/>
              <a:cxnLst>
                <a:cxn ang="0">
                  <a:pos x="T0" y="T1"/>
                </a:cxn>
                <a:cxn ang="0">
                  <a:pos x="T2" y="T3"/>
                </a:cxn>
                <a:cxn ang="0">
                  <a:pos x="T4" y="T5"/>
                </a:cxn>
                <a:cxn ang="0">
                  <a:pos x="T6" y="T7"/>
                </a:cxn>
                <a:cxn ang="0">
                  <a:pos x="T8" y="T9"/>
                </a:cxn>
              </a:cxnLst>
              <a:rect l="0" t="0" r="r" b="b"/>
              <a:pathLst>
                <a:path w="15" h="8">
                  <a:moveTo>
                    <a:pt x="0" y="3"/>
                  </a:moveTo>
                  <a:cubicBezTo>
                    <a:pt x="0" y="5"/>
                    <a:pt x="3" y="8"/>
                    <a:pt x="4" y="8"/>
                  </a:cubicBezTo>
                  <a:cubicBezTo>
                    <a:pt x="7" y="8"/>
                    <a:pt x="14" y="8"/>
                    <a:pt x="15" y="4"/>
                  </a:cubicBezTo>
                  <a:cubicBezTo>
                    <a:pt x="13" y="3"/>
                    <a:pt x="7" y="0"/>
                    <a:pt x="6" y="0"/>
                  </a:cubicBezTo>
                  <a:cubicBezTo>
                    <a:pt x="4" y="0"/>
                    <a:pt x="0" y="0"/>
                    <a:pt x="0"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4" name="Freeform 74"/>
            <p:cNvSpPr>
              <a:spLocks/>
            </p:cNvSpPr>
            <p:nvPr/>
          </p:nvSpPr>
          <p:spPr bwMode="auto">
            <a:xfrm>
              <a:off x="6307279" y="1937990"/>
              <a:ext cx="176685" cy="125212"/>
            </a:xfrm>
            <a:custGeom>
              <a:avLst/>
              <a:gdLst>
                <a:gd name="T0" fmla="*/ 26 w 54"/>
                <a:gd name="T1" fmla="*/ 19 h 38"/>
                <a:gd name="T2" fmla="*/ 9 w 54"/>
                <a:gd name="T3" fmla="*/ 26 h 38"/>
                <a:gd name="T4" fmla="*/ 21 w 54"/>
                <a:gd name="T5" fmla="*/ 34 h 38"/>
                <a:gd name="T6" fmla="*/ 46 w 54"/>
                <a:gd name="T7" fmla="*/ 38 h 38"/>
                <a:gd name="T8" fmla="*/ 51 w 54"/>
                <a:gd name="T9" fmla="*/ 35 h 38"/>
                <a:gd name="T10" fmla="*/ 47 w 54"/>
                <a:gd name="T11" fmla="*/ 32 h 38"/>
                <a:gd name="T12" fmla="*/ 52 w 54"/>
                <a:gd name="T13" fmla="*/ 29 h 38"/>
                <a:gd name="T14" fmla="*/ 54 w 54"/>
                <a:gd name="T15" fmla="*/ 24 h 38"/>
                <a:gd name="T16" fmla="*/ 46 w 54"/>
                <a:gd name="T17" fmla="*/ 19 h 38"/>
                <a:gd name="T18" fmla="*/ 41 w 54"/>
                <a:gd name="T19" fmla="*/ 19 h 38"/>
                <a:gd name="T20" fmla="*/ 35 w 54"/>
                <a:gd name="T21" fmla="*/ 17 h 38"/>
                <a:gd name="T22" fmla="*/ 30 w 54"/>
                <a:gd name="T23" fmla="*/ 18 h 38"/>
                <a:gd name="T24" fmla="*/ 34 w 54"/>
                <a:gd name="T25" fmla="*/ 14 h 38"/>
                <a:gd name="T26" fmla="*/ 34 w 54"/>
                <a:gd name="T27" fmla="*/ 9 h 38"/>
                <a:gd name="T28" fmla="*/ 37 w 54"/>
                <a:gd name="T29" fmla="*/ 9 h 38"/>
                <a:gd name="T30" fmla="*/ 23 w 54"/>
                <a:gd name="T31" fmla="*/ 0 h 38"/>
                <a:gd name="T32" fmla="*/ 0 w 54"/>
                <a:gd name="T33" fmla="*/ 14 h 38"/>
                <a:gd name="T34" fmla="*/ 16 w 54"/>
                <a:gd name="T35" fmla="*/ 18 h 38"/>
                <a:gd name="T36" fmla="*/ 26 w 54"/>
                <a:gd name="T37"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38">
                  <a:moveTo>
                    <a:pt x="26" y="19"/>
                  </a:moveTo>
                  <a:cubicBezTo>
                    <a:pt x="18" y="21"/>
                    <a:pt x="16" y="24"/>
                    <a:pt x="9" y="26"/>
                  </a:cubicBezTo>
                  <a:cubicBezTo>
                    <a:pt x="12" y="28"/>
                    <a:pt x="18" y="34"/>
                    <a:pt x="21" y="34"/>
                  </a:cubicBezTo>
                  <a:cubicBezTo>
                    <a:pt x="29" y="34"/>
                    <a:pt x="36" y="38"/>
                    <a:pt x="46" y="38"/>
                  </a:cubicBezTo>
                  <a:cubicBezTo>
                    <a:pt x="48" y="38"/>
                    <a:pt x="51" y="37"/>
                    <a:pt x="51" y="35"/>
                  </a:cubicBezTo>
                  <a:cubicBezTo>
                    <a:pt x="51" y="33"/>
                    <a:pt x="49" y="33"/>
                    <a:pt x="47" y="32"/>
                  </a:cubicBezTo>
                  <a:cubicBezTo>
                    <a:pt x="49" y="32"/>
                    <a:pt x="52" y="32"/>
                    <a:pt x="52" y="29"/>
                  </a:cubicBezTo>
                  <a:cubicBezTo>
                    <a:pt x="52" y="27"/>
                    <a:pt x="51" y="26"/>
                    <a:pt x="54" y="24"/>
                  </a:cubicBezTo>
                  <a:cubicBezTo>
                    <a:pt x="51" y="21"/>
                    <a:pt x="51" y="19"/>
                    <a:pt x="46" y="19"/>
                  </a:cubicBezTo>
                  <a:cubicBezTo>
                    <a:pt x="44" y="19"/>
                    <a:pt x="43" y="19"/>
                    <a:pt x="41" y="19"/>
                  </a:cubicBezTo>
                  <a:cubicBezTo>
                    <a:pt x="39" y="19"/>
                    <a:pt x="37" y="17"/>
                    <a:pt x="35" y="17"/>
                  </a:cubicBezTo>
                  <a:cubicBezTo>
                    <a:pt x="33" y="17"/>
                    <a:pt x="32" y="17"/>
                    <a:pt x="30" y="18"/>
                  </a:cubicBezTo>
                  <a:cubicBezTo>
                    <a:pt x="32" y="17"/>
                    <a:pt x="34" y="15"/>
                    <a:pt x="34" y="14"/>
                  </a:cubicBezTo>
                  <a:cubicBezTo>
                    <a:pt x="34" y="13"/>
                    <a:pt x="34" y="12"/>
                    <a:pt x="34" y="9"/>
                  </a:cubicBezTo>
                  <a:cubicBezTo>
                    <a:pt x="35" y="9"/>
                    <a:pt x="35" y="10"/>
                    <a:pt x="37" y="9"/>
                  </a:cubicBezTo>
                  <a:cubicBezTo>
                    <a:pt x="33" y="6"/>
                    <a:pt x="30" y="0"/>
                    <a:pt x="23" y="0"/>
                  </a:cubicBezTo>
                  <a:cubicBezTo>
                    <a:pt x="12" y="0"/>
                    <a:pt x="9" y="11"/>
                    <a:pt x="0" y="14"/>
                  </a:cubicBezTo>
                  <a:cubicBezTo>
                    <a:pt x="5" y="17"/>
                    <a:pt x="10" y="18"/>
                    <a:pt x="16" y="18"/>
                  </a:cubicBezTo>
                  <a:cubicBezTo>
                    <a:pt x="17" y="18"/>
                    <a:pt x="23" y="19"/>
                    <a:pt x="26" y="1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5" name="Freeform 75"/>
            <p:cNvSpPr>
              <a:spLocks/>
            </p:cNvSpPr>
            <p:nvPr/>
          </p:nvSpPr>
          <p:spPr bwMode="auto">
            <a:xfrm>
              <a:off x="6382405" y="2135547"/>
              <a:ext cx="23651" cy="16695"/>
            </a:xfrm>
            <a:custGeom>
              <a:avLst/>
              <a:gdLst>
                <a:gd name="T0" fmla="*/ 2 w 7"/>
                <a:gd name="T1" fmla="*/ 5 h 5"/>
                <a:gd name="T2" fmla="*/ 7 w 7"/>
                <a:gd name="T3" fmla="*/ 0 h 5"/>
                <a:gd name="T4" fmla="*/ 3 w 7"/>
                <a:gd name="T5" fmla="*/ 0 h 5"/>
                <a:gd name="T6" fmla="*/ 0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5" y="5"/>
                    <a:pt x="6" y="4"/>
                    <a:pt x="7" y="0"/>
                  </a:cubicBezTo>
                  <a:cubicBezTo>
                    <a:pt x="3" y="0"/>
                    <a:pt x="3" y="0"/>
                    <a:pt x="3" y="0"/>
                  </a:cubicBezTo>
                  <a:cubicBezTo>
                    <a:pt x="2" y="1"/>
                    <a:pt x="1" y="2"/>
                    <a:pt x="0" y="3"/>
                  </a:cubicBezTo>
                  <a:cubicBezTo>
                    <a:pt x="0" y="4"/>
                    <a:pt x="1" y="5"/>
                    <a:pt x="2" y="5"/>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 name="Freeform 76"/>
            <p:cNvSpPr>
              <a:spLocks/>
            </p:cNvSpPr>
            <p:nvPr/>
          </p:nvSpPr>
          <p:spPr bwMode="auto">
            <a:xfrm>
              <a:off x="6271107" y="1947729"/>
              <a:ext cx="29216" cy="5565"/>
            </a:xfrm>
            <a:custGeom>
              <a:avLst/>
              <a:gdLst>
                <a:gd name="T0" fmla="*/ 9 w 9"/>
                <a:gd name="T1" fmla="*/ 2 h 2"/>
                <a:gd name="T2" fmla="*/ 8 w 9"/>
                <a:gd name="T3" fmla="*/ 0 h 2"/>
                <a:gd name="T4" fmla="*/ 0 w 9"/>
                <a:gd name="T5" fmla="*/ 0 h 2"/>
                <a:gd name="T6" fmla="*/ 9 w 9"/>
                <a:gd name="T7" fmla="*/ 2 h 2"/>
              </a:gdLst>
              <a:ahLst/>
              <a:cxnLst>
                <a:cxn ang="0">
                  <a:pos x="T0" y="T1"/>
                </a:cxn>
                <a:cxn ang="0">
                  <a:pos x="T2" y="T3"/>
                </a:cxn>
                <a:cxn ang="0">
                  <a:pos x="T4" y="T5"/>
                </a:cxn>
                <a:cxn ang="0">
                  <a:pos x="T6" y="T7"/>
                </a:cxn>
              </a:cxnLst>
              <a:rect l="0" t="0" r="r" b="b"/>
              <a:pathLst>
                <a:path w="9" h="2">
                  <a:moveTo>
                    <a:pt x="9" y="2"/>
                  </a:moveTo>
                  <a:cubicBezTo>
                    <a:pt x="8" y="0"/>
                    <a:pt x="8" y="0"/>
                    <a:pt x="8" y="0"/>
                  </a:cubicBezTo>
                  <a:cubicBezTo>
                    <a:pt x="0" y="0"/>
                    <a:pt x="0" y="0"/>
                    <a:pt x="0" y="0"/>
                  </a:cubicBezTo>
                  <a:cubicBezTo>
                    <a:pt x="1" y="0"/>
                    <a:pt x="6" y="2"/>
                    <a:pt x="9"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7" name="Freeform 77"/>
            <p:cNvSpPr>
              <a:spLocks/>
            </p:cNvSpPr>
            <p:nvPr/>
          </p:nvSpPr>
          <p:spPr bwMode="auto">
            <a:xfrm>
              <a:off x="6623085" y="2085462"/>
              <a:ext cx="22259" cy="13912"/>
            </a:xfrm>
            <a:custGeom>
              <a:avLst/>
              <a:gdLst>
                <a:gd name="T0" fmla="*/ 4 w 7"/>
                <a:gd name="T1" fmla="*/ 4 h 4"/>
                <a:gd name="T2" fmla="*/ 7 w 7"/>
                <a:gd name="T3" fmla="*/ 0 h 4"/>
                <a:gd name="T4" fmla="*/ 0 w 7"/>
                <a:gd name="T5" fmla="*/ 1 h 4"/>
                <a:gd name="T6" fmla="*/ 4 w 7"/>
                <a:gd name="T7" fmla="*/ 4 h 4"/>
              </a:gdLst>
              <a:ahLst/>
              <a:cxnLst>
                <a:cxn ang="0">
                  <a:pos x="T0" y="T1"/>
                </a:cxn>
                <a:cxn ang="0">
                  <a:pos x="T2" y="T3"/>
                </a:cxn>
                <a:cxn ang="0">
                  <a:pos x="T4" y="T5"/>
                </a:cxn>
                <a:cxn ang="0">
                  <a:pos x="T6" y="T7"/>
                </a:cxn>
              </a:cxnLst>
              <a:rect l="0" t="0" r="r" b="b"/>
              <a:pathLst>
                <a:path w="7" h="4">
                  <a:moveTo>
                    <a:pt x="4" y="4"/>
                  </a:moveTo>
                  <a:cubicBezTo>
                    <a:pt x="6" y="4"/>
                    <a:pt x="7" y="2"/>
                    <a:pt x="7" y="0"/>
                  </a:cubicBezTo>
                  <a:cubicBezTo>
                    <a:pt x="5" y="1"/>
                    <a:pt x="5" y="0"/>
                    <a:pt x="0" y="1"/>
                  </a:cubicBezTo>
                  <a:cubicBezTo>
                    <a:pt x="1" y="2"/>
                    <a:pt x="2" y="4"/>
                    <a:pt x="4"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8" name="Freeform 78"/>
            <p:cNvSpPr>
              <a:spLocks/>
            </p:cNvSpPr>
            <p:nvPr/>
          </p:nvSpPr>
          <p:spPr bwMode="auto">
            <a:xfrm>
              <a:off x="5418291" y="1983901"/>
              <a:ext cx="6956" cy="6956"/>
            </a:xfrm>
            <a:custGeom>
              <a:avLst/>
              <a:gdLst>
                <a:gd name="T0" fmla="*/ 0 w 2"/>
                <a:gd name="T1" fmla="*/ 2 h 2"/>
                <a:gd name="T2" fmla="*/ 2 w 2"/>
                <a:gd name="T3" fmla="*/ 0 h 2"/>
                <a:gd name="T4" fmla="*/ 0 w 2"/>
                <a:gd name="T5" fmla="*/ 1 h 2"/>
                <a:gd name="T6" fmla="*/ 0 w 2"/>
                <a:gd name="T7" fmla="*/ 2 h 2"/>
              </a:gdLst>
              <a:ahLst/>
              <a:cxnLst>
                <a:cxn ang="0">
                  <a:pos x="T0" y="T1"/>
                </a:cxn>
                <a:cxn ang="0">
                  <a:pos x="T2" y="T3"/>
                </a:cxn>
                <a:cxn ang="0">
                  <a:pos x="T4" y="T5"/>
                </a:cxn>
                <a:cxn ang="0">
                  <a:pos x="T6" y="T7"/>
                </a:cxn>
              </a:cxnLst>
              <a:rect l="0" t="0" r="r" b="b"/>
              <a:pathLst>
                <a:path w="2" h="2">
                  <a:moveTo>
                    <a:pt x="0" y="2"/>
                  </a:moveTo>
                  <a:cubicBezTo>
                    <a:pt x="2" y="0"/>
                    <a:pt x="2" y="0"/>
                    <a:pt x="2" y="0"/>
                  </a:cubicBezTo>
                  <a:cubicBezTo>
                    <a:pt x="1" y="0"/>
                    <a:pt x="1" y="1"/>
                    <a:pt x="0" y="1"/>
                  </a:cubicBezTo>
                  <a:lnTo>
                    <a:pt x="0" y="2"/>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9" name="Freeform 79"/>
            <p:cNvSpPr>
              <a:spLocks/>
            </p:cNvSpPr>
            <p:nvPr/>
          </p:nvSpPr>
          <p:spPr bwMode="auto">
            <a:xfrm>
              <a:off x="5295864" y="1960250"/>
              <a:ext cx="151643" cy="45911"/>
            </a:xfrm>
            <a:custGeom>
              <a:avLst/>
              <a:gdLst>
                <a:gd name="T0" fmla="*/ 15 w 46"/>
                <a:gd name="T1" fmla="*/ 2 h 14"/>
                <a:gd name="T2" fmla="*/ 20 w 46"/>
                <a:gd name="T3" fmla="*/ 4 h 14"/>
                <a:gd name="T4" fmla="*/ 17 w 46"/>
                <a:gd name="T5" fmla="*/ 6 h 14"/>
                <a:gd name="T6" fmla="*/ 21 w 46"/>
                <a:gd name="T7" fmla="*/ 7 h 14"/>
                <a:gd name="T8" fmla="*/ 16 w 46"/>
                <a:gd name="T9" fmla="*/ 9 h 14"/>
                <a:gd name="T10" fmla="*/ 23 w 46"/>
                <a:gd name="T11" fmla="*/ 12 h 14"/>
                <a:gd name="T12" fmla="*/ 23 w 46"/>
                <a:gd name="T13" fmla="*/ 12 h 14"/>
                <a:gd name="T14" fmla="*/ 25 w 46"/>
                <a:gd name="T15" fmla="*/ 14 h 14"/>
                <a:gd name="T16" fmla="*/ 29 w 46"/>
                <a:gd name="T17" fmla="*/ 9 h 14"/>
                <a:gd name="T18" fmla="*/ 37 w 46"/>
                <a:gd name="T19" fmla="*/ 8 h 14"/>
                <a:gd name="T20" fmla="*/ 37 w 46"/>
                <a:gd name="T21" fmla="*/ 6 h 14"/>
                <a:gd name="T22" fmla="*/ 40 w 46"/>
                <a:gd name="T23" fmla="*/ 6 h 14"/>
                <a:gd name="T24" fmla="*/ 46 w 46"/>
                <a:gd name="T25" fmla="*/ 2 h 14"/>
                <a:gd name="T26" fmla="*/ 39 w 46"/>
                <a:gd name="T27" fmla="*/ 0 h 14"/>
                <a:gd name="T28" fmla="*/ 31 w 46"/>
                <a:gd name="T29" fmla="*/ 3 h 14"/>
                <a:gd name="T30" fmla="*/ 18 w 46"/>
                <a:gd name="T31" fmla="*/ 0 h 14"/>
                <a:gd name="T32" fmla="*/ 0 w 46"/>
                <a:gd name="T33" fmla="*/ 4 h 14"/>
                <a:gd name="T34" fmla="*/ 5 w 46"/>
                <a:gd name="T35" fmla="*/ 5 h 14"/>
                <a:gd name="T36" fmla="*/ 15 w 46"/>
                <a:gd name="T3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14">
                  <a:moveTo>
                    <a:pt x="15" y="2"/>
                  </a:moveTo>
                  <a:cubicBezTo>
                    <a:pt x="17" y="2"/>
                    <a:pt x="18" y="4"/>
                    <a:pt x="20" y="4"/>
                  </a:cubicBezTo>
                  <a:cubicBezTo>
                    <a:pt x="19" y="5"/>
                    <a:pt x="18" y="6"/>
                    <a:pt x="17" y="6"/>
                  </a:cubicBezTo>
                  <a:cubicBezTo>
                    <a:pt x="18" y="7"/>
                    <a:pt x="19" y="7"/>
                    <a:pt x="21" y="7"/>
                  </a:cubicBezTo>
                  <a:cubicBezTo>
                    <a:pt x="19" y="7"/>
                    <a:pt x="18" y="8"/>
                    <a:pt x="16" y="9"/>
                  </a:cubicBezTo>
                  <a:cubicBezTo>
                    <a:pt x="17" y="11"/>
                    <a:pt x="19" y="12"/>
                    <a:pt x="23" y="12"/>
                  </a:cubicBezTo>
                  <a:cubicBezTo>
                    <a:pt x="23" y="12"/>
                    <a:pt x="23" y="12"/>
                    <a:pt x="23" y="12"/>
                  </a:cubicBezTo>
                  <a:cubicBezTo>
                    <a:pt x="23" y="12"/>
                    <a:pt x="24" y="14"/>
                    <a:pt x="25" y="14"/>
                  </a:cubicBezTo>
                  <a:cubicBezTo>
                    <a:pt x="27" y="14"/>
                    <a:pt x="27" y="10"/>
                    <a:pt x="29" y="9"/>
                  </a:cubicBezTo>
                  <a:cubicBezTo>
                    <a:pt x="32" y="7"/>
                    <a:pt x="33" y="9"/>
                    <a:pt x="37" y="8"/>
                  </a:cubicBezTo>
                  <a:cubicBezTo>
                    <a:pt x="37" y="6"/>
                    <a:pt x="37" y="6"/>
                    <a:pt x="37" y="6"/>
                  </a:cubicBezTo>
                  <a:cubicBezTo>
                    <a:pt x="37" y="7"/>
                    <a:pt x="39" y="7"/>
                    <a:pt x="40" y="6"/>
                  </a:cubicBezTo>
                  <a:cubicBezTo>
                    <a:pt x="42" y="4"/>
                    <a:pt x="45" y="6"/>
                    <a:pt x="46" y="2"/>
                  </a:cubicBezTo>
                  <a:cubicBezTo>
                    <a:pt x="44" y="2"/>
                    <a:pt x="42" y="0"/>
                    <a:pt x="39" y="0"/>
                  </a:cubicBezTo>
                  <a:cubicBezTo>
                    <a:pt x="36" y="0"/>
                    <a:pt x="34" y="3"/>
                    <a:pt x="31" y="3"/>
                  </a:cubicBezTo>
                  <a:cubicBezTo>
                    <a:pt x="26" y="3"/>
                    <a:pt x="23" y="0"/>
                    <a:pt x="18" y="0"/>
                  </a:cubicBezTo>
                  <a:cubicBezTo>
                    <a:pt x="13" y="0"/>
                    <a:pt x="2" y="1"/>
                    <a:pt x="0" y="4"/>
                  </a:cubicBezTo>
                  <a:cubicBezTo>
                    <a:pt x="2" y="5"/>
                    <a:pt x="3" y="5"/>
                    <a:pt x="5" y="5"/>
                  </a:cubicBezTo>
                  <a:cubicBezTo>
                    <a:pt x="8" y="5"/>
                    <a:pt x="13" y="2"/>
                    <a:pt x="15"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0" name="Freeform 80"/>
            <p:cNvSpPr>
              <a:spLocks/>
            </p:cNvSpPr>
            <p:nvPr/>
          </p:nvSpPr>
          <p:spPr bwMode="auto">
            <a:xfrm>
              <a:off x="5688187" y="1931034"/>
              <a:ext cx="52866" cy="33390"/>
            </a:xfrm>
            <a:custGeom>
              <a:avLst/>
              <a:gdLst>
                <a:gd name="T0" fmla="*/ 4 w 16"/>
                <a:gd name="T1" fmla="*/ 10 h 10"/>
                <a:gd name="T2" fmla="*/ 16 w 16"/>
                <a:gd name="T3" fmla="*/ 7 h 10"/>
                <a:gd name="T4" fmla="*/ 13 w 16"/>
                <a:gd name="T5" fmla="*/ 0 h 10"/>
                <a:gd name="T6" fmla="*/ 0 w 16"/>
                <a:gd name="T7" fmla="*/ 7 h 10"/>
                <a:gd name="T8" fmla="*/ 4 w 16"/>
                <a:gd name="T9" fmla="*/ 10 h 10"/>
              </a:gdLst>
              <a:ahLst/>
              <a:cxnLst>
                <a:cxn ang="0">
                  <a:pos x="T0" y="T1"/>
                </a:cxn>
                <a:cxn ang="0">
                  <a:pos x="T2" y="T3"/>
                </a:cxn>
                <a:cxn ang="0">
                  <a:pos x="T4" y="T5"/>
                </a:cxn>
                <a:cxn ang="0">
                  <a:pos x="T6" y="T7"/>
                </a:cxn>
                <a:cxn ang="0">
                  <a:pos x="T8" y="T9"/>
                </a:cxn>
              </a:cxnLst>
              <a:rect l="0" t="0" r="r" b="b"/>
              <a:pathLst>
                <a:path w="16" h="10">
                  <a:moveTo>
                    <a:pt x="4" y="10"/>
                  </a:moveTo>
                  <a:cubicBezTo>
                    <a:pt x="6" y="10"/>
                    <a:pt x="14" y="8"/>
                    <a:pt x="16" y="7"/>
                  </a:cubicBezTo>
                  <a:cubicBezTo>
                    <a:pt x="13" y="0"/>
                    <a:pt x="13" y="0"/>
                    <a:pt x="13" y="0"/>
                  </a:cubicBezTo>
                  <a:cubicBezTo>
                    <a:pt x="9" y="0"/>
                    <a:pt x="0" y="4"/>
                    <a:pt x="0" y="7"/>
                  </a:cubicBezTo>
                  <a:cubicBezTo>
                    <a:pt x="0" y="9"/>
                    <a:pt x="1" y="10"/>
                    <a:pt x="4" y="1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1" name="Freeform 81"/>
            <p:cNvSpPr>
              <a:spLocks/>
            </p:cNvSpPr>
            <p:nvPr/>
          </p:nvSpPr>
          <p:spPr bwMode="auto">
            <a:xfrm>
              <a:off x="5618627" y="1947729"/>
              <a:ext cx="55649" cy="38955"/>
            </a:xfrm>
            <a:custGeom>
              <a:avLst/>
              <a:gdLst>
                <a:gd name="T0" fmla="*/ 12 w 17"/>
                <a:gd name="T1" fmla="*/ 11 h 12"/>
                <a:gd name="T2" fmla="*/ 11 w 17"/>
                <a:gd name="T3" fmla="*/ 8 h 12"/>
                <a:gd name="T4" fmla="*/ 17 w 17"/>
                <a:gd name="T5" fmla="*/ 7 h 12"/>
                <a:gd name="T6" fmla="*/ 17 w 17"/>
                <a:gd name="T7" fmla="*/ 4 h 12"/>
                <a:gd name="T8" fmla="*/ 11 w 17"/>
                <a:gd name="T9" fmla="*/ 3 h 12"/>
                <a:gd name="T10" fmla="*/ 12 w 17"/>
                <a:gd name="T11" fmla="*/ 0 h 12"/>
                <a:gd name="T12" fmla="*/ 5 w 17"/>
                <a:gd name="T13" fmla="*/ 0 h 12"/>
                <a:gd name="T14" fmla="*/ 5 w 17"/>
                <a:gd name="T15" fmla="*/ 4 h 12"/>
                <a:gd name="T16" fmla="*/ 0 w 17"/>
                <a:gd name="T17" fmla="*/ 10 h 12"/>
                <a:gd name="T18" fmla="*/ 12 w 17"/>
                <a:gd name="T19"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
                  <a:moveTo>
                    <a:pt x="12" y="11"/>
                  </a:moveTo>
                  <a:cubicBezTo>
                    <a:pt x="11" y="8"/>
                    <a:pt x="11" y="8"/>
                    <a:pt x="11" y="8"/>
                  </a:cubicBezTo>
                  <a:cubicBezTo>
                    <a:pt x="13" y="8"/>
                    <a:pt x="16" y="9"/>
                    <a:pt x="17" y="7"/>
                  </a:cubicBezTo>
                  <a:cubicBezTo>
                    <a:pt x="17" y="6"/>
                    <a:pt x="17" y="6"/>
                    <a:pt x="17" y="4"/>
                  </a:cubicBezTo>
                  <a:cubicBezTo>
                    <a:pt x="15" y="4"/>
                    <a:pt x="12" y="3"/>
                    <a:pt x="11" y="3"/>
                  </a:cubicBezTo>
                  <a:cubicBezTo>
                    <a:pt x="11" y="3"/>
                    <a:pt x="12" y="2"/>
                    <a:pt x="12" y="0"/>
                  </a:cubicBezTo>
                  <a:cubicBezTo>
                    <a:pt x="5" y="0"/>
                    <a:pt x="5" y="0"/>
                    <a:pt x="5" y="0"/>
                  </a:cubicBezTo>
                  <a:cubicBezTo>
                    <a:pt x="5" y="4"/>
                    <a:pt x="4" y="2"/>
                    <a:pt x="5" y="4"/>
                  </a:cubicBezTo>
                  <a:cubicBezTo>
                    <a:pt x="2" y="5"/>
                    <a:pt x="0" y="7"/>
                    <a:pt x="0" y="10"/>
                  </a:cubicBezTo>
                  <a:cubicBezTo>
                    <a:pt x="0" y="12"/>
                    <a:pt x="11" y="12"/>
                    <a:pt x="12" y="1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2" name="Freeform 82"/>
            <p:cNvSpPr>
              <a:spLocks/>
            </p:cNvSpPr>
            <p:nvPr/>
          </p:nvSpPr>
          <p:spPr bwMode="auto">
            <a:xfrm>
              <a:off x="5543501" y="1979727"/>
              <a:ext cx="58431" cy="23651"/>
            </a:xfrm>
            <a:custGeom>
              <a:avLst/>
              <a:gdLst>
                <a:gd name="T0" fmla="*/ 12 w 18"/>
                <a:gd name="T1" fmla="*/ 0 h 7"/>
                <a:gd name="T2" fmla="*/ 0 w 18"/>
                <a:gd name="T3" fmla="*/ 5 h 7"/>
                <a:gd name="T4" fmla="*/ 3 w 18"/>
                <a:gd name="T5" fmla="*/ 7 h 7"/>
                <a:gd name="T6" fmla="*/ 6 w 18"/>
                <a:gd name="T7" fmla="*/ 4 h 7"/>
                <a:gd name="T8" fmla="*/ 11 w 18"/>
                <a:gd name="T9" fmla="*/ 7 h 7"/>
                <a:gd name="T10" fmla="*/ 18 w 18"/>
                <a:gd name="T11" fmla="*/ 3 h 7"/>
                <a:gd name="T12" fmla="*/ 12 w 1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8" h="7">
                  <a:moveTo>
                    <a:pt x="12" y="0"/>
                  </a:moveTo>
                  <a:cubicBezTo>
                    <a:pt x="9" y="0"/>
                    <a:pt x="0" y="2"/>
                    <a:pt x="0" y="5"/>
                  </a:cubicBezTo>
                  <a:cubicBezTo>
                    <a:pt x="0" y="6"/>
                    <a:pt x="1" y="7"/>
                    <a:pt x="3" y="7"/>
                  </a:cubicBezTo>
                  <a:cubicBezTo>
                    <a:pt x="5" y="7"/>
                    <a:pt x="6" y="7"/>
                    <a:pt x="6" y="4"/>
                  </a:cubicBezTo>
                  <a:cubicBezTo>
                    <a:pt x="7" y="4"/>
                    <a:pt x="9" y="7"/>
                    <a:pt x="11" y="7"/>
                  </a:cubicBezTo>
                  <a:cubicBezTo>
                    <a:pt x="14" y="7"/>
                    <a:pt x="13" y="3"/>
                    <a:pt x="18" y="3"/>
                  </a:cubicBezTo>
                  <a:cubicBezTo>
                    <a:pt x="17" y="2"/>
                    <a:pt x="15" y="0"/>
                    <a:pt x="12"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3" name="Freeform 83"/>
            <p:cNvSpPr>
              <a:spLocks/>
            </p:cNvSpPr>
            <p:nvPr/>
          </p:nvSpPr>
          <p:spPr bwMode="auto">
            <a:xfrm>
              <a:off x="5510112" y="1914339"/>
              <a:ext cx="89038" cy="59824"/>
            </a:xfrm>
            <a:custGeom>
              <a:avLst/>
              <a:gdLst>
                <a:gd name="T0" fmla="*/ 21 w 27"/>
                <a:gd name="T1" fmla="*/ 16 h 18"/>
                <a:gd name="T2" fmla="*/ 27 w 27"/>
                <a:gd name="T3" fmla="*/ 15 h 18"/>
                <a:gd name="T4" fmla="*/ 14 w 27"/>
                <a:gd name="T5" fmla="*/ 12 h 18"/>
                <a:gd name="T6" fmla="*/ 25 w 27"/>
                <a:gd name="T7" fmla="*/ 6 h 18"/>
                <a:gd name="T8" fmla="*/ 27 w 27"/>
                <a:gd name="T9" fmla="*/ 3 h 18"/>
                <a:gd name="T10" fmla="*/ 26 w 27"/>
                <a:gd name="T11" fmla="*/ 0 h 18"/>
                <a:gd name="T12" fmla="*/ 22 w 27"/>
                <a:gd name="T13" fmla="*/ 4 h 18"/>
                <a:gd name="T14" fmla="*/ 8 w 27"/>
                <a:gd name="T15" fmla="*/ 8 h 18"/>
                <a:gd name="T16" fmla="*/ 8 w 27"/>
                <a:gd name="T17" fmla="*/ 10 h 18"/>
                <a:gd name="T18" fmla="*/ 3 w 27"/>
                <a:gd name="T19" fmla="*/ 10 h 18"/>
                <a:gd name="T20" fmla="*/ 0 w 27"/>
                <a:gd name="T21" fmla="*/ 13 h 18"/>
                <a:gd name="T22" fmla="*/ 11 w 27"/>
                <a:gd name="T23" fmla="*/ 18 h 18"/>
                <a:gd name="T24" fmla="*/ 21 w 27"/>
                <a:gd name="T25"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18">
                  <a:moveTo>
                    <a:pt x="21" y="16"/>
                  </a:moveTo>
                  <a:cubicBezTo>
                    <a:pt x="23" y="16"/>
                    <a:pt x="26" y="16"/>
                    <a:pt x="27" y="15"/>
                  </a:cubicBezTo>
                  <a:cubicBezTo>
                    <a:pt x="22" y="13"/>
                    <a:pt x="21" y="12"/>
                    <a:pt x="14" y="12"/>
                  </a:cubicBezTo>
                  <a:cubicBezTo>
                    <a:pt x="17" y="9"/>
                    <a:pt x="21" y="8"/>
                    <a:pt x="25" y="6"/>
                  </a:cubicBezTo>
                  <a:cubicBezTo>
                    <a:pt x="25" y="5"/>
                    <a:pt x="26" y="3"/>
                    <a:pt x="27" y="3"/>
                  </a:cubicBezTo>
                  <a:cubicBezTo>
                    <a:pt x="27" y="2"/>
                    <a:pt x="27" y="0"/>
                    <a:pt x="26" y="0"/>
                  </a:cubicBezTo>
                  <a:cubicBezTo>
                    <a:pt x="24" y="0"/>
                    <a:pt x="22" y="2"/>
                    <a:pt x="22" y="4"/>
                  </a:cubicBezTo>
                  <a:cubicBezTo>
                    <a:pt x="15" y="4"/>
                    <a:pt x="16" y="8"/>
                    <a:pt x="8" y="8"/>
                  </a:cubicBezTo>
                  <a:cubicBezTo>
                    <a:pt x="8" y="10"/>
                    <a:pt x="8" y="10"/>
                    <a:pt x="8" y="10"/>
                  </a:cubicBezTo>
                  <a:cubicBezTo>
                    <a:pt x="3" y="10"/>
                    <a:pt x="3" y="10"/>
                    <a:pt x="3" y="10"/>
                  </a:cubicBezTo>
                  <a:cubicBezTo>
                    <a:pt x="2" y="14"/>
                    <a:pt x="1" y="12"/>
                    <a:pt x="0" y="13"/>
                  </a:cubicBezTo>
                  <a:cubicBezTo>
                    <a:pt x="1" y="14"/>
                    <a:pt x="10" y="18"/>
                    <a:pt x="11" y="18"/>
                  </a:cubicBezTo>
                  <a:cubicBezTo>
                    <a:pt x="14" y="18"/>
                    <a:pt x="18" y="16"/>
                    <a:pt x="21" y="1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4" name="Freeform 84"/>
            <p:cNvSpPr>
              <a:spLocks/>
            </p:cNvSpPr>
            <p:nvPr/>
          </p:nvSpPr>
          <p:spPr bwMode="auto">
            <a:xfrm>
              <a:off x="4586344" y="2003379"/>
              <a:ext cx="294938" cy="164167"/>
            </a:xfrm>
            <a:custGeom>
              <a:avLst/>
              <a:gdLst>
                <a:gd name="T0" fmla="*/ 6 w 90"/>
                <a:gd name="T1" fmla="*/ 14 h 50"/>
                <a:gd name="T2" fmla="*/ 8 w 90"/>
                <a:gd name="T3" fmla="*/ 15 h 50"/>
                <a:gd name="T4" fmla="*/ 14 w 90"/>
                <a:gd name="T5" fmla="*/ 22 h 50"/>
                <a:gd name="T6" fmla="*/ 12 w 90"/>
                <a:gd name="T7" fmla="*/ 23 h 50"/>
                <a:gd name="T8" fmla="*/ 19 w 90"/>
                <a:gd name="T9" fmla="*/ 26 h 50"/>
                <a:gd name="T10" fmla="*/ 26 w 90"/>
                <a:gd name="T11" fmla="*/ 19 h 50"/>
                <a:gd name="T12" fmla="*/ 28 w 90"/>
                <a:gd name="T13" fmla="*/ 19 h 50"/>
                <a:gd name="T14" fmla="*/ 31 w 90"/>
                <a:gd name="T15" fmla="*/ 23 h 50"/>
                <a:gd name="T16" fmla="*/ 37 w 90"/>
                <a:gd name="T17" fmla="*/ 23 h 50"/>
                <a:gd name="T18" fmla="*/ 26 w 90"/>
                <a:gd name="T19" fmla="*/ 28 h 50"/>
                <a:gd name="T20" fmla="*/ 19 w 90"/>
                <a:gd name="T21" fmla="*/ 30 h 50"/>
                <a:gd name="T22" fmla="*/ 28 w 90"/>
                <a:gd name="T23" fmla="*/ 33 h 50"/>
                <a:gd name="T24" fmla="*/ 38 w 90"/>
                <a:gd name="T25" fmla="*/ 34 h 50"/>
                <a:gd name="T26" fmla="*/ 31 w 90"/>
                <a:gd name="T27" fmla="*/ 36 h 50"/>
                <a:gd name="T28" fmla="*/ 22 w 90"/>
                <a:gd name="T29" fmla="*/ 36 h 50"/>
                <a:gd name="T30" fmla="*/ 40 w 90"/>
                <a:gd name="T31" fmla="*/ 50 h 50"/>
                <a:gd name="T32" fmla="*/ 47 w 90"/>
                <a:gd name="T33" fmla="*/ 38 h 50"/>
                <a:gd name="T34" fmla="*/ 50 w 90"/>
                <a:gd name="T35" fmla="*/ 36 h 50"/>
                <a:gd name="T36" fmla="*/ 62 w 90"/>
                <a:gd name="T37" fmla="*/ 20 h 50"/>
                <a:gd name="T38" fmla="*/ 68 w 90"/>
                <a:gd name="T39" fmla="*/ 23 h 50"/>
                <a:gd name="T40" fmla="*/ 65 w 90"/>
                <a:gd name="T41" fmla="*/ 24 h 50"/>
                <a:gd name="T42" fmla="*/ 69 w 90"/>
                <a:gd name="T43" fmla="*/ 30 h 50"/>
                <a:gd name="T44" fmla="*/ 66 w 90"/>
                <a:gd name="T45" fmla="*/ 36 h 50"/>
                <a:gd name="T46" fmla="*/ 76 w 90"/>
                <a:gd name="T47" fmla="*/ 37 h 50"/>
                <a:gd name="T48" fmla="*/ 76 w 90"/>
                <a:gd name="T49" fmla="*/ 41 h 50"/>
                <a:gd name="T50" fmla="*/ 90 w 90"/>
                <a:gd name="T51" fmla="*/ 34 h 50"/>
                <a:gd name="T52" fmla="*/ 82 w 90"/>
                <a:gd name="T53" fmla="*/ 27 h 50"/>
                <a:gd name="T54" fmla="*/ 74 w 90"/>
                <a:gd name="T55" fmla="*/ 27 h 50"/>
                <a:gd name="T56" fmla="*/ 74 w 90"/>
                <a:gd name="T57" fmla="*/ 23 h 50"/>
                <a:gd name="T58" fmla="*/ 70 w 90"/>
                <a:gd name="T59" fmla="*/ 22 h 50"/>
                <a:gd name="T60" fmla="*/ 73 w 90"/>
                <a:gd name="T61" fmla="*/ 22 h 50"/>
                <a:gd name="T62" fmla="*/ 54 w 90"/>
                <a:gd name="T63" fmla="*/ 12 h 50"/>
                <a:gd name="T64" fmla="*/ 52 w 90"/>
                <a:gd name="T65" fmla="*/ 12 h 50"/>
                <a:gd name="T66" fmla="*/ 49 w 90"/>
                <a:gd name="T67" fmla="*/ 6 h 50"/>
                <a:gd name="T68" fmla="*/ 45 w 90"/>
                <a:gd name="T69" fmla="*/ 9 h 50"/>
                <a:gd name="T70" fmla="*/ 46 w 90"/>
                <a:gd name="T71" fmla="*/ 5 h 50"/>
                <a:gd name="T72" fmla="*/ 37 w 90"/>
                <a:gd name="T73" fmla="*/ 0 h 50"/>
                <a:gd name="T74" fmla="*/ 32 w 90"/>
                <a:gd name="T75" fmla="*/ 4 h 50"/>
                <a:gd name="T76" fmla="*/ 35 w 90"/>
                <a:gd name="T77" fmla="*/ 14 h 50"/>
                <a:gd name="T78" fmla="*/ 25 w 90"/>
                <a:gd name="T79" fmla="*/ 4 h 50"/>
                <a:gd name="T80" fmla="*/ 21 w 90"/>
                <a:gd name="T81" fmla="*/ 7 h 50"/>
                <a:gd name="T82" fmla="*/ 23 w 90"/>
                <a:gd name="T83" fmla="*/ 10 h 50"/>
                <a:gd name="T84" fmla="*/ 17 w 90"/>
                <a:gd name="T85" fmla="*/ 7 h 50"/>
                <a:gd name="T86" fmla="*/ 19 w 90"/>
                <a:gd name="T87" fmla="*/ 4 h 50"/>
                <a:gd name="T88" fmla="*/ 8 w 90"/>
                <a:gd name="T89" fmla="*/ 3 h 50"/>
                <a:gd name="T90" fmla="*/ 0 w 90"/>
                <a:gd name="T91" fmla="*/ 8 h 50"/>
                <a:gd name="T92" fmla="*/ 6 w 90"/>
                <a:gd name="T93"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 h="50">
                  <a:moveTo>
                    <a:pt x="6" y="14"/>
                  </a:moveTo>
                  <a:cubicBezTo>
                    <a:pt x="6" y="14"/>
                    <a:pt x="7" y="14"/>
                    <a:pt x="8" y="15"/>
                  </a:cubicBezTo>
                  <a:cubicBezTo>
                    <a:pt x="7" y="18"/>
                    <a:pt x="10" y="20"/>
                    <a:pt x="14" y="22"/>
                  </a:cubicBezTo>
                  <a:cubicBezTo>
                    <a:pt x="13" y="22"/>
                    <a:pt x="13" y="22"/>
                    <a:pt x="12" y="23"/>
                  </a:cubicBezTo>
                  <a:cubicBezTo>
                    <a:pt x="13" y="25"/>
                    <a:pt x="16" y="26"/>
                    <a:pt x="19" y="26"/>
                  </a:cubicBezTo>
                  <a:cubicBezTo>
                    <a:pt x="24" y="26"/>
                    <a:pt x="24" y="23"/>
                    <a:pt x="26" y="19"/>
                  </a:cubicBezTo>
                  <a:cubicBezTo>
                    <a:pt x="27" y="19"/>
                    <a:pt x="27" y="19"/>
                    <a:pt x="28" y="19"/>
                  </a:cubicBezTo>
                  <a:cubicBezTo>
                    <a:pt x="29" y="19"/>
                    <a:pt x="31" y="23"/>
                    <a:pt x="31" y="23"/>
                  </a:cubicBezTo>
                  <a:cubicBezTo>
                    <a:pt x="32" y="23"/>
                    <a:pt x="34" y="23"/>
                    <a:pt x="37" y="23"/>
                  </a:cubicBezTo>
                  <a:cubicBezTo>
                    <a:pt x="35" y="23"/>
                    <a:pt x="29" y="27"/>
                    <a:pt x="26" y="28"/>
                  </a:cubicBezTo>
                  <a:cubicBezTo>
                    <a:pt x="25" y="28"/>
                    <a:pt x="19" y="28"/>
                    <a:pt x="19" y="30"/>
                  </a:cubicBezTo>
                  <a:cubicBezTo>
                    <a:pt x="19" y="36"/>
                    <a:pt x="25" y="33"/>
                    <a:pt x="28" y="33"/>
                  </a:cubicBezTo>
                  <a:cubicBezTo>
                    <a:pt x="30" y="33"/>
                    <a:pt x="37" y="33"/>
                    <a:pt x="38" y="34"/>
                  </a:cubicBezTo>
                  <a:cubicBezTo>
                    <a:pt x="35" y="35"/>
                    <a:pt x="33" y="34"/>
                    <a:pt x="31" y="36"/>
                  </a:cubicBezTo>
                  <a:cubicBezTo>
                    <a:pt x="31" y="36"/>
                    <a:pt x="25" y="35"/>
                    <a:pt x="22" y="36"/>
                  </a:cubicBezTo>
                  <a:cubicBezTo>
                    <a:pt x="22" y="44"/>
                    <a:pt x="35" y="46"/>
                    <a:pt x="40" y="50"/>
                  </a:cubicBezTo>
                  <a:cubicBezTo>
                    <a:pt x="43" y="47"/>
                    <a:pt x="43" y="41"/>
                    <a:pt x="47" y="38"/>
                  </a:cubicBezTo>
                  <a:cubicBezTo>
                    <a:pt x="48" y="37"/>
                    <a:pt x="49" y="37"/>
                    <a:pt x="50" y="36"/>
                  </a:cubicBezTo>
                  <a:cubicBezTo>
                    <a:pt x="52" y="30"/>
                    <a:pt x="55" y="20"/>
                    <a:pt x="62" y="20"/>
                  </a:cubicBezTo>
                  <a:cubicBezTo>
                    <a:pt x="62" y="20"/>
                    <a:pt x="64" y="23"/>
                    <a:pt x="68" y="23"/>
                  </a:cubicBezTo>
                  <a:cubicBezTo>
                    <a:pt x="67" y="23"/>
                    <a:pt x="66" y="24"/>
                    <a:pt x="65" y="24"/>
                  </a:cubicBezTo>
                  <a:cubicBezTo>
                    <a:pt x="66" y="26"/>
                    <a:pt x="68" y="30"/>
                    <a:pt x="69" y="30"/>
                  </a:cubicBezTo>
                  <a:cubicBezTo>
                    <a:pt x="69" y="34"/>
                    <a:pt x="66" y="32"/>
                    <a:pt x="66" y="36"/>
                  </a:cubicBezTo>
                  <a:cubicBezTo>
                    <a:pt x="69" y="37"/>
                    <a:pt x="73" y="36"/>
                    <a:pt x="76" y="37"/>
                  </a:cubicBezTo>
                  <a:cubicBezTo>
                    <a:pt x="76" y="38"/>
                    <a:pt x="76" y="39"/>
                    <a:pt x="76" y="41"/>
                  </a:cubicBezTo>
                  <a:cubicBezTo>
                    <a:pt x="82" y="39"/>
                    <a:pt x="84" y="36"/>
                    <a:pt x="90" y="34"/>
                  </a:cubicBezTo>
                  <a:cubicBezTo>
                    <a:pt x="88" y="31"/>
                    <a:pt x="82" y="31"/>
                    <a:pt x="82" y="27"/>
                  </a:cubicBezTo>
                  <a:cubicBezTo>
                    <a:pt x="79" y="27"/>
                    <a:pt x="78" y="27"/>
                    <a:pt x="74" y="27"/>
                  </a:cubicBezTo>
                  <a:cubicBezTo>
                    <a:pt x="75" y="23"/>
                    <a:pt x="75" y="24"/>
                    <a:pt x="74" y="23"/>
                  </a:cubicBezTo>
                  <a:cubicBezTo>
                    <a:pt x="73" y="23"/>
                    <a:pt x="72" y="23"/>
                    <a:pt x="70" y="22"/>
                  </a:cubicBezTo>
                  <a:cubicBezTo>
                    <a:pt x="71" y="22"/>
                    <a:pt x="72" y="22"/>
                    <a:pt x="73" y="22"/>
                  </a:cubicBezTo>
                  <a:cubicBezTo>
                    <a:pt x="70" y="19"/>
                    <a:pt x="58" y="12"/>
                    <a:pt x="54" y="12"/>
                  </a:cubicBezTo>
                  <a:cubicBezTo>
                    <a:pt x="54" y="12"/>
                    <a:pt x="53" y="12"/>
                    <a:pt x="52" y="12"/>
                  </a:cubicBezTo>
                  <a:cubicBezTo>
                    <a:pt x="53" y="10"/>
                    <a:pt x="53" y="6"/>
                    <a:pt x="49" y="6"/>
                  </a:cubicBezTo>
                  <a:cubicBezTo>
                    <a:pt x="48" y="6"/>
                    <a:pt x="47" y="8"/>
                    <a:pt x="45" y="9"/>
                  </a:cubicBezTo>
                  <a:cubicBezTo>
                    <a:pt x="45" y="8"/>
                    <a:pt x="46" y="6"/>
                    <a:pt x="46" y="5"/>
                  </a:cubicBezTo>
                  <a:cubicBezTo>
                    <a:pt x="46" y="2"/>
                    <a:pt x="40" y="0"/>
                    <a:pt x="37" y="0"/>
                  </a:cubicBezTo>
                  <a:cubicBezTo>
                    <a:pt x="34" y="0"/>
                    <a:pt x="32" y="0"/>
                    <a:pt x="32" y="4"/>
                  </a:cubicBezTo>
                  <a:cubicBezTo>
                    <a:pt x="32" y="8"/>
                    <a:pt x="34" y="10"/>
                    <a:pt x="35" y="14"/>
                  </a:cubicBezTo>
                  <a:cubicBezTo>
                    <a:pt x="30" y="12"/>
                    <a:pt x="31" y="4"/>
                    <a:pt x="25" y="4"/>
                  </a:cubicBezTo>
                  <a:cubicBezTo>
                    <a:pt x="23" y="4"/>
                    <a:pt x="21" y="5"/>
                    <a:pt x="21" y="7"/>
                  </a:cubicBezTo>
                  <a:cubicBezTo>
                    <a:pt x="21" y="9"/>
                    <a:pt x="22" y="10"/>
                    <a:pt x="23" y="10"/>
                  </a:cubicBezTo>
                  <a:cubicBezTo>
                    <a:pt x="21" y="9"/>
                    <a:pt x="19" y="9"/>
                    <a:pt x="17" y="7"/>
                  </a:cubicBezTo>
                  <a:cubicBezTo>
                    <a:pt x="17" y="6"/>
                    <a:pt x="18" y="5"/>
                    <a:pt x="19" y="4"/>
                  </a:cubicBezTo>
                  <a:cubicBezTo>
                    <a:pt x="14" y="3"/>
                    <a:pt x="12" y="3"/>
                    <a:pt x="8" y="3"/>
                  </a:cubicBezTo>
                  <a:cubicBezTo>
                    <a:pt x="6" y="3"/>
                    <a:pt x="1" y="7"/>
                    <a:pt x="0" y="8"/>
                  </a:cubicBezTo>
                  <a:cubicBezTo>
                    <a:pt x="2" y="10"/>
                    <a:pt x="4" y="14"/>
                    <a:pt x="6" y="1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5" name="Freeform 85"/>
            <p:cNvSpPr>
              <a:spLocks/>
            </p:cNvSpPr>
            <p:nvPr/>
          </p:nvSpPr>
          <p:spPr bwMode="auto">
            <a:xfrm>
              <a:off x="4740769" y="1974162"/>
              <a:ext cx="193379" cy="75127"/>
            </a:xfrm>
            <a:custGeom>
              <a:avLst/>
              <a:gdLst>
                <a:gd name="T0" fmla="*/ 4 w 59"/>
                <a:gd name="T1" fmla="*/ 10 h 23"/>
                <a:gd name="T2" fmla="*/ 12 w 59"/>
                <a:gd name="T3" fmla="*/ 13 h 23"/>
                <a:gd name="T4" fmla="*/ 22 w 59"/>
                <a:gd name="T5" fmla="*/ 14 h 23"/>
                <a:gd name="T6" fmla="*/ 17 w 59"/>
                <a:gd name="T7" fmla="*/ 15 h 23"/>
                <a:gd name="T8" fmla="*/ 12 w 59"/>
                <a:gd name="T9" fmla="*/ 16 h 23"/>
                <a:gd name="T10" fmla="*/ 15 w 59"/>
                <a:gd name="T11" fmla="*/ 20 h 23"/>
                <a:gd name="T12" fmla="*/ 28 w 59"/>
                <a:gd name="T13" fmla="*/ 20 h 23"/>
                <a:gd name="T14" fmla="*/ 36 w 59"/>
                <a:gd name="T15" fmla="*/ 23 h 23"/>
                <a:gd name="T16" fmla="*/ 59 w 59"/>
                <a:gd name="T17" fmla="*/ 11 h 23"/>
                <a:gd name="T18" fmla="*/ 49 w 59"/>
                <a:gd name="T19" fmla="*/ 4 h 23"/>
                <a:gd name="T20" fmla="*/ 41 w 59"/>
                <a:gd name="T21" fmla="*/ 4 h 23"/>
                <a:gd name="T22" fmla="*/ 35 w 59"/>
                <a:gd name="T23" fmla="*/ 6 h 23"/>
                <a:gd name="T24" fmla="*/ 35 w 59"/>
                <a:gd name="T25" fmla="*/ 0 h 23"/>
                <a:gd name="T26" fmla="*/ 32 w 59"/>
                <a:gd name="T27" fmla="*/ 0 h 23"/>
                <a:gd name="T28" fmla="*/ 26 w 59"/>
                <a:gd name="T29" fmla="*/ 7 h 23"/>
                <a:gd name="T30" fmla="*/ 17 w 59"/>
                <a:gd name="T31" fmla="*/ 4 h 23"/>
                <a:gd name="T32" fmla="*/ 12 w 59"/>
                <a:gd name="T33" fmla="*/ 4 h 23"/>
                <a:gd name="T34" fmla="*/ 11 w 59"/>
                <a:gd name="T35" fmla="*/ 4 h 23"/>
                <a:gd name="T36" fmla="*/ 10 w 59"/>
                <a:gd name="T37" fmla="*/ 4 h 23"/>
                <a:gd name="T38" fmla="*/ 10 w 59"/>
                <a:gd name="T39" fmla="*/ 6 h 23"/>
                <a:gd name="T40" fmla="*/ 4 w 59"/>
                <a:gd name="T41" fmla="*/ 4 h 23"/>
                <a:gd name="T42" fmla="*/ 0 w 59"/>
                <a:gd name="T43" fmla="*/ 4 h 23"/>
                <a:gd name="T44" fmla="*/ 4 w 59"/>
                <a:gd name="T45"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23">
                  <a:moveTo>
                    <a:pt x="4" y="10"/>
                  </a:moveTo>
                  <a:cubicBezTo>
                    <a:pt x="3" y="15"/>
                    <a:pt x="8" y="13"/>
                    <a:pt x="12" y="13"/>
                  </a:cubicBezTo>
                  <a:cubicBezTo>
                    <a:pt x="12" y="13"/>
                    <a:pt x="21" y="14"/>
                    <a:pt x="22" y="14"/>
                  </a:cubicBezTo>
                  <a:cubicBezTo>
                    <a:pt x="21" y="14"/>
                    <a:pt x="19" y="14"/>
                    <a:pt x="17" y="15"/>
                  </a:cubicBezTo>
                  <a:cubicBezTo>
                    <a:pt x="16" y="15"/>
                    <a:pt x="14" y="15"/>
                    <a:pt x="12" y="16"/>
                  </a:cubicBezTo>
                  <a:cubicBezTo>
                    <a:pt x="12" y="18"/>
                    <a:pt x="13" y="20"/>
                    <a:pt x="15" y="20"/>
                  </a:cubicBezTo>
                  <a:cubicBezTo>
                    <a:pt x="28" y="20"/>
                    <a:pt x="28" y="20"/>
                    <a:pt x="28" y="20"/>
                  </a:cubicBezTo>
                  <a:cubicBezTo>
                    <a:pt x="29" y="20"/>
                    <a:pt x="32" y="23"/>
                    <a:pt x="36" y="23"/>
                  </a:cubicBezTo>
                  <a:cubicBezTo>
                    <a:pt x="42" y="23"/>
                    <a:pt x="54" y="15"/>
                    <a:pt x="59" y="11"/>
                  </a:cubicBezTo>
                  <a:cubicBezTo>
                    <a:pt x="58" y="8"/>
                    <a:pt x="53" y="4"/>
                    <a:pt x="49" y="4"/>
                  </a:cubicBezTo>
                  <a:cubicBezTo>
                    <a:pt x="46" y="4"/>
                    <a:pt x="47" y="4"/>
                    <a:pt x="41" y="4"/>
                  </a:cubicBezTo>
                  <a:cubicBezTo>
                    <a:pt x="38" y="4"/>
                    <a:pt x="37" y="6"/>
                    <a:pt x="35" y="6"/>
                  </a:cubicBezTo>
                  <a:cubicBezTo>
                    <a:pt x="34" y="4"/>
                    <a:pt x="35" y="4"/>
                    <a:pt x="35" y="0"/>
                  </a:cubicBezTo>
                  <a:cubicBezTo>
                    <a:pt x="32" y="0"/>
                    <a:pt x="32" y="0"/>
                    <a:pt x="32" y="0"/>
                  </a:cubicBezTo>
                  <a:cubicBezTo>
                    <a:pt x="31" y="4"/>
                    <a:pt x="29" y="7"/>
                    <a:pt x="26" y="7"/>
                  </a:cubicBezTo>
                  <a:cubicBezTo>
                    <a:pt x="25" y="7"/>
                    <a:pt x="19" y="4"/>
                    <a:pt x="17" y="4"/>
                  </a:cubicBezTo>
                  <a:cubicBezTo>
                    <a:pt x="12" y="4"/>
                    <a:pt x="12" y="4"/>
                    <a:pt x="12" y="4"/>
                  </a:cubicBezTo>
                  <a:cubicBezTo>
                    <a:pt x="11" y="4"/>
                    <a:pt x="11" y="4"/>
                    <a:pt x="11" y="4"/>
                  </a:cubicBezTo>
                  <a:cubicBezTo>
                    <a:pt x="10" y="4"/>
                    <a:pt x="10" y="4"/>
                    <a:pt x="10" y="4"/>
                  </a:cubicBezTo>
                  <a:cubicBezTo>
                    <a:pt x="10" y="6"/>
                    <a:pt x="10" y="6"/>
                    <a:pt x="10" y="6"/>
                  </a:cubicBezTo>
                  <a:cubicBezTo>
                    <a:pt x="6" y="6"/>
                    <a:pt x="5" y="8"/>
                    <a:pt x="4" y="4"/>
                  </a:cubicBezTo>
                  <a:cubicBezTo>
                    <a:pt x="0" y="4"/>
                    <a:pt x="0" y="4"/>
                    <a:pt x="0" y="4"/>
                  </a:cubicBezTo>
                  <a:cubicBezTo>
                    <a:pt x="0" y="8"/>
                    <a:pt x="2" y="9"/>
                    <a:pt x="4" y="1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 name="Freeform 86"/>
            <p:cNvSpPr>
              <a:spLocks/>
            </p:cNvSpPr>
            <p:nvPr/>
          </p:nvSpPr>
          <p:spPr bwMode="auto">
            <a:xfrm>
              <a:off x="4586344" y="20590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 name="Freeform 87"/>
            <p:cNvSpPr>
              <a:spLocks/>
            </p:cNvSpPr>
            <p:nvPr/>
          </p:nvSpPr>
          <p:spPr bwMode="auto">
            <a:xfrm>
              <a:off x="4586344" y="2059029"/>
              <a:ext cx="278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8" name="Freeform 88"/>
            <p:cNvSpPr>
              <a:spLocks/>
            </p:cNvSpPr>
            <p:nvPr/>
          </p:nvSpPr>
          <p:spPr bwMode="auto">
            <a:xfrm>
              <a:off x="4575214" y="2059029"/>
              <a:ext cx="36172" cy="30607"/>
            </a:xfrm>
            <a:custGeom>
              <a:avLst/>
              <a:gdLst>
                <a:gd name="T0" fmla="*/ 11 w 11"/>
                <a:gd name="T1" fmla="*/ 9 h 9"/>
                <a:gd name="T2" fmla="*/ 3 w 11"/>
                <a:gd name="T3" fmla="*/ 0 h 9"/>
                <a:gd name="T4" fmla="*/ 11 w 11"/>
                <a:gd name="T5" fmla="*/ 9 h 9"/>
              </a:gdLst>
              <a:ahLst/>
              <a:cxnLst>
                <a:cxn ang="0">
                  <a:pos x="T0" y="T1"/>
                </a:cxn>
                <a:cxn ang="0">
                  <a:pos x="T2" y="T3"/>
                </a:cxn>
                <a:cxn ang="0">
                  <a:pos x="T4" y="T5"/>
                </a:cxn>
              </a:cxnLst>
              <a:rect l="0" t="0" r="r" b="b"/>
              <a:pathLst>
                <a:path w="11" h="9">
                  <a:moveTo>
                    <a:pt x="11" y="9"/>
                  </a:moveTo>
                  <a:cubicBezTo>
                    <a:pt x="9" y="4"/>
                    <a:pt x="6" y="3"/>
                    <a:pt x="3" y="0"/>
                  </a:cubicBezTo>
                  <a:cubicBezTo>
                    <a:pt x="0" y="2"/>
                    <a:pt x="6" y="8"/>
                    <a:pt x="11" y="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9" name="Freeform 89"/>
            <p:cNvSpPr>
              <a:spLocks/>
            </p:cNvSpPr>
            <p:nvPr/>
          </p:nvSpPr>
          <p:spPr bwMode="auto">
            <a:xfrm>
              <a:off x="4150893" y="2935516"/>
              <a:ext cx="95994" cy="108517"/>
            </a:xfrm>
            <a:custGeom>
              <a:avLst/>
              <a:gdLst>
                <a:gd name="T0" fmla="*/ 0 w 29"/>
                <a:gd name="T1" fmla="*/ 28 h 33"/>
                <a:gd name="T2" fmla="*/ 6 w 29"/>
                <a:gd name="T3" fmla="*/ 33 h 33"/>
                <a:gd name="T4" fmla="*/ 10 w 29"/>
                <a:gd name="T5" fmla="*/ 33 h 33"/>
                <a:gd name="T6" fmla="*/ 18 w 29"/>
                <a:gd name="T7" fmla="*/ 28 h 33"/>
                <a:gd name="T8" fmla="*/ 25 w 29"/>
                <a:gd name="T9" fmla="*/ 26 h 33"/>
                <a:gd name="T10" fmla="*/ 25 w 29"/>
                <a:gd name="T11" fmla="*/ 20 h 33"/>
                <a:gd name="T12" fmla="*/ 25 w 29"/>
                <a:gd name="T13" fmla="*/ 12 h 33"/>
                <a:gd name="T14" fmla="*/ 29 w 29"/>
                <a:gd name="T15" fmla="*/ 9 h 33"/>
                <a:gd name="T16" fmla="*/ 21 w 29"/>
                <a:gd name="T17" fmla="*/ 0 h 33"/>
                <a:gd name="T18" fmla="*/ 17 w 29"/>
                <a:gd name="T19" fmla="*/ 0 h 33"/>
                <a:gd name="T20" fmla="*/ 10 w 29"/>
                <a:gd name="T21" fmla="*/ 4 h 33"/>
                <a:gd name="T22" fmla="*/ 12 w 29"/>
                <a:gd name="T23" fmla="*/ 7 h 33"/>
                <a:gd name="T24" fmla="*/ 5 w 29"/>
                <a:gd name="T25" fmla="*/ 9 h 33"/>
                <a:gd name="T26" fmla="*/ 3 w 29"/>
                <a:gd name="T27" fmla="*/ 12 h 33"/>
                <a:gd name="T28" fmla="*/ 7 w 29"/>
                <a:gd name="T29" fmla="*/ 17 h 33"/>
                <a:gd name="T30" fmla="*/ 0 w 29"/>
                <a:gd name="T3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33">
                  <a:moveTo>
                    <a:pt x="0" y="28"/>
                  </a:moveTo>
                  <a:cubicBezTo>
                    <a:pt x="0" y="31"/>
                    <a:pt x="3" y="33"/>
                    <a:pt x="6" y="33"/>
                  </a:cubicBezTo>
                  <a:cubicBezTo>
                    <a:pt x="7" y="33"/>
                    <a:pt x="9" y="33"/>
                    <a:pt x="10" y="33"/>
                  </a:cubicBezTo>
                  <a:cubicBezTo>
                    <a:pt x="12" y="31"/>
                    <a:pt x="15" y="28"/>
                    <a:pt x="18" y="28"/>
                  </a:cubicBezTo>
                  <a:cubicBezTo>
                    <a:pt x="21" y="28"/>
                    <a:pt x="23" y="28"/>
                    <a:pt x="25" y="26"/>
                  </a:cubicBezTo>
                  <a:cubicBezTo>
                    <a:pt x="26" y="25"/>
                    <a:pt x="25" y="22"/>
                    <a:pt x="25" y="20"/>
                  </a:cubicBezTo>
                  <a:cubicBezTo>
                    <a:pt x="25" y="20"/>
                    <a:pt x="25" y="14"/>
                    <a:pt x="25" y="12"/>
                  </a:cubicBezTo>
                  <a:cubicBezTo>
                    <a:pt x="25" y="11"/>
                    <a:pt x="29" y="11"/>
                    <a:pt x="29" y="9"/>
                  </a:cubicBezTo>
                  <a:cubicBezTo>
                    <a:pt x="29" y="5"/>
                    <a:pt x="26" y="0"/>
                    <a:pt x="21" y="0"/>
                  </a:cubicBezTo>
                  <a:cubicBezTo>
                    <a:pt x="20" y="0"/>
                    <a:pt x="18" y="0"/>
                    <a:pt x="17" y="0"/>
                  </a:cubicBezTo>
                  <a:cubicBezTo>
                    <a:pt x="15" y="0"/>
                    <a:pt x="10" y="3"/>
                    <a:pt x="10" y="4"/>
                  </a:cubicBezTo>
                  <a:cubicBezTo>
                    <a:pt x="10" y="5"/>
                    <a:pt x="11" y="6"/>
                    <a:pt x="12" y="7"/>
                  </a:cubicBezTo>
                  <a:cubicBezTo>
                    <a:pt x="10" y="8"/>
                    <a:pt x="6" y="9"/>
                    <a:pt x="5" y="9"/>
                  </a:cubicBezTo>
                  <a:cubicBezTo>
                    <a:pt x="4" y="9"/>
                    <a:pt x="3" y="9"/>
                    <a:pt x="3" y="12"/>
                  </a:cubicBezTo>
                  <a:cubicBezTo>
                    <a:pt x="3" y="14"/>
                    <a:pt x="5" y="16"/>
                    <a:pt x="7" y="17"/>
                  </a:cubicBezTo>
                  <a:cubicBezTo>
                    <a:pt x="6" y="22"/>
                    <a:pt x="0" y="23"/>
                    <a:pt x="0" y="28"/>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0" name="Freeform 90"/>
            <p:cNvSpPr>
              <a:spLocks/>
            </p:cNvSpPr>
            <p:nvPr/>
          </p:nvSpPr>
          <p:spPr bwMode="auto">
            <a:xfrm>
              <a:off x="4213497" y="2840911"/>
              <a:ext cx="19477" cy="15304"/>
            </a:xfrm>
            <a:custGeom>
              <a:avLst/>
              <a:gdLst>
                <a:gd name="T0" fmla="*/ 2 w 6"/>
                <a:gd name="T1" fmla="*/ 5 h 5"/>
                <a:gd name="T2" fmla="*/ 6 w 6"/>
                <a:gd name="T3" fmla="*/ 0 h 5"/>
                <a:gd name="T4" fmla="*/ 0 w 6"/>
                <a:gd name="T5" fmla="*/ 2 h 5"/>
                <a:gd name="T6" fmla="*/ 2 w 6"/>
                <a:gd name="T7" fmla="*/ 5 h 5"/>
              </a:gdLst>
              <a:ahLst/>
              <a:cxnLst>
                <a:cxn ang="0">
                  <a:pos x="T0" y="T1"/>
                </a:cxn>
                <a:cxn ang="0">
                  <a:pos x="T2" y="T3"/>
                </a:cxn>
                <a:cxn ang="0">
                  <a:pos x="T4" y="T5"/>
                </a:cxn>
                <a:cxn ang="0">
                  <a:pos x="T6" y="T7"/>
                </a:cxn>
              </a:cxnLst>
              <a:rect l="0" t="0" r="r" b="b"/>
              <a:pathLst>
                <a:path w="6" h="5">
                  <a:moveTo>
                    <a:pt x="2" y="5"/>
                  </a:moveTo>
                  <a:cubicBezTo>
                    <a:pt x="4" y="5"/>
                    <a:pt x="6" y="2"/>
                    <a:pt x="6" y="0"/>
                  </a:cubicBezTo>
                  <a:cubicBezTo>
                    <a:pt x="4" y="0"/>
                    <a:pt x="0" y="1"/>
                    <a:pt x="0" y="2"/>
                  </a:cubicBezTo>
                  <a:cubicBezTo>
                    <a:pt x="0" y="3"/>
                    <a:pt x="1" y="5"/>
                    <a:pt x="2" y="5"/>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1" name="Freeform 91"/>
            <p:cNvSpPr>
              <a:spLocks/>
            </p:cNvSpPr>
            <p:nvPr/>
          </p:nvSpPr>
          <p:spPr bwMode="auto">
            <a:xfrm>
              <a:off x="4246887" y="3080206"/>
              <a:ext cx="2782" cy="417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1" y="0"/>
                    <a:pt x="1" y="0"/>
                  </a:cubicBezTo>
                  <a:cubicBezTo>
                    <a:pt x="0" y="0"/>
                    <a:pt x="0" y="0"/>
                    <a:pt x="0" y="0"/>
                  </a:cubicBezTo>
                  <a:lnTo>
                    <a:pt x="0" y="1"/>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2" name="Freeform 92"/>
            <p:cNvSpPr>
              <a:spLocks noEditPoints="1"/>
            </p:cNvSpPr>
            <p:nvPr/>
          </p:nvSpPr>
          <p:spPr bwMode="auto">
            <a:xfrm>
              <a:off x="4227410" y="2829781"/>
              <a:ext cx="173902" cy="250425"/>
            </a:xfrm>
            <a:custGeom>
              <a:avLst/>
              <a:gdLst>
                <a:gd name="T0" fmla="*/ 6 w 53"/>
                <a:gd name="T1" fmla="*/ 16 h 76"/>
                <a:gd name="T2" fmla="*/ 6 w 53"/>
                <a:gd name="T3" fmla="*/ 21 h 76"/>
                <a:gd name="T4" fmla="*/ 6 w 53"/>
                <a:gd name="T5" fmla="*/ 25 h 76"/>
                <a:gd name="T6" fmla="*/ 8 w 53"/>
                <a:gd name="T7" fmla="*/ 28 h 76"/>
                <a:gd name="T8" fmla="*/ 12 w 53"/>
                <a:gd name="T9" fmla="*/ 26 h 76"/>
                <a:gd name="T10" fmla="*/ 9 w 53"/>
                <a:gd name="T11" fmla="*/ 35 h 76"/>
                <a:gd name="T12" fmla="*/ 18 w 53"/>
                <a:gd name="T13" fmla="*/ 36 h 76"/>
                <a:gd name="T14" fmla="*/ 20 w 53"/>
                <a:gd name="T15" fmla="*/ 39 h 76"/>
                <a:gd name="T16" fmla="*/ 26 w 53"/>
                <a:gd name="T17" fmla="*/ 45 h 76"/>
                <a:gd name="T18" fmla="*/ 16 w 53"/>
                <a:gd name="T19" fmla="*/ 56 h 76"/>
                <a:gd name="T20" fmla="*/ 11 w 53"/>
                <a:gd name="T21" fmla="*/ 64 h 76"/>
                <a:gd name="T22" fmla="*/ 19 w 53"/>
                <a:gd name="T23" fmla="*/ 66 h 76"/>
                <a:gd name="T24" fmla="*/ 24 w 53"/>
                <a:gd name="T25" fmla="*/ 65 h 76"/>
                <a:gd name="T26" fmla="*/ 7 w 53"/>
                <a:gd name="T27" fmla="*/ 76 h 76"/>
                <a:gd name="T28" fmla="*/ 13 w 53"/>
                <a:gd name="T29" fmla="*/ 76 h 76"/>
                <a:gd name="T30" fmla="*/ 20 w 53"/>
                <a:gd name="T31" fmla="*/ 72 h 76"/>
                <a:gd name="T32" fmla="*/ 35 w 53"/>
                <a:gd name="T33" fmla="*/ 72 h 76"/>
                <a:gd name="T34" fmla="*/ 50 w 53"/>
                <a:gd name="T35" fmla="*/ 68 h 76"/>
                <a:gd name="T36" fmla="*/ 46 w 53"/>
                <a:gd name="T37" fmla="*/ 66 h 76"/>
                <a:gd name="T38" fmla="*/ 49 w 53"/>
                <a:gd name="T39" fmla="*/ 52 h 76"/>
                <a:gd name="T40" fmla="*/ 46 w 53"/>
                <a:gd name="T41" fmla="*/ 52 h 76"/>
                <a:gd name="T42" fmla="*/ 43 w 53"/>
                <a:gd name="T43" fmla="*/ 46 h 76"/>
                <a:gd name="T44" fmla="*/ 27 w 53"/>
                <a:gd name="T45" fmla="*/ 26 h 76"/>
                <a:gd name="T46" fmla="*/ 24 w 53"/>
                <a:gd name="T47" fmla="*/ 23 h 76"/>
                <a:gd name="T48" fmla="*/ 16 w 53"/>
                <a:gd name="T49" fmla="*/ 8 h 76"/>
                <a:gd name="T50" fmla="*/ 21 w 53"/>
                <a:gd name="T51" fmla="*/ 2 h 76"/>
                <a:gd name="T52" fmla="*/ 12 w 53"/>
                <a:gd name="T53" fmla="*/ 0 h 76"/>
                <a:gd name="T54" fmla="*/ 8 w 53"/>
                <a:gd name="T55" fmla="*/ 7 h 76"/>
                <a:gd name="T56" fmla="*/ 6 w 53"/>
                <a:gd name="T57" fmla="*/ 11 h 76"/>
                <a:gd name="T58" fmla="*/ 3 w 53"/>
                <a:gd name="T59" fmla="*/ 12 h 76"/>
                <a:gd name="T60" fmla="*/ 6 w 53"/>
                <a:gd name="T61" fmla="*/ 15 h 76"/>
                <a:gd name="T62" fmla="*/ 48 w 53"/>
                <a:gd name="T63" fmla="*/ 52 h 76"/>
                <a:gd name="T64" fmla="*/ 46 w 53"/>
                <a:gd name="T65" fmla="*/ 5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 h="76">
                  <a:moveTo>
                    <a:pt x="6" y="15"/>
                  </a:moveTo>
                  <a:cubicBezTo>
                    <a:pt x="6" y="16"/>
                    <a:pt x="6" y="16"/>
                    <a:pt x="6" y="16"/>
                  </a:cubicBezTo>
                  <a:cubicBezTo>
                    <a:pt x="6" y="17"/>
                    <a:pt x="3" y="18"/>
                    <a:pt x="3" y="19"/>
                  </a:cubicBezTo>
                  <a:cubicBezTo>
                    <a:pt x="3" y="20"/>
                    <a:pt x="6" y="21"/>
                    <a:pt x="6" y="21"/>
                  </a:cubicBezTo>
                  <a:cubicBezTo>
                    <a:pt x="6" y="23"/>
                    <a:pt x="6" y="23"/>
                    <a:pt x="6" y="23"/>
                  </a:cubicBezTo>
                  <a:cubicBezTo>
                    <a:pt x="6" y="24"/>
                    <a:pt x="6" y="24"/>
                    <a:pt x="6" y="25"/>
                  </a:cubicBezTo>
                  <a:cubicBezTo>
                    <a:pt x="6" y="26"/>
                    <a:pt x="6" y="28"/>
                    <a:pt x="6" y="28"/>
                  </a:cubicBezTo>
                  <a:cubicBezTo>
                    <a:pt x="8" y="28"/>
                    <a:pt x="8" y="28"/>
                    <a:pt x="8" y="28"/>
                  </a:cubicBezTo>
                  <a:cubicBezTo>
                    <a:pt x="7" y="28"/>
                    <a:pt x="7" y="27"/>
                    <a:pt x="8" y="25"/>
                  </a:cubicBezTo>
                  <a:cubicBezTo>
                    <a:pt x="8" y="25"/>
                    <a:pt x="10" y="26"/>
                    <a:pt x="12" y="26"/>
                  </a:cubicBezTo>
                  <a:cubicBezTo>
                    <a:pt x="11" y="28"/>
                    <a:pt x="12" y="28"/>
                    <a:pt x="12" y="30"/>
                  </a:cubicBezTo>
                  <a:cubicBezTo>
                    <a:pt x="12" y="32"/>
                    <a:pt x="9" y="33"/>
                    <a:pt x="9" y="35"/>
                  </a:cubicBezTo>
                  <a:cubicBezTo>
                    <a:pt x="9" y="37"/>
                    <a:pt x="11" y="37"/>
                    <a:pt x="13" y="37"/>
                  </a:cubicBezTo>
                  <a:cubicBezTo>
                    <a:pt x="15" y="37"/>
                    <a:pt x="16" y="36"/>
                    <a:pt x="18" y="36"/>
                  </a:cubicBezTo>
                  <a:cubicBezTo>
                    <a:pt x="19" y="36"/>
                    <a:pt x="20" y="36"/>
                    <a:pt x="20" y="36"/>
                  </a:cubicBezTo>
                  <a:cubicBezTo>
                    <a:pt x="20" y="37"/>
                    <a:pt x="20" y="38"/>
                    <a:pt x="20" y="39"/>
                  </a:cubicBezTo>
                  <a:cubicBezTo>
                    <a:pt x="20" y="42"/>
                    <a:pt x="22" y="42"/>
                    <a:pt x="26" y="42"/>
                  </a:cubicBezTo>
                  <a:cubicBezTo>
                    <a:pt x="26" y="45"/>
                    <a:pt x="26" y="45"/>
                    <a:pt x="26" y="45"/>
                  </a:cubicBezTo>
                  <a:cubicBezTo>
                    <a:pt x="22" y="48"/>
                    <a:pt x="19" y="50"/>
                    <a:pt x="15" y="50"/>
                  </a:cubicBezTo>
                  <a:cubicBezTo>
                    <a:pt x="15" y="52"/>
                    <a:pt x="16" y="53"/>
                    <a:pt x="16" y="56"/>
                  </a:cubicBezTo>
                  <a:cubicBezTo>
                    <a:pt x="16" y="60"/>
                    <a:pt x="10" y="60"/>
                    <a:pt x="10" y="63"/>
                  </a:cubicBezTo>
                  <a:cubicBezTo>
                    <a:pt x="10" y="64"/>
                    <a:pt x="10" y="64"/>
                    <a:pt x="11" y="64"/>
                  </a:cubicBezTo>
                  <a:cubicBezTo>
                    <a:pt x="12" y="64"/>
                    <a:pt x="11" y="63"/>
                    <a:pt x="13" y="63"/>
                  </a:cubicBezTo>
                  <a:cubicBezTo>
                    <a:pt x="15" y="63"/>
                    <a:pt x="16" y="66"/>
                    <a:pt x="19" y="66"/>
                  </a:cubicBezTo>
                  <a:cubicBezTo>
                    <a:pt x="21" y="66"/>
                    <a:pt x="22" y="65"/>
                    <a:pt x="23" y="64"/>
                  </a:cubicBezTo>
                  <a:cubicBezTo>
                    <a:pt x="23" y="64"/>
                    <a:pt x="24" y="65"/>
                    <a:pt x="24" y="65"/>
                  </a:cubicBezTo>
                  <a:cubicBezTo>
                    <a:pt x="24" y="68"/>
                    <a:pt x="18" y="67"/>
                    <a:pt x="15" y="68"/>
                  </a:cubicBezTo>
                  <a:cubicBezTo>
                    <a:pt x="14" y="68"/>
                    <a:pt x="11" y="74"/>
                    <a:pt x="7" y="76"/>
                  </a:cubicBezTo>
                  <a:cubicBezTo>
                    <a:pt x="10" y="76"/>
                    <a:pt x="10" y="76"/>
                    <a:pt x="10" y="76"/>
                  </a:cubicBezTo>
                  <a:cubicBezTo>
                    <a:pt x="10" y="76"/>
                    <a:pt x="11" y="76"/>
                    <a:pt x="13" y="76"/>
                  </a:cubicBezTo>
                  <a:cubicBezTo>
                    <a:pt x="16" y="76"/>
                    <a:pt x="16" y="76"/>
                    <a:pt x="16" y="76"/>
                  </a:cubicBezTo>
                  <a:cubicBezTo>
                    <a:pt x="16" y="76"/>
                    <a:pt x="17" y="72"/>
                    <a:pt x="20" y="72"/>
                  </a:cubicBezTo>
                  <a:cubicBezTo>
                    <a:pt x="21" y="72"/>
                    <a:pt x="22" y="74"/>
                    <a:pt x="24" y="74"/>
                  </a:cubicBezTo>
                  <a:cubicBezTo>
                    <a:pt x="27" y="74"/>
                    <a:pt x="33" y="72"/>
                    <a:pt x="35" y="72"/>
                  </a:cubicBezTo>
                  <a:cubicBezTo>
                    <a:pt x="37" y="72"/>
                    <a:pt x="42" y="72"/>
                    <a:pt x="44" y="72"/>
                  </a:cubicBezTo>
                  <a:cubicBezTo>
                    <a:pt x="47" y="72"/>
                    <a:pt x="50" y="70"/>
                    <a:pt x="50" y="68"/>
                  </a:cubicBezTo>
                  <a:cubicBezTo>
                    <a:pt x="50" y="67"/>
                    <a:pt x="50" y="67"/>
                    <a:pt x="50" y="67"/>
                  </a:cubicBezTo>
                  <a:cubicBezTo>
                    <a:pt x="50" y="67"/>
                    <a:pt x="48" y="66"/>
                    <a:pt x="46" y="66"/>
                  </a:cubicBezTo>
                  <a:cubicBezTo>
                    <a:pt x="48" y="63"/>
                    <a:pt x="53" y="61"/>
                    <a:pt x="53" y="57"/>
                  </a:cubicBezTo>
                  <a:cubicBezTo>
                    <a:pt x="53" y="54"/>
                    <a:pt x="51" y="52"/>
                    <a:pt x="49" y="52"/>
                  </a:cubicBezTo>
                  <a:cubicBezTo>
                    <a:pt x="47" y="52"/>
                    <a:pt x="47" y="52"/>
                    <a:pt x="46" y="53"/>
                  </a:cubicBezTo>
                  <a:cubicBezTo>
                    <a:pt x="46" y="52"/>
                    <a:pt x="46" y="52"/>
                    <a:pt x="46" y="52"/>
                  </a:cubicBezTo>
                  <a:cubicBezTo>
                    <a:pt x="46" y="52"/>
                    <a:pt x="46" y="51"/>
                    <a:pt x="46" y="51"/>
                  </a:cubicBezTo>
                  <a:cubicBezTo>
                    <a:pt x="46" y="49"/>
                    <a:pt x="43" y="48"/>
                    <a:pt x="43" y="46"/>
                  </a:cubicBezTo>
                  <a:cubicBezTo>
                    <a:pt x="43" y="41"/>
                    <a:pt x="37" y="39"/>
                    <a:pt x="34" y="35"/>
                  </a:cubicBezTo>
                  <a:cubicBezTo>
                    <a:pt x="31" y="33"/>
                    <a:pt x="31" y="27"/>
                    <a:pt x="27" y="26"/>
                  </a:cubicBezTo>
                  <a:cubicBezTo>
                    <a:pt x="25" y="25"/>
                    <a:pt x="24" y="26"/>
                    <a:pt x="22" y="26"/>
                  </a:cubicBezTo>
                  <a:cubicBezTo>
                    <a:pt x="22" y="25"/>
                    <a:pt x="23" y="23"/>
                    <a:pt x="24" y="23"/>
                  </a:cubicBezTo>
                  <a:cubicBezTo>
                    <a:pt x="24" y="18"/>
                    <a:pt x="31" y="16"/>
                    <a:pt x="30" y="8"/>
                  </a:cubicBezTo>
                  <a:cubicBezTo>
                    <a:pt x="16" y="8"/>
                    <a:pt x="16" y="8"/>
                    <a:pt x="16" y="8"/>
                  </a:cubicBezTo>
                  <a:cubicBezTo>
                    <a:pt x="16" y="8"/>
                    <a:pt x="16" y="8"/>
                    <a:pt x="16" y="7"/>
                  </a:cubicBezTo>
                  <a:cubicBezTo>
                    <a:pt x="16" y="4"/>
                    <a:pt x="21" y="5"/>
                    <a:pt x="21" y="2"/>
                  </a:cubicBezTo>
                  <a:cubicBezTo>
                    <a:pt x="21" y="1"/>
                    <a:pt x="20" y="0"/>
                    <a:pt x="19" y="0"/>
                  </a:cubicBezTo>
                  <a:cubicBezTo>
                    <a:pt x="17" y="0"/>
                    <a:pt x="15" y="0"/>
                    <a:pt x="12" y="0"/>
                  </a:cubicBezTo>
                  <a:cubicBezTo>
                    <a:pt x="11" y="0"/>
                    <a:pt x="9" y="2"/>
                    <a:pt x="9" y="3"/>
                  </a:cubicBezTo>
                  <a:cubicBezTo>
                    <a:pt x="9" y="4"/>
                    <a:pt x="8" y="5"/>
                    <a:pt x="8" y="7"/>
                  </a:cubicBezTo>
                  <a:cubicBezTo>
                    <a:pt x="6" y="7"/>
                    <a:pt x="5" y="8"/>
                    <a:pt x="5" y="10"/>
                  </a:cubicBezTo>
                  <a:cubicBezTo>
                    <a:pt x="5" y="10"/>
                    <a:pt x="5" y="11"/>
                    <a:pt x="6" y="11"/>
                  </a:cubicBezTo>
                  <a:cubicBezTo>
                    <a:pt x="6" y="11"/>
                    <a:pt x="5" y="13"/>
                    <a:pt x="5" y="13"/>
                  </a:cubicBezTo>
                  <a:cubicBezTo>
                    <a:pt x="5" y="13"/>
                    <a:pt x="3" y="12"/>
                    <a:pt x="3" y="12"/>
                  </a:cubicBezTo>
                  <a:cubicBezTo>
                    <a:pt x="0" y="12"/>
                    <a:pt x="0" y="12"/>
                    <a:pt x="0" y="12"/>
                  </a:cubicBezTo>
                  <a:cubicBezTo>
                    <a:pt x="0" y="12"/>
                    <a:pt x="2" y="14"/>
                    <a:pt x="6" y="15"/>
                  </a:cubicBezTo>
                  <a:close/>
                  <a:moveTo>
                    <a:pt x="46" y="53"/>
                  </a:moveTo>
                  <a:cubicBezTo>
                    <a:pt x="48" y="52"/>
                    <a:pt x="48" y="52"/>
                    <a:pt x="48" y="52"/>
                  </a:cubicBezTo>
                  <a:cubicBezTo>
                    <a:pt x="47" y="53"/>
                    <a:pt x="46" y="53"/>
                    <a:pt x="46" y="54"/>
                  </a:cubicBezTo>
                  <a:lnTo>
                    <a:pt x="46" y="53"/>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3" name="Freeform 93"/>
            <p:cNvSpPr>
              <a:spLocks/>
            </p:cNvSpPr>
            <p:nvPr/>
          </p:nvSpPr>
          <p:spPr bwMode="auto">
            <a:xfrm>
              <a:off x="4263581" y="2961949"/>
              <a:ext cx="9739" cy="9739"/>
            </a:xfrm>
            <a:custGeom>
              <a:avLst/>
              <a:gdLst>
                <a:gd name="T0" fmla="*/ 2 w 3"/>
                <a:gd name="T1" fmla="*/ 0 h 3"/>
                <a:gd name="T2" fmla="*/ 0 w 3"/>
                <a:gd name="T3" fmla="*/ 3 h 3"/>
                <a:gd name="T4" fmla="*/ 3 w 3"/>
                <a:gd name="T5" fmla="*/ 3 h 3"/>
                <a:gd name="T6" fmla="*/ 3 w 3"/>
                <a:gd name="T7" fmla="*/ 0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0" y="1"/>
                    <a:pt x="0" y="2"/>
                    <a:pt x="0" y="3"/>
                  </a:cubicBezTo>
                  <a:cubicBezTo>
                    <a:pt x="1" y="3"/>
                    <a:pt x="2" y="3"/>
                    <a:pt x="3" y="3"/>
                  </a:cubicBezTo>
                  <a:cubicBezTo>
                    <a:pt x="3" y="2"/>
                    <a:pt x="3" y="1"/>
                    <a:pt x="3" y="0"/>
                  </a:cubicBezTo>
                  <a:cubicBezTo>
                    <a:pt x="3" y="0"/>
                    <a:pt x="2" y="0"/>
                    <a:pt x="2"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4" name="Freeform 94"/>
            <p:cNvSpPr>
              <a:spLocks/>
            </p:cNvSpPr>
            <p:nvPr/>
          </p:nvSpPr>
          <p:spPr bwMode="auto">
            <a:xfrm>
              <a:off x="3861519" y="2566835"/>
              <a:ext cx="214247" cy="98779"/>
            </a:xfrm>
            <a:custGeom>
              <a:avLst/>
              <a:gdLst>
                <a:gd name="T0" fmla="*/ 65 w 65"/>
                <a:gd name="T1" fmla="*/ 16 h 30"/>
                <a:gd name="T2" fmla="*/ 65 w 65"/>
                <a:gd name="T3" fmla="*/ 16 h 30"/>
                <a:gd name="T4" fmla="*/ 57 w 65"/>
                <a:gd name="T5" fmla="*/ 5 h 30"/>
                <a:gd name="T6" fmla="*/ 58 w 65"/>
                <a:gd name="T7" fmla="*/ 3 h 30"/>
                <a:gd name="T8" fmla="*/ 53 w 65"/>
                <a:gd name="T9" fmla="*/ 4 h 30"/>
                <a:gd name="T10" fmla="*/ 49 w 65"/>
                <a:gd name="T11" fmla="*/ 1 h 30"/>
                <a:gd name="T12" fmla="*/ 46 w 65"/>
                <a:gd name="T13" fmla="*/ 1 h 30"/>
                <a:gd name="T14" fmla="*/ 45 w 65"/>
                <a:gd name="T15" fmla="*/ 4 h 30"/>
                <a:gd name="T16" fmla="*/ 38 w 65"/>
                <a:gd name="T17" fmla="*/ 5 h 30"/>
                <a:gd name="T18" fmla="*/ 31 w 65"/>
                <a:gd name="T19" fmla="*/ 4 h 30"/>
                <a:gd name="T20" fmla="*/ 31 w 65"/>
                <a:gd name="T21" fmla="*/ 6 h 30"/>
                <a:gd name="T22" fmla="*/ 27 w 65"/>
                <a:gd name="T23" fmla="*/ 5 h 30"/>
                <a:gd name="T24" fmla="*/ 22 w 65"/>
                <a:gd name="T25" fmla="*/ 6 h 30"/>
                <a:gd name="T26" fmla="*/ 19 w 65"/>
                <a:gd name="T27" fmla="*/ 4 h 30"/>
                <a:gd name="T28" fmla="*/ 19 w 65"/>
                <a:gd name="T29" fmla="*/ 7 h 30"/>
                <a:gd name="T30" fmla="*/ 15 w 65"/>
                <a:gd name="T31" fmla="*/ 9 h 30"/>
                <a:gd name="T32" fmla="*/ 11 w 65"/>
                <a:gd name="T33" fmla="*/ 4 h 30"/>
                <a:gd name="T34" fmla="*/ 10 w 65"/>
                <a:gd name="T35" fmla="*/ 0 h 30"/>
                <a:gd name="T36" fmla="*/ 8 w 65"/>
                <a:gd name="T37" fmla="*/ 0 h 30"/>
                <a:gd name="T38" fmla="*/ 5 w 65"/>
                <a:gd name="T39" fmla="*/ 3 h 30"/>
                <a:gd name="T40" fmla="*/ 5 w 65"/>
                <a:gd name="T41" fmla="*/ 5 h 30"/>
                <a:gd name="T42" fmla="*/ 0 w 65"/>
                <a:gd name="T43" fmla="*/ 4 h 30"/>
                <a:gd name="T44" fmla="*/ 11 w 65"/>
                <a:gd name="T45" fmla="*/ 9 h 30"/>
                <a:gd name="T46" fmla="*/ 12 w 65"/>
                <a:gd name="T47" fmla="*/ 11 h 30"/>
                <a:gd name="T48" fmla="*/ 0 w 65"/>
                <a:gd name="T49" fmla="*/ 13 h 30"/>
                <a:gd name="T50" fmla="*/ 10 w 65"/>
                <a:gd name="T51" fmla="*/ 14 h 30"/>
                <a:gd name="T52" fmla="*/ 9 w 65"/>
                <a:gd name="T53" fmla="*/ 21 h 30"/>
                <a:gd name="T54" fmla="*/ 7 w 65"/>
                <a:gd name="T55" fmla="*/ 22 h 30"/>
                <a:gd name="T56" fmla="*/ 17 w 65"/>
                <a:gd name="T57" fmla="*/ 26 h 30"/>
                <a:gd name="T58" fmla="*/ 37 w 65"/>
                <a:gd name="T59" fmla="*/ 30 h 30"/>
                <a:gd name="T60" fmla="*/ 55 w 65"/>
                <a:gd name="T61" fmla="*/ 25 h 30"/>
                <a:gd name="T62" fmla="*/ 65 w 65"/>
                <a:gd name="T63"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 h="30">
                  <a:moveTo>
                    <a:pt x="65" y="16"/>
                  </a:moveTo>
                  <a:cubicBezTo>
                    <a:pt x="65" y="16"/>
                    <a:pt x="65" y="16"/>
                    <a:pt x="65" y="16"/>
                  </a:cubicBezTo>
                  <a:cubicBezTo>
                    <a:pt x="65" y="10"/>
                    <a:pt x="57" y="11"/>
                    <a:pt x="57" y="5"/>
                  </a:cubicBezTo>
                  <a:cubicBezTo>
                    <a:pt x="57" y="4"/>
                    <a:pt x="58" y="3"/>
                    <a:pt x="58" y="3"/>
                  </a:cubicBezTo>
                  <a:cubicBezTo>
                    <a:pt x="56" y="3"/>
                    <a:pt x="55" y="4"/>
                    <a:pt x="53" y="4"/>
                  </a:cubicBezTo>
                  <a:cubicBezTo>
                    <a:pt x="51" y="4"/>
                    <a:pt x="49" y="4"/>
                    <a:pt x="49" y="1"/>
                  </a:cubicBezTo>
                  <a:cubicBezTo>
                    <a:pt x="48" y="2"/>
                    <a:pt x="48" y="1"/>
                    <a:pt x="46" y="1"/>
                  </a:cubicBezTo>
                  <a:cubicBezTo>
                    <a:pt x="46" y="2"/>
                    <a:pt x="45" y="2"/>
                    <a:pt x="45" y="4"/>
                  </a:cubicBezTo>
                  <a:cubicBezTo>
                    <a:pt x="43" y="2"/>
                    <a:pt x="41" y="5"/>
                    <a:pt x="38" y="5"/>
                  </a:cubicBezTo>
                  <a:cubicBezTo>
                    <a:pt x="36" y="5"/>
                    <a:pt x="34" y="4"/>
                    <a:pt x="31" y="4"/>
                  </a:cubicBezTo>
                  <a:cubicBezTo>
                    <a:pt x="31" y="5"/>
                    <a:pt x="30" y="6"/>
                    <a:pt x="31" y="6"/>
                  </a:cubicBezTo>
                  <a:cubicBezTo>
                    <a:pt x="30" y="6"/>
                    <a:pt x="29" y="5"/>
                    <a:pt x="27" y="5"/>
                  </a:cubicBezTo>
                  <a:cubicBezTo>
                    <a:pt x="22" y="6"/>
                    <a:pt x="22" y="6"/>
                    <a:pt x="22" y="6"/>
                  </a:cubicBezTo>
                  <a:cubicBezTo>
                    <a:pt x="21" y="6"/>
                    <a:pt x="20" y="5"/>
                    <a:pt x="19" y="4"/>
                  </a:cubicBezTo>
                  <a:cubicBezTo>
                    <a:pt x="18" y="5"/>
                    <a:pt x="19" y="6"/>
                    <a:pt x="19" y="7"/>
                  </a:cubicBezTo>
                  <a:cubicBezTo>
                    <a:pt x="18" y="7"/>
                    <a:pt x="16" y="9"/>
                    <a:pt x="15" y="9"/>
                  </a:cubicBezTo>
                  <a:cubicBezTo>
                    <a:pt x="13" y="9"/>
                    <a:pt x="11" y="5"/>
                    <a:pt x="11" y="4"/>
                  </a:cubicBezTo>
                  <a:cubicBezTo>
                    <a:pt x="11" y="2"/>
                    <a:pt x="10" y="0"/>
                    <a:pt x="10" y="0"/>
                  </a:cubicBezTo>
                  <a:cubicBezTo>
                    <a:pt x="9" y="0"/>
                    <a:pt x="9" y="0"/>
                    <a:pt x="8" y="0"/>
                  </a:cubicBezTo>
                  <a:cubicBezTo>
                    <a:pt x="7" y="0"/>
                    <a:pt x="5" y="3"/>
                    <a:pt x="5" y="3"/>
                  </a:cubicBezTo>
                  <a:cubicBezTo>
                    <a:pt x="5" y="4"/>
                    <a:pt x="5" y="4"/>
                    <a:pt x="5" y="5"/>
                  </a:cubicBezTo>
                  <a:cubicBezTo>
                    <a:pt x="1" y="4"/>
                    <a:pt x="2" y="4"/>
                    <a:pt x="0" y="4"/>
                  </a:cubicBezTo>
                  <a:cubicBezTo>
                    <a:pt x="1" y="7"/>
                    <a:pt x="9" y="9"/>
                    <a:pt x="11" y="9"/>
                  </a:cubicBezTo>
                  <a:cubicBezTo>
                    <a:pt x="11" y="10"/>
                    <a:pt x="12" y="11"/>
                    <a:pt x="12" y="11"/>
                  </a:cubicBezTo>
                  <a:cubicBezTo>
                    <a:pt x="10" y="12"/>
                    <a:pt x="4" y="13"/>
                    <a:pt x="0" y="13"/>
                  </a:cubicBezTo>
                  <a:cubicBezTo>
                    <a:pt x="3" y="16"/>
                    <a:pt x="7" y="13"/>
                    <a:pt x="10" y="14"/>
                  </a:cubicBezTo>
                  <a:cubicBezTo>
                    <a:pt x="10" y="17"/>
                    <a:pt x="9" y="18"/>
                    <a:pt x="9" y="21"/>
                  </a:cubicBezTo>
                  <a:cubicBezTo>
                    <a:pt x="8" y="21"/>
                    <a:pt x="8" y="22"/>
                    <a:pt x="7" y="22"/>
                  </a:cubicBezTo>
                  <a:cubicBezTo>
                    <a:pt x="12" y="22"/>
                    <a:pt x="14" y="25"/>
                    <a:pt x="17" y="26"/>
                  </a:cubicBezTo>
                  <a:cubicBezTo>
                    <a:pt x="23" y="28"/>
                    <a:pt x="29" y="30"/>
                    <a:pt x="37" y="30"/>
                  </a:cubicBezTo>
                  <a:cubicBezTo>
                    <a:pt x="45" y="30"/>
                    <a:pt x="49" y="26"/>
                    <a:pt x="55" y="25"/>
                  </a:cubicBezTo>
                  <a:cubicBezTo>
                    <a:pt x="58" y="24"/>
                    <a:pt x="63" y="20"/>
                    <a:pt x="65" y="1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5" name="Freeform 95"/>
            <p:cNvSpPr>
              <a:spLocks/>
            </p:cNvSpPr>
            <p:nvPr/>
          </p:nvSpPr>
          <p:spPr bwMode="auto">
            <a:xfrm>
              <a:off x="2569079" y="3759135"/>
              <a:ext cx="219812" cy="72345"/>
            </a:xfrm>
            <a:custGeom>
              <a:avLst/>
              <a:gdLst>
                <a:gd name="T0" fmla="*/ 67 w 67"/>
                <a:gd name="T1" fmla="*/ 20 h 22"/>
                <a:gd name="T2" fmla="*/ 62 w 67"/>
                <a:gd name="T3" fmla="*/ 15 h 22"/>
                <a:gd name="T4" fmla="*/ 58 w 67"/>
                <a:gd name="T5" fmla="*/ 15 h 22"/>
                <a:gd name="T6" fmla="*/ 58 w 67"/>
                <a:gd name="T7" fmla="*/ 13 h 22"/>
                <a:gd name="T8" fmla="*/ 44 w 67"/>
                <a:gd name="T9" fmla="*/ 8 h 22"/>
                <a:gd name="T10" fmla="*/ 40 w 67"/>
                <a:gd name="T11" fmla="*/ 5 h 22"/>
                <a:gd name="T12" fmla="*/ 18 w 67"/>
                <a:gd name="T13" fmla="*/ 0 h 22"/>
                <a:gd name="T14" fmla="*/ 0 w 67"/>
                <a:gd name="T15" fmla="*/ 10 h 22"/>
                <a:gd name="T16" fmla="*/ 2 w 67"/>
                <a:gd name="T17" fmla="*/ 10 h 22"/>
                <a:gd name="T18" fmla="*/ 14 w 67"/>
                <a:gd name="T19" fmla="*/ 4 h 22"/>
                <a:gd name="T20" fmla="*/ 18 w 67"/>
                <a:gd name="T21" fmla="*/ 4 h 22"/>
                <a:gd name="T22" fmla="*/ 18 w 67"/>
                <a:gd name="T23" fmla="*/ 6 h 22"/>
                <a:gd name="T24" fmla="*/ 25 w 67"/>
                <a:gd name="T25" fmla="*/ 6 h 22"/>
                <a:gd name="T26" fmla="*/ 32 w 67"/>
                <a:gd name="T27" fmla="*/ 10 h 22"/>
                <a:gd name="T28" fmla="*/ 37 w 67"/>
                <a:gd name="T29" fmla="*/ 10 h 22"/>
                <a:gd name="T30" fmla="*/ 40 w 67"/>
                <a:gd name="T31" fmla="*/ 13 h 22"/>
                <a:gd name="T32" fmla="*/ 48 w 67"/>
                <a:gd name="T33" fmla="*/ 17 h 22"/>
                <a:gd name="T34" fmla="*/ 46 w 67"/>
                <a:gd name="T35" fmla="*/ 19 h 22"/>
                <a:gd name="T36" fmla="*/ 46 w 67"/>
                <a:gd name="T37" fmla="*/ 21 h 22"/>
                <a:gd name="T38" fmla="*/ 59 w 67"/>
                <a:gd name="T39" fmla="*/ 22 h 22"/>
                <a:gd name="T40" fmla="*/ 67 w 67"/>
                <a:gd name="T41"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 h="22">
                  <a:moveTo>
                    <a:pt x="67" y="20"/>
                  </a:moveTo>
                  <a:cubicBezTo>
                    <a:pt x="65" y="19"/>
                    <a:pt x="64" y="16"/>
                    <a:pt x="62" y="15"/>
                  </a:cubicBezTo>
                  <a:cubicBezTo>
                    <a:pt x="58" y="15"/>
                    <a:pt x="58" y="15"/>
                    <a:pt x="58" y="15"/>
                  </a:cubicBezTo>
                  <a:cubicBezTo>
                    <a:pt x="58" y="14"/>
                    <a:pt x="58" y="14"/>
                    <a:pt x="58" y="13"/>
                  </a:cubicBezTo>
                  <a:cubicBezTo>
                    <a:pt x="53" y="13"/>
                    <a:pt x="47" y="11"/>
                    <a:pt x="44" y="8"/>
                  </a:cubicBezTo>
                  <a:cubicBezTo>
                    <a:pt x="44" y="7"/>
                    <a:pt x="42" y="5"/>
                    <a:pt x="40" y="5"/>
                  </a:cubicBezTo>
                  <a:cubicBezTo>
                    <a:pt x="33" y="5"/>
                    <a:pt x="28" y="0"/>
                    <a:pt x="18" y="0"/>
                  </a:cubicBezTo>
                  <a:cubicBezTo>
                    <a:pt x="8" y="0"/>
                    <a:pt x="3" y="2"/>
                    <a:pt x="0" y="10"/>
                  </a:cubicBezTo>
                  <a:cubicBezTo>
                    <a:pt x="2" y="10"/>
                    <a:pt x="2" y="10"/>
                    <a:pt x="2" y="10"/>
                  </a:cubicBezTo>
                  <a:cubicBezTo>
                    <a:pt x="4" y="6"/>
                    <a:pt x="10" y="4"/>
                    <a:pt x="14" y="4"/>
                  </a:cubicBezTo>
                  <a:cubicBezTo>
                    <a:pt x="15" y="4"/>
                    <a:pt x="17" y="3"/>
                    <a:pt x="18" y="4"/>
                  </a:cubicBezTo>
                  <a:cubicBezTo>
                    <a:pt x="17" y="5"/>
                    <a:pt x="17" y="6"/>
                    <a:pt x="18" y="6"/>
                  </a:cubicBezTo>
                  <a:cubicBezTo>
                    <a:pt x="25" y="6"/>
                    <a:pt x="25" y="6"/>
                    <a:pt x="25" y="6"/>
                  </a:cubicBezTo>
                  <a:cubicBezTo>
                    <a:pt x="28" y="6"/>
                    <a:pt x="29" y="10"/>
                    <a:pt x="32" y="10"/>
                  </a:cubicBezTo>
                  <a:cubicBezTo>
                    <a:pt x="34" y="10"/>
                    <a:pt x="35" y="9"/>
                    <a:pt x="37" y="10"/>
                  </a:cubicBezTo>
                  <a:cubicBezTo>
                    <a:pt x="38" y="11"/>
                    <a:pt x="38" y="13"/>
                    <a:pt x="40" y="13"/>
                  </a:cubicBezTo>
                  <a:cubicBezTo>
                    <a:pt x="40" y="16"/>
                    <a:pt x="44" y="16"/>
                    <a:pt x="48" y="17"/>
                  </a:cubicBezTo>
                  <a:cubicBezTo>
                    <a:pt x="48" y="18"/>
                    <a:pt x="46" y="19"/>
                    <a:pt x="46" y="19"/>
                  </a:cubicBezTo>
                  <a:cubicBezTo>
                    <a:pt x="46" y="20"/>
                    <a:pt x="46" y="20"/>
                    <a:pt x="46" y="21"/>
                  </a:cubicBezTo>
                  <a:cubicBezTo>
                    <a:pt x="50" y="21"/>
                    <a:pt x="54" y="22"/>
                    <a:pt x="59" y="22"/>
                  </a:cubicBezTo>
                  <a:cubicBezTo>
                    <a:pt x="61" y="22"/>
                    <a:pt x="65" y="22"/>
                    <a:pt x="67" y="2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6" name="Freeform 96"/>
            <p:cNvSpPr>
              <a:spLocks/>
            </p:cNvSpPr>
            <p:nvPr/>
          </p:nvSpPr>
          <p:spPr bwMode="auto">
            <a:xfrm>
              <a:off x="2598294" y="3785569"/>
              <a:ext cx="12521" cy="13912"/>
            </a:xfrm>
            <a:custGeom>
              <a:avLst/>
              <a:gdLst>
                <a:gd name="T0" fmla="*/ 2 w 4"/>
                <a:gd name="T1" fmla="*/ 0 h 4"/>
                <a:gd name="T2" fmla="*/ 2 w 4"/>
                <a:gd name="T3" fmla="*/ 1 h 4"/>
                <a:gd name="T4" fmla="*/ 0 w 4"/>
                <a:gd name="T5" fmla="*/ 4 h 4"/>
                <a:gd name="T6" fmla="*/ 3 w 4"/>
                <a:gd name="T7" fmla="*/ 4 h 4"/>
                <a:gd name="T8" fmla="*/ 3 w 4"/>
                <a:gd name="T9" fmla="*/ 0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2" y="1"/>
                    <a:pt x="2" y="1"/>
                    <a:pt x="2" y="1"/>
                  </a:cubicBezTo>
                  <a:cubicBezTo>
                    <a:pt x="1" y="1"/>
                    <a:pt x="0" y="2"/>
                    <a:pt x="0" y="4"/>
                  </a:cubicBezTo>
                  <a:cubicBezTo>
                    <a:pt x="0" y="4"/>
                    <a:pt x="3" y="4"/>
                    <a:pt x="3" y="4"/>
                  </a:cubicBezTo>
                  <a:cubicBezTo>
                    <a:pt x="4" y="2"/>
                    <a:pt x="3" y="1"/>
                    <a:pt x="3" y="0"/>
                  </a:cubicBezTo>
                  <a:cubicBezTo>
                    <a:pt x="2" y="0"/>
                    <a:pt x="2" y="0"/>
                    <a:pt x="2"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 name="Freeform 97"/>
            <p:cNvSpPr>
              <a:spLocks/>
            </p:cNvSpPr>
            <p:nvPr/>
          </p:nvSpPr>
          <p:spPr bwMode="auto">
            <a:xfrm>
              <a:off x="2709592" y="3862088"/>
              <a:ext cx="36172" cy="15304"/>
            </a:xfrm>
            <a:custGeom>
              <a:avLst/>
              <a:gdLst>
                <a:gd name="T0" fmla="*/ 0 w 11"/>
                <a:gd name="T1" fmla="*/ 1 h 5"/>
                <a:gd name="T2" fmla="*/ 3 w 11"/>
                <a:gd name="T3" fmla="*/ 5 h 5"/>
                <a:gd name="T4" fmla="*/ 11 w 11"/>
                <a:gd name="T5" fmla="*/ 3 h 5"/>
                <a:gd name="T6" fmla="*/ 9 w 11"/>
                <a:gd name="T7" fmla="*/ 1 h 5"/>
                <a:gd name="T8" fmla="*/ 9 w 11"/>
                <a:gd name="T9" fmla="*/ 2 h 5"/>
                <a:gd name="T10" fmla="*/ 2 w 11"/>
                <a:gd name="T11" fmla="*/ 0 h 5"/>
                <a:gd name="T12" fmla="*/ 0 w 11"/>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0" y="1"/>
                  </a:moveTo>
                  <a:cubicBezTo>
                    <a:pt x="0" y="3"/>
                    <a:pt x="2" y="5"/>
                    <a:pt x="3" y="5"/>
                  </a:cubicBezTo>
                  <a:cubicBezTo>
                    <a:pt x="6" y="5"/>
                    <a:pt x="8" y="4"/>
                    <a:pt x="11" y="3"/>
                  </a:cubicBezTo>
                  <a:cubicBezTo>
                    <a:pt x="11" y="2"/>
                    <a:pt x="10" y="2"/>
                    <a:pt x="9" y="1"/>
                  </a:cubicBezTo>
                  <a:cubicBezTo>
                    <a:pt x="9" y="2"/>
                    <a:pt x="9" y="2"/>
                    <a:pt x="9" y="2"/>
                  </a:cubicBezTo>
                  <a:cubicBezTo>
                    <a:pt x="8" y="1"/>
                    <a:pt x="5" y="0"/>
                    <a:pt x="2" y="0"/>
                  </a:cubicBezTo>
                  <a:cubicBezTo>
                    <a:pt x="1" y="0"/>
                    <a:pt x="0" y="0"/>
                    <a:pt x="0" y="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 name="Freeform 98"/>
            <p:cNvSpPr>
              <a:spLocks/>
            </p:cNvSpPr>
            <p:nvPr/>
          </p:nvSpPr>
          <p:spPr bwMode="auto">
            <a:xfrm>
              <a:off x="2943316" y="3857914"/>
              <a:ext cx="29216" cy="13912"/>
            </a:xfrm>
            <a:custGeom>
              <a:avLst/>
              <a:gdLst>
                <a:gd name="T0" fmla="*/ 0 w 9"/>
                <a:gd name="T1" fmla="*/ 2 h 4"/>
                <a:gd name="T2" fmla="*/ 6 w 9"/>
                <a:gd name="T3" fmla="*/ 4 h 4"/>
                <a:gd name="T4" fmla="*/ 9 w 9"/>
                <a:gd name="T5" fmla="*/ 3 h 4"/>
                <a:gd name="T6" fmla="*/ 3 w 9"/>
                <a:gd name="T7" fmla="*/ 0 h 4"/>
                <a:gd name="T8" fmla="*/ 0 w 9"/>
                <a:gd name="T9" fmla="*/ 2 h 4"/>
              </a:gdLst>
              <a:ahLst/>
              <a:cxnLst>
                <a:cxn ang="0">
                  <a:pos x="T0" y="T1"/>
                </a:cxn>
                <a:cxn ang="0">
                  <a:pos x="T2" y="T3"/>
                </a:cxn>
                <a:cxn ang="0">
                  <a:pos x="T4" y="T5"/>
                </a:cxn>
                <a:cxn ang="0">
                  <a:pos x="T6" y="T7"/>
                </a:cxn>
                <a:cxn ang="0">
                  <a:pos x="T8" y="T9"/>
                </a:cxn>
              </a:cxnLst>
              <a:rect l="0" t="0" r="r" b="b"/>
              <a:pathLst>
                <a:path w="9" h="4">
                  <a:moveTo>
                    <a:pt x="0" y="2"/>
                  </a:moveTo>
                  <a:cubicBezTo>
                    <a:pt x="0" y="4"/>
                    <a:pt x="3" y="4"/>
                    <a:pt x="6" y="4"/>
                  </a:cubicBezTo>
                  <a:cubicBezTo>
                    <a:pt x="7" y="4"/>
                    <a:pt x="9" y="4"/>
                    <a:pt x="9" y="3"/>
                  </a:cubicBezTo>
                  <a:cubicBezTo>
                    <a:pt x="9" y="1"/>
                    <a:pt x="3" y="0"/>
                    <a:pt x="3" y="0"/>
                  </a:cubicBezTo>
                  <a:cubicBezTo>
                    <a:pt x="2" y="0"/>
                    <a:pt x="0" y="1"/>
                    <a:pt x="0"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9" name="Freeform 99"/>
            <p:cNvSpPr>
              <a:spLocks/>
            </p:cNvSpPr>
            <p:nvPr/>
          </p:nvSpPr>
          <p:spPr bwMode="auto">
            <a:xfrm>
              <a:off x="2788891" y="3828698"/>
              <a:ext cx="127992" cy="48694"/>
            </a:xfrm>
            <a:custGeom>
              <a:avLst/>
              <a:gdLst>
                <a:gd name="T0" fmla="*/ 0 w 39"/>
                <a:gd name="T1" fmla="*/ 10 h 15"/>
                <a:gd name="T2" fmla="*/ 3 w 39"/>
                <a:gd name="T3" fmla="*/ 13 h 15"/>
                <a:gd name="T4" fmla="*/ 3 w 39"/>
                <a:gd name="T5" fmla="*/ 12 h 15"/>
                <a:gd name="T6" fmla="*/ 6 w 39"/>
                <a:gd name="T7" fmla="*/ 12 h 15"/>
                <a:gd name="T8" fmla="*/ 16 w 39"/>
                <a:gd name="T9" fmla="*/ 12 h 15"/>
                <a:gd name="T10" fmla="*/ 19 w 39"/>
                <a:gd name="T11" fmla="*/ 15 h 15"/>
                <a:gd name="T12" fmla="*/ 24 w 39"/>
                <a:gd name="T13" fmla="*/ 11 h 15"/>
                <a:gd name="T14" fmla="*/ 26 w 39"/>
                <a:gd name="T15" fmla="*/ 12 h 15"/>
                <a:gd name="T16" fmla="*/ 31 w 39"/>
                <a:gd name="T17" fmla="*/ 9 h 15"/>
                <a:gd name="T18" fmla="*/ 39 w 39"/>
                <a:gd name="T19" fmla="*/ 9 h 15"/>
                <a:gd name="T20" fmla="*/ 33 w 39"/>
                <a:gd name="T21" fmla="*/ 5 h 15"/>
                <a:gd name="T22" fmla="*/ 34 w 39"/>
                <a:gd name="T23" fmla="*/ 6 h 15"/>
                <a:gd name="T24" fmla="*/ 21 w 39"/>
                <a:gd name="T25" fmla="*/ 0 h 15"/>
                <a:gd name="T26" fmla="*/ 14 w 39"/>
                <a:gd name="T27" fmla="*/ 1 h 15"/>
                <a:gd name="T28" fmla="*/ 9 w 39"/>
                <a:gd name="T29" fmla="*/ 0 h 15"/>
                <a:gd name="T30" fmla="*/ 7 w 39"/>
                <a:gd name="T31" fmla="*/ 1 h 15"/>
                <a:gd name="T32" fmla="*/ 10 w 39"/>
                <a:gd name="T33" fmla="*/ 4 h 15"/>
                <a:gd name="T34" fmla="*/ 12 w 39"/>
                <a:gd name="T35" fmla="*/ 9 h 15"/>
                <a:gd name="T36" fmla="*/ 2 w 39"/>
                <a:gd name="T37" fmla="*/ 9 h 15"/>
                <a:gd name="T38" fmla="*/ 0 w 39"/>
                <a:gd name="T39"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15">
                  <a:moveTo>
                    <a:pt x="0" y="10"/>
                  </a:moveTo>
                  <a:cubicBezTo>
                    <a:pt x="0" y="11"/>
                    <a:pt x="2" y="13"/>
                    <a:pt x="3" y="13"/>
                  </a:cubicBezTo>
                  <a:cubicBezTo>
                    <a:pt x="3" y="13"/>
                    <a:pt x="3" y="12"/>
                    <a:pt x="3" y="12"/>
                  </a:cubicBezTo>
                  <a:cubicBezTo>
                    <a:pt x="4" y="12"/>
                    <a:pt x="4" y="12"/>
                    <a:pt x="6" y="12"/>
                  </a:cubicBezTo>
                  <a:cubicBezTo>
                    <a:pt x="9" y="12"/>
                    <a:pt x="14" y="11"/>
                    <a:pt x="16" y="12"/>
                  </a:cubicBezTo>
                  <a:cubicBezTo>
                    <a:pt x="17" y="13"/>
                    <a:pt x="17" y="15"/>
                    <a:pt x="19" y="15"/>
                  </a:cubicBezTo>
                  <a:cubicBezTo>
                    <a:pt x="21" y="15"/>
                    <a:pt x="21" y="11"/>
                    <a:pt x="24" y="11"/>
                  </a:cubicBezTo>
                  <a:cubicBezTo>
                    <a:pt x="25" y="11"/>
                    <a:pt x="25" y="12"/>
                    <a:pt x="26" y="12"/>
                  </a:cubicBezTo>
                  <a:cubicBezTo>
                    <a:pt x="28" y="12"/>
                    <a:pt x="29" y="13"/>
                    <a:pt x="31" y="9"/>
                  </a:cubicBezTo>
                  <a:cubicBezTo>
                    <a:pt x="39" y="9"/>
                    <a:pt x="39" y="9"/>
                    <a:pt x="39" y="9"/>
                  </a:cubicBezTo>
                  <a:cubicBezTo>
                    <a:pt x="37" y="9"/>
                    <a:pt x="35" y="7"/>
                    <a:pt x="33" y="5"/>
                  </a:cubicBezTo>
                  <a:cubicBezTo>
                    <a:pt x="34" y="6"/>
                    <a:pt x="34" y="6"/>
                    <a:pt x="34" y="6"/>
                  </a:cubicBezTo>
                  <a:cubicBezTo>
                    <a:pt x="30" y="4"/>
                    <a:pt x="29" y="0"/>
                    <a:pt x="21" y="0"/>
                  </a:cubicBezTo>
                  <a:cubicBezTo>
                    <a:pt x="19" y="0"/>
                    <a:pt x="17" y="1"/>
                    <a:pt x="14" y="1"/>
                  </a:cubicBezTo>
                  <a:cubicBezTo>
                    <a:pt x="12" y="1"/>
                    <a:pt x="11" y="0"/>
                    <a:pt x="9" y="0"/>
                  </a:cubicBezTo>
                  <a:cubicBezTo>
                    <a:pt x="8" y="0"/>
                    <a:pt x="7" y="1"/>
                    <a:pt x="7" y="1"/>
                  </a:cubicBezTo>
                  <a:cubicBezTo>
                    <a:pt x="7" y="3"/>
                    <a:pt x="9" y="4"/>
                    <a:pt x="10" y="4"/>
                  </a:cubicBezTo>
                  <a:cubicBezTo>
                    <a:pt x="10" y="6"/>
                    <a:pt x="10" y="7"/>
                    <a:pt x="12" y="9"/>
                  </a:cubicBezTo>
                  <a:cubicBezTo>
                    <a:pt x="9" y="10"/>
                    <a:pt x="7" y="9"/>
                    <a:pt x="2" y="9"/>
                  </a:cubicBezTo>
                  <a:cubicBezTo>
                    <a:pt x="1" y="9"/>
                    <a:pt x="1" y="10"/>
                    <a:pt x="0" y="1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0" name="Freeform 100"/>
            <p:cNvSpPr>
              <a:spLocks/>
            </p:cNvSpPr>
            <p:nvPr/>
          </p:nvSpPr>
          <p:spPr bwMode="auto">
            <a:xfrm>
              <a:off x="3058787" y="4033211"/>
              <a:ext cx="16695" cy="16695"/>
            </a:xfrm>
            <a:custGeom>
              <a:avLst/>
              <a:gdLst>
                <a:gd name="T0" fmla="*/ 0 w 5"/>
                <a:gd name="T1" fmla="*/ 4 h 5"/>
                <a:gd name="T2" fmla="*/ 2 w 5"/>
                <a:gd name="T3" fmla="*/ 4 h 5"/>
                <a:gd name="T4" fmla="*/ 5 w 5"/>
                <a:gd name="T5" fmla="*/ 1 h 5"/>
                <a:gd name="T6" fmla="*/ 5 w 5"/>
                <a:gd name="T7" fmla="*/ 0 h 5"/>
                <a:gd name="T8" fmla="*/ 3 w 5"/>
                <a:gd name="T9" fmla="*/ 0 h 5"/>
                <a:gd name="T10" fmla="*/ 0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0" y="4"/>
                  </a:moveTo>
                  <a:cubicBezTo>
                    <a:pt x="0" y="5"/>
                    <a:pt x="2" y="4"/>
                    <a:pt x="2" y="4"/>
                  </a:cubicBezTo>
                  <a:cubicBezTo>
                    <a:pt x="4" y="4"/>
                    <a:pt x="5" y="2"/>
                    <a:pt x="5" y="1"/>
                  </a:cubicBezTo>
                  <a:cubicBezTo>
                    <a:pt x="5" y="0"/>
                    <a:pt x="5" y="0"/>
                    <a:pt x="5" y="0"/>
                  </a:cubicBezTo>
                  <a:cubicBezTo>
                    <a:pt x="4" y="0"/>
                    <a:pt x="4" y="0"/>
                    <a:pt x="3" y="0"/>
                  </a:cubicBezTo>
                  <a:cubicBezTo>
                    <a:pt x="2" y="0"/>
                    <a:pt x="0" y="2"/>
                    <a:pt x="0"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1" name="Freeform 101"/>
            <p:cNvSpPr>
              <a:spLocks/>
            </p:cNvSpPr>
            <p:nvPr/>
          </p:nvSpPr>
          <p:spPr bwMode="auto">
            <a:xfrm>
              <a:off x="3292512" y="4253029"/>
              <a:ext cx="48693" cy="43129"/>
            </a:xfrm>
            <a:custGeom>
              <a:avLst/>
              <a:gdLst>
                <a:gd name="T0" fmla="*/ 4 w 15"/>
                <a:gd name="T1" fmla="*/ 0 h 13"/>
                <a:gd name="T2" fmla="*/ 0 w 15"/>
                <a:gd name="T3" fmla="*/ 6 h 13"/>
                <a:gd name="T4" fmla="*/ 9 w 15"/>
                <a:gd name="T5" fmla="*/ 13 h 13"/>
                <a:gd name="T6" fmla="*/ 15 w 15"/>
                <a:gd name="T7" fmla="*/ 6 h 13"/>
                <a:gd name="T8" fmla="*/ 14 w 15"/>
                <a:gd name="T9" fmla="*/ 4 h 13"/>
                <a:gd name="T10" fmla="*/ 10 w 15"/>
                <a:gd name="T11" fmla="*/ 3 h 13"/>
                <a:gd name="T12" fmla="*/ 5 w 15"/>
                <a:gd name="T13" fmla="*/ 0 h 13"/>
                <a:gd name="T14" fmla="*/ 4 w 1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4" y="0"/>
                  </a:moveTo>
                  <a:cubicBezTo>
                    <a:pt x="2" y="0"/>
                    <a:pt x="0" y="3"/>
                    <a:pt x="0" y="6"/>
                  </a:cubicBezTo>
                  <a:cubicBezTo>
                    <a:pt x="0" y="8"/>
                    <a:pt x="6" y="13"/>
                    <a:pt x="9" y="13"/>
                  </a:cubicBezTo>
                  <a:cubicBezTo>
                    <a:pt x="12" y="13"/>
                    <a:pt x="15" y="8"/>
                    <a:pt x="15" y="6"/>
                  </a:cubicBezTo>
                  <a:cubicBezTo>
                    <a:pt x="15" y="5"/>
                    <a:pt x="14" y="4"/>
                    <a:pt x="14" y="4"/>
                  </a:cubicBezTo>
                  <a:cubicBezTo>
                    <a:pt x="12" y="4"/>
                    <a:pt x="10" y="6"/>
                    <a:pt x="10" y="3"/>
                  </a:cubicBezTo>
                  <a:cubicBezTo>
                    <a:pt x="8" y="3"/>
                    <a:pt x="7" y="4"/>
                    <a:pt x="5" y="0"/>
                  </a:cubicBezTo>
                  <a:cubicBezTo>
                    <a:pt x="5" y="0"/>
                    <a:pt x="4" y="0"/>
                    <a:pt x="4"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2" name="Freeform 102"/>
            <p:cNvSpPr>
              <a:spLocks/>
            </p:cNvSpPr>
            <p:nvPr/>
          </p:nvSpPr>
          <p:spPr bwMode="auto">
            <a:xfrm>
              <a:off x="2798630" y="5218556"/>
              <a:ext cx="16695" cy="36172"/>
            </a:xfrm>
            <a:custGeom>
              <a:avLst/>
              <a:gdLst>
                <a:gd name="T0" fmla="*/ 4 w 5"/>
                <a:gd name="T1" fmla="*/ 11 h 11"/>
                <a:gd name="T2" fmla="*/ 4 w 5"/>
                <a:gd name="T3" fmla="*/ 6 h 11"/>
                <a:gd name="T4" fmla="*/ 5 w 5"/>
                <a:gd name="T5" fmla="*/ 4 h 11"/>
                <a:gd name="T6" fmla="*/ 2 w 5"/>
                <a:gd name="T7" fmla="*/ 0 h 11"/>
                <a:gd name="T8" fmla="*/ 0 w 5"/>
                <a:gd name="T9" fmla="*/ 7 h 11"/>
                <a:gd name="T10" fmla="*/ 0 w 5"/>
                <a:gd name="T11" fmla="*/ 10 h 11"/>
                <a:gd name="T12" fmla="*/ 1 w 5"/>
                <a:gd name="T13" fmla="*/ 11 h 11"/>
                <a:gd name="T14" fmla="*/ 4 w 5"/>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1">
                  <a:moveTo>
                    <a:pt x="4" y="11"/>
                  </a:moveTo>
                  <a:cubicBezTo>
                    <a:pt x="4" y="6"/>
                    <a:pt x="4" y="6"/>
                    <a:pt x="4" y="6"/>
                  </a:cubicBezTo>
                  <a:cubicBezTo>
                    <a:pt x="4" y="5"/>
                    <a:pt x="5" y="5"/>
                    <a:pt x="5" y="4"/>
                  </a:cubicBezTo>
                  <a:cubicBezTo>
                    <a:pt x="5" y="2"/>
                    <a:pt x="4" y="0"/>
                    <a:pt x="2" y="0"/>
                  </a:cubicBezTo>
                  <a:cubicBezTo>
                    <a:pt x="1" y="0"/>
                    <a:pt x="0" y="7"/>
                    <a:pt x="0" y="7"/>
                  </a:cubicBezTo>
                  <a:cubicBezTo>
                    <a:pt x="0" y="7"/>
                    <a:pt x="0" y="8"/>
                    <a:pt x="0" y="10"/>
                  </a:cubicBezTo>
                  <a:cubicBezTo>
                    <a:pt x="0" y="11"/>
                    <a:pt x="0" y="11"/>
                    <a:pt x="1" y="11"/>
                  </a:cubicBezTo>
                  <a:lnTo>
                    <a:pt x="4" y="11"/>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3" name="Freeform 103"/>
            <p:cNvSpPr>
              <a:spLocks noEditPoints="1"/>
            </p:cNvSpPr>
            <p:nvPr/>
          </p:nvSpPr>
          <p:spPr bwMode="auto">
            <a:xfrm>
              <a:off x="807798" y="2372060"/>
              <a:ext cx="2826953" cy="3226307"/>
            </a:xfrm>
            <a:custGeom>
              <a:avLst/>
              <a:gdLst>
                <a:gd name="T0" fmla="*/ 776 w 859"/>
                <a:gd name="T1" fmla="*/ 577 h 979"/>
                <a:gd name="T2" fmla="*/ 741 w 859"/>
                <a:gd name="T3" fmla="*/ 539 h 979"/>
                <a:gd name="T4" fmla="*/ 680 w 859"/>
                <a:gd name="T5" fmla="*/ 504 h 979"/>
                <a:gd name="T6" fmla="*/ 622 w 859"/>
                <a:gd name="T7" fmla="*/ 503 h 979"/>
                <a:gd name="T8" fmla="*/ 587 w 859"/>
                <a:gd name="T9" fmla="*/ 516 h 979"/>
                <a:gd name="T10" fmla="*/ 545 w 859"/>
                <a:gd name="T11" fmla="*/ 474 h 979"/>
                <a:gd name="T12" fmla="*/ 511 w 859"/>
                <a:gd name="T13" fmla="*/ 431 h 979"/>
                <a:gd name="T14" fmla="*/ 449 w 859"/>
                <a:gd name="T15" fmla="*/ 413 h 979"/>
                <a:gd name="T16" fmla="*/ 504 w 859"/>
                <a:gd name="T17" fmla="*/ 378 h 979"/>
                <a:gd name="T18" fmla="*/ 564 w 859"/>
                <a:gd name="T19" fmla="*/ 398 h 979"/>
                <a:gd name="T20" fmla="*/ 592 w 859"/>
                <a:gd name="T21" fmla="*/ 329 h 979"/>
                <a:gd name="T22" fmla="*/ 598 w 859"/>
                <a:gd name="T23" fmla="*/ 310 h 979"/>
                <a:gd name="T24" fmla="*/ 625 w 859"/>
                <a:gd name="T25" fmla="*/ 286 h 979"/>
                <a:gd name="T26" fmla="*/ 649 w 859"/>
                <a:gd name="T27" fmla="*/ 259 h 979"/>
                <a:gd name="T28" fmla="*/ 665 w 859"/>
                <a:gd name="T29" fmla="*/ 236 h 979"/>
                <a:gd name="T30" fmla="*/ 717 w 859"/>
                <a:gd name="T31" fmla="*/ 183 h 979"/>
                <a:gd name="T32" fmla="*/ 675 w 859"/>
                <a:gd name="T33" fmla="*/ 140 h 979"/>
                <a:gd name="T34" fmla="*/ 575 w 859"/>
                <a:gd name="T35" fmla="*/ 107 h 979"/>
                <a:gd name="T36" fmla="*/ 530 w 859"/>
                <a:gd name="T37" fmla="*/ 171 h 979"/>
                <a:gd name="T38" fmla="*/ 497 w 859"/>
                <a:gd name="T39" fmla="*/ 92 h 979"/>
                <a:gd name="T40" fmla="*/ 540 w 859"/>
                <a:gd name="T41" fmla="*/ 63 h 979"/>
                <a:gd name="T42" fmla="*/ 521 w 859"/>
                <a:gd name="T43" fmla="*/ 50 h 979"/>
                <a:gd name="T44" fmla="*/ 464 w 859"/>
                <a:gd name="T45" fmla="*/ 5 h 979"/>
                <a:gd name="T46" fmla="*/ 424 w 859"/>
                <a:gd name="T47" fmla="*/ 47 h 979"/>
                <a:gd name="T48" fmla="*/ 335 w 859"/>
                <a:gd name="T49" fmla="*/ 45 h 979"/>
                <a:gd name="T50" fmla="*/ 216 w 859"/>
                <a:gd name="T51" fmla="*/ 29 h 979"/>
                <a:gd name="T52" fmla="*/ 97 w 859"/>
                <a:gd name="T53" fmla="*/ 15 h 979"/>
                <a:gd name="T54" fmla="*/ 19 w 859"/>
                <a:gd name="T55" fmla="*/ 47 h 979"/>
                <a:gd name="T56" fmla="*/ 30 w 859"/>
                <a:gd name="T57" fmla="*/ 85 h 979"/>
                <a:gd name="T58" fmla="*/ 35 w 859"/>
                <a:gd name="T59" fmla="*/ 130 h 979"/>
                <a:gd name="T60" fmla="*/ 76 w 859"/>
                <a:gd name="T61" fmla="*/ 139 h 979"/>
                <a:gd name="T62" fmla="*/ 89 w 859"/>
                <a:gd name="T63" fmla="*/ 138 h 979"/>
                <a:gd name="T64" fmla="*/ 154 w 859"/>
                <a:gd name="T65" fmla="*/ 127 h 979"/>
                <a:gd name="T66" fmla="*/ 214 w 859"/>
                <a:gd name="T67" fmla="*/ 158 h 979"/>
                <a:gd name="T68" fmla="*/ 227 w 859"/>
                <a:gd name="T69" fmla="*/ 171 h 979"/>
                <a:gd name="T70" fmla="*/ 287 w 859"/>
                <a:gd name="T71" fmla="*/ 227 h 979"/>
                <a:gd name="T72" fmla="*/ 300 w 859"/>
                <a:gd name="T73" fmla="*/ 334 h 979"/>
                <a:gd name="T74" fmla="*/ 360 w 859"/>
                <a:gd name="T75" fmla="*/ 412 h 979"/>
                <a:gd name="T76" fmla="*/ 350 w 859"/>
                <a:gd name="T77" fmla="*/ 365 h 979"/>
                <a:gd name="T78" fmla="*/ 404 w 859"/>
                <a:gd name="T79" fmla="*/ 446 h 979"/>
                <a:gd name="T80" fmla="*/ 476 w 859"/>
                <a:gd name="T81" fmla="*/ 471 h 979"/>
                <a:gd name="T82" fmla="*/ 542 w 859"/>
                <a:gd name="T83" fmla="*/ 515 h 979"/>
                <a:gd name="T84" fmla="*/ 579 w 859"/>
                <a:gd name="T85" fmla="*/ 524 h 979"/>
                <a:gd name="T86" fmla="*/ 563 w 859"/>
                <a:gd name="T87" fmla="*/ 591 h 979"/>
                <a:gd name="T88" fmla="*/ 590 w 859"/>
                <a:gd name="T89" fmla="*/ 669 h 979"/>
                <a:gd name="T90" fmla="*/ 621 w 859"/>
                <a:gd name="T91" fmla="*/ 781 h 979"/>
                <a:gd name="T92" fmla="*/ 614 w 859"/>
                <a:gd name="T93" fmla="*/ 862 h 979"/>
                <a:gd name="T94" fmla="*/ 601 w 859"/>
                <a:gd name="T95" fmla="*/ 936 h 979"/>
                <a:gd name="T96" fmla="*/ 645 w 859"/>
                <a:gd name="T97" fmla="*/ 979 h 979"/>
                <a:gd name="T98" fmla="*/ 659 w 859"/>
                <a:gd name="T99" fmla="*/ 910 h 979"/>
                <a:gd name="T100" fmla="*/ 665 w 859"/>
                <a:gd name="T101" fmla="*/ 856 h 979"/>
                <a:gd name="T102" fmla="*/ 706 w 859"/>
                <a:gd name="T103" fmla="*/ 807 h 979"/>
                <a:gd name="T104" fmla="*/ 778 w 859"/>
                <a:gd name="T105" fmla="*/ 736 h 979"/>
                <a:gd name="T106" fmla="*/ 832 w 859"/>
                <a:gd name="T107" fmla="*/ 658 h 979"/>
                <a:gd name="T108" fmla="*/ 566 w 859"/>
                <a:gd name="T109" fmla="*/ 274 h 979"/>
                <a:gd name="T110" fmla="*/ 504 w 859"/>
                <a:gd name="T111" fmla="*/ 234 h 979"/>
                <a:gd name="T112" fmla="*/ 562 w 859"/>
                <a:gd name="T113" fmla="*/ 263 h 979"/>
                <a:gd name="T114" fmla="*/ 514 w 859"/>
                <a:gd name="T115" fmla="*/ 282 h 979"/>
                <a:gd name="T116" fmla="*/ 503 w 859"/>
                <a:gd name="T117" fmla="*/ 245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59" h="979">
                  <a:moveTo>
                    <a:pt x="853" y="606"/>
                  </a:moveTo>
                  <a:cubicBezTo>
                    <a:pt x="850" y="605"/>
                    <a:pt x="848" y="606"/>
                    <a:pt x="844" y="605"/>
                  </a:cubicBezTo>
                  <a:cubicBezTo>
                    <a:pt x="841" y="604"/>
                    <a:pt x="834" y="598"/>
                    <a:pt x="832" y="595"/>
                  </a:cubicBezTo>
                  <a:cubicBezTo>
                    <a:pt x="829" y="593"/>
                    <a:pt x="825" y="592"/>
                    <a:pt x="821" y="591"/>
                  </a:cubicBezTo>
                  <a:cubicBezTo>
                    <a:pt x="813" y="592"/>
                    <a:pt x="813" y="592"/>
                    <a:pt x="813" y="592"/>
                  </a:cubicBezTo>
                  <a:cubicBezTo>
                    <a:pt x="808" y="592"/>
                    <a:pt x="807" y="588"/>
                    <a:pt x="802" y="588"/>
                  </a:cubicBezTo>
                  <a:cubicBezTo>
                    <a:pt x="800" y="588"/>
                    <a:pt x="799" y="591"/>
                    <a:pt x="797" y="591"/>
                  </a:cubicBezTo>
                  <a:cubicBezTo>
                    <a:pt x="796" y="591"/>
                    <a:pt x="796" y="591"/>
                    <a:pt x="796" y="591"/>
                  </a:cubicBezTo>
                  <a:cubicBezTo>
                    <a:pt x="796" y="587"/>
                    <a:pt x="796" y="587"/>
                    <a:pt x="795" y="585"/>
                  </a:cubicBezTo>
                  <a:cubicBezTo>
                    <a:pt x="795" y="583"/>
                    <a:pt x="793" y="584"/>
                    <a:pt x="791" y="583"/>
                  </a:cubicBezTo>
                  <a:cubicBezTo>
                    <a:pt x="788" y="581"/>
                    <a:pt x="780" y="577"/>
                    <a:pt x="776" y="577"/>
                  </a:cubicBezTo>
                  <a:cubicBezTo>
                    <a:pt x="772" y="577"/>
                    <a:pt x="769" y="581"/>
                    <a:pt x="767" y="585"/>
                  </a:cubicBezTo>
                  <a:cubicBezTo>
                    <a:pt x="767" y="586"/>
                    <a:pt x="766" y="589"/>
                    <a:pt x="765" y="589"/>
                  </a:cubicBezTo>
                  <a:cubicBezTo>
                    <a:pt x="764" y="589"/>
                    <a:pt x="764" y="587"/>
                    <a:pt x="764" y="587"/>
                  </a:cubicBezTo>
                  <a:cubicBezTo>
                    <a:pt x="758" y="587"/>
                    <a:pt x="758" y="587"/>
                    <a:pt x="758" y="587"/>
                  </a:cubicBezTo>
                  <a:cubicBezTo>
                    <a:pt x="758" y="583"/>
                    <a:pt x="757" y="582"/>
                    <a:pt x="754" y="581"/>
                  </a:cubicBezTo>
                  <a:cubicBezTo>
                    <a:pt x="753" y="580"/>
                    <a:pt x="751" y="580"/>
                    <a:pt x="751" y="578"/>
                  </a:cubicBezTo>
                  <a:cubicBezTo>
                    <a:pt x="751" y="571"/>
                    <a:pt x="758" y="569"/>
                    <a:pt x="761" y="564"/>
                  </a:cubicBezTo>
                  <a:cubicBezTo>
                    <a:pt x="761" y="562"/>
                    <a:pt x="758" y="562"/>
                    <a:pt x="757" y="560"/>
                  </a:cubicBezTo>
                  <a:cubicBezTo>
                    <a:pt x="756" y="557"/>
                    <a:pt x="753" y="550"/>
                    <a:pt x="753" y="547"/>
                  </a:cubicBezTo>
                  <a:cubicBezTo>
                    <a:pt x="749" y="546"/>
                    <a:pt x="745" y="539"/>
                    <a:pt x="741" y="539"/>
                  </a:cubicBezTo>
                  <a:cubicBezTo>
                    <a:pt x="741" y="539"/>
                    <a:pt x="741" y="539"/>
                    <a:pt x="741" y="539"/>
                  </a:cubicBezTo>
                  <a:cubicBezTo>
                    <a:pt x="741" y="538"/>
                    <a:pt x="741" y="538"/>
                    <a:pt x="741" y="538"/>
                  </a:cubicBezTo>
                  <a:cubicBezTo>
                    <a:pt x="737" y="538"/>
                    <a:pt x="734" y="535"/>
                    <a:pt x="732" y="535"/>
                  </a:cubicBezTo>
                  <a:cubicBezTo>
                    <a:pt x="726" y="535"/>
                    <a:pt x="726" y="535"/>
                    <a:pt x="726" y="535"/>
                  </a:cubicBezTo>
                  <a:cubicBezTo>
                    <a:pt x="720" y="535"/>
                    <a:pt x="711" y="535"/>
                    <a:pt x="709" y="529"/>
                  </a:cubicBezTo>
                  <a:cubicBezTo>
                    <a:pt x="708" y="529"/>
                    <a:pt x="706" y="529"/>
                    <a:pt x="706" y="528"/>
                  </a:cubicBezTo>
                  <a:cubicBezTo>
                    <a:pt x="703" y="522"/>
                    <a:pt x="701" y="523"/>
                    <a:pt x="696" y="519"/>
                  </a:cubicBezTo>
                  <a:cubicBezTo>
                    <a:pt x="690" y="519"/>
                    <a:pt x="690" y="519"/>
                    <a:pt x="690" y="519"/>
                  </a:cubicBezTo>
                  <a:cubicBezTo>
                    <a:pt x="689" y="515"/>
                    <a:pt x="690" y="512"/>
                    <a:pt x="687" y="511"/>
                  </a:cubicBezTo>
                  <a:cubicBezTo>
                    <a:pt x="683" y="510"/>
                    <a:pt x="677" y="509"/>
                    <a:pt x="677" y="506"/>
                  </a:cubicBezTo>
                  <a:cubicBezTo>
                    <a:pt x="677" y="504"/>
                    <a:pt x="677" y="504"/>
                    <a:pt x="677" y="504"/>
                  </a:cubicBezTo>
                  <a:cubicBezTo>
                    <a:pt x="677" y="505"/>
                    <a:pt x="680" y="504"/>
                    <a:pt x="680" y="504"/>
                  </a:cubicBezTo>
                  <a:cubicBezTo>
                    <a:pt x="680" y="504"/>
                    <a:pt x="676" y="503"/>
                    <a:pt x="674" y="503"/>
                  </a:cubicBezTo>
                  <a:cubicBezTo>
                    <a:pt x="674" y="503"/>
                    <a:pt x="669" y="503"/>
                    <a:pt x="669" y="504"/>
                  </a:cubicBezTo>
                  <a:cubicBezTo>
                    <a:pt x="667" y="507"/>
                    <a:pt x="665" y="506"/>
                    <a:pt x="662" y="506"/>
                  </a:cubicBezTo>
                  <a:cubicBezTo>
                    <a:pt x="660" y="506"/>
                    <a:pt x="657" y="507"/>
                    <a:pt x="657" y="503"/>
                  </a:cubicBezTo>
                  <a:cubicBezTo>
                    <a:pt x="655" y="503"/>
                    <a:pt x="648" y="503"/>
                    <a:pt x="645" y="503"/>
                  </a:cubicBezTo>
                  <a:cubicBezTo>
                    <a:pt x="643" y="503"/>
                    <a:pt x="642" y="502"/>
                    <a:pt x="642" y="500"/>
                  </a:cubicBezTo>
                  <a:cubicBezTo>
                    <a:pt x="639" y="499"/>
                    <a:pt x="634" y="499"/>
                    <a:pt x="633" y="495"/>
                  </a:cubicBezTo>
                  <a:cubicBezTo>
                    <a:pt x="629" y="495"/>
                    <a:pt x="629" y="495"/>
                    <a:pt x="629" y="495"/>
                  </a:cubicBezTo>
                  <a:cubicBezTo>
                    <a:pt x="629" y="499"/>
                    <a:pt x="632" y="495"/>
                    <a:pt x="633" y="499"/>
                  </a:cubicBezTo>
                  <a:cubicBezTo>
                    <a:pt x="628" y="499"/>
                    <a:pt x="628" y="499"/>
                    <a:pt x="628" y="499"/>
                  </a:cubicBezTo>
                  <a:cubicBezTo>
                    <a:pt x="626" y="499"/>
                    <a:pt x="622" y="500"/>
                    <a:pt x="622" y="503"/>
                  </a:cubicBezTo>
                  <a:cubicBezTo>
                    <a:pt x="622" y="506"/>
                    <a:pt x="625" y="508"/>
                    <a:pt x="625" y="511"/>
                  </a:cubicBezTo>
                  <a:cubicBezTo>
                    <a:pt x="625" y="512"/>
                    <a:pt x="623" y="514"/>
                    <a:pt x="622" y="514"/>
                  </a:cubicBezTo>
                  <a:cubicBezTo>
                    <a:pt x="620" y="514"/>
                    <a:pt x="619" y="510"/>
                    <a:pt x="619" y="508"/>
                  </a:cubicBezTo>
                  <a:cubicBezTo>
                    <a:pt x="619" y="505"/>
                    <a:pt x="620" y="502"/>
                    <a:pt x="621" y="498"/>
                  </a:cubicBezTo>
                  <a:cubicBezTo>
                    <a:pt x="622" y="498"/>
                    <a:pt x="623" y="497"/>
                    <a:pt x="623" y="496"/>
                  </a:cubicBezTo>
                  <a:cubicBezTo>
                    <a:pt x="623" y="495"/>
                    <a:pt x="622" y="493"/>
                    <a:pt x="621" y="493"/>
                  </a:cubicBezTo>
                  <a:cubicBezTo>
                    <a:pt x="618" y="493"/>
                    <a:pt x="617" y="496"/>
                    <a:pt x="614" y="497"/>
                  </a:cubicBezTo>
                  <a:cubicBezTo>
                    <a:pt x="609" y="499"/>
                    <a:pt x="605" y="500"/>
                    <a:pt x="600" y="502"/>
                  </a:cubicBezTo>
                  <a:cubicBezTo>
                    <a:pt x="597" y="503"/>
                    <a:pt x="595" y="503"/>
                    <a:pt x="594" y="507"/>
                  </a:cubicBezTo>
                  <a:cubicBezTo>
                    <a:pt x="593" y="509"/>
                    <a:pt x="593" y="512"/>
                    <a:pt x="592" y="513"/>
                  </a:cubicBezTo>
                  <a:cubicBezTo>
                    <a:pt x="590" y="513"/>
                    <a:pt x="587" y="514"/>
                    <a:pt x="587" y="516"/>
                  </a:cubicBezTo>
                  <a:cubicBezTo>
                    <a:pt x="587" y="516"/>
                    <a:pt x="585" y="517"/>
                    <a:pt x="585" y="518"/>
                  </a:cubicBezTo>
                  <a:cubicBezTo>
                    <a:pt x="585" y="518"/>
                    <a:pt x="585" y="518"/>
                    <a:pt x="585" y="519"/>
                  </a:cubicBezTo>
                  <a:cubicBezTo>
                    <a:pt x="585" y="519"/>
                    <a:pt x="585" y="519"/>
                    <a:pt x="583" y="519"/>
                  </a:cubicBezTo>
                  <a:cubicBezTo>
                    <a:pt x="583" y="519"/>
                    <a:pt x="583" y="519"/>
                    <a:pt x="583" y="519"/>
                  </a:cubicBezTo>
                  <a:cubicBezTo>
                    <a:pt x="580" y="516"/>
                    <a:pt x="577" y="511"/>
                    <a:pt x="571" y="511"/>
                  </a:cubicBezTo>
                  <a:cubicBezTo>
                    <a:pt x="565" y="511"/>
                    <a:pt x="562" y="516"/>
                    <a:pt x="557" y="516"/>
                  </a:cubicBezTo>
                  <a:cubicBezTo>
                    <a:pt x="553" y="516"/>
                    <a:pt x="552" y="512"/>
                    <a:pt x="550" y="510"/>
                  </a:cubicBezTo>
                  <a:cubicBezTo>
                    <a:pt x="546" y="509"/>
                    <a:pt x="541" y="507"/>
                    <a:pt x="541" y="502"/>
                  </a:cubicBezTo>
                  <a:cubicBezTo>
                    <a:pt x="541" y="498"/>
                    <a:pt x="541" y="493"/>
                    <a:pt x="541" y="488"/>
                  </a:cubicBezTo>
                  <a:cubicBezTo>
                    <a:pt x="545" y="486"/>
                    <a:pt x="545" y="480"/>
                    <a:pt x="545" y="478"/>
                  </a:cubicBezTo>
                  <a:cubicBezTo>
                    <a:pt x="545" y="477"/>
                    <a:pt x="545" y="476"/>
                    <a:pt x="545" y="474"/>
                  </a:cubicBezTo>
                  <a:cubicBezTo>
                    <a:pt x="541" y="474"/>
                    <a:pt x="539" y="470"/>
                    <a:pt x="533" y="470"/>
                  </a:cubicBezTo>
                  <a:cubicBezTo>
                    <a:pt x="525" y="470"/>
                    <a:pt x="519" y="471"/>
                    <a:pt x="512" y="471"/>
                  </a:cubicBezTo>
                  <a:cubicBezTo>
                    <a:pt x="510" y="471"/>
                    <a:pt x="509" y="470"/>
                    <a:pt x="509" y="469"/>
                  </a:cubicBezTo>
                  <a:cubicBezTo>
                    <a:pt x="509" y="468"/>
                    <a:pt x="509" y="468"/>
                    <a:pt x="509" y="467"/>
                  </a:cubicBezTo>
                  <a:cubicBezTo>
                    <a:pt x="509" y="466"/>
                    <a:pt x="513" y="465"/>
                    <a:pt x="513" y="463"/>
                  </a:cubicBezTo>
                  <a:cubicBezTo>
                    <a:pt x="513" y="460"/>
                    <a:pt x="513" y="457"/>
                    <a:pt x="513" y="454"/>
                  </a:cubicBezTo>
                  <a:cubicBezTo>
                    <a:pt x="517" y="451"/>
                    <a:pt x="516" y="450"/>
                    <a:pt x="516" y="446"/>
                  </a:cubicBezTo>
                  <a:cubicBezTo>
                    <a:pt x="516" y="442"/>
                    <a:pt x="521" y="438"/>
                    <a:pt x="521" y="435"/>
                  </a:cubicBezTo>
                  <a:cubicBezTo>
                    <a:pt x="521" y="434"/>
                    <a:pt x="521" y="433"/>
                    <a:pt x="521" y="433"/>
                  </a:cubicBezTo>
                  <a:cubicBezTo>
                    <a:pt x="521" y="433"/>
                    <a:pt x="517" y="432"/>
                    <a:pt x="516" y="432"/>
                  </a:cubicBezTo>
                  <a:cubicBezTo>
                    <a:pt x="515" y="432"/>
                    <a:pt x="513" y="431"/>
                    <a:pt x="511" y="431"/>
                  </a:cubicBezTo>
                  <a:cubicBezTo>
                    <a:pt x="505" y="431"/>
                    <a:pt x="497" y="434"/>
                    <a:pt x="497" y="440"/>
                  </a:cubicBezTo>
                  <a:cubicBezTo>
                    <a:pt x="497" y="444"/>
                    <a:pt x="494" y="447"/>
                    <a:pt x="493" y="449"/>
                  </a:cubicBezTo>
                  <a:cubicBezTo>
                    <a:pt x="492" y="450"/>
                    <a:pt x="491" y="453"/>
                    <a:pt x="490" y="453"/>
                  </a:cubicBezTo>
                  <a:cubicBezTo>
                    <a:pt x="489" y="453"/>
                    <a:pt x="488" y="452"/>
                    <a:pt x="485" y="452"/>
                  </a:cubicBezTo>
                  <a:cubicBezTo>
                    <a:pt x="481" y="452"/>
                    <a:pt x="477" y="455"/>
                    <a:pt x="473" y="455"/>
                  </a:cubicBezTo>
                  <a:cubicBezTo>
                    <a:pt x="471" y="455"/>
                    <a:pt x="471" y="453"/>
                    <a:pt x="469" y="452"/>
                  </a:cubicBezTo>
                  <a:cubicBezTo>
                    <a:pt x="463" y="450"/>
                    <a:pt x="463" y="446"/>
                    <a:pt x="459" y="442"/>
                  </a:cubicBezTo>
                  <a:cubicBezTo>
                    <a:pt x="457" y="441"/>
                    <a:pt x="454" y="437"/>
                    <a:pt x="453" y="436"/>
                  </a:cubicBezTo>
                  <a:cubicBezTo>
                    <a:pt x="453" y="434"/>
                    <a:pt x="453" y="432"/>
                    <a:pt x="452" y="430"/>
                  </a:cubicBezTo>
                  <a:cubicBezTo>
                    <a:pt x="451" y="429"/>
                    <a:pt x="449" y="428"/>
                    <a:pt x="449" y="426"/>
                  </a:cubicBezTo>
                  <a:cubicBezTo>
                    <a:pt x="449" y="413"/>
                    <a:pt x="449" y="413"/>
                    <a:pt x="449" y="413"/>
                  </a:cubicBezTo>
                  <a:cubicBezTo>
                    <a:pt x="453" y="410"/>
                    <a:pt x="452" y="408"/>
                    <a:pt x="452" y="404"/>
                  </a:cubicBezTo>
                  <a:cubicBezTo>
                    <a:pt x="452" y="403"/>
                    <a:pt x="452" y="402"/>
                    <a:pt x="452" y="400"/>
                  </a:cubicBezTo>
                  <a:cubicBezTo>
                    <a:pt x="452" y="400"/>
                    <a:pt x="452" y="400"/>
                    <a:pt x="452" y="400"/>
                  </a:cubicBezTo>
                  <a:cubicBezTo>
                    <a:pt x="452" y="400"/>
                    <a:pt x="452" y="400"/>
                    <a:pt x="453" y="400"/>
                  </a:cubicBezTo>
                  <a:cubicBezTo>
                    <a:pt x="453" y="399"/>
                    <a:pt x="452" y="398"/>
                    <a:pt x="452" y="398"/>
                  </a:cubicBezTo>
                  <a:cubicBezTo>
                    <a:pt x="452" y="391"/>
                    <a:pt x="455" y="385"/>
                    <a:pt x="460" y="383"/>
                  </a:cubicBezTo>
                  <a:cubicBezTo>
                    <a:pt x="462" y="382"/>
                    <a:pt x="464" y="384"/>
                    <a:pt x="466" y="382"/>
                  </a:cubicBezTo>
                  <a:cubicBezTo>
                    <a:pt x="468" y="379"/>
                    <a:pt x="472" y="373"/>
                    <a:pt x="478" y="373"/>
                  </a:cubicBezTo>
                  <a:cubicBezTo>
                    <a:pt x="481" y="373"/>
                    <a:pt x="482" y="376"/>
                    <a:pt x="485" y="376"/>
                  </a:cubicBezTo>
                  <a:cubicBezTo>
                    <a:pt x="486" y="376"/>
                    <a:pt x="487" y="374"/>
                    <a:pt x="488" y="374"/>
                  </a:cubicBezTo>
                  <a:cubicBezTo>
                    <a:pt x="492" y="374"/>
                    <a:pt x="498" y="381"/>
                    <a:pt x="504" y="378"/>
                  </a:cubicBezTo>
                  <a:cubicBezTo>
                    <a:pt x="502" y="377"/>
                    <a:pt x="504" y="374"/>
                    <a:pt x="504" y="371"/>
                  </a:cubicBezTo>
                  <a:cubicBezTo>
                    <a:pt x="502" y="372"/>
                    <a:pt x="503" y="372"/>
                    <a:pt x="501" y="371"/>
                  </a:cubicBezTo>
                  <a:cubicBezTo>
                    <a:pt x="504" y="370"/>
                    <a:pt x="509" y="370"/>
                    <a:pt x="513" y="369"/>
                  </a:cubicBezTo>
                  <a:cubicBezTo>
                    <a:pt x="513" y="370"/>
                    <a:pt x="514" y="371"/>
                    <a:pt x="514" y="371"/>
                  </a:cubicBezTo>
                  <a:cubicBezTo>
                    <a:pt x="516" y="371"/>
                    <a:pt x="517" y="369"/>
                    <a:pt x="520" y="369"/>
                  </a:cubicBezTo>
                  <a:cubicBezTo>
                    <a:pt x="526" y="369"/>
                    <a:pt x="528" y="374"/>
                    <a:pt x="532" y="374"/>
                  </a:cubicBezTo>
                  <a:cubicBezTo>
                    <a:pt x="534" y="374"/>
                    <a:pt x="535" y="372"/>
                    <a:pt x="537" y="372"/>
                  </a:cubicBezTo>
                  <a:cubicBezTo>
                    <a:pt x="547" y="372"/>
                    <a:pt x="544" y="385"/>
                    <a:pt x="548" y="393"/>
                  </a:cubicBezTo>
                  <a:cubicBezTo>
                    <a:pt x="550" y="396"/>
                    <a:pt x="552" y="397"/>
                    <a:pt x="555" y="401"/>
                  </a:cubicBezTo>
                  <a:cubicBezTo>
                    <a:pt x="556" y="403"/>
                    <a:pt x="556" y="407"/>
                    <a:pt x="559" y="407"/>
                  </a:cubicBezTo>
                  <a:cubicBezTo>
                    <a:pt x="563" y="407"/>
                    <a:pt x="564" y="402"/>
                    <a:pt x="564" y="398"/>
                  </a:cubicBezTo>
                  <a:cubicBezTo>
                    <a:pt x="564" y="394"/>
                    <a:pt x="561" y="391"/>
                    <a:pt x="561" y="389"/>
                  </a:cubicBezTo>
                  <a:cubicBezTo>
                    <a:pt x="561" y="387"/>
                    <a:pt x="561" y="387"/>
                    <a:pt x="561" y="387"/>
                  </a:cubicBezTo>
                  <a:cubicBezTo>
                    <a:pt x="561" y="380"/>
                    <a:pt x="555" y="378"/>
                    <a:pt x="555" y="370"/>
                  </a:cubicBezTo>
                  <a:cubicBezTo>
                    <a:pt x="555" y="354"/>
                    <a:pt x="569" y="350"/>
                    <a:pt x="579" y="344"/>
                  </a:cubicBezTo>
                  <a:cubicBezTo>
                    <a:pt x="579" y="343"/>
                    <a:pt x="579" y="343"/>
                    <a:pt x="579" y="343"/>
                  </a:cubicBezTo>
                  <a:cubicBezTo>
                    <a:pt x="580" y="342"/>
                    <a:pt x="580" y="341"/>
                    <a:pt x="583" y="340"/>
                  </a:cubicBezTo>
                  <a:cubicBezTo>
                    <a:pt x="584" y="340"/>
                    <a:pt x="586" y="338"/>
                    <a:pt x="588" y="338"/>
                  </a:cubicBezTo>
                  <a:cubicBezTo>
                    <a:pt x="590" y="337"/>
                    <a:pt x="591" y="336"/>
                    <a:pt x="591" y="335"/>
                  </a:cubicBezTo>
                  <a:cubicBezTo>
                    <a:pt x="589" y="333"/>
                    <a:pt x="589" y="333"/>
                    <a:pt x="589" y="333"/>
                  </a:cubicBezTo>
                  <a:cubicBezTo>
                    <a:pt x="589" y="332"/>
                    <a:pt x="589" y="332"/>
                    <a:pt x="589" y="332"/>
                  </a:cubicBezTo>
                  <a:cubicBezTo>
                    <a:pt x="589" y="332"/>
                    <a:pt x="592" y="332"/>
                    <a:pt x="592" y="329"/>
                  </a:cubicBezTo>
                  <a:cubicBezTo>
                    <a:pt x="591" y="329"/>
                    <a:pt x="590" y="329"/>
                    <a:pt x="590" y="327"/>
                  </a:cubicBezTo>
                  <a:cubicBezTo>
                    <a:pt x="591" y="327"/>
                    <a:pt x="593" y="326"/>
                    <a:pt x="593" y="325"/>
                  </a:cubicBezTo>
                  <a:cubicBezTo>
                    <a:pt x="593" y="324"/>
                    <a:pt x="593" y="323"/>
                    <a:pt x="593" y="323"/>
                  </a:cubicBezTo>
                  <a:cubicBezTo>
                    <a:pt x="593" y="323"/>
                    <a:pt x="591" y="323"/>
                    <a:pt x="590" y="323"/>
                  </a:cubicBezTo>
                  <a:cubicBezTo>
                    <a:pt x="589" y="319"/>
                    <a:pt x="590" y="322"/>
                    <a:pt x="590" y="319"/>
                  </a:cubicBezTo>
                  <a:cubicBezTo>
                    <a:pt x="590" y="317"/>
                    <a:pt x="589" y="313"/>
                    <a:pt x="589" y="311"/>
                  </a:cubicBezTo>
                  <a:cubicBezTo>
                    <a:pt x="589" y="311"/>
                    <a:pt x="589" y="309"/>
                    <a:pt x="590" y="308"/>
                  </a:cubicBezTo>
                  <a:cubicBezTo>
                    <a:pt x="590" y="310"/>
                    <a:pt x="593" y="314"/>
                    <a:pt x="593" y="316"/>
                  </a:cubicBezTo>
                  <a:cubicBezTo>
                    <a:pt x="593" y="316"/>
                    <a:pt x="593" y="317"/>
                    <a:pt x="593" y="318"/>
                  </a:cubicBezTo>
                  <a:cubicBezTo>
                    <a:pt x="593" y="318"/>
                    <a:pt x="593" y="319"/>
                    <a:pt x="593" y="319"/>
                  </a:cubicBezTo>
                  <a:cubicBezTo>
                    <a:pt x="594" y="319"/>
                    <a:pt x="598" y="311"/>
                    <a:pt x="598" y="310"/>
                  </a:cubicBezTo>
                  <a:cubicBezTo>
                    <a:pt x="598" y="308"/>
                    <a:pt x="596" y="308"/>
                    <a:pt x="596" y="306"/>
                  </a:cubicBezTo>
                  <a:cubicBezTo>
                    <a:pt x="597" y="305"/>
                    <a:pt x="597" y="305"/>
                    <a:pt x="597" y="305"/>
                  </a:cubicBezTo>
                  <a:cubicBezTo>
                    <a:pt x="597" y="305"/>
                    <a:pt x="598" y="306"/>
                    <a:pt x="599" y="306"/>
                  </a:cubicBezTo>
                  <a:cubicBezTo>
                    <a:pt x="600" y="306"/>
                    <a:pt x="604" y="299"/>
                    <a:pt x="605" y="297"/>
                  </a:cubicBezTo>
                  <a:cubicBezTo>
                    <a:pt x="605" y="297"/>
                    <a:pt x="603" y="295"/>
                    <a:pt x="603" y="294"/>
                  </a:cubicBezTo>
                  <a:cubicBezTo>
                    <a:pt x="603" y="293"/>
                    <a:pt x="604" y="293"/>
                    <a:pt x="604" y="292"/>
                  </a:cubicBezTo>
                  <a:cubicBezTo>
                    <a:pt x="605" y="292"/>
                    <a:pt x="606" y="293"/>
                    <a:pt x="606" y="293"/>
                  </a:cubicBezTo>
                  <a:cubicBezTo>
                    <a:pt x="609" y="293"/>
                    <a:pt x="612" y="292"/>
                    <a:pt x="615" y="291"/>
                  </a:cubicBezTo>
                  <a:cubicBezTo>
                    <a:pt x="613" y="290"/>
                    <a:pt x="611" y="291"/>
                    <a:pt x="609" y="291"/>
                  </a:cubicBezTo>
                  <a:cubicBezTo>
                    <a:pt x="607" y="291"/>
                    <a:pt x="607" y="291"/>
                    <a:pt x="607" y="291"/>
                  </a:cubicBezTo>
                  <a:cubicBezTo>
                    <a:pt x="611" y="287"/>
                    <a:pt x="620" y="290"/>
                    <a:pt x="625" y="286"/>
                  </a:cubicBezTo>
                  <a:cubicBezTo>
                    <a:pt x="626" y="287"/>
                    <a:pt x="629" y="287"/>
                    <a:pt x="633" y="286"/>
                  </a:cubicBezTo>
                  <a:cubicBezTo>
                    <a:pt x="633" y="284"/>
                    <a:pt x="633" y="284"/>
                    <a:pt x="633" y="284"/>
                  </a:cubicBezTo>
                  <a:cubicBezTo>
                    <a:pt x="633" y="284"/>
                    <a:pt x="630" y="286"/>
                    <a:pt x="630" y="286"/>
                  </a:cubicBezTo>
                  <a:cubicBezTo>
                    <a:pt x="628" y="286"/>
                    <a:pt x="627" y="283"/>
                    <a:pt x="627" y="282"/>
                  </a:cubicBezTo>
                  <a:cubicBezTo>
                    <a:pt x="626" y="282"/>
                    <a:pt x="626" y="280"/>
                    <a:pt x="626" y="280"/>
                  </a:cubicBezTo>
                  <a:cubicBezTo>
                    <a:pt x="626" y="271"/>
                    <a:pt x="633" y="269"/>
                    <a:pt x="637" y="265"/>
                  </a:cubicBezTo>
                  <a:cubicBezTo>
                    <a:pt x="639" y="264"/>
                    <a:pt x="639" y="265"/>
                    <a:pt x="642" y="265"/>
                  </a:cubicBezTo>
                  <a:cubicBezTo>
                    <a:pt x="645" y="265"/>
                    <a:pt x="648" y="264"/>
                    <a:pt x="649" y="261"/>
                  </a:cubicBezTo>
                  <a:cubicBezTo>
                    <a:pt x="649" y="261"/>
                    <a:pt x="649" y="260"/>
                    <a:pt x="649" y="259"/>
                  </a:cubicBezTo>
                  <a:cubicBezTo>
                    <a:pt x="649" y="259"/>
                    <a:pt x="649" y="259"/>
                    <a:pt x="649" y="259"/>
                  </a:cubicBezTo>
                  <a:cubicBezTo>
                    <a:pt x="649" y="259"/>
                    <a:pt x="649" y="259"/>
                    <a:pt x="649" y="259"/>
                  </a:cubicBezTo>
                  <a:cubicBezTo>
                    <a:pt x="649" y="259"/>
                    <a:pt x="650" y="259"/>
                    <a:pt x="651" y="259"/>
                  </a:cubicBezTo>
                  <a:cubicBezTo>
                    <a:pt x="652" y="259"/>
                    <a:pt x="658" y="259"/>
                    <a:pt x="660" y="258"/>
                  </a:cubicBezTo>
                  <a:cubicBezTo>
                    <a:pt x="662" y="257"/>
                    <a:pt x="662" y="254"/>
                    <a:pt x="665" y="253"/>
                  </a:cubicBezTo>
                  <a:cubicBezTo>
                    <a:pt x="665" y="257"/>
                    <a:pt x="665" y="257"/>
                    <a:pt x="668" y="257"/>
                  </a:cubicBezTo>
                  <a:cubicBezTo>
                    <a:pt x="663" y="257"/>
                    <a:pt x="655" y="261"/>
                    <a:pt x="655" y="266"/>
                  </a:cubicBezTo>
                  <a:cubicBezTo>
                    <a:pt x="655" y="268"/>
                    <a:pt x="658" y="271"/>
                    <a:pt x="660" y="271"/>
                  </a:cubicBezTo>
                  <a:cubicBezTo>
                    <a:pt x="661" y="271"/>
                    <a:pt x="666" y="265"/>
                    <a:pt x="670" y="264"/>
                  </a:cubicBezTo>
                  <a:cubicBezTo>
                    <a:pt x="671" y="264"/>
                    <a:pt x="687" y="258"/>
                    <a:pt x="687" y="256"/>
                  </a:cubicBezTo>
                  <a:cubicBezTo>
                    <a:pt x="687" y="253"/>
                    <a:pt x="681" y="253"/>
                    <a:pt x="679" y="253"/>
                  </a:cubicBezTo>
                  <a:cubicBezTo>
                    <a:pt x="673" y="253"/>
                    <a:pt x="662" y="247"/>
                    <a:pt x="662" y="241"/>
                  </a:cubicBezTo>
                  <a:cubicBezTo>
                    <a:pt x="662" y="240"/>
                    <a:pt x="664" y="238"/>
                    <a:pt x="665" y="236"/>
                  </a:cubicBezTo>
                  <a:cubicBezTo>
                    <a:pt x="664" y="236"/>
                    <a:pt x="661" y="235"/>
                    <a:pt x="659" y="235"/>
                  </a:cubicBezTo>
                  <a:cubicBezTo>
                    <a:pt x="660" y="233"/>
                    <a:pt x="669" y="232"/>
                    <a:pt x="669" y="228"/>
                  </a:cubicBezTo>
                  <a:cubicBezTo>
                    <a:pt x="669" y="223"/>
                    <a:pt x="662" y="224"/>
                    <a:pt x="657" y="224"/>
                  </a:cubicBezTo>
                  <a:cubicBezTo>
                    <a:pt x="647" y="224"/>
                    <a:pt x="642" y="231"/>
                    <a:pt x="636" y="232"/>
                  </a:cubicBezTo>
                  <a:cubicBezTo>
                    <a:pt x="638" y="226"/>
                    <a:pt x="643" y="228"/>
                    <a:pt x="648" y="223"/>
                  </a:cubicBezTo>
                  <a:cubicBezTo>
                    <a:pt x="651" y="220"/>
                    <a:pt x="649" y="218"/>
                    <a:pt x="654" y="216"/>
                  </a:cubicBezTo>
                  <a:cubicBezTo>
                    <a:pt x="662" y="214"/>
                    <a:pt x="667" y="215"/>
                    <a:pt x="676" y="215"/>
                  </a:cubicBezTo>
                  <a:cubicBezTo>
                    <a:pt x="687" y="215"/>
                    <a:pt x="694" y="219"/>
                    <a:pt x="700" y="210"/>
                  </a:cubicBezTo>
                  <a:cubicBezTo>
                    <a:pt x="704" y="206"/>
                    <a:pt x="722" y="205"/>
                    <a:pt x="722" y="198"/>
                  </a:cubicBezTo>
                  <a:cubicBezTo>
                    <a:pt x="722" y="192"/>
                    <a:pt x="720" y="190"/>
                    <a:pt x="718" y="187"/>
                  </a:cubicBezTo>
                  <a:cubicBezTo>
                    <a:pt x="717" y="187"/>
                    <a:pt x="717" y="185"/>
                    <a:pt x="717" y="183"/>
                  </a:cubicBezTo>
                  <a:cubicBezTo>
                    <a:pt x="717" y="181"/>
                    <a:pt x="717" y="181"/>
                    <a:pt x="717" y="181"/>
                  </a:cubicBezTo>
                  <a:cubicBezTo>
                    <a:pt x="709" y="184"/>
                    <a:pt x="701" y="187"/>
                    <a:pt x="695" y="187"/>
                  </a:cubicBezTo>
                  <a:cubicBezTo>
                    <a:pt x="694" y="187"/>
                    <a:pt x="693" y="187"/>
                    <a:pt x="693" y="187"/>
                  </a:cubicBezTo>
                  <a:cubicBezTo>
                    <a:pt x="697" y="184"/>
                    <a:pt x="710" y="182"/>
                    <a:pt x="711" y="178"/>
                  </a:cubicBezTo>
                  <a:cubicBezTo>
                    <a:pt x="711" y="177"/>
                    <a:pt x="710" y="177"/>
                    <a:pt x="710" y="175"/>
                  </a:cubicBezTo>
                  <a:cubicBezTo>
                    <a:pt x="704" y="176"/>
                    <a:pt x="693" y="174"/>
                    <a:pt x="693" y="166"/>
                  </a:cubicBezTo>
                  <a:cubicBezTo>
                    <a:pt x="693" y="165"/>
                    <a:pt x="693" y="165"/>
                    <a:pt x="693" y="165"/>
                  </a:cubicBezTo>
                  <a:cubicBezTo>
                    <a:pt x="685" y="165"/>
                    <a:pt x="685" y="162"/>
                    <a:pt x="682" y="160"/>
                  </a:cubicBezTo>
                  <a:cubicBezTo>
                    <a:pt x="683" y="159"/>
                    <a:pt x="685" y="158"/>
                    <a:pt x="685" y="156"/>
                  </a:cubicBezTo>
                  <a:cubicBezTo>
                    <a:pt x="685" y="153"/>
                    <a:pt x="683" y="152"/>
                    <a:pt x="683" y="149"/>
                  </a:cubicBezTo>
                  <a:cubicBezTo>
                    <a:pt x="681" y="149"/>
                    <a:pt x="674" y="144"/>
                    <a:pt x="675" y="140"/>
                  </a:cubicBezTo>
                  <a:cubicBezTo>
                    <a:pt x="678" y="135"/>
                    <a:pt x="668" y="133"/>
                    <a:pt x="667" y="127"/>
                  </a:cubicBezTo>
                  <a:cubicBezTo>
                    <a:pt x="667" y="127"/>
                    <a:pt x="665" y="125"/>
                    <a:pt x="664" y="124"/>
                  </a:cubicBezTo>
                  <a:cubicBezTo>
                    <a:pt x="662" y="126"/>
                    <a:pt x="658" y="128"/>
                    <a:pt x="658" y="131"/>
                  </a:cubicBezTo>
                  <a:cubicBezTo>
                    <a:pt x="658" y="134"/>
                    <a:pt x="651" y="143"/>
                    <a:pt x="645" y="143"/>
                  </a:cubicBezTo>
                  <a:cubicBezTo>
                    <a:pt x="641" y="143"/>
                    <a:pt x="641" y="138"/>
                    <a:pt x="638" y="138"/>
                  </a:cubicBezTo>
                  <a:cubicBezTo>
                    <a:pt x="634" y="138"/>
                    <a:pt x="633" y="126"/>
                    <a:pt x="632" y="122"/>
                  </a:cubicBezTo>
                  <a:cubicBezTo>
                    <a:pt x="631" y="115"/>
                    <a:pt x="619" y="120"/>
                    <a:pt x="619" y="112"/>
                  </a:cubicBezTo>
                  <a:cubicBezTo>
                    <a:pt x="612" y="111"/>
                    <a:pt x="611" y="103"/>
                    <a:pt x="605" y="103"/>
                  </a:cubicBezTo>
                  <a:cubicBezTo>
                    <a:pt x="602" y="103"/>
                    <a:pt x="602" y="105"/>
                    <a:pt x="598" y="105"/>
                  </a:cubicBezTo>
                  <a:cubicBezTo>
                    <a:pt x="592" y="105"/>
                    <a:pt x="588" y="101"/>
                    <a:pt x="581" y="101"/>
                  </a:cubicBezTo>
                  <a:cubicBezTo>
                    <a:pt x="578" y="101"/>
                    <a:pt x="575" y="103"/>
                    <a:pt x="575" y="107"/>
                  </a:cubicBezTo>
                  <a:cubicBezTo>
                    <a:pt x="575" y="109"/>
                    <a:pt x="583" y="113"/>
                    <a:pt x="575" y="117"/>
                  </a:cubicBezTo>
                  <a:cubicBezTo>
                    <a:pt x="572" y="119"/>
                    <a:pt x="579" y="124"/>
                    <a:pt x="580" y="127"/>
                  </a:cubicBezTo>
                  <a:cubicBezTo>
                    <a:pt x="581" y="134"/>
                    <a:pt x="574" y="136"/>
                    <a:pt x="571" y="137"/>
                  </a:cubicBezTo>
                  <a:cubicBezTo>
                    <a:pt x="576" y="146"/>
                    <a:pt x="584" y="149"/>
                    <a:pt x="584" y="164"/>
                  </a:cubicBezTo>
                  <a:cubicBezTo>
                    <a:pt x="584" y="168"/>
                    <a:pt x="571" y="178"/>
                    <a:pt x="566" y="179"/>
                  </a:cubicBezTo>
                  <a:cubicBezTo>
                    <a:pt x="574" y="183"/>
                    <a:pt x="571" y="195"/>
                    <a:pt x="574" y="199"/>
                  </a:cubicBezTo>
                  <a:cubicBezTo>
                    <a:pt x="573" y="200"/>
                    <a:pt x="570" y="202"/>
                    <a:pt x="570" y="204"/>
                  </a:cubicBezTo>
                  <a:cubicBezTo>
                    <a:pt x="567" y="204"/>
                    <a:pt x="565" y="209"/>
                    <a:pt x="563" y="207"/>
                  </a:cubicBezTo>
                  <a:cubicBezTo>
                    <a:pt x="558" y="203"/>
                    <a:pt x="550" y="195"/>
                    <a:pt x="550" y="189"/>
                  </a:cubicBezTo>
                  <a:cubicBezTo>
                    <a:pt x="550" y="181"/>
                    <a:pt x="551" y="175"/>
                    <a:pt x="545" y="171"/>
                  </a:cubicBezTo>
                  <a:cubicBezTo>
                    <a:pt x="530" y="171"/>
                    <a:pt x="530" y="171"/>
                    <a:pt x="530" y="171"/>
                  </a:cubicBezTo>
                  <a:cubicBezTo>
                    <a:pt x="521" y="167"/>
                    <a:pt x="512" y="162"/>
                    <a:pt x="502" y="158"/>
                  </a:cubicBezTo>
                  <a:cubicBezTo>
                    <a:pt x="500" y="157"/>
                    <a:pt x="495" y="154"/>
                    <a:pt x="492" y="154"/>
                  </a:cubicBezTo>
                  <a:cubicBezTo>
                    <a:pt x="488" y="154"/>
                    <a:pt x="487" y="157"/>
                    <a:pt x="483" y="157"/>
                  </a:cubicBezTo>
                  <a:cubicBezTo>
                    <a:pt x="483" y="152"/>
                    <a:pt x="480" y="139"/>
                    <a:pt x="475" y="139"/>
                  </a:cubicBezTo>
                  <a:cubicBezTo>
                    <a:pt x="472" y="139"/>
                    <a:pt x="471" y="141"/>
                    <a:pt x="469" y="141"/>
                  </a:cubicBezTo>
                  <a:cubicBezTo>
                    <a:pt x="470" y="139"/>
                    <a:pt x="469" y="138"/>
                    <a:pt x="469" y="131"/>
                  </a:cubicBezTo>
                  <a:cubicBezTo>
                    <a:pt x="469" y="122"/>
                    <a:pt x="472" y="117"/>
                    <a:pt x="477" y="112"/>
                  </a:cubicBezTo>
                  <a:cubicBezTo>
                    <a:pt x="479" y="110"/>
                    <a:pt x="483" y="101"/>
                    <a:pt x="485" y="100"/>
                  </a:cubicBezTo>
                  <a:cubicBezTo>
                    <a:pt x="488" y="99"/>
                    <a:pt x="495" y="101"/>
                    <a:pt x="495" y="96"/>
                  </a:cubicBezTo>
                  <a:cubicBezTo>
                    <a:pt x="495" y="92"/>
                    <a:pt x="486" y="92"/>
                    <a:pt x="483" y="90"/>
                  </a:cubicBezTo>
                  <a:cubicBezTo>
                    <a:pt x="485" y="91"/>
                    <a:pt x="479" y="86"/>
                    <a:pt x="497" y="92"/>
                  </a:cubicBezTo>
                  <a:cubicBezTo>
                    <a:pt x="502" y="93"/>
                    <a:pt x="499" y="87"/>
                    <a:pt x="502" y="87"/>
                  </a:cubicBezTo>
                  <a:cubicBezTo>
                    <a:pt x="502" y="87"/>
                    <a:pt x="504" y="87"/>
                    <a:pt x="507" y="87"/>
                  </a:cubicBezTo>
                  <a:cubicBezTo>
                    <a:pt x="512" y="87"/>
                    <a:pt x="513" y="81"/>
                    <a:pt x="517" y="79"/>
                  </a:cubicBezTo>
                  <a:cubicBezTo>
                    <a:pt x="517" y="75"/>
                    <a:pt x="517" y="75"/>
                    <a:pt x="517" y="75"/>
                  </a:cubicBezTo>
                  <a:cubicBezTo>
                    <a:pt x="509" y="73"/>
                    <a:pt x="503" y="75"/>
                    <a:pt x="500" y="67"/>
                  </a:cubicBezTo>
                  <a:cubicBezTo>
                    <a:pt x="500" y="67"/>
                    <a:pt x="502" y="67"/>
                    <a:pt x="504" y="67"/>
                  </a:cubicBezTo>
                  <a:cubicBezTo>
                    <a:pt x="507" y="71"/>
                    <a:pt x="510" y="73"/>
                    <a:pt x="514" y="73"/>
                  </a:cubicBezTo>
                  <a:cubicBezTo>
                    <a:pt x="518" y="73"/>
                    <a:pt x="524" y="68"/>
                    <a:pt x="524" y="65"/>
                  </a:cubicBezTo>
                  <a:cubicBezTo>
                    <a:pt x="524" y="64"/>
                    <a:pt x="521" y="60"/>
                    <a:pt x="523" y="60"/>
                  </a:cubicBezTo>
                  <a:cubicBezTo>
                    <a:pt x="528" y="60"/>
                    <a:pt x="529" y="65"/>
                    <a:pt x="533" y="65"/>
                  </a:cubicBezTo>
                  <a:cubicBezTo>
                    <a:pt x="535" y="65"/>
                    <a:pt x="536" y="63"/>
                    <a:pt x="540" y="63"/>
                  </a:cubicBezTo>
                  <a:cubicBezTo>
                    <a:pt x="539" y="62"/>
                    <a:pt x="540" y="58"/>
                    <a:pt x="543" y="62"/>
                  </a:cubicBezTo>
                  <a:cubicBezTo>
                    <a:pt x="544" y="64"/>
                    <a:pt x="556" y="54"/>
                    <a:pt x="556" y="51"/>
                  </a:cubicBezTo>
                  <a:cubicBezTo>
                    <a:pt x="556" y="49"/>
                    <a:pt x="551" y="47"/>
                    <a:pt x="551" y="46"/>
                  </a:cubicBezTo>
                  <a:cubicBezTo>
                    <a:pt x="551" y="44"/>
                    <a:pt x="548" y="41"/>
                    <a:pt x="555" y="37"/>
                  </a:cubicBezTo>
                  <a:cubicBezTo>
                    <a:pt x="556" y="35"/>
                    <a:pt x="555" y="35"/>
                    <a:pt x="555" y="31"/>
                  </a:cubicBezTo>
                  <a:cubicBezTo>
                    <a:pt x="548" y="31"/>
                    <a:pt x="549" y="26"/>
                    <a:pt x="540" y="26"/>
                  </a:cubicBezTo>
                  <a:cubicBezTo>
                    <a:pt x="538" y="26"/>
                    <a:pt x="536" y="24"/>
                    <a:pt x="534" y="24"/>
                  </a:cubicBezTo>
                  <a:cubicBezTo>
                    <a:pt x="532" y="24"/>
                    <a:pt x="529" y="26"/>
                    <a:pt x="529" y="29"/>
                  </a:cubicBezTo>
                  <a:cubicBezTo>
                    <a:pt x="529" y="32"/>
                    <a:pt x="532" y="33"/>
                    <a:pt x="532" y="35"/>
                  </a:cubicBezTo>
                  <a:cubicBezTo>
                    <a:pt x="532" y="37"/>
                    <a:pt x="527" y="37"/>
                    <a:pt x="526" y="39"/>
                  </a:cubicBezTo>
                  <a:cubicBezTo>
                    <a:pt x="524" y="43"/>
                    <a:pt x="525" y="46"/>
                    <a:pt x="521" y="50"/>
                  </a:cubicBezTo>
                  <a:cubicBezTo>
                    <a:pt x="516" y="57"/>
                    <a:pt x="509" y="46"/>
                    <a:pt x="509" y="44"/>
                  </a:cubicBezTo>
                  <a:cubicBezTo>
                    <a:pt x="509" y="41"/>
                    <a:pt x="513" y="42"/>
                    <a:pt x="513" y="38"/>
                  </a:cubicBezTo>
                  <a:cubicBezTo>
                    <a:pt x="513" y="37"/>
                    <a:pt x="507" y="30"/>
                    <a:pt x="505" y="30"/>
                  </a:cubicBezTo>
                  <a:cubicBezTo>
                    <a:pt x="498" y="30"/>
                    <a:pt x="503" y="40"/>
                    <a:pt x="496" y="40"/>
                  </a:cubicBezTo>
                  <a:cubicBezTo>
                    <a:pt x="496" y="36"/>
                    <a:pt x="495" y="34"/>
                    <a:pt x="491" y="31"/>
                  </a:cubicBezTo>
                  <a:cubicBezTo>
                    <a:pt x="491" y="30"/>
                    <a:pt x="492" y="29"/>
                    <a:pt x="493" y="29"/>
                  </a:cubicBezTo>
                  <a:cubicBezTo>
                    <a:pt x="489" y="26"/>
                    <a:pt x="484" y="29"/>
                    <a:pt x="482" y="25"/>
                  </a:cubicBezTo>
                  <a:cubicBezTo>
                    <a:pt x="483" y="24"/>
                    <a:pt x="487" y="23"/>
                    <a:pt x="487" y="20"/>
                  </a:cubicBezTo>
                  <a:cubicBezTo>
                    <a:pt x="487" y="15"/>
                    <a:pt x="481" y="16"/>
                    <a:pt x="480" y="12"/>
                  </a:cubicBezTo>
                  <a:cubicBezTo>
                    <a:pt x="480" y="5"/>
                    <a:pt x="475" y="1"/>
                    <a:pt x="466" y="0"/>
                  </a:cubicBezTo>
                  <a:cubicBezTo>
                    <a:pt x="462" y="0"/>
                    <a:pt x="464" y="3"/>
                    <a:pt x="464" y="5"/>
                  </a:cubicBezTo>
                  <a:cubicBezTo>
                    <a:pt x="461" y="6"/>
                    <a:pt x="458" y="5"/>
                    <a:pt x="458" y="9"/>
                  </a:cubicBezTo>
                  <a:cubicBezTo>
                    <a:pt x="458" y="11"/>
                    <a:pt x="460" y="12"/>
                    <a:pt x="460" y="14"/>
                  </a:cubicBezTo>
                  <a:cubicBezTo>
                    <a:pt x="460" y="17"/>
                    <a:pt x="457" y="17"/>
                    <a:pt x="457" y="20"/>
                  </a:cubicBezTo>
                  <a:cubicBezTo>
                    <a:pt x="457" y="27"/>
                    <a:pt x="472" y="23"/>
                    <a:pt x="472" y="30"/>
                  </a:cubicBezTo>
                  <a:cubicBezTo>
                    <a:pt x="472" y="32"/>
                    <a:pt x="470" y="37"/>
                    <a:pt x="470" y="37"/>
                  </a:cubicBezTo>
                  <a:cubicBezTo>
                    <a:pt x="472" y="36"/>
                    <a:pt x="473" y="36"/>
                    <a:pt x="475" y="35"/>
                  </a:cubicBezTo>
                  <a:cubicBezTo>
                    <a:pt x="478" y="44"/>
                    <a:pt x="463" y="40"/>
                    <a:pt x="463" y="51"/>
                  </a:cubicBezTo>
                  <a:cubicBezTo>
                    <a:pt x="456" y="53"/>
                    <a:pt x="461" y="45"/>
                    <a:pt x="460" y="43"/>
                  </a:cubicBezTo>
                  <a:cubicBezTo>
                    <a:pt x="459" y="42"/>
                    <a:pt x="453" y="40"/>
                    <a:pt x="449" y="40"/>
                  </a:cubicBezTo>
                  <a:cubicBezTo>
                    <a:pt x="445" y="40"/>
                    <a:pt x="444" y="43"/>
                    <a:pt x="444" y="47"/>
                  </a:cubicBezTo>
                  <a:cubicBezTo>
                    <a:pt x="440" y="47"/>
                    <a:pt x="437" y="47"/>
                    <a:pt x="424" y="47"/>
                  </a:cubicBezTo>
                  <a:cubicBezTo>
                    <a:pt x="412" y="47"/>
                    <a:pt x="398" y="43"/>
                    <a:pt x="395" y="34"/>
                  </a:cubicBezTo>
                  <a:cubicBezTo>
                    <a:pt x="391" y="35"/>
                    <a:pt x="377" y="35"/>
                    <a:pt x="377" y="40"/>
                  </a:cubicBezTo>
                  <a:cubicBezTo>
                    <a:pt x="377" y="42"/>
                    <a:pt x="378" y="43"/>
                    <a:pt x="380" y="43"/>
                  </a:cubicBezTo>
                  <a:cubicBezTo>
                    <a:pt x="384" y="43"/>
                    <a:pt x="390" y="41"/>
                    <a:pt x="392" y="39"/>
                  </a:cubicBezTo>
                  <a:cubicBezTo>
                    <a:pt x="393" y="46"/>
                    <a:pt x="382" y="40"/>
                    <a:pt x="382" y="48"/>
                  </a:cubicBezTo>
                  <a:cubicBezTo>
                    <a:pt x="382" y="50"/>
                    <a:pt x="384" y="55"/>
                    <a:pt x="383" y="55"/>
                  </a:cubicBezTo>
                  <a:cubicBezTo>
                    <a:pt x="379" y="55"/>
                    <a:pt x="378" y="50"/>
                    <a:pt x="374" y="48"/>
                  </a:cubicBezTo>
                  <a:cubicBezTo>
                    <a:pt x="370" y="47"/>
                    <a:pt x="370" y="47"/>
                    <a:pt x="370" y="47"/>
                  </a:cubicBezTo>
                  <a:cubicBezTo>
                    <a:pt x="365" y="47"/>
                    <a:pt x="361" y="47"/>
                    <a:pt x="356" y="47"/>
                  </a:cubicBezTo>
                  <a:cubicBezTo>
                    <a:pt x="351" y="47"/>
                    <a:pt x="349" y="48"/>
                    <a:pt x="344" y="48"/>
                  </a:cubicBezTo>
                  <a:cubicBezTo>
                    <a:pt x="335" y="49"/>
                    <a:pt x="335" y="45"/>
                    <a:pt x="335" y="45"/>
                  </a:cubicBezTo>
                  <a:cubicBezTo>
                    <a:pt x="335" y="43"/>
                    <a:pt x="341" y="43"/>
                    <a:pt x="343" y="42"/>
                  </a:cubicBezTo>
                  <a:cubicBezTo>
                    <a:pt x="337" y="33"/>
                    <a:pt x="338" y="34"/>
                    <a:pt x="325" y="35"/>
                  </a:cubicBezTo>
                  <a:cubicBezTo>
                    <a:pt x="311" y="36"/>
                    <a:pt x="304" y="25"/>
                    <a:pt x="290" y="25"/>
                  </a:cubicBezTo>
                  <a:cubicBezTo>
                    <a:pt x="286" y="25"/>
                    <a:pt x="284" y="28"/>
                    <a:pt x="281" y="28"/>
                  </a:cubicBezTo>
                  <a:cubicBezTo>
                    <a:pt x="278" y="28"/>
                    <a:pt x="276" y="24"/>
                    <a:pt x="275" y="22"/>
                  </a:cubicBezTo>
                  <a:cubicBezTo>
                    <a:pt x="271" y="23"/>
                    <a:pt x="271" y="28"/>
                    <a:pt x="266" y="28"/>
                  </a:cubicBezTo>
                  <a:cubicBezTo>
                    <a:pt x="262" y="28"/>
                    <a:pt x="256" y="18"/>
                    <a:pt x="254" y="18"/>
                  </a:cubicBezTo>
                  <a:cubicBezTo>
                    <a:pt x="250" y="18"/>
                    <a:pt x="251" y="24"/>
                    <a:pt x="247" y="24"/>
                  </a:cubicBezTo>
                  <a:cubicBezTo>
                    <a:pt x="245" y="24"/>
                    <a:pt x="243" y="23"/>
                    <a:pt x="243" y="21"/>
                  </a:cubicBezTo>
                  <a:cubicBezTo>
                    <a:pt x="236" y="23"/>
                    <a:pt x="233" y="23"/>
                    <a:pt x="227" y="26"/>
                  </a:cubicBezTo>
                  <a:cubicBezTo>
                    <a:pt x="224" y="26"/>
                    <a:pt x="218" y="30"/>
                    <a:pt x="216" y="29"/>
                  </a:cubicBezTo>
                  <a:cubicBezTo>
                    <a:pt x="210" y="23"/>
                    <a:pt x="211" y="30"/>
                    <a:pt x="209" y="30"/>
                  </a:cubicBezTo>
                  <a:cubicBezTo>
                    <a:pt x="195" y="31"/>
                    <a:pt x="205" y="36"/>
                    <a:pt x="203" y="36"/>
                  </a:cubicBezTo>
                  <a:cubicBezTo>
                    <a:pt x="197" y="36"/>
                    <a:pt x="187" y="35"/>
                    <a:pt x="178" y="29"/>
                  </a:cubicBezTo>
                  <a:cubicBezTo>
                    <a:pt x="177" y="29"/>
                    <a:pt x="175" y="27"/>
                    <a:pt x="175" y="26"/>
                  </a:cubicBezTo>
                  <a:cubicBezTo>
                    <a:pt x="173" y="27"/>
                    <a:pt x="173" y="27"/>
                    <a:pt x="173" y="26"/>
                  </a:cubicBezTo>
                  <a:cubicBezTo>
                    <a:pt x="173" y="27"/>
                    <a:pt x="173" y="27"/>
                    <a:pt x="173" y="27"/>
                  </a:cubicBezTo>
                  <a:cubicBezTo>
                    <a:pt x="165" y="25"/>
                    <a:pt x="165" y="22"/>
                    <a:pt x="158" y="22"/>
                  </a:cubicBezTo>
                  <a:cubicBezTo>
                    <a:pt x="154" y="22"/>
                    <a:pt x="151" y="24"/>
                    <a:pt x="147" y="24"/>
                  </a:cubicBezTo>
                  <a:cubicBezTo>
                    <a:pt x="140" y="24"/>
                    <a:pt x="126" y="23"/>
                    <a:pt x="121" y="19"/>
                  </a:cubicBezTo>
                  <a:cubicBezTo>
                    <a:pt x="104" y="19"/>
                    <a:pt x="104" y="19"/>
                    <a:pt x="104" y="19"/>
                  </a:cubicBezTo>
                  <a:cubicBezTo>
                    <a:pt x="100" y="15"/>
                    <a:pt x="100" y="15"/>
                    <a:pt x="97" y="15"/>
                  </a:cubicBezTo>
                  <a:cubicBezTo>
                    <a:pt x="86" y="15"/>
                    <a:pt x="86" y="15"/>
                    <a:pt x="86" y="15"/>
                  </a:cubicBezTo>
                  <a:cubicBezTo>
                    <a:pt x="84" y="11"/>
                    <a:pt x="83" y="13"/>
                    <a:pt x="80" y="12"/>
                  </a:cubicBezTo>
                  <a:cubicBezTo>
                    <a:pt x="79" y="14"/>
                    <a:pt x="77" y="15"/>
                    <a:pt x="75" y="14"/>
                  </a:cubicBezTo>
                  <a:cubicBezTo>
                    <a:pt x="75" y="13"/>
                    <a:pt x="76" y="13"/>
                    <a:pt x="77" y="11"/>
                  </a:cubicBezTo>
                  <a:cubicBezTo>
                    <a:pt x="74" y="10"/>
                    <a:pt x="73" y="8"/>
                    <a:pt x="70" y="8"/>
                  </a:cubicBezTo>
                  <a:cubicBezTo>
                    <a:pt x="66" y="8"/>
                    <a:pt x="64" y="13"/>
                    <a:pt x="60" y="14"/>
                  </a:cubicBezTo>
                  <a:cubicBezTo>
                    <a:pt x="57" y="15"/>
                    <a:pt x="55" y="13"/>
                    <a:pt x="52" y="14"/>
                  </a:cubicBezTo>
                  <a:cubicBezTo>
                    <a:pt x="40" y="18"/>
                    <a:pt x="29" y="27"/>
                    <a:pt x="23" y="35"/>
                  </a:cubicBezTo>
                  <a:cubicBezTo>
                    <a:pt x="10" y="35"/>
                    <a:pt x="10" y="35"/>
                    <a:pt x="10" y="35"/>
                  </a:cubicBezTo>
                  <a:cubicBezTo>
                    <a:pt x="10" y="35"/>
                    <a:pt x="7" y="42"/>
                    <a:pt x="7" y="42"/>
                  </a:cubicBezTo>
                  <a:cubicBezTo>
                    <a:pt x="7" y="43"/>
                    <a:pt x="16" y="46"/>
                    <a:pt x="19" y="47"/>
                  </a:cubicBezTo>
                  <a:cubicBezTo>
                    <a:pt x="21" y="48"/>
                    <a:pt x="24" y="55"/>
                    <a:pt x="25" y="56"/>
                  </a:cubicBezTo>
                  <a:cubicBezTo>
                    <a:pt x="32" y="59"/>
                    <a:pt x="37" y="60"/>
                    <a:pt x="39" y="67"/>
                  </a:cubicBezTo>
                  <a:cubicBezTo>
                    <a:pt x="36" y="68"/>
                    <a:pt x="36" y="68"/>
                    <a:pt x="33" y="68"/>
                  </a:cubicBezTo>
                  <a:cubicBezTo>
                    <a:pt x="28" y="68"/>
                    <a:pt x="24" y="71"/>
                    <a:pt x="24" y="63"/>
                  </a:cubicBezTo>
                  <a:cubicBezTo>
                    <a:pt x="20" y="63"/>
                    <a:pt x="20" y="63"/>
                    <a:pt x="20" y="63"/>
                  </a:cubicBezTo>
                  <a:cubicBezTo>
                    <a:pt x="15" y="67"/>
                    <a:pt x="6" y="69"/>
                    <a:pt x="0" y="73"/>
                  </a:cubicBezTo>
                  <a:cubicBezTo>
                    <a:pt x="1" y="75"/>
                    <a:pt x="3" y="76"/>
                    <a:pt x="7" y="76"/>
                  </a:cubicBezTo>
                  <a:cubicBezTo>
                    <a:pt x="6" y="77"/>
                    <a:pt x="6" y="77"/>
                    <a:pt x="6" y="77"/>
                  </a:cubicBezTo>
                  <a:cubicBezTo>
                    <a:pt x="6" y="79"/>
                    <a:pt x="9" y="79"/>
                    <a:pt x="9" y="83"/>
                  </a:cubicBezTo>
                  <a:cubicBezTo>
                    <a:pt x="11" y="83"/>
                    <a:pt x="16" y="83"/>
                    <a:pt x="21" y="83"/>
                  </a:cubicBezTo>
                  <a:cubicBezTo>
                    <a:pt x="24" y="83"/>
                    <a:pt x="26" y="85"/>
                    <a:pt x="30" y="85"/>
                  </a:cubicBezTo>
                  <a:cubicBezTo>
                    <a:pt x="35" y="85"/>
                    <a:pt x="37" y="82"/>
                    <a:pt x="41" y="82"/>
                  </a:cubicBezTo>
                  <a:cubicBezTo>
                    <a:pt x="42" y="82"/>
                    <a:pt x="41" y="82"/>
                    <a:pt x="45" y="82"/>
                  </a:cubicBezTo>
                  <a:cubicBezTo>
                    <a:pt x="45" y="85"/>
                    <a:pt x="45" y="85"/>
                    <a:pt x="45" y="85"/>
                  </a:cubicBezTo>
                  <a:cubicBezTo>
                    <a:pt x="41" y="85"/>
                    <a:pt x="43" y="84"/>
                    <a:pt x="41" y="86"/>
                  </a:cubicBezTo>
                  <a:cubicBezTo>
                    <a:pt x="41" y="86"/>
                    <a:pt x="44" y="90"/>
                    <a:pt x="44" y="91"/>
                  </a:cubicBezTo>
                  <a:cubicBezTo>
                    <a:pt x="44" y="94"/>
                    <a:pt x="29" y="100"/>
                    <a:pt x="27" y="100"/>
                  </a:cubicBezTo>
                  <a:cubicBezTo>
                    <a:pt x="22" y="100"/>
                    <a:pt x="10" y="106"/>
                    <a:pt x="10" y="113"/>
                  </a:cubicBezTo>
                  <a:cubicBezTo>
                    <a:pt x="10" y="116"/>
                    <a:pt x="17" y="117"/>
                    <a:pt x="19" y="122"/>
                  </a:cubicBezTo>
                  <a:cubicBezTo>
                    <a:pt x="18" y="122"/>
                    <a:pt x="16" y="123"/>
                    <a:pt x="15" y="123"/>
                  </a:cubicBezTo>
                  <a:cubicBezTo>
                    <a:pt x="17" y="125"/>
                    <a:pt x="28" y="133"/>
                    <a:pt x="30" y="133"/>
                  </a:cubicBezTo>
                  <a:cubicBezTo>
                    <a:pt x="31" y="133"/>
                    <a:pt x="33" y="130"/>
                    <a:pt x="35" y="130"/>
                  </a:cubicBezTo>
                  <a:cubicBezTo>
                    <a:pt x="37" y="130"/>
                    <a:pt x="37" y="132"/>
                    <a:pt x="37" y="133"/>
                  </a:cubicBezTo>
                  <a:cubicBezTo>
                    <a:pt x="37" y="135"/>
                    <a:pt x="37" y="135"/>
                    <a:pt x="37" y="138"/>
                  </a:cubicBezTo>
                  <a:cubicBezTo>
                    <a:pt x="37" y="139"/>
                    <a:pt x="38" y="144"/>
                    <a:pt x="39" y="144"/>
                  </a:cubicBezTo>
                  <a:cubicBezTo>
                    <a:pt x="40" y="144"/>
                    <a:pt x="41" y="143"/>
                    <a:pt x="42" y="143"/>
                  </a:cubicBezTo>
                  <a:cubicBezTo>
                    <a:pt x="44" y="143"/>
                    <a:pt x="43" y="143"/>
                    <a:pt x="45" y="143"/>
                  </a:cubicBezTo>
                  <a:cubicBezTo>
                    <a:pt x="45" y="139"/>
                    <a:pt x="45" y="140"/>
                    <a:pt x="45" y="139"/>
                  </a:cubicBezTo>
                  <a:cubicBezTo>
                    <a:pt x="49" y="142"/>
                    <a:pt x="51" y="143"/>
                    <a:pt x="56" y="145"/>
                  </a:cubicBezTo>
                  <a:cubicBezTo>
                    <a:pt x="57" y="143"/>
                    <a:pt x="57" y="142"/>
                    <a:pt x="58" y="140"/>
                  </a:cubicBezTo>
                  <a:cubicBezTo>
                    <a:pt x="60" y="141"/>
                    <a:pt x="61" y="142"/>
                    <a:pt x="64" y="142"/>
                  </a:cubicBezTo>
                  <a:cubicBezTo>
                    <a:pt x="67" y="142"/>
                    <a:pt x="69" y="139"/>
                    <a:pt x="72" y="139"/>
                  </a:cubicBezTo>
                  <a:cubicBezTo>
                    <a:pt x="76" y="139"/>
                    <a:pt x="76" y="139"/>
                    <a:pt x="76" y="139"/>
                  </a:cubicBezTo>
                  <a:cubicBezTo>
                    <a:pt x="70" y="143"/>
                    <a:pt x="70" y="149"/>
                    <a:pt x="65" y="153"/>
                  </a:cubicBezTo>
                  <a:cubicBezTo>
                    <a:pt x="60" y="156"/>
                    <a:pt x="51" y="160"/>
                    <a:pt x="47" y="165"/>
                  </a:cubicBezTo>
                  <a:cubicBezTo>
                    <a:pt x="44" y="169"/>
                    <a:pt x="40" y="166"/>
                    <a:pt x="36" y="169"/>
                  </a:cubicBezTo>
                  <a:cubicBezTo>
                    <a:pt x="34" y="170"/>
                    <a:pt x="32" y="175"/>
                    <a:pt x="29" y="176"/>
                  </a:cubicBezTo>
                  <a:cubicBezTo>
                    <a:pt x="25" y="178"/>
                    <a:pt x="21" y="177"/>
                    <a:pt x="18" y="181"/>
                  </a:cubicBezTo>
                  <a:cubicBezTo>
                    <a:pt x="28" y="184"/>
                    <a:pt x="32" y="174"/>
                    <a:pt x="40" y="173"/>
                  </a:cubicBezTo>
                  <a:cubicBezTo>
                    <a:pt x="47" y="172"/>
                    <a:pt x="55" y="169"/>
                    <a:pt x="58" y="166"/>
                  </a:cubicBezTo>
                  <a:cubicBezTo>
                    <a:pt x="62" y="162"/>
                    <a:pt x="70" y="160"/>
                    <a:pt x="73" y="156"/>
                  </a:cubicBezTo>
                  <a:cubicBezTo>
                    <a:pt x="75" y="153"/>
                    <a:pt x="76" y="151"/>
                    <a:pt x="79" y="150"/>
                  </a:cubicBezTo>
                  <a:cubicBezTo>
                    <a:pt x="84" y="148"/>
                    <a:pt x="89" y="146"/>
                    <a:pt x="89" y="141"/>
                  </a:cubicBezTo>
                  <a:cubicBezTo>
                    <a:pt x="89" y="140"/>
                    <a:pt x="89" y="139"/>
                    <a:pt x="89" y="138"/>
                  </a:cubicBezTo>
                  <a:cubicBezTo>
                    <a:pt x="89" y="130"/>
                    <a:pt x="104" y="119"/>
                    <a:pt x="109" y="119"/>
                  </a:cubicBezTo>
                  <a:cubicBezTo>
                    <a:pt x="110" y="119"/>
                    <a:pt x="110" y="119"/>
                    <a:pt x="112" y="119"/>
                  </a:cubicBezTo>
                  <a:cubicBezTo>
                    <a:pt x="112" y="119"/>
                    <a:pt x="112" y="120"/>
                    <a:pt x="112" y="121"/>
                  </a:cubicBezTo>
                  <a:cubicBezTo>
                    <a:pt x="105" y="123"/>
                    <a:pt x="102" y="126"/>
                    <a:pt x="102" y="131"/>
                  </a:cubicBezTo>
                  <a:cubicBezTo>
                    <a:pt x="102" y="132"/>
                    <a:pt x="101" y="132"/>
                    <a:pt x="102" y="134"/>
                  </a:cubicBezTo>
                  <a:cubicBezTo>
                    <a:pt x="102" y="134"/>
                    <a:pt x="100" y="134"/>
                    <a:pt x="100" y="135"/>
                  </a:cubicBezTo>
                  <a:cubicBezTo>
                    <a:pt x="100" y="136"/>
                    <a:pt x="102" y="137"/>
                    <a:pt x="103" y="137"/>
                  </a:cubicBezTo>
                  <a:cubicBezTo>
                    <a:pt x="108" y="137"/>
                    <a:pt x="122" y="129"/>
                    <a:pt x="125" y="124"/>
                  </a:cubicBezTo>
                  <a:cubicBezTo>
                    <a:pt x="124" y="123"/>
                    <a:pt x="124" y="123"/>
                    <a:pt x="123" y="121"/>
                  </a:cubicBezTo>
                  <a:cubicBezTo>
                    <a:pt x="125" y="120"/>
                    <a:pt x="130" y="118"/>
                    <a:pt x="132" y="117"/>
                  </a:cubicBezTo>
                  <a:cubicBezTo>
                    <a:pt x="136" y="125"/>
                    <a:pt x="146" y="127"/>
                    <a:pt x="154" y="127"/>
                  </a:cubicBezTo>
                  <a:cubicBezTo>
                    <a:pt x="166" y="127"/>
                    <a:pt x="166" y="127"/>
                    <a:pt x="166" y="127"/>
                  </a:cubicBezTo>
                  <a:cubicBezTo>
                    <a:pt x="173" y="131"/>
                    <a:pt x="181" y="132"/>
                    <a:pt x="186" y="136"/>
                  </a:cubicBezTo>
                  <a:cubicBezTo>
                    <a:pt x="189" y="138"/>
                    <a:pt x="192" y="145"/>
                    <a:pt x="197" y="145"/>
                  </a:cubicBezTo>
                  <a:cubicBezTo>
                    <a:pt x="199" y="145"/>
                    <a:pt x="200" y="143"/>
                    <a:pt x="200" y="141"/>
                  </a:cubicBezTo>
                  <a:cubicBezTo>
                    <a:pt x="202" y="143"/>
                    <a:pt x="204" y="145"/>
                    <a:pt x="207" y="145"/>
                  </a:cubicBezTo>
                  <a:cubicBezTo>
                    <a:pt x="208" y="143"/>
                    <a:pt x="210" y="145"/>
                    <a:pt x="211" y="146"/>
                  </a:cubicBezTo>
                  <a:cubicBezTo>
                    <a:pt x="211" y="147"/>
                    <a:pt x="209" y="148"/>
                    <a:pt x="209" y="151"/>
                  </a:cubicBezTo>
                  <a:cubicBezTo>
                    <a:pt x="209" y="153"/>
                    <a:pt x="211" y="155"/>
                    <a:pt x="212" y="155"/>
                  </a:cubicBezTo>
                  <a:cubicBezTo>
                    <a:pt x="215" y="155"/>
                    <a:pt x="213" y="152"/>
                    <a:pt x="217" y="152"/>
                  </a:cubicBezTo>
                  <a:cubicBezTo>
                    <a:pt x="217" y="152"/>
                    <a:pt x="217" y="153"/>
                    <a:pt x="217" y="155"/>
                  </a:cubicBezTo>
                  <a:cubicBezTo>
                    <a:pt x="217" y="156"/>
                    <a:pt x="214" y="157"/>
                    <a:pt x="214" y="158"/>
                  </a:cubicBezTo>
                  <a:cubicBezTo>
                    <a:pt x="214" y="160"/>
                    <a:pt x="215" y="162"/>
                    <a:pt x="218" y="162"/>
                  </a:cubicBezTo>
                  <a:cubicBezTo>
                    <a:pt x="222" y="162"/>
                    <a:pt x="225" y="162"/>
                    <a:pt x="225" y="165"/>
                  </a:cubicBezTo>
                  <a:cubicBezTo>
                    <a:pt x="225" y="167"/>
                    <a:pt x="225" y="167"/>
                    <a:pt x="225" y="169"/>
                  </a:cubicBezTo>
                  <a:cubicBezTo>
                    <a:pt x="225" y="169"/>
                    <a:pt x="225" y="170"/>
                    <a:pt x="226" y="170"/>
                  </a:cubicBezTo>
                  <a:cubicBezTo>
                    <a:pt x="224" y="169"/>
                    <a:pt x="223" y="167"/>
                    <a:pt x="223" y="164"/>
                  </a:cubicBezTo>
                  <a:cubicBezTo>
                    <a:pt x="218" y="163"/>
                    <a:pt x="217" y="163"/>
                    <a:pt x="217" y="168"/>
                  </a:cubicBezTo>
                  <a:cubicBezTo>
                    <a:pt x="220" y="166"/>
                    <a:pt x="218" y="168"/>
                    <a:pt x="222" y="168"/>
                  </a:cubicBezTo>
                  <a:cubicBezTo>
                    <a:pt x="221" y="169"/>
                    <a:pt x="222" y="171"/>
                    <a:pt x="222" y="173"/>
                  </a:cubicBezTo>
                  <a:cubicBezTo>
                    <a:pt x="222" y="173"/>
                    <a:pt x="225" y="178"/>
                    <a:pt x="227" y="178"/>
                  </a:cubicBezTo>
                  <a:cubicBezTo>
                    <a:pt x="228" y="178"/>
                    <a:pt x="228" y="177"/>
                    <a:pt x="228" y="175"/>
                  </a:cubicBezTo>
                  <a:cubicBezTo>
                    <a:pt x="228" y="174"/>
                    <a:pt x="228" y="172"/>
                    <a:pt x="227" y="171"/>
                  </a:cubicBezTo>
                  <a:cubicBezTo>
                    <a:pt x="229" y="173"/>
                    <a:pt x="232" y="175"/>
                    <a:pt x="235" y="175"/>
                  </a:cubicBezTo>
                  <a:cubicBezTo>
                    <a:pt x="236" y="175"/>
                    <a:pt x="236" y="175"/>
                    <a:pt x="238" y="175"/>
                  </a:cubicBezTo>
                  <a:cubicBezTo>
                    <a:pt x="238" y="176"/>
                    <a:pt x="239" y="177"/>
                    <a:pt x="239" y="178"/>
                  </a:cubicBezTo>
                  <a:cubicBezTo>
                    <a:pt x="239" y="181"/>
                    <a:pt x="238" y="187"/>
                    <a:pt x="241" y="188"/>
                  </a:cubicBezTo>
                  <a:cubicBezTo>
                    <a:pt x="243" y="189"/>
                    <a:pt x="245" y="189"/>
                    <a:pt x="246" y="190"/>
                  </a:cubicBezTo>
                  <a:cubicBezTo>
                    <a:pt x="248" y="192"/>
                    <a:pt x="246" y="195"/>
                    <a:pt x="249" y="197"/>
                  </a:cubicBezTo>
                  <a:cubicBezTo>
                    <a:pt x="249" y="197"/>
                    <a:pt x="255" y="201"/>
                    <a:pt x="255" y="201"/>
                  </a:cubicBezTo>
                  <a:cubicBezTo>
                    <a:pt x="256" y="206"/>
                    <a:pt x="257" y="213"/>
                    <a:pt x="265" y="213"/>
                  </a:cubicBezTo>
                  <a:cubicBezTo>
                    <a:pt x="266" y="217"/>
                    <a:pt x="274" y="214"/>
                    <a:pt x="276" y="220"/>
                  </a:cubicBezTo>
                  <a:cubicBezTo>
                    <a:pt x="276" y="222"/>
                    <a:pt x="282" y="223"/>
                    <a:pt x="284" y="225"/>
                  </a:cubicBezTo>
                  <a:cubicBezTo>
                    <a:pt x="285" y="226"/>
                    <a:pt x="286" y="227"/>
                    <a:pt x="287" y="227"/>
                  </a:cubicBezTo>
                  <a:cubicBezTo>
                    <a:pt x="287" y="227"/>
                    <a:pt x="287" y="227"/>
                    <a:pt x="287" y="227"/>
                  </a:cubicBezTo>
                  <a:cubicBezTo>
                    <a:pt x="288" y="227"/>
                    <a:pt x="290" y="230"/>
                    <a:pt x="290" y="232"/>
                  </a:cubicBezTo>
                  <a:cubicBezTo>
                    <a:pt x="290" y="234"/>
                    <a:pt x="288" y="237"/>
                    <a:pt x="286" y="238"/>
                  </a:cubicBezTo>
                  <a:cubicBezTo>
                    <a:pt x="285" y="236"/>
                    <a:pt x="283" y="234"/>
                    <a:pt x="280" y="234"/>
                  </a:cubicBezTo>
                  <a:cubicBezTo>
                    <a:pt x="279" y="234"/>
                    <a:pt x="276" y="234"/>
                    <a:pt x="276" y="236"/>
                  </a:cubicBezTo>
                  <a:cubicBezTo>
                    <a:pt x="276" y="241"/>
                    <a:pt x="282" y="243"/>
                    <a:pt x="282" y="248"/>
                  </a:cubicBezTo>
                  <a:cubicBezTo>
                    <a:pt x="282" y="255"/>
                    <a:pt x="276" y="267"/>
                    <a:pt x="278" y="273"/>
                  </a:cubicBezTo>
                  <a:cubicBezTo>
                    <a:pt x="280" y="279"/>
                    <a:pt x="278" y="287"/>
                    <a:pt x="281" y="292"/>
                  </a:cubicBezTo>
                  <a:cubicBezTo>
                    <a:pt x="279" y="293"/>
                    <a:pt x="277" y="294"/>
                    <a:pt x="278" y="296"/>
                  </a:cubicBezTo>
                  <a:cubicBezTo>
                    <a:pt x="282" y="303"/>
                    <a:pt x="287" y="313"/>
                    <a:pt x="292" y="314"/>
                  </a:cubicBezTo>
                  <a:cubicBezTo>
                    <a:pt x="291" y="323"/>
                    <a:pt x="297" y="326"/>
                    <a:pt x="300" y="334"/>
                  </a:cubicBezTo>
                  <a:cubicBezTo>
                    <a:pt x="301" y="335"/>
                    <a:pt x="300" y="339"/>
                    <a:pt x="302" y="339"/>
                  </a:cubicBezTo>
                  <a:cubicBezTo>
                    <a:pt x="310" y="343"/>
                    <a:pt x="322" y="347"/>
                    <a:pt x="325" y="355"/>
                  </a:cubicBezTo>
                  <a:cubicBezTo>
                    <a:pt x="325" y="355"/>
                    <a:pt x="325" y="355"/>
                    <a:pt x="325" y="355"/>
                  </a:cubicBezTo>
                  <a:cubicBezTo>
                    <a:pt x="325" y="360"/>
                    <a:pt x="328" y="362"/>
                    <a:pt x="331" y="366"/>
                  </a:cubicBezTo>
                  <a:cubicBezTo>
                    <a:pt x="332" y="368"/>
                    <a:pt x="332" y="375"/>
                    <a:pt x="334" y="376"/>
                  </a:cubicBezTo>
                  <a:cubicBezTo>
                    <a:pt x="338" y="379"/>
                    <a:pt x="342" y="384"/>
                    <a:pt x="345" y="389"/>
                  </a:cubicBezTo>
                  <a:cubicBezTo>
                    <a:pt x="347" y="391"/>
                    <a:pt x="342" y="391"/>
                    <a:pt x="341" y="391"/>
                  </a:cubicBezTo>
                  <a:cubicBezTo>
                    <a:pt x="343" y="394"/>
                    <a:pt x="348" y="393"/>
                    <a:pt x="351" y="396"/>
                  </a:cubicBezTo>
                  <a:cubicBezTo>
                    <a:pt x="353" y="399"/>
                    <a:pt x="357" y="401"/>
                    <a:pt x="357" y="404"/>
                  </a:cubicBezTo>
                  <a:cubicBezTo>
                    <a:pt x="357" y="410"/>
                    <a:pt x="357" y="410"/>
                    <a:pt x="357" y="410"/>
                  </a:cubicBezTo>
                  <a:cubicBezTo>
                    <a:pt x="357" y="411"/>
                    <a:pt x="358" y="411"/>
                    <a:pt x="360" y="412"/>
                  </a:cubicBezTo>
                  <a:cubicBezTo>
                    <a:pt x="362" y="413"/>
                    <a:pt x="365" y="419"/>
                    <a:pt x="369" y="419"/>
                  </a:cubicBezTo>
                  <a:cubicBezTo>
                    <a:pt x="369" y="420"/>
                    <a:pt x="372" y="423"/>
                    <a:pt x="372" y="423"/>
                  </a:cubicBezTo>
                  <a:cubicBezTo>
                    <a:pt x="373" y="423"/>
                    <a:pt x="374" y="421"/>
                    <a:pt x="374" y="420"/>
                  </a:cubicBezTo>
                  <a:cubicBezTo>
                    <a:pt x="374" y="418"/>
                    <a:pt x="371" y="414"/>
                    <a:pt x="370" y="416"/>
                  </a:cubicBezTo>
                  <a:cubicBezTo>
                    <a:pt x="365" y="413"/>
                    <a:pt x="364" y="408"/>
                    <a:pt x="362" y="402"/>
                  </a:cubicBezTo>
                  <a:cubicBezTo>
                    <a:pt x="361" y="397"/>
                    <a:pt x="356" y="395"/>
                    <a:pt x="355" y="390"/>
                  </a:cubicBezTo>
                  <a:cubicBezTo>
                    <a:pt x="353" y="386"/>
                    <a:pt x="353" y="384"/>
                    <a:pt x="350" y="380"/>
                  </a:cubicBezTo>
                  <a:cubicBezTo>
                    <a:pt x="348" y="378"/>
                    <a:pt x="345" y="378"/>
                    <a:pt x="343" y="375"/>
                  </a:cubicBezTo>
                  <a:cubicBezTo>
                    <a:pt x="341" y="371"/>
                    <a:pt x="339" y="368"/>
                    <a:pt x="339" y="363"/>
                  </a:cubicBezTo>
                  <a:cubicBezTo>
                    <a:pt x="339" y="362"/>
                    <a:pt x="339" y="361"/>
                    <a:pt x="339" y="360"/>
                  </a:cubicBezTo>
                  <a:cubicBezTo>
                    <a:pt x="342" y="363"/>
                    <a:pt x="346" y="363"/>
                    <a:pt x="350" y="365"/>
                  </a:cubicBezTo>
                  <a:cubicBezTo>
                    <a:pt x="352" y="366"/>
                    <a:pt x="351" y="371"/>
                    <a:pt x="353" y="373"/>
                  </a:cubicBezTo>
                  <a:cubicBezTo>
                    <a:pt x="355" y="375"/>
                    <a:pt x="355" y="379"/>
                    <a:pt x="357" y="381"/>
                  </a:cubicBezTo>
                  <a:cubicBezTo>
                    <a:pt x="359" y="383"/>
                    <a:pt x="361" y="386"/>
                    <a:pt x="364" y="389"/>
                  </a:cubicBezTo>
                  <a:cubicBezTo>
                    <a:pt x="365" y="388"/>
                    <a:pt x="365" y="388"/>
                    <a:pt x="367" y="389"/>
                  </a:cubicBezTo>
                  <a:cubicBezTo>
                    <a:pt x="367" y="394"/>
                    <a:pt x="374" y="394"/>
                    <a:pt x="376" y="398"/>
                  </a:cubicBezTo>
                  <a:cubicBezTo>
                    <a:pt x="377" y="401"/>
                    <a:pt x="375" y="403"/>
                    <a:pt x="377" y="405"/>
                  </a:cubicBezTo>
                  <a:cubicBezTo>
                    <a:pt x="380" y="407"/>
                    <a:pt x="383" y="408"/>
                    <a:pt x="385" y="411"/>
                  </a:cubicBezTo>
                  <a:cubicBezTo>
                    <a:pt x="390" y="415"/>
                    <a:pt x="398" y="422"/>
                    <a:pt x="401" y="430"/>
                  </a:cubicBezTo>
                  <a:cubicBezTo>
                    <a:pt x="401" y="432"/>
                    <a:pt x="403" y="433"/>
                    <a:pt x="403" y="435"/>
                  </a:cubicBezTo>
                  <a:cubicBezTo>
                    <a:pt x="403" y="438"/>
                    <a:pt x="401" y="439"/>
                    <a:pt x="401" y="442"/>
                  </a:cubicBezTo>
                  <a:cubicBezTo>
                    <a:pt x="401" y="444"/>
                    <a:pt x="402" y="446"/>
                    <a:pt x="404" y="446"/>
                  </a:cubicBezTo>
                  <a:cubicBezTo>
                    <a:pt x="405" y="449"/>
                    <a:pt x="412" y="451"/>
                    <a:pt x="415" y="454"/>
                  </a:cubicBezTo>
                  <a:cubicBezTo>
                    <a:pt x="415" y="454"/>
                    <a:pt x="416" y="454"/>
                    <a:pt x="417" y="455"/>
                  </a:cubicBezTo>
                  <a:cubicBezTo>
                    <a:pt x="420" y="457"/>
                    <a:pt x="422" y="456"/>
                    <a:pt x="425" y="457"/>
                  </a:cubicBezTo>
                  <a:cubicBezTo>
                    <a:pt x="428" y="459"/>
                    <a:pt x="429" y="462"/>
                    <a:pt x="432" y="463"/>
                  </a:cubicBezTo>
                  <a:cubicBezTo>
                    <a:pt x="434" y="463"/>
                    <a:pt x="436" y="462"/>
                    <a:pt x="438" y="463"/>
                  </a:cubicBezTo>
                  <a:cubicBezTo>
                    <a:pt x="441" y="464"/>
                    <a:pt x="448" y="470"/>
                    <a:pt x="451" y="470"/>
                  </a:cubicBezTo>
                  <a:cubicBezTo>
                    <a:pt x="453" y="470"/>
                    <a:pt x="454" y="469"/>
                    <a:pt x="456" y="470"/>
                  </a:cubicBezTo>
                  <a:cubicBezTo>
                    <a:pt x="457" y="471"/>
                    <a:pt x="459" y="472"/>
                    <a:pt x="461" y="472"/>
                  </a:cubicBezTo>
                  <a:cubicBezTo>
                    <a:pt x="465" y="472"/>
                    <a:pt x="465" y="468"/>
                    <a:pt x="469" y="468"/>
                  </a:cubicBezTo>
                  <a:cubicBezTo>
                    <a:pt x="471" y="468"/>
                    <a:pt x="472" y="467"/>
                    <a:pt x="474" y="471"/>
                  </a:cubicBezTo>
                  <a:cubicBezTo>
                    <a:pt x="476" y="471"/>
                    <a:pt x="476" y="471"/>
                    <a:pt x="476" y="471"/>
                  </a:cubicBezTo>
                  <a:cubicBezTo>
                    <a:pt x="482" y="471"/>
                    <a:pt x="483" y="478"/>
                    <a:pt x="490" y="482"/>
                  </a:cubicBezTo>
                  <a:cubicBezTo>
                    <a:pt x="494" y="484"/>
                    <a:pt x="497" y="483"/>
                    <a:pt x="502" y="485"/>
                  </a:cubicBezTo>
                  <a:cubicBezTo>
                    <a:pt x="505" y="486"/>
                    <a:pt x="507" y="488"/>
                    <a:pt x="511" y="488"/>
                  </a:cubicBezTo>
                  <a:cubicBezTo>
                    <a:pt x="513" y="488"/>
                    <a:pt x="514" y="487"/>
                    <a:pt x="516" y="487"/>
                  </a:cubicBezTo>
                  <a:cubicBezTo>
                    <a:pt x="516" y="487"/>
                    <a:pt x="516" y="487"/>
                    <a:pt x="517" y="487"/>
                  </a:cubicBezTo>
                  <a:cubicBezTo>
                    <a:pt x="518" y="491"/>
                    <a:pt x="522" y="494"/>
                    <a:pt x="526" y="498"/>
                  </a:cubicBezTo>
                  <a:cubicBezTo>
                    <a:pt x="527" y="499"/>
                    <a:pt x="528" y="500"/>
                    <a:pt x="529" y="502"/>
                  </a:cubicBezTo>
                  <a:cubicBezTo>
                    <a:pt x="530" y="505"/>
                    <a:pt x="528" y="507"/>
                    <a:pt x="531" y="511"/>
                  </a:cubicBezTo>
                  <a:cubicBezTo>
                    <a:pt x="533" y="511"/>
                    <a:pt x="533" y="511"/>
                    <a:pt x="533" y="511"/>
                  </a:cubicBezTo>
                  <a:cubicBezTo>
                    <a:pt x="533" y="511"/>
                    <a:pt x="533" y="510"/>
                    <a:pt x="533" y="509"/>
                  </a:cubicBezTo>
                  <a:cubicBezTo>
                    <a:pt x="533" y="509"/>
                    <a:pt x="541" y="514"/>
                    <a:pt x="542" y="515"/>
                  </a:cubicBezTo>
                  <a:cubicBezTo>
                    <a:pt x="543" y="517"/>
                    <a:pt x="543" y="519"/>
                    <a:pt x="546" y="520"/>
                  </a:cubicBezTo>
                  <a:cubicBezTo>
                    <a:pt x="546" y="520"/>
                    <a:pt x="547" y="521"/>
                    <a:pt x="547" y="521"/>
                  </a:cubicBezTo>
                  <a:cubicBezTo>
                    <a:pt x="549" y="521"/>
                    <a:pt x="552" y="520"/>
                    <a:pt x="554" y="521"/>
                  </a:cubicBezTo>
                  <a:cubicBezTo>
                    <a:pt x="556" y="523"/>
                    <a:pt x="558" y="527"/>
                    <a:pt x="562" y="527"/>
                  </a:cubicBezTo>
                  <a:cubicBezTo>
                    <a:pt x="563" y="527"/>
                    <a:pt x="565" y="526"/>
                    <a:pt x="565" y="524"/>
                  </a:cubicBezTo>
                  <a:cubicBezTo>
                    <a:pt x="565" y="524"/>
                    <a:pt x="563" y="523"/>
                    <a:pt x="563" y="522"/>
                  </a:cubicBezTo>
                  <a:cubicBezTo>
                    <a:pt x="563" y="520"/>
                    <a:pt x="570" y="516"/>
                    <a:pt x="571" y="516"/>
                  </a:cubicBezTo>
                  <a:cubicBezTo>
                    <a:pt x="574" y="516"/>
                    <a:pt x="574" y="519"/>
                    <a:pt x="577" y="520"/>
                  </a:cubicBezTo>
                  <a:cubicBezTo>
                    <a:pt x="576" y="521"/>
                    <a:pt x="575" y="521"/>
                    <a:pt x="575" y="522"/>
                  </a:cubicBezTo>
                  <a:cubicBezTo>
                    <a:pt x="575" y="523"/>
                    <a:pt x="578" y="524"/>
                    <a:pt x="578" y="524"/>
                  </a:cubicBezTo>
                  <a:cubicBezTo>
                    <a:pt x="578" y="524"/>
                    <a:pt x="578" y="524"/>
                    <a:pt x="579" y="524"/>
                  </a:cubicBezTo>
                  <a:cubicBezTo>
                    <a:pt x="578" y="524"/>
                    <a:pt x="578" y="525"/>
                    <a:pt x="578" y="525"/>
                  </a:cubicBezTo>
                  <a:cubicBezTo>
                    <a:pt x="578" y="529"/>
                    <a:pt x="582" y="529"/>
                    <a:pt x="582" y="533"/>
                  </a:cubicBezTo>
                  <a:cubicBezTo>
                    <a:pt x="582" y="536"/>
                    <a:pt x="580" y="537"/>
                    <a:pt x="580" y="539"/>
                  </a:cubicBezTo>
                  <a:cubicBezTo>
                    <a:pt x="580" y="541"/>
                    <a:pt x="581" y="542"/>
                    <a:pt x="581" y="544"/>
                  </a:cubicBezTo>
                  <a:cubicBezTo>
                    <a:pt x="581" y="545"/>
                    <a:pt x="581" y="545"/>
                    <a:pt x="581" y="545"/>
                  </a:cubicBezTo>
                  <a:cubicBezTo>
                    <a:pt x="581" y="547"/>
                    <a:pt x="581" y="547"/>
                    <a:pt x="581" y="547"/>
                  </a:cubicBezTo>
                  <a:cubicBezTo>
                    <a:pt x="581" y="548"/>
                    <a:pt x="582" y="549"/>
                    <a:pt x="583" y="549"/>
                  </a:cubicBezTo>
                  <a:cubicBezTo>
                    <a:pt x="582" y="556"/>
                    <a:pt x="576" y="554"/>
                    <a:pt x="574" y="559"/>
                  </a:cubicBezTo>
                  <a:cubicBezTo>
                    <a:pt x="572" y="563"/>
                    <a:pt x="571" y="569"/>
                    <a:pt x="564" y="569"/>
                  </a:cubicBezTo>
                  <a:cubicBezTo>
                    <a:pt x="565" y="579"/>
                    <a:pt x="560" y="578"/>
                    <a:pt x="560" y="583"/>
                  </a:cubicBezTo>
                  <a:cubicBezTo>
                    <a:pt x="560" y="586"/>
                    <a:pt x="560" y="591"/>
                    <a:pt x="563" y="591"/>
                  </a:cubicBezTo>
                  <a:cubicBezTo>
                    <a:pt x="565" y="591"/>
                    <a:pt x="565" y="590"/>
                    <a:pt x="567" y="591"/>
                  </a:cubicBezTo>
                  <a:cubicBezTo>
                    <a:pt x="566" y="595"/>
                    <a:pt x="562" y="595"/>
                    <a:pt x="560" y="599"/>
                  </a:cubicBezTo>
                  <a:cubicBezTo>
                    <a:pt x="559" y="600"/>
                    <a:pt x="557" y="603"/>
                    <a:pt x="557" y="606"/>
                  </a:cubicBezTo>
                  <a:cubicBezTo>
                    <a:pt x="557" y="610"/>
                    <a:pt x="560" y="614"/>
                    <a:pt x="563" y="617"/>
                  </a:cubicBezTo>
                  <a:cubicBezTo>
                    <a:pt x="564" y="618"/>
                    <a:pt x="566" y="617"/>
                    <a:pt x="566" y="619"/>
                  </a:cubicBezTo>
                  <a:cubicBezTo>
                    <a:pt x="567" y="620"/>
                    <a:pt x="567" y="623"/>
                    <a:pt x="569" y="625"/>
                  </a:cubicBezTo>
                  <a:cubicBezTo>
                    <a:pt x="570" y="626"/>
                    <a:pt x="571" y="625"/>
                    <a:pt x="572" y="627"/>
                  </a:cubicBezTo>
                  <a:cubicBezTo>
                    <a:pt x="574" y="631"/>
                    <a:pt x="575" y="634"/>
                    <a:pt x="577" y="639"/>
                  </a:cubicBezTo>
                  <a:cubicBezTo>
                    <a:pt x="579" y="644"/>
                    <a:pt x="583" y="648"/>
                    <a:pt x="585" y="654"/>
                  </a:cubicBezTo>
                  <a:cubicBezTo>
                    <a:pt x="586" y="657"/>
                    <a:pt x="589" y="659"/>
                    <a:pt x="589" y="662"/>
                  </a:cubicBezTo>
                  <a:cubicBezTo>
                    <a:pt x="589" y="665"/>
                    <a:pt x="588" y="667"/>
                    <a:pt x="590" y="669"/>
                  </a:cubicBezTo>
                  <a:cubicBezTo>
                    <a:pt x="594" y="673"/>
                    <a:pt x="597" y="676"/>
                    <a:pt x="604" y="678"/>
                  </a:cubicBezTo>
                  <a:cubicBezTo>
                    <a:pt x="607" y="679"/>
                    <a:pt x="608" y="680"/>
                    <a:pt x="611" y="683"/>
                  </a:cubicBezTo>
                  <a:cubicBezTo>
                    <a:pt x="614" y="685"/>
                    <a:pt x="616" y="685"/>
                    <a:pt x="619" y="687"/>
                  </a:cubicBezTo>
                  <a:cubicBezTo>
                    <a:pt x="623" y="689"/>
                    <a:pt x="627" y="692"/>
                    <a:pt x="629" y="698"/>
                  </a:cubicBezTo>
                  <a:cubicBezTo>
                    <a:pt x="630" y="700"/>
                    <a:pt x="631" y="713"/>
                    <a:pt x="631" y="716"/>
                  </a:cubicBezTo>
                  <a:cubicBezTo>
                    <a:pt x="631" y="719"/>
                    <a:pt x="629" y="725"/>
                    <a:pt x="629" y="729"/>
                  </a:cubicBezTo>
                  <a:cubicBezTo>
                    <a:pt x="629" y="731"/>
                    <a:pt x="629" y="731"/>
                    <a:pt x="629" y="739"/>
                  </a:cubicBezTo>
                  <a:cubicBezTo>
                    <a:pt x="629" y="741"/>
                    <a:pt x="629" y="745"/>
                    <a:pt x="629" y="746"/>
                  </a:cubicBezTo>
                  <a:cubicBezTo>
                    <a:pt x="629" y="747"/>
                    <a:pt x="629" y="748"/>
                    <a:pt x="629" y="749"/>
                  </a:cubicBezTo>
                  <a:cubicBezTo>
                    <a:pt x="629" y="756"/>
                    <a:pt x="623" y="762"/>
                    <a:pt x="623" y="771"/>
                  </a:cubicBezTo>
                  <a:cubicBezTo>
                    <a:pt x="623" y="774"/>
                    <a:pt x="620" y="777"/>
                    <a:pt x="621" y="781"/>
                  </a:cubicBezTo>
                  <a:cubicBezTo>
                    <a:pt x="621" y="798"/>
                    <a:pt x="621" y="798"/>
                    <a:pt x="621" y="798"/>
                  </a:cubicBezTo>
                  <a:cubicBezTo>
                    <a:pt x="620" y="804"/>
                    <a:pt x="620" y="808"/>
                    <a:pt x="618" y="813"/>
                  </a:cubicBezTo>
                  <a:cubicBezTo>
                    <a:pt x="618" y="814"/>
                    <a:pt x="617" y="814"/>
                    <a:pt x="616" y="814"/>
                  </a:cubicBezTo>
                  <a:cubicBezTo>
                    <a:pt x="615" y="816"/>
                    <a:pt x="615" y="819"/>
                    <a:pt x="614" y="821"/>
                  </a:cubicBezTo>
                  <a:cubicBezTo>
                    <a:pt x="612" y="824"/>
                    <a:pt x="609" y="829"/>
                    <a:pt x="609" y="834"/>
                  </a:cubicBezTo>
                  <a:cubicBezTo>
                    <a:pt x="609" y="836"/>
                    <a:pt x="609" y="842"/>
                    <a:pt x="610" y="842"/>
                  </a:cubicBezTo>
                  <a:cubicBezTo>
                    <a:pt x="610" y="842"/>
                    <a:pt x="611" y="843"/>
                    <a:pt x="611" y="845"/>
                  </a:cubicBezTo>
                  <a:cubicBezTo>
                    <a:pt x="611" y="846"/>
                    <a:pt x="610" y="846"/>
                    <a:pt x="609" y="846"/>
                  </a:cubicBezTo>
                  <a:cubicBezTo>
                    <a:pt x="608" y="850"/>
                    <a:pt x="606" y="852"/>
                    <a:pt x="606" y="856"/>
                  </a:cubicBezTo>
                  <a:cubicBezTo>
                    <a:pt x="606" y="859"/>
                    <a:pt x="608" y="864"/>
                    <a:pt x="610" y="864"/>
                  </a:cubicBezTo>
                  <a:cubicBezTo>
                    <a:pt x="611" y="864"/>
                    <a:pt x="612" y="862"/>
                    <a:pt x="614" y="862"/>
                  </a:cubicBezTo>
                  <a:cubicBezTo>
                    <a:pt x="615" y="861"/>
                    <a:pt x="613" y="862"/>
                    <a:pt x="617" y="862"/>
                  </a:cubicBezTo>
                  <a:cubicBezTo>
                    <a:pt x="617" y="865"/>
                    <a:pt x="617" y="865"/>
                    <a:pt x="617" y="865"/>
                  </a:cubicBezTo>
                  <a:cubicBezTo>
                    <a:pt x="609" y="899"/>
                    <a:pt x="609" y="899"/>
                    <a:pt x="609" y="899"/>
                  </a:cubicBezTo>
                  <a:cubicBezTo>
                    <a:pt x="605" y="899"/>
                    <a:pt x="606" y="893"/>
                    <a:pt x="602" y="893"/>
                  </a:cubicBezTo>
                  <a:cubicBezTo>
                    <a:pt x="601" y="893"/>
                    <a:pt x="600" y="895"/>
                    <a:pt x="600" y="895"/>
                  </a:cubicBezTo>
                  <a:cubicBezTo>
                    <a:pt x="601" y="895"/>
                    <a:pt x="601" y="895"/>
                    <a:pt x="601" y="895"/>
                  </a:cubicBezTo>
                  <a:cubicBezTo>
                    <a:pt x="601" y="899"/>
                    <a:pt x="601" y="899"/>
                    <a:pt x="601" y="899"/>
                  </a:cubicBezTo>
                  <a:cubicBezTo>
                    <a:pt x="601" y="902"/>
                    <a:pt x="603" y="905"/>
                    <a:pt x="603" y="907"/>
                  </a:cubicBezTo>
                  <a:cubicBezTo>
                    <a:pt x="603" y="911"/>
                    <a:pt x="598" y="912"/>
                    <a:pt x="598" y="916"/>
                  </a:cubicBezTo>
                  <a:cubicBezTo>
                    <a:pt x="598" y="920"/>
                    <a:pt x="601" y="928"/>
                    <a:pt x="601" y="933"/>
                  </a:cubicBezTo>
                  <a:cubicBezTo>
                    <a:pt x="601" y="934"/>
                    <a:pt x="601" y="935"/>
                    <a:pt x="601" y="936"/>
                  </a:cubicBezTo>
                  <a:cubicBezTo>
                    <a:pt x="601" y="941"/>
                    <a:pt x="607" y="940"/>
                    <a:pt x="607" y="946"/>
                  </a:cubicBezTo>
                  <a:cubicBezTo>
                    <a:pt x="607" y="947"/>
                    <a:pt x="606" y="948"/>
                    <a:pt x="605" y="950"/>
                  </a:cubicBezTo>
                  <a:cubicBezTo>
                    <a:pt x="606" y="950"/>
                    <a:pt x="606" y="950"/>
                    <a:pt x="607" y="951"/>
                  </a:cubicBezTo>
                  <a:cubicBezTo>
                    <a:pt x="607" y="953"/>
                    <a:pt x="603" y="953"/>
                    <a:pt x="603" y="955"/>
                  </a:cubicBezTo>
                  <a:cubicBezTo>
                    <a:pt x="603" y="955"/>
                    <a:pt x="604" y="956"/>
                    <a:pt x="605" y="957"/>
                  </a:cubicBezTo>
                  <a:cubicBezTo>
                    <a:pt x="608" y="960"/>
                    <a:pt x="610" y="964"/>
                    <a:pt x="616" y="964"/>
                  </a:cubicBezTo>
                  <a:cubicBezTo>
                    <a:pt x="616" y="965"/>
                    <a:pt x="617" y="967"/>
                    <a:pt x="618" y="967"/>
                  </a:cubicBezTo>
                  <a:cubicBezTo>
                    <a:pt x="620" y="967"/>
                    <a:pt x="621" y="967"/>
                    <a:pt x="623" y="967"/>
                  </a:cubicBezTo>
                  <a:cubicBezTo>
                    <a:pt x="623" y="971"/>
                    <a:pt x="628" y="971"/>
                    <a:pt x="631" y="972"/>
                  </a:cubicBezTo>
                  <a:cubicBezTo>
                    <a:pt x="635" y="973"/>
                    <a:pt x="633" y="979"/>
                    <a:pt x="638" y="979"/>
                  </a:cubicBezTo>
                  <a:cubicBezTo>
                    <a:pt x="640" y="979"/>
                    <a:pt x="642" y="979"/>
                    <a:pt x="645" y="979"/>
                  </a:cubicBezTo>
                  <a:cubicBezTo>
                    <a:pt x="645" y="979"/>
                    <a:pt x="646" y="979"/>
                    <a:pt x="647" y="979"/>
                  </a:cubicBezTo>
                  <a:cubicBezTo>
                    <a:pt x="648" y="979"/>
                    <a:pt x="648" y="979"/>
                    <a:pt x="649" y="979"/>
                  </a:cubicBezTo>
                  <a:cubicBezTo>
                    <a:pt x="651" y="979"/>
                    <a:pt x="657" y="974"/>
                    <a:pt x="660" y="974"/>
                  </a:cubicBezTo>
                  <a:cubicBezTo>
                    <a:pt x="662" y="974"/>
                    <a:pt x="663" y="974"/>
                    <a:pt x="664" y="973"/>
                  </a:cubicBezTo>
                  <a:cubicBezTo>
                    <a:pt x="658" y="970"/>
                    <a:pt x="652" y="968"/>
                    <a:pt x="647" y="963"/>
                  </a:cubicBezTo>
                  <a:cubicBezTo>
                    <a:pt x="644" y="960"/>
                    <a:pt x="644" y="949"/>
                    <a:pt x="640" y="947"/>
                  </a:cubicBezTo>
                  <a:cubicBezTo>
                    <a:pt x="639" y="947"/>
                    <a:pt x="637" y="944"/>
                    <a:pt x="637" y="942"/>
                  </a:cubicBezTo>
                  <a:cubicBezTo>
                    <a:pt x="637" y="937"/>
                    <a:pt x="638" y="934"/>
                    <a:pt x="640" y="931"/>
                  </a:cubicBezTo>
                  <a:cubicBezTo>
                    <a:pt x="643" y="929"/>
                    <a:pt x="646" y="931"/>
                    <a:pt x="648" y="928"/>
                  </a:cubicBezTo>
                  <a:cubicBezTo>
                    <a:pt x="649" y="925"/>
                    <a:pt x="648" y="922"/>
                    <a:pt x="650" y="920"/>
                  </a:cubicBezTo>
                  <a:cubicBezTo>
                    <a:pt x="653" y="917"/>
                    <a:pt x="659" y="916"/>
                    <a:pt x="659" y="910"/>
                  </a:cubicBezTo>
                  <a:cubicBezTo>
                    <a:pt x="659" y="903"/>
                    <a:pt x="649" y="906"/>
                    <a:pt x="649" y="897"/>
                  </a:cubicBezTo>
                  <a:cubicBezTo>
                    <a:pt x="649" y="893"/>
                    <a:pt x="652" y="890"/>
                    <a:pt x="656" y="889"/>
                  </a:cubicBezTo>
                  <a:cubicBezTo>
                    <a:pt x="657" y="889"/>
                    <a:pt x="661" y="889"/>
                    <a:pt x="662" y="886"/>
                  </a:cubicBezTo>
                  <a:cubicBezTo>
                    <a:pt x="663" y="880"/>
                    <a:pt x="663" y="876"/>
                    <a:pt x="667" y="872"/>
                  </a:cubicBezTo>
                  <a:cubicBezTo>
                    <a:pt x="666" y="872"/>
                    <a:pt x="665" y="871"/>
                    <a:pt x="665" y="869"/>
                  </a:cubicBezTo>
                  <a:cubicBezTo>
                    <a:pt x="667" y="869"/>
                    <a:pt x="668" y="871"/>
                    <a:pt x="671" y="871"/>
                  </a:cubicBezTo>
                  <a:cubicBezTo>
                    <a:pt x="671" y="871"/>
                    <a:pt x="673" y="869"/>
                    <a:pt x="673" y="868"/>
                  </a:cubicBezTo>
                  <a:cubicBezTo>
                    <a:pt x="673" y="867"/>
                    <a:pt x="672" y="867"/>
                    <a:pt x="671" y="866"/>
                  </a:cubicBezTo>
                  <a:cubicBezTo>
                    <a:pt x="670" y="866"/>
                    <a:pt x="669" y="867"/>
                    <a:pt x="668" y="867"/>
                  </a:cubicBezTo>
                  <a:cubicBezTo>
                    <a:pt x="666" y="867"/>
                    <a:pt x="663" y="861"/>
                    <a:pt x="663" y="858"/>
                  </a:cubicBezTo>
                  <a:cubicBezTo>
                    <a:pt x="663" y="857"/>
                    <a:pt x="664" y="856"/>
                    <a:pt x="665" y="856"/>
                  </a:cubicBezTo>
                  <a:cubicBezTo>
                    <a:pt x="670" y="856"/>
                    <a:pt x="671" y="859"/>
                    <a:pt x="676" y="859"/>
                  </a:cubicBezTo>
                  <a:cubicBezTo>
                    <a:pt x="677" y="859"/>
                    <a:pt x="681" y="857"/>
                    <a:pt x="681" y="856"/>
                  </a:cubicBezTo>
                  <a:cubicBezTo>
                    <a:pt x="681" y="855"/>
                    <a:pt x="681" y="854"/>
                    <a:pt x="681" y="854"/>
                  </a:cubicBezTo>
                  <a:cubicBezTo>
                    <a:pt x="681" y="851"/>
                    <a:pt x="680" y="844"/>
                    <a:pt x="683" y="841"/>
                  </a:cubicBezTo>
                  <a:cubicBezTo>
                    <a:pt x="685" y="839"/>
                    <a:pt x="692" y="841"/>
                    <a:pt x="696" y="840"/>
                  </a:cubicBezTo>
                  <a:cubicBezTo>
                    <a:pt x="702" y="838"/>
                    <a:pt x="706" y="839"/>
                    <a:pt x="710" y="836"/>
                  </a:cubicBezTo>
                  <a:cubicBezTo>
                    <a:pt x="712" y="833"/>
                    <a:pt x="714" y="832"/>
                    <a:pt x="716" y="829"/>
                  </a:cubicBezTo>
                  <a:cubicBezTo>
                    <a:pt x="717" y="827"/>
                    <a:pt x="717" y="825"/>
                    <a:pt x="717" y="823"/>
                  </a:cubicBezTo>
                  <a:cubicBezTo>
                    <a:pt x="717" y="820"/>
                    <a:pt x="713" y="820"/>
                    <a:pt x="713" y="818"/>
                  </a:cubicBezTo>
                  <a:cubicBezTo>
                    <a:pt x="712" y="815"/>
                    <a:pt x="712" y="812"/>
                    <a:pt x="710" y="811"/>
                  </a:cubicBezTo>
                  <a:cubicBezTo>
                    <a:pt x="709" y="810"/>
                    <a:pt x="706" y="809"/>
                    <a:pt x="706" y="807"/>
                  </a:cubicBezTo>
                  <a:cubicBezTo>
                    <a:pt x="706" y="806"/>
                    <a:pt x="707" y="806"/>
                    <a:pt x="708" y="806"/>
                  </a:cubicBezTo>
                  <a:cubicBezTo>
                    <a:pt x="711" y="806"/>
                    <a:pt x="714" y="808"/>
                    <a:pt x="717" y="808"/>
                  </a:cubicBezTo>
                  <a:cubicBezTo>
                    <a:pt x="719" y="808"/>
                    <a:pt x="724" y="811"/>
                    <a:pt x="728" y="811"/>
                  </a:cubicBezTo>
                  <a:cubicBezTo>
                    <a:pt x="738" y="811"/>
                    <a:pt x="740" y="800"/>
                    <a:pt x="744" y="793"/>
                  </a:cubicBezTo>
                  <a:cubicBezTo>
                    <a:pt x="748" y="787"/>
                    <a:pt x="753" y="786"/>
                    <a:pt x="757" y="780"/>
                  </a:cubicBezTo>
                  <a:cubicBezTo>
                    <a:pt x="759" y="777"/>
                    <a:pt x="757" y="775"/>
                    <a:pt x="761" y="773"/>
                  </a:cubicBezTo>
                  <a:cubicBezTo>
                    <a:pt x="761" y="773"/>
                    <a:pt x="761" y="773"/>
                    <a:pt x="761" y="773"/>
                  </a:cubicBezTo>
                  <a:cubicBezTo>
                    <a:pt x="761" y="768"/>
                    <a:pt x="765" y="764"/>
                    <a:pt x="769" y="762"/>
                  </a:cubicBezTo>
                  <a:cubicBezTo>
                    <a:pt x="769" y="751"/>
                    <a:pt x="769" y="751"/>
                    <a:pt x="769" y="751"/>
                  </a:cubicBezTo>
                  <a:cubicBezTo>
                    <a:pt x="769" y="747"/>
                    <a:pt x="769" y="744"/>
                    <a:pt x="772" y="741"/>
                  </a:cubicBezTo>
                  <a:cubicBezTo>
                    <a:pt x="773" y="739"/>
                    <a:pt x="776" y="739"/>
                    <a:pt x="778" y="736"/>
                  </a:cubicBezTo>
                  <a:cubicBezTo>
                    <a:pt x="782" y="730"/>
                    <a:pt x="788" y="733"/>
                    <a:pt x="793" y="727"/>
                  </a:cubicBezTo>
                  <a:cubicBezTo>
                    <a:pt x="794" y="727"/>
                    <a:pt x="794" y="726"/>
                    <a:pt x="796" y="725"/>
                  </a:cubicBezTo>
                  <a:cubicBezTo>
                    <a:pt x="799" y="723"/>
                    <a:pt x="802" y="724"/>
                    <a:pt x="807" y="724"/>
                  </a:cubicBezTo>
                  <a:cubicBezTo>
                    <a:pt x="810" y="724"/>
                    <a:pt x="815" y="720"/>
                    <a:pt x="817" y="718"/>
                  </a:cubicBezTo>
                  <a:cubicBezTo>
                    <a:pt x="817" y="717"/>
                    <a:pt x="817" y="714"/>
                    <a:pt x="818" y="713"/>
                  </a:cubicBezTo>
                  <a:cubicBezTo>
                    <a:pt x="821" y="708"/>
                    <a:pt x="822" y="706"/>
                    <a:pt x="826" y="701"/>
                  </a:cubicBezTo>
                  <a:cubicBezTo>
                    <a:pt x="826" y="700"/>
                    <a:pt x="827" y="695"/>
                    <a:pt x="827" y="693"/>
                  </a:cubicBezTo>
                  <a:cubicBezTo>
                    <a:pt x="827" y="691"/>
                    <a:pt x="829" y="689"/>
                    <a:pt x="830" y="688"/>
                  </a:cubicBezTo>
                  <a:cubicBezTo>
                    <a:pt x="830" y="687"/>
                    <a:pt x="831" y="686"/>
                    <a:pt x="831" y="685"/>
                  </a:cubicBezTo>
                  <a:cubicBezTo>
                    <a:pt x="831" y="682"/>
                    <a:pt x="832" y="678"/>
                    <a:pt x="832" y="674"/>
                  </a:cubicBezTo>
                  <a:cubicBezTo>
                    <a:pt x="832" y="669"/>
                    <a:pt x="829" y="661"/>
                    <a:pt x="832" y="658"/>
                  </a:cubicBezTo>
                  <a:cubicBezTo>
                    <a:pt x="835" y="656"/>
                    <a:pt x="837" y="655"/>
                    <a:pt x="840" y="652"/>
                  </a:cubicBezTo>
                  <a:cubicBezTo>
                    <a:pt x="841" y="650"/>
                    <a:pt x="842" y="649"/>
                    <a:pt x="843" y="647"/>
                  </a:cubicBezTo>
                  <a:cubicBezTo>
                    <a:pt x="849" y="638"/>
                    <a:pt x="859" y="634"/>
                    <a:pt x="859" y="617"/>
                  </a:cubicBezTo>
                  <a:cubicBezTo>
                    <a:pt x="859" y="612"/>
                    <a:pt x="857" y="607"/>
                    <a:pt x="853" y="606"/>
                  </a:cubicBezTo>
                  <a:close/>
                  <a:moveTo>
                    <a:pt x="566" y="281"/>
                  </a:moveTo>
                  <a:cubicBezTo>
                    <a:pt x="567" y="280"/>
                    <a:pt x="568" y="280"/>
                    <a:pt x="568" y="279"/>
                  </a:cubicBezTo>
                  <a:cubicBezTo>
                    <a:pt x="568" y="280"/>
                    <a:pt x="567" y="280"/>
                    <a:pt x="566" y="281"/>
                  </a:cubicBezTo>
                  <a:close/>
                  <a:moveTo>
                    <a:pt x="569" y="272"/>
                  </a:moveTo>
                  <a:cubicBezTo>
                    <a:pt x="574" y="270"/>
                    <a:pt x="584" y="267"/>
                    <a:pt x="590" y="267"/>
                  </a:cubicBezTo>
                  <a:cubicBezTo>
                    <a:pt x="590" y="276"/>
                    <a:pt x="575" y="274"/>
                    <a:pt x="569" y="274"/>
                  </a:cubicBezTo>
                  <a:cubicBezTo>
                    <a:pt x="568" y="274"/>
                    <a:pt x="568" y="274"/>
                    <a:pt x="566" y="274"/>
                  </a:cubicBezTo>
                  <a:cubicBezTo>
                    <a:pt x="566" y="274"/>
                    <a:pt x="567" y="275"/>
                    <a:pt x="567" y="275"/>
                  </a:cubicBezTo>
                  <a:cubicBezTo>
                    <a:pt x="567" y="275"/>
                    <a:pt x="566" y="274"/>
                    <a:pt x="566" y="273"/>
                  </a:cubicBezTo>
                  <a:cubicBezTo>
                    <a:pt x="566" y="272"/>
                    <a:pt x="568" y="272"/>
                    <a:pt x="569" y="272"/>
                  </a:cubicBezTo>
                  <a:close/>
                  <a:moveTo>
                    <a:pt x="565" y="281"/>
                  </a:moveTo>
                  <a:cubicBezTo>
                    <a:pt x="560" y="284"/>
                    <a:pt x="552" y="287"/>
                    <a:pt x="547" y="287"/>
                  </a:cubicBezTo>
                  <a:cubicBezTo>
                    <a:pt x="545" y="287"/>
                    <a:pt x="544" y="284"/>
                    <a:pt x="544" y="282"/>
                  </a:cubicBezTo>
                  <a:cubicBezTo>
                    <a:pt x="545" y="283"/>
                    <a:pt x="546" y="284"/>
                    <a:pt x="548" y="284"/>
                  </a:cubicBezTo>
                  <a:cubicBezTo>
                    <a:pt x="550" y="284"/>
                    <a:pt x="550" y="283"/>
                    <a:pt x="551" y="282"/>
                  </a:cubicBezTo>
                  <a:cubicBezTo>
                    <a:pt x="553" y="280"/>
                    <a:pt x="556" y="280"/>
                    <a:pt x="559" y="280"/>
                  </a:cubicBezTo>
                  <a:cubicBezTo>
                    <a:pt x="562" y="280"/>
                    <a:pt x="564" y="282"/>
                    <a:pt x="565" y="281"/>
                  </a:cubicBezTo>
                  <a:close/>
                  <a:moveTo>
                    <a:pt x="504" y="234"/>
                  </a:moveTo>
                  <a:cubicBezTo>
                    <a:pt x="507" y="233"/>
                    <a:pt x="507" y="234"/>
                    <a:pt x="510" y="233"/>
                  </a:cubicBezTo>
                  <a:cubicBezTo>
                    <a:pt x="512" y="232"/>
                    <a:pt x="511" y="228"/>
                    <a:pt x="513" y="228"/>
                  </a:cubicBezTo>
                  <a:cubicBezTo>
                    <a:pt x="516" y="228"/>
                    <a:pt x="518" y="233"/>
                    <a:pt x="519" y="234"/>
                  </a:cubicBezTo>
                  <a:cubicBezTo>
                    <a:pt x="519" y="233"/>
                    <a:pt x="519" y="231"/>
                    <a:pt x="519" y="231"/>
                  </a:cubicBezTo>
                  <a:cubicBezTo>
                    <a:pt x="520" y="231"/>
                    <a:pt x="520" y="231"/>
                    <a:pt x="521" y="231"/>
                  </a:cubicBezTo>
                  <a:cubicBezTo>
                    <a:pt x="522" y="231"/>
                    <a:pt x="532" y="238"/>
                    <a:pt x="532" y="239"/>
                  </a:cubicBezTo>
                  <a:cubicBezTo>
                    <a:pt x="533" y="242"/>
                    <a:pt x="532" y="243"/>
                    <a:pt x="534" y="245"/>
                  </a:cubicBezTo>
                  <a:cubicBezTo>
                    <a:pt x="539" y="250"/>
                    <a:pt x="546" y="251"/>
                    <a:pt x="552" y="251"/>
                  </a:cubicBezTo>
                  <a:cubicBezTo>
                    <a:pt x="558" y="251"/>
                    <a:pt x="558" y="251"/>
                    <a:pt x="558" y="251"/>
                  </a:cubicBezTo>
                  <a:cubicBezTo>
                    <a:pt x="560" y="255"/>
                    <a:pt x="564" y="256"/>
                    <a:pt x="564" y="259"/>
                  </a:cubicBezTo>
                  <a:cubicBezTo>
                    <a:pt x="564" y="261"/>
                    <a:pt x="563" y="263"/>
                    <a:pt x="562" y="263"/>
                  </a:cubicBezTo>
                  <a:cubicBezTo>
                    <a:pt x="559" y="263"/>
                    <a:pt x="556" y="260"/>
                    <a:pt x="555" y="259"/>
                  </a:cubicBezTo>
                  <a:cubicBezTo>
                    <a:pt x="554" y="263"/>
                    <a:pt x="552" y="274"/>
                    <a:pt x="549" y="274"/>
                  </a:cubicBezTo>
                  <a:cubicBezTo>
                    <a:pt x="547" y="272"/>
                    <a:pt x="547" y="270"/>
                    <a:pt x="546" y="267"/>
                  </a:cubicBezTo>
                  <a:cubicBezTo>
                    <a:pt x="544" y="267"/>
                    <a:pt x="544" y="268"/>
                    <a:pt x="541" y="268"/>
                  </a:cubicBezTo>
                  <a:cubicBezTo>
                    <a:pt x="542" y="265"/>
                    <a:pt x="544" y="263"/>
                    <a:pt x="544" y="260"/>
                  </a:cubicBezTo>
                  <a:cubicBezTo>
                    <a:pt x="544" y="257"/>
                    <a:pt x="536" y="253"/>
                    <a:pt x="534" y="253"/>
                  </a:cubicBezTo>
                  <a:cubicBezTo>
                    <a:pt x="530" y="253"/>
                    <a:pt x="535" y="259"/>
                    <a:pt x="526" y="259"/>
                  </a:cubicBezTo>
                  <a:cubicBezTo>
                    <a:pt x="524" y="259"/>
                    <a:pt x="525" y="266"/>
                    <a:pt x="525" y="269"/>
                  </a:cubicBezTo>
                  <a:cubicBezTo>
                    <a:pt x="525" y="269"/>
                    <a:pt x="525" y="274"/>
                    <a:pt x="525" y="276"/>
                  </a:cubicBezTo>
                  <a:cubicBezTo>
                    <a:pt x="525" y="279"/>
                    <a:pt x="523" y="286"/>
                    <a:pt x="519" y="286"/>
                  </a:cubicBezTo>
                  <a:cubicBezTo>
                    <a:pt x="517" y="286"/>
                    <a:pt x="514" y="284"/>
                    <a:pt x="514" y="282"/>
                  </a:cubicBezTo>
                  <a:cubicBezTo>
                    <a:pt x="514" y="276"/>
                    <a:pt x="515" y="264"/>
                    <a:pt x="519" y="259"/>
                  </a:cubicBezTo>
                  <a:cubicBezTo>
                    <a:pt x="517" y="259"/>
                    <a:pt x="516" y="261"/>
                    <a:pt x="514" y="262"/>
                  </a:cubicBezTo>
                  <a:cubicBezTo>
                    <a:pt x="514" y="258"/>
                    <a:pt x="522" y="251"/>
                    <a:pt x="527" y="251"/>
                  </a:cubicBezTo>
                  <a:cubicBezTo>
                    <a:pt x="529" y="251"/>
                    <a:pt x="533" y="253"/>
                    <a:pt x="537" y="251"/>
                  </a:cubicBezTo>
                  <a:cubicBezTo>
                    <a:pt x="537" y="249"/>
                    <a:pt x="537" y="249"/>
                    <a:pt x="537" y="249"/>
                  </a:cubicBezTo>
                  <a:cubicBezTo>
                    <a:pt x="533" y="249"/>
                    <a:pt x="530" y="246"/>
                    <a:pt x="525" y="246"/>
                  </a:cubicBezTo>
                  <a:cubicBezTo>
                    <a:pt x="522" y="246"/>
                    <a:pt x="522" y="249"/>
                    <a:pt x="519" y="249"/>
                  </a:cubicBezTo>
                  <a:cubicBezTo>
                    <a:pt x="517" y="249"/>
                    <a:pt x="515" y="247"/>
                    <a:pt x="515" y="247"/>
                  </a:cubicBezTo>
                  <a:cubicBezTo>
                    <a:pt x="511" y="247"/>
                    <a:pt x="511" y="247"/>
                    <a:pt x="511" y="247"/>
                  </a:cubicBezTo>
                  <a:cubicBezTo>
                    <a:pt x="512" y="243"/>
                    <a:pt x="513" y="244"/>
                    <a:pt x="513" y="240"/>
                  </a:cubicBezTo>
                  <a:cubicBezTo>
                    <a:pt x="510" y="241"/>
                    <a:pt x="506" y="245"/>
                    <a:pt x="503" y="245"/>
                  </a:cubicBezTo>
                  <a:cubicBezTo>
                    <a:pt x="501" y="245"/>
                    <a:pt x="501" y="248"/>
                    <a:pt x="497" y="248"/>
                  </a:cubicBezTo>
                  <a:cubicBezTo>
                    <a:pt x="495" y="248"/>
                    <a:pt x="494" y="247"/>
                    <a:pt x="494" y="245"/>
                  </a:cubicBezTo>
                  <a:cubicBezTo>
                    <a:pt x="492" y="246"/>
                    <a:pt x="491" y="247"/>
                    <a:pt x="490" y="247"/>
                  </a:cubicBezTo>
                  <a:cubicBezTo>
                    <a:pt x="486" y="247"/>
                    <a:pt x="486" y="247"/>
                    <a:pt x="486" y="247"/>
                  </a:cubicBezTo>
                  <a:cubicBezTo>
                    <a:pt x="491" y="239"/>
                    <a:pt x="498" y="238"/>
                    <a:pt x="504" y="234"/>
                  </a:cubicBezTo>
                  <a:close/>
                  <a:moveTo>
                    <a:pt x="582" y="520"/>
                  </a:moveTo>
                  <a:cubicBezTo>
                    <a:pt x="582" y="520"/>
                    <a:pt x="582" y="520"/>
                    <a:pt x="583" y="520"/>
                  </a:cubicBezTo>
                  <a:cubicBezTo>
                    <a:pt x="582" y="520"/>
                    <a:pt x="582" y="520"/>
                    <a:pt x="582" y="52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4" name="Freeform 104"/>
            <p:cNvSpPr>
              <a:spLocks/>
            </p:cNvSpPr>
            <p:nvPr/>
          </p:nvSpPr>
          <p:spPr bwMode="auto">
            <a:xfrm>
              <a:off x="1877644" y="35421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5" name="Freeform 105"/>
            <p:cNvSpPr>
              <a:spLocks/>
            </p:cNvSpPr>
            <p:nvPr/>
          </p:nvSpPr>
          <p:spPr bwMode="auto">
            <a:xfrm>
              <a:off x="2704027" y="3716007"/>
              <a:ext cx="9739" cy="13912"/>
            </a:xfrm>
            <a:custGeom>
              <a:avLst/>
              <a:gdLst>
                <a:gd name="T0" fmla="*/ 0 w 3"/>
                <a:gd name="T1" fmla="*/ 0 h 4"/>
                <a:gd name="T2" fmla="*/ 2 w 3"/>
                <a:gd name="T3" fmla="*/ 4 h 4"/>
                <a:gd name="T4" fmla="*/ 3 w 3"/>
                <a:gd name="T5" fmla="*/ 3 h 4"/>
                <a:gd name="T6" fmla="*/ 1 w 3"/>
                <a:gd name="T7" fmla="*/ 0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0" y="2"/>
                    <a:pt x="0" y="4"/>
                    <a:pt x="2" y="4"/>
                  </a:cubicBezTo>
                  <a:cubicBezTo>
                    <a:pt x="2" y="4"/>
                    <a:pt x="3" y="3"/>
                    <a:pt x="3" y="3"/>
                  </a:cubicBezTo>
                  <a:cubicBezTo>
                    <a:pt x="3" y="1"/>
                    <a:pt x="2" y="0"/>
                    <a:pt x="1" y="0"/>
                  </a:cubicBezTo>
                  <a:cubicBezTo>
                    <a:pt x="0" y="0"/>
                    <a:pt x="0" y="0"/>
                    <a:pt x="0"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6" name="Freeform 106"/>
            <p:cNvSpPr>
              <a:spLocks/>
            </p:cNvSpPr>
            <p:nvPr/>
          </p:nvSpPr>
          <p:spPr bwMode="auto">
            <a:xfrm>
              <a:off x="2690115" y="3674269"/>
              <a:ext cx="19477" cy="5565"/>
            </a:xfrm>
            <a:custGeom>
              <a:avLst/>
              <a:gdLst>
                <a:gd name="T0" fmla="*/ 3 w 6"/>
                <a:gd name="T1" fmla="*/ 0 h 2"/>
                <a:gd name="T2" fmla="*/ 0 w 6"/>
                <a:gd name="T3" fmla="*/ 2 h 2"/>
                <a:gd name="T4" fmla="*/ 6 w 6"/>
                <a:gd name="T5" fmla="*/ 2 h 2"/>
                <a:gd name="T6" fmla="*/ 3 w 6"/>
                <a:gd name="T7" fmla="*/ 0 h 2"/>
              </a:gdLst>
              <a:ahLst/>
              <a:cxnLst>
                <a:cxn ang="0">
                  <a:pos x="T0" y="T1"/>
                </a:cxn>
                <a:cxn ang="0">
                  <a:pos x="T2" y="T3"/>
                </a:cxn>
                <a:cxn ang="0">
                  <a:pos x="T4" y="T5"/>
                </a:cxn>
                <a:cxn ang="0">
                  <a:pos x="T6" y="T7"/>
                </a:cxn>
              </a:cxnLst>
              <a:rect l="0" t="0" r="r" b="b"/>
              <a:pathLst>
                <a:path w="6" h="2">
                  <a:moveTo>
                    <a:pt x="3" y="0"/>
                  </a:moveTo>
                  <a:cubicBezTo>
                    <a:pt x="2" y="0"/>
                    <a:pt x="1" y="1"/>
                    <a:pt x="0" y="2"/>
                  </a:cubicBezTo>
                  <a:cubicBezTo>
                    <a:pt x="2" y="2"/>
                    <a:pt x="4" y="2"/>
                    <a:pt x="6" y="2"/>
                  </a:cubicBezTo>
                  <a:cubicBezTo>
                    <a:pt x="6" y="1"/>
                    <a:pt x="5" y="0"/>
                    <a:pt x="3"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 name="Freeform 107"/>
            <p:cNvSpPr>
              <a:spLocks/>
            </p:cNvSpPr>
            <p:nvPr/>
          </p:nvSpPr>
          <p:spPr bwMode="auto">
            <a:xfrm>
              <a:off x="2723504" y="3684008"/>
              <a:ext cx="5565" cy="5565"/>
            </a:xfrm>
            <a:custGeom>
              <a:avLst/>
              <a:gdLst>
                <a:gd name="T0" fmla="*/ 0 w 2"/>
                <a:gd name="T1" fmla="*/ 0 h 2"/>
                <a:gd name="T2" fmla="*/ 2 w 2"/>
                <a:gd name="T3" fmla="*/ 1 h 2"/>
                <a:gd name="T4" fmla="*/ 0 w 2"/>
                <a:gd name="T5" fmla="*/ 0 h 2"/>
              </a:gdLst>
              <a:ahLst/>
              <a:cxnLst>
                <a:cxn ang="0">
                  <a:pos x="T0" y="T1"/>
                </a:cxn>
                <a:cxn ang="0">
                  <a:pos x="T2" y="T3"/>
                </a:cxn>
                <a:cxn ang="0">
                  <a:pos x="T4" y="T5"/>
                </a:cxn>
              </a:cxnLst>
              <a:rect l="0" t="0" r="r" b="b"/>
              <a:pathLst>
                <a:path w="2" h="2">
                  <a:moveTo>
                    <a:pt x="0" y="0"/>
                  </a:moveTo>
                  <a:cubicBezTo>
                    <a:pt x="0" y="0"/>
                    <a:pt x="1" y="2"/>
                    <a:pt x="2" y="1"/>
                  </a:cubicBezTo>
                  <a:lnTo>
                    <a:pt x="0" y="0"/>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8" name="Freeform 108"/>
            <p:cNvSpPr>
              <a:spLocks/>
            </p:cNvSpPr>
            <p:nvPr/>
          </p:nvSpPr>
          <p:spPr bwMode="auto">
            <a:xfrm>
              <a:off x="2798630" y="3795308"/>
              <a:ext cx="16695" cy="9739"/>
            </a:xfrm>
            <a:custGeom>
              <a:avLst/>
              <a:gdLst>
                <a:gd name="T0" fmla="*/ 5 w 5"/>
                <a:gd name="T1" fmla="*/ 2 h 3"/>
                <a:gd name="T2" fmla="*/ 5 w 5"/>
                <a:gd name="T3" fmla="*/ 0 h 3"/>
                <a:gd name="T4" fmla="*/ 0 w 5"/>
                <a:gd name="T5" fmla="*/ 2 h 3"/>
                <a:gd name="T6" fmla="*/ 0 w 5"/>
                <a:gd name="T7" fmla="*/ 3 h 3"/>
                <a:gd name="T8" fmla="*/ 1 w 5"/>
                <a:gd name="T9" fmla="*/ 3 h 3"/>
                <a:gd name="T10" fmla="*/ 5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5" y="2"/>
                  </a:moveTo>
                  <a:cubicBezTo>
                    <a:pt x="5" y="0"/>
                    <a:pt x="5" y="0"/>
                    <a:pt x="5" y="0"/>
                  </a:cubicBezTo>
                  <a:cubicBezTo>
                    <a:pt x="4" y="1"/>
                    <a:pt x="2" y="2"/>
                    <a:pt x="0" y="2"/>
                  </a:cubicBezTo>
                  <a:cubicBezTo>
                    <a:pt x="0" y="2"/>
                    <a:pt x="0" y="3"/>
                    <a:pt x="0" y="3"/>
                  </a:cubicBezTo>
                  <a:cubicBezTo>
                    <a:pt x="0" y="3"/>
                    <a:pt x="1" y="3"/>
                    <a:pt x="1" y="3"/>
                  </a:cubicBezTo>
                  <a:cubicBezTo>
                    <a:pt x="2" y="3"/>
                    <a:pt x="4" y="3"/>
                    <a:pt x="5"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9" name="Freeform 109"/>
            <p:cNvSpPr>
              <a:spLocks/>
            </p:cNvSpPr>
            <p:nvPr/>
          </p:nvSpPr>
          <p:spPr bwMode="auto">
            <a:xfrm>
              <a:off x="1465844" y="2853432"/>
              <a:ext cx="40345" cy="59824"/>
            </a:xfrm>
            <a:custGeom>
              <a:avLst/>
              <a:gdLst>
                <a:gd name="T0" fmla="*/ 10 w 12"/>
                <a:gd name="T1" fmla="*/ 9 h 18"/>
                <a:gd name="T2" fmla="*/ 8 w 12"/>
                <a:gd name="T3" fmla="*/ 9 h 18"/>
                <a:gd name="T4" fmla="*/ 8 w 12"/>
                <a:gd name="T5" fmla="*/ 0 h 18"/>
                <a:gd name="T6" fmla="*/ 3 w 12"/>
                <a:gd name="T7" fmla="*/ 0 h 18"/>
                <a:gd name="T8" fmla="*/ 0 w 12"/>
                <a:gd name="T9" fmla="*/ 2 h 18"/>
                <a:gd name="T10" fmla="*/ 6 w 12"/>
                <a:gd name="T11" fmla="*/ 9 h 18"/>
                <a:gd name="T12" fmla="*/ 10 w 12"/>
                <a:gd name="T13" fmla="*/ 18 h 18"/>
                <a:gd name="T14" fmla="*/ 10 w 12"/>
                <a:gd name="T15" fmla="*/ 9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0" y="9"/>
                  </a:moveTo>
                  <a:cubicBezTo>
                    <a:pt x="10" y="9"/>
                    <a:pt x="8" y="10"/>
                    <a:pt x="8" y="9"/>
                  </a:cubicBezTo>
                  <a:cubicBezTo>
                    <a:pt x="7" y="5"/>
                    <a:pt x="8" y="5"/>
                    <a:pt x="8" y="0"/>
                  </a:cubicBezTo>
                  <a:cubicBezTo>
                    <a:pt x="5" y="1"/>
                    <a:pt x="7" y="0"/>
                    <a:pt x="3" y="0"/>
                  </a:cubicBezTo>
                  <a:cubicBezTo>
                    <a:pt x="2" y="0"/>
                    <a:pt x="0" y="0"/>
                    <a:pt x="0" y="2"/>
                  </a:cubicBezTo>
                  <a:cubicBezTo>
                    <a:pt x="0" y="5"/>
                    <a:pt x="3" y="8"/>
                    <a:pt x="6" y="9"/>
                  </a:cubicBezTo>
                  <a:cubicBezTo>
                    <a:pt x="6" y="12"/>
                    <a:pt x="7" y="15"/>
                    <a:pt x="10" y="18"/>
                  </a:cubicBezTo>
                  <a:cubicBezTo>
                    <a:pt x="12" y="15"/>
                    <a:pt x="10" y="12"/>
                    <a:pt x="10" y="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0" name="Freeform 110"/>
            <p:cNvSpPr>
              <a:spLocks/>
            </p:cNvSpPr>
            <p:nvPr/>
          </p:nvSpPr>
          <p:spPr bwMode="auto">
            <a:xfrm>
              <a:off x="1827560" y="2292759"/>
              <a:ext cx="392323" cy="208687"/>
            </a:xfrm>
            <a:custGeom>
              <a:avLst/>
              <a:gdLst>
                <a:gd name="T0" fmla="*/ 110 w 119"/>
                <a:gd name="T1" fmla="*/ 49 h 63"/>
                <a:gd name="T2" fmla="*/ 119 w 119"/>
                <a:gd name="T3" fmla="*/ 47 h 63"/>
                <a:gd name="T4" fmla="*/ 96 w 119"/>
                <a:gd name="T5" fmla="*/ 31 h 63"/>
                <a:gd name="T6" fmla="*/ 90 w 119"/>
                <a:gd name="T7" fmla="*/ 12 h 63"/>
                <a:gd name="T8" fmla="*/ 94 w 119"/>
                <a:gd name="T9" fmla="*/ 4 h 63"/>
                <a:gd name="T10" fmla="*/ 87 w 119"/>
                <a:gd name="T11" fmla="*/ 0 h 63"/>
                <a:gd name="T12" fmla="*/ 80 w 119"/>
                <a:gd name="T13" fmla="*/ 3 h 63"/>
                <a:gd name="T14" fmla="*/ 80 w 119"/>
                <a:gd name="T15" fmla="*/ 6 h 63"/>
                <a:gd name="T16" fmla="*/ 74 w 119"/>
                <a:gd name="T17" fmla="*/ 6 h 63"/>
                <a:gd name="T18" fmla="*/ 70 w 119"/>
                <a:gd name="T19" fmla="*/ 9 h 63"/>
                <a:gd name="T20" fmla="*/ 75 w 119"/>
                <a:gd name="T21" fmla="*/ 24 h 63"/>
                <a:gd name="T22" fmla="*/ 72 w 119"/>
                <a:gd name="T23" fmla="*/ 26 h 63"/>
                <a:gd name="T24" fmla="*/ 68 w 119"/>
                <a:gd name="T25" fmla="*/ 17 h 63"/>
                <a:gd name="T26" fmla="*/ 60 w 119"/>
                <a:gd name="T27" fmla="*/ 11 h 63"/>
                <a:gd name="T28" fmla="*/ 56 w 119"/>
                <a:gd name="T29" fmla="*/ 11 h 63"/>
                <a:gd name="T30" fmla="*/ 57 w 119"/>
                <a:gd name="T31" fmla="*/ 15 h 63"/>
                <a:gd name="T32" fmla="*/ 50 w 119"/>
                <a:gd name="T33" fmla="*/ 17 h 63"/>
                <a:gd name="T34" fmla="*/ 40 w 119"/>
                <a:gd name="T35" fmla="*/ 10 h 63"/>
                <a:gd name="T36" fmla="*/ 33 w 119"/>
                <a:gd name="T37" fmla="*/ 14 h 63"/>
                <a:gd name="T38" fmla="*/ 29 w 119"/>
                <a:gd name="T39" fmla="*/ 6 h 63"/>
                <a:gd name="T40" fmla="*/ 0 w 119"/>
                <a:gd name="T41" fmla="*/ 26 h 63"/>
                <a:gd name="T42" fmla="*/ 7 w 119"/>
                <a:gd name="T43" fmla="*/ 30 h 63"/>
                <a:gd name="T44" fmla="*/ 15 w 119"/>
                <a:gd name="T45" fmla="*/ 30 h 63"/>
                <a:gd name="T46" fmla="*/ 6 w 119"/>
                <a:gd name="T47" fmla="*/ 35 h 63"/>
                <a:gd name="T48" fmla="*/ 23 w 119"/>
                <a:gd name="T49" fmla="*/ 39 h 63"/>
                <a:gd name="T50" fmla="*/ 35 w 119"/>
                <a:gd name="T51" fmla="*/ 39 h 63"/>
                <a:gd name="T52" fmla="*/ 41 w 119"/>
                <a:gd name="T53" fmla="*/ 41 h 63"/>
                <a:gd name="T54" fmla="*/ 33 w 119"/>
                <a:gd name="T55" fmla="*/ 42 h 63"/>
                <a:gd name="T56" fmla="*/ 11 w 119"/>
                <a:gd name="T57" fmla="*/ 47 h 63"/>
                <a:gd name="T58" fmla="*/ 22 w 119"/>
                <a:gd name="T59" fmla="*/ 55 h 63"/>
                <a:gd name="T60" fmla="*/ 34 w 119"/>
                <a:gd name="T61" fmla="*/ 57 h 63"/>
                <a:gd name="T62" fmla="*/ 39 w 119"/>
                <a:gd name="T63" fmla="*/ 63 h 63"/>
                <a:gd name="T64" fmla="*/ 59 w 119"/>
                <a:gd name="T65" fmla="*/ 63 h 63"/>
                <a:gd name="T66" fmla="*/ 75 w 119"/>
                <a:gd name="T67" fmla="*/ 58 h 63"/>
                <a:gd name="T68" fmla="*/ 81 w 119"/>
                <a:gd name="T69" fmla="*/ 54 h 63"/>
                <a:gd name="T70" fmla="*/ 100 w 119"/>
                <a:gd name="T71" fmla="*/ 60 h 63"/>
                <a:gd name="T72" fmla="*/ 113 w 119"/>
                <a:gd name="T73" fmla="*/ 56 h 63"/>
                <a:gd name="T74" fmla="*/ 110 w 119"/>
                <a:gd name="T75" fmla="*/ 53 h 63"/>
                <a:gd name="T76" fmla="*/ 107 w 119"/>
                <a:gd name="T77" fmla="*/ 51 h 63"/>
                <a:gd name="T78" fmla="*/ 110 w 119"/>
                <a:gd name="T79" fmla="*/ 4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63">
                  <a:moveTo>
                    <a:pt x="110" y="49"/>
                  </a:moveTo>
                  <a:cubicBezTo>
                    <a:pt x="114" y="49"/>
                    <a:pt x="115" y="50"/>
                    <a:pt x="119" y="47"/>
                  </a:cubicBezTo>
                  <a:cubicBezTo>
                    <a:pt x="115" y="43"/>
                    <a:pt x="96" y="38"/>
                    <a:pt x="96" y="31"/>
                  </a:cubicBezTo>
                  <a:cubicBezTo>
                    <a:pt x="96" y="25"/>
                    <a:pt x="90" y="20"/>
                    <a:pt x="90" y="12"/>
                  </a:cubicBezTo>
                  <a:cubicBezTo>
                    <a:pt x="90" y="10"/>
                    <a:pt x="94" y="8"/>
                    <a:pt x="94" y="4"/>
                  </a:cubicBezTo>
                  <a:cubicBezTo>
                    <a:pt x="94" y="1"/>
                    <a:pt x="91" y="0"/>
                    <a:pt x="87" y="0"/>
                  </a:cubicBezTo>
                  <a:cubicBezTo>
                    <a:pt x="83" y="0"/>
                    <a:pt x="80" y="1"/>
                    <a:pt x="80" y="3"/>
                  </a:cubicBezTo>
                  <a:cubicBezTo>
                    <a:pt x="80" y="4"/>
                    <a:pt x="80" y="5"/>
                    <a:pt x="80" y="6"/>
                  </a:cubicBezTo>
                  <a:cubicBezTo>
                    <a:pt x="76" y="7"/>
                    <a:pt x="78" y="6"/>
                    <a:pt x="74" y="6"/>
                  </a:cubicBezTo>
                  <a:cubicBezTo>
                    <a:pt x="72" y="6"/>
                    <a:pt x="70" y="7"/>
                    <a:pt x="70" y="9"/>
                  </a:cubicBezTo>
                  <a:cubicBezTo>
                    <a:pt x="70" y="11"/>
                    <a:pt x="73" y="21"/>
                    <a:pt x="75" y="24"/>
                  </a:cubicBezTo>
                  <a:cubicBezTo>
                    <a:pt x="74" y="25"/>
                    <a:pt x="74" y="26"/>
                    <a:pt x="72" y="26"/>
                  </a:cubicBezTo>
                  <a:cubicBezTo>
                    <a:pt x="68" y="26"/>
                    <a:pt x="69" y="20"/>
                    <a:pt x="68" y="17"/>
                  </a:cubicBezTo>
                  <a:cubicBezTo>
                    <a:pt x="67" y="15"/>
                    <a:pt x="64" y="11"/>
                    <a:pt x="60" y="11"/>
                  </a:cubicBezTo>
                  <a:cubicBezTo>
                    <a:pt x="56" y="11"/>
                    <a:pt x="56" y="11"/>
                    <a:pt x="56" y="11"/>
                  </a:cubicBezTo>
                  <a:cubicBezTo>
                    <a:pt x="56" y="11"/>
                    <a:pt x="56" y="13"/>
                    <a:pt x="57" y="15"/>
                  </a:cubicBezTo>
                  <a:cubicBezTo>
                    <a:pt x="54" y="16"/>
                    <a:pt x="52" y="16"/>
                    <a:pt x="50" y="17"/>
                  </a:cubicBezTo>
                  <a:cubicBezTo>
                    <a:pt x="48" y="13"/>
                    <a:pt x="46" y="10"/>
                    <a:pt x="40" y="10"/>
                  </a:cubicBezTo>
                  <a:cubicBezTo>
                    <a:pt x="36" y="10"/>
                    <a:pt x="34" y="13"/>
                    <a:pt x="33" y="14"/>
                  </a:cubicBezTo>
                  <a:cubicBezTo>
                    <a:pt x="32" y="13"/>
                    <a:pt x="32" y="6"/>
                    <a:pt x="29" y="6"/>
                  </a:cubicBezTo>
                  <a:cubicBezTo>
                    <a:pt x="21" y="6"/>
                    <a:pt x="0" y="14"/>
                    <a:pt x="0" y="26"/>
                  </a:cubicBezTo>
                  <a:cubicBezTo>
                    <a:pt x="0" y="27"/>
                    <a:pt x="4" y="30"/>
                    <a:pt x="7" y="30"/>
                  </a:cubicBezTo>
                  <a:cubicBezTo>
                    <a:pt x="10" y="30"/>
                    <a:pt x="11" y="29"/>
                    <a:pt x="15" y="30"/>
                  </a:cubicBezTo>
                  <a:cubicBezTo>
                    <a:pt x="12" y="32"/>
                    <a:pt x="6" y="30"/>
                    <a:pt x="6" y="35"/>
                  </a:cubicBezTo>
                  <a:cubicBezTo>
                    <a:pt x="6" y="41"/>
                    <a:pt x="18" y="39"/>
                    <a:pt x="23" y="39"/>
                  </a:cubicBezTo>
                  <a:cubicBezTo>
                    <a:pt x="25" y="39"/>
                    <a:pt x="31" y="39"/>
                    <a:pt x="35" y="39"/>
                  </a:cubicBezTo>
                  <a:cubicBezTo>
                    <a:pt x="37" y="39"/>
                    <a:pt x="39" y="40"/>
                    <a:pt x="41" y="41"/>
                  </a:cubicBezTo>
                  <a:cubicBezTo>
                    <a:pt x="38" y="42"/>
                    <a:pt x="37" y="42"/>
                    <a:pt x="33" y="42"/>
                  </a:cubicBezTo>
                  <a:cubicBezTo>
                    <a:pt x="24" y="42"/>
                    <a:pt x="17" y="43"/>
                    <a:pt x="11" y="47"/>
                  </a:cubicBezTo>
                  <a:cubicBezTo>
                    <a:pt x="13" y="50"/>
                    <a:pt x="17" y="55"/>
                    <a:pt x="22" y="55"/>
                  </a:cubicBezTo>
                  <a:cubicBezTo>
                    <a:pt x="25" y="55"/>
                    <a:pt x="32" y="55"/>
                    <a:pt x="34" y="57"/>
                  </a:cubicBezTo>
                  <a:cubicBezTo>
                    <a:pt x="37" y="59"/>
                    <a:pt x="35" y="63"/>
                    <a:pt x="39" y="63"/>
                  </a:cubicBezTo>
                  <a:cubicBezTo>
                    <a:pt x="45" y="63"/>
                    <a:pt x="49" y="63"/>
                    <a:pt x="59" y="63"/>
                  </a:cubicBezTo>
                  <a:cubicBezTo>
                    <a:pt x="64" y="59"/>
                    <a:pt x="69" y="61"/>
                    <a:pt x="75" y="58"/>
                  </a:cubicBezTo>
                  <a:cubicBezTo>
                    <a:pt x="79" y="56"/>
                    <a:pt x="77" y="54"/>
                    <a:pt x="81" y="54"/>
                  </a:cubicBezTo>
                  <a:cubicBezTo>
                    <a:pt x="88" y="54"/>
                    <a:pt x="91" y="60"/>
                    <a:pt x="100" y="60"/>
                  </a:cubicBezTo>
                  <a:cubicBezTo>
                    <a:pt x="105" y="60"/>
                    <a:pt x="111" y="60"/>
                    <a:pt x="113" y="56"/>
                  </a:cubicBezTo>
                  <a:cubicBezTo>
                    <a:pt x="112" y="55"/>
                    <a:pt x="111" y="55"/>
                    <a:pt x="110" y="53"/>
                  </a:cubicBezTo>
                  <a:cubicBezTo>
                    <a:pt x="109" y="53"/>
                    <a:pt x="107" y="53"/>
                    <a:pt x="107" y="51"/>
                  </a:cubicBezTo>
                  <a:cubicBezTo>
                    <a:pt x="107" y="49"/>
                    <a:pt x="108" y="49"/>
                    <a:pt x="110" y="4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1" name="Freeform 111"/>
            <p:cNvSpPr>
              <a:spLocks/>
            </p:cNvSpPr>
            <p:nvPr/>
          </p:nvSpPr>
          <p:spPr bwMode="auto">
            <a:xfrm>
              <a:off x="1682874" y="2256586"/>
              <a:ext cx="221204" cy="146081"/>
            </a:xfrm>
            <a:custGeom>
              <a:avLst/>
              <a:gdLst>
                <a:gd name="T0" fmla="*/ 11 w 67"/>
                <a:gd name="T1" fmla="*/ 38 h 44"/>
                <a:gd name="T2" fmla="*/ 15 w 67"/>
                <a:gd name="T3" fmla="*/ 42 h 44"/>
                <a:gd name="T4" fmla="*/ 18 w 67"/>
                <a:gd name="T5" fmla="*/ 44 h 44"/>
                <a:gd name="T6" fmla="*/ 35 w 67"/>
                <a:gd name="T7" fmla="*/ 37 h 44"/>
                <a:gd name="T8" fmla="*/ 52 w 67"/>
                <a:gd name="T9" fmla="*/ 20 h 44"/>
                <a:gd name="T10" fmla="*/ 67 w 67"/>
                <a:gd name="T11" fmla="*/ 15 h 44"/>
                <a:gd name="T12" fmla="*/ 51 w 67"/>
                <a:gd name="T13" fmla="*/ 5 h 44"/>
                <a:gd name="T14" fmla="*/ 43 w 67"/>
                <a:gd name="T15" fmla="*/ 6 h 44"/>
                <a:gd name="T16" fmla="*/ 31 w 67"/>
                <a:gd name="T17" fmla="*/ 1 h 44"/>
                <a:gd name="T18" fmla="*/ 22 w 67"/>
                <a:gd name="T19" fmla="*/ 3 h 44"/>
                <a:gd name="T20" fmla="*/ 8 w 67"/>
                <a:gd name="T21" fmla="*/ 3 h 44"/>
                <a:gd name="T22" fmla="*/ 12 w 67"/>
                <a:gd name="T23" fmla="*/ 11 h 44"/>
                <a:gd name="T24" fmla="*/ 0 w 67"/>
                <a:gd name="T25" fmla="*/ 33 h 44"/>
                <a:gd name="T26" fmla="*/ 11 w 67"/>
                <a:gd name="T2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44">
                  <a:moveTo>
                    <a:pt x="11" y="38"/>
                  </a:moveTo>
                  <a:cubicBezTo>
                    <a:pt x="12" y="39"/>
                    <a:pt x="13" y="42"/>
                    <a:pt x="15" y="42"/>
                  </a:cubicBezTo>
                  <a:cubicBezTo>
                    <a:pt x="16" y="42"/>
                    <a:pt x="16" y="44"/>
                    <a:pt x="18" y="44"/>
                  </a:cubicBezTo>
                  <a:cubicBezTo>
                    <a:pt x="20" y="44"/>
                    <a:pt x="35" y="39"/>
                    <a:pt x="35" y="37"/>
                  </a:cubicBezTo>
                  <a:cubicBezTo>
                    <a:pt x="35" y="32"/>
                    <a:pt x="45" y="22"/>
                    <a:pt x="52" y="20"/>
                  </a:cubicBezTo>
                  <a:cubicBezTo>
                    <a:pt x="55" y="19"/>
                    <a:pt x="67" y="18"/>
                    <a:pt x="67" y="15"/>
                  </a:cubicBezTo>
                  <a:cubicBezTo>
                    <a:pt x="67" y="10"/>
                    <a:pt x="56" y="5"/>
                    <a:pt x="51" y="5"/>
                  </a:cubicBezTo>
                  <a:cubicBezTo>
                    <a:pt x="48" y="5"/>
                    <a:pt x="45" y="8"/>
                    <a:pt x="43" y="6"/>
                  </a:cubicBezTo>
                  <a:cubicBezTo>
                    <a:pt x="38" y="6"/>
                    <a:pt x="36" y="3"/>
                    <a:pt x="31" y="1"/>
                  </a:cubicBezTo>
                  <a:cubicBezTo>
                    <a:pt x="27" y="0"/>
                    <a:pt x="24" y="3"/>
                    <a:pt x="22" y="3"/>
                  </a:cubicBezTo>
                  <a:cubicBezTo>
                    <a:pt x="16" y="3"/>
                    <a:pt x="14" y="1"/>
                    <a:pt x="8" y="3"/>
                  </a:cubicBezTo>
                  <a:cubicBezTo>
                    <a:pt x="8" y="6"/>
                    <a:pt x="12" y="9"/>
                    <a:pt x="12" y="11"/>
                  </a:cubicBezTo>
                  <a:cubicBezTo>
                    <a:pt x="12" y="19"/>
                    <a:pt x="0" y="25"/>
                    <a:pt x="0" y="33"/>
                  </a:cubicBezTo>
                  <a:cubicBezTo>
                    <a:pt x="0" y="36"/>
                    <a:pt x="9" y="35"/>
                    <a:pt x="11" y="38"/>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2" name="Freeform 112"/>
            <p:cNvSpPr>
              <a:spLocks noEditPoints="1"/>
            </p:cNvSpPr>
            <p:nvPr/>
          </p:nvSpPr>
          <p:spPr bwMode="auto">
            <a:xfrm>
              <a:off x="1858167" y="2157807"/>
              <a:ext cx="260158" cy="108517"/>
            </a:xfrm>
            <a:custGeom>
              <a:avLst/>
              <a:gdLst>
                <a:gd name="T0" fmla="*/ 14 w 79"/>
                <a:gd name="T1" fmla="*/ 8 h 33"/>
                <a:gd name="T2" fmla="*/ 13 w 79"/>
                <a:gd name="T3" fmla="*/ 8 h 33"/>
                <a:gd name="T4" fmla="*/ 8 w 79"/>
                <a:gd name="T5" fmla="*/ 11 h 33"/>
                <a:gd name="T6" fmla="*/ 11 w 79"/>
                <a:gd name="T7" fmla="*/ 12 h 33"/>
                <a:gd name="T8" fmla="*/ 10 w 79"/>
                <a:gd name="T9" fmla="*/ 12 h 33"/>
                <a:gd name="T10" fmla="*/ 6 w 79"/>
                <a:gd name="T11" fmla="*/ 12 h 33"/>
                <a:gd name="T12" fmla="*/ 6 w 79"/>
                <a:gd name="T13" fmla="*/ 15 h 33"/>
                <a:gd name="T14" fmla="*/ 8 w 79"/>
                <a:gd name="T15" fmla="*/ 16 h 33"/>
                <a:gd name="T16" fmla="*/ 6 w 79"/>
                <a:gd name="T17" fmla="*/ 16 h 33"/>
                <a:gd name="T18" fmla="*/ 0 w 79"/>
                <a:gd name="T19" fmla="*/ 18 h 33"/>
                <a:gd name="T20" fmla="*/ 0 w 79"/>
                <a:gd name="T21" fmla="*/ 21 h 33"/>
                <a:gd name="T22" fmla="*/ 3 w 79"/>
                <a:gd name="T23" fmla="*/ 25 h 33"/>
                <a:gd name="T24" fmla="*/ 11 w 79"/>
                <a:gd name="T25" fmla="*/ 26 h 33"/>
                <a:gd name="T26" fmla="*/ 21 w 79"/>
                <a:gd name="T27" fmla="*/ 25 h 33"/>
                <a:gd name="T28" fmla="*/ 23 w 79"/>
                <a:gd name="T29" fmla="*/ 22 h 33"/>
                <a:gd name="T30" fmla="*/ 27 w 79"/>
                <a:gd name="T31" fmla="*/ 27 h 33"/>
                <a:gd name="T32" fmla="*/ 21 w 79"/>
                <a:gd name="T33" fmla="*/ 30 h 33"/>
                <a:gd name="T34" fmla="*/ 27 w 79"/>
                <a:gd name="T35" fmla="*/ 33 h 33"/>
                <a:gd name="T36" fmla="*/ 42 w 79"/>
                <a:gd name="T37" fmla="*/ 30 h 33"/>
                <a:gd name="T38" fmla="*/ 57 w 79"/>
                <a:gd name="T39" fmla="*/ 26 h 33"/>
                <a:gd name="T40" fmla="*/ 72 w 79"/>
                <a:gd name="T41" fmla="*/ 26 h 33"/>
                <a:gd name="T42" fmla="*/ 79 w 79"/>
                <a:gd name="T43" fmla="*/ 16 h 33"/>
                <a:gd name="T44" fmla="*/ 74 w 79"/>
                <a:gd name="T45" fmla="*/ 10 h 33"/>
                <a:gd name="T46" fmla="*/ 68 w 79"/>
                <a:gd name="T47" fmla="*/ 13 h 33"/>
                <a:gd name="T48" fmla="*/ 59 w 79"/>
                <a:gd name="T49" fmla="*/ 4 h 33"/>
                <a:gd name="T50" fmla="*/ 59 w 79"/>
                <a:gd name="T51" fmla="*/ 1 h 33"/>
                <a:gd name="T52" fmla="*/ 55 w 79"/>
                <a:gd name="T53" fmla="*/ 0 h 33"/>
                <a:gd name="T54" fmla="*/ 48 w 79"/>
                <a:gd name="T55" fmla="*/ 7 h 33"/>
                <a:gd name="T56" fmla="*/ 54 w 79"/>
                <a:gd name="T57" fmla="*/ 10 h 33"/>
                <a:gd name="T58" fmla="*/ 54 w 79"/>
                <a:gd name="T59" fmla="*/ 13 h 33"/>
                <a:gd name="T60" fmla="*/ 51 w 79"/>
                <a:gd name="T61" fmla="*/ 14 h 33"/>
                <a:gd name="T62" fmla="*/ 55 w 79"/>
                <a:gd name="T63" fmla="*/ 15 h 33"/>
                <a:gd name="T64" fmla="*/ 50 w 79"/>
                <a:gd name="T65" fmla="*/ 17 h 33"/>
                <a:gd name="T66" fmla="*/ 28 w 79"/>
                <a:gd name="T67" fmla="*/ 8 h 33"/>
                <a:gd name="T68" fmla="*/ 23 w 79"/>
                <a:gd name="T69" fmla="*/ 8 h 33"/>
                <a:gd name="T70" fmla="*/ 19 w 79"/>
                <a:gd name="T71" fmla="*/ 5 h 33"/>
                <a:gd name="T72" fmla="*/ 12 w 79"/>
                <a:gd name="T73" fmla="*/ 5 h 33"/>
                <a:gd name="T74" fmla="*/ 14 w 79"/>
                <a:gd name="T75" fmla="*/ 8 h 33"/>
                <a:gd name="T76" fmla="*/ 20 w 79"/>
                <a:gd name="T77" fmla="*/ 13 h 33"/>
                <a:gd name="T78" fmla="*/ 16 w 79"/>
                <a:gd name="T79" fmla="*/ 13 h 33"/>
                <a:gd name="T80" fmla="*/ 20 w 79"/>
                <a:gd name="T81"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9" h="33">
                  <a:moveTo>
                    <a:pt x="14" y="8"/>
                  </a:moveTo>
                  <a:cubicBezTo>
                    <a:pt x="13" y="8"/>
                    <a:pt x="13" y="8"/>
                    <a:pt x="13" y="8"/>
                  </a:cubicBezTo>
                  <a:cubicBezTo>
                    <a:pt x="11" y="8"/>
                    <a:pt x="9" y="9"/>
                    <a:pt x="8" y="11"/>
                  </a:cubicBezTo>
                  <a:cubicBezTo>
                    <a:pt x="9" y="11"/>
                    <a:pt x="10" y="12"/>
                    <a:pt x="11" y="12"/>
                  </a:cubicBezTo>
                  <a:cubicBezTo>
                    <a:pt x="10" y="12"/>
                    <a:pt x="10" y="12"/>
                    <a:pt x="10" y="12"/>
                  </a:cubicBezTo>
                  <a:cubicBezTo>
                    <a:pt x="6" y="12"/>
                    <a:pt x="6" y="12"/>
                    <a:pt x="6" y="12"/>
                  </a:cubicBezTo>
                  <a:cubicBezTo>
                    <a:pt x="6" y="15"/>
                    <a:pt x="6" y="15"/>
                    <a:pt x="6" y="15"/>
                  </a:cubicBezTo>
                  <a:cubicBezTo>
                    <a:pt x="6" y="15"/>
                    <a:pt x="7" y="16"/>
                    <a:pt x="8" y="16"/>
                  </a:cubicBezTo>
                  <a:cubicBezTo>
                    <a:pt x="8" y="16"/>
                    <a:pt x="7" y="16"/>
                    <a:pt x="6" y="16"/>
                  </a:cubicBezTo>
                  <a:cubicBezTo>
                    <a:pt x="4" y="16"/>
                    <a:pt x="2" y="17"/>
                    <a:pt x="0" y="18"/>
                  </a:cubicBezTo>
                  <a:cubicBezTo>
                    <a:pt x="1" y="19"/>
                    <a:pt x="0" y="19"/>
                    <a:pt x="0" y="21"/>
                  </a:cubicBezTo>
                  <a:cubicBezTo>
                    <a:pt x="0" y="23"/>
                    <a:pt x="2" y="25"/>
                    <a:pt x="3" y="25"/>
                  </a:cubicBezTo>
                  <a:cubicBezTo>
                    <a:pt x="5" y="25"/>
                    <a:pt x="8" y="26"/>
                    <a:pt x="11" y="26"/>
                  </a:cubicBezTo>
                  <a:cubicBezTo>
                    <a:pt x="14" y="26"/>
                    <a:pt x="17" y="25"/>
                    <a:pt x="21" y="25"/>
                  </a:cubicBezTo>
                  <a:cubicBezTo>
                    <a:pt x="21" y="23"/>
                    <a:pt x="22" y="22"/>
                    <a:pt x="23" y="22"/>
                  </a:cubicBezTo>
                  <a:cubicBezTo>
                    <a:pt x="24" y="24"/>
                    <a:pt x="26" y="25"/>
                    <a:pt x="27" y="27"/>
                  </a:cubicBezTo>
                  <a:cubicBezTo>
                    <a:pt x="24" y="27"/>
                    <a:pt x="21" y="26"/>
                    <a:pt x="21" y="30"/>
                  </a:cubicBezTo>
                  <a:cubicBezTo>
                    <a:pt x="21" y="31"/>
                    <a:pt x="25" y="33"/>
                    <a:pt x="27" y="33"/>
                  </a:cubicBezTo>
                  <a:cubicBezTo>
                    <a:pt x="33" y="33"/>
                    <a:pt x="37" y="31"/>
                    <a:pt x="42" y="30"/>
                  </a:cubicBezTo>
                  <a:cubicBezTo>
                    <a:pt x="43" y="29"/>
                    <a:pt x="57" y="26"/>
                    <a:pt x="57" y="26"/>
                  </a:cubicBezTo>
                  <a:cubicBezTo>
                    <a:pt x="57" y="25"/>
                    <a:pt x="71" y="27"/>
                    <a:pt x="72" y="26"/>
                  </a:cubicBezTo>
                  <a:cubicBezTo>
                    <a:pt x="74" y="26"/>
                    <a:pt x="79" y="19"/>
                    <a:pt x="79" y="16"/>
                  </a:cubicBezTo>
                  <a:cubicBezTo>
                    <a:pt x="79" y="13"/>
                    <a:pt x="77" y="10"/>
                    <a:pt x="74" y="10"/>
                  </a:cubicBezTo>
                  <a:cubicBezTo>
                    <a:pt x="71" y="10"/>
                    <a:pt x="70" y="13"/>
                    <a:pt x="68" y="13"/>
                  </a:cubicBezTo>
                  <a:cubicBezTo>
                    <a:pt x="64" y="13"/>
                    <a:pt x="59" y="8"/>
                    <a:pt x="59" y="4"/>
                  </a:cubicBezTo>
                  <a:cubicBezTo>
                    <a:pt x="59" y="4"/>
                    <a:pt x="59" y="3"/>
                    <a:pt x="59" y="1"/>
                  </a:cubicBezTo>
                  <a:cubicBezTo>
                    <a:pt x="58" y="1"/>
                    <a:pt x="56" y="1"/>
                    <a:pt x="55" y="0"/>
                  </a:cubicBezTo>
                  <a:cubicBezTo>
                    <a:pt x="53" y="1"/>
                    <a:pt x="48" y="3"/>
                    <a:pt x="48" y="7"/>
                  </a:cubicBezTo>
                  <a:cubicBezTo>
                    <a:pt x="48" y="9"/>
                    <a:pt x="50" y="10"/>
                    <a:pt x="54" y="10"/>
                  </a:cubicBezTo>
                  <a:cubicBezTo>
                    <a:pt x="54" y="13"/>
                    <a:pt x="54" y="13"/>
                    <a:pt x="54" y="13"/>
                  </a:cubicBezTo>
                  <a:cubicBezTo>
                    <a:pt x="50" y="13"/>
                    <a:pt x="51" y="14"/>
                    <a:pt x="51" y="14"/>
                  </a:cubicBezTo>
                  <a:cubicBezTo>
                    <a:pt x="52" y="15"/>
                    <a:pt x="53" y="15"/>
                    <a:pt x="55" y="15"/>
                  </a:cubicBezTo>
                  <a:cubicBezTo>
                    <a:pt x="54" y="17"/>
                    <a:pt x="53" y="17"/>
                    <a:pt x="50" y="17"/>
                  </a:cubicBezTo>
                  <a:cubicBezTo>
                    <a:pt x="40" y="17"/>
                    <a:pt x="35" y="8"/>
                    <a:pt x="28" y="8"/>
                  </a:cubicBezTo>
                  <a:cubicBezTo>
                    <a:pt x="28" y="8"/>
                    <a:pt x="26" y="8"/>
                    <a:pt x="23" y="8"/>
                  </a:cubicBezTo>
                  <a:cubicBezTo>
                    <a:pt x="23" y="8"/>
                    <a:pt x="20" y="5"/>
                    <a:pt x="19" y="5"/>
                  </a:cubicBezTo>
                  <a:cubicBezTo>
                    <a:pt x="17" y="5"/>
                    <a:pt x="16" y="5"/>
                    <a:pt x="12" y="5"/>
                  </a:cubicBezTo>
                  <a:cubicBezTo>
                    <a:pt x="12" y="7"/>
                    <a:pt x="13" y="8"/>
                    <a:pt x="14" y="8"/>
                  </a:cubicBezTo>
                  <a:close/>
                  <a:moveTo>
                    <a:pt x="20" y="13"/>
                  </a:moveTo>
                  <a:cubicBezTo>
                    <a:pt x="19" y="13"/>
                    <a:pt x="18" y="13"/>
                    <a:pt x="16" y="13"/>
                  </a:cubicBezTo>
                  <a:cubicBezTo>
                    <a:pt x="17" y="13"/>
                    <a:pt x="19" y="13"/>
                    <a:pt x="20" y="1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3" name="Freeform 113"/>
            <p:cNvSpPr>
              <a:spLocks/>
            </p:cNvSpPr>
            <p:nvPr/>
          </p:nvSpPr>
          <p:spPr bwMode="auto">
            <a:xfrm>
              <a:off x="1821995" y="2193980"/>
              <a:ext cx="31998" cy="26434"/>
            </a:xfrm>
            <a:custGeom>
              <a:avLst/>
              <a:gdLst>
                <a:gd name="T0" fmla="*/ 0 w 10"/>
                <a:gd name="T1" fmla="*/ 6 h 8"/>
                <a:gd name="T2" fmla="*/ 4 w 10"/>
                <a:gd name="T3" fmla="*/ 8 h 8"/>
                <a:gd name="T4" fmla="*/ 10 w 10"/>
                <a:gd name="T5" fmla="*/ 0 h 8"/>
                <a:gd name="T6" fmla="*/ 0 w 10"/>
                <a:gd name="T7" fmla="*/ 6 h 8"/>
              </a:gdLst>
              <a:ahLst/>
              <a:cxnLst>
                <a:cxn ang="0">
                  <a:pos x="T0" y="T1"/>
                </a:cxn>
                <a:cxn ang="0">
                  <a:pos x="T2" y="T3"/>
                </a:cxn>
                <a:cxn ang="0">
                  <a:pos x="T4" y="T5"/>
                </a:cxn>
                <a:cxn ang="0">
                  <a:pos x="T6" y="T7"/>
                </a:cxn>
              </a:cxnLst>
              <a:rect l="0" t="0" r="r" b="b"/>
              <a:pathLst>
                <a:path w="10" h="8">
                  <a:moveTo>
                    <a:pt x="0" y="6"/>
                  </a:moveTo>
                  <a:cubicBezTo>
                    <a:pt x="0" y="7"/>
                    <a:pt x="2" y="8"/>
                    <a:pt x="4" y="8"/>
                  </a:cubicBezTo>
                  <a:cubicBezTo>
                    <a:pt x="7" y="8"/>
                    <a:pt x="10" y="4"/>
                    <a:pt x="10" y="0"/>
                  </a:cubicBezTo>
                  <a:cubicBezTo>
                    <a:pt x="8" y="0"/>
                    <a:pt x="0" y="2"/>
                    <a:pt x="0" y="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4" name="Freeform 114"/>
            <p:cNvSpPr>
              <a:spLocks/>
            </p:cNvSpPr>
            <p:nvPr/>
          </p:nvSpPr>
          <p:spPr bwMode="auto">
            <a:xfrm>
              <a:off x="1913816" y="2157807"/>
              <a:ext cx="26433" cy="9739"/>
            </a:xfrm>
            <a:custGeom>
              <a:avLst/>
              <a:gdLst>
                <a:gd name="T0" fmla="*/ 3 w 8"/>
                <a:gd name="T1" fmla="*/ 3 h 3"/>
                <a:gd name="T2" fmla="*/ 8 w 8"/>
                <a:gd name="T3" fmla="*/ 3 h 3"/>
                <a:gd name="T4" fmla="*/ 8 w 8"/>
                <a:gd name="T5" fmla="*/ 0 h 3"/>
                <a:gd name="T6" fmla="*/ 0 w 8"/>
                <a:gd name="T7" fmla="*/ 0 h 3"/>
                <a:gd name="T8" fmla="*/ 3 w 8"/>
                <a:gd name="T9" fmla="*/ 3 h 3"/>
              </a:gdLst>
              <a:ahLst/>
              <a:cxnLst>
                <a:cxn ang="0">
                  <a:pos x="T0" y="T1"/>
                </a:cxn>
                <a:cxn ang="0">
                  <a:pos x="T2" y="T3"/>
                </a:cxn>
                <a:cxn ang="0">
                  <a:pos x="T4" y="T5"/>
                </a:cxn>
                <a:cxn ang="0">
                  <a:pos x="T6" y="T7"/>
                </a:cxn>
                <a:cxn ang="0">
                  <a:pos x="T8" y="T9"/>
                </a:cxn>
              </a:cxnLst>
              <a:rect l="0" t="0" r="r" b="b"/>
              <a:pathLst>
                <a:path w="8" h="3">
                  <a:moveTo>
                    <a:pt x="3" y="3"/>
                  </a:moveTo>
                  <a:cubicBezTo>
                    <a:pt x="3" y="3"/>
                    <a:pt x="8" y="3"/>
                    <a:pt x="8" y="3"/>
                  </a:cubicBezTo>
                  <a:cubicBezTo>
                    <a:pt x="8" y="0"/>
                    <a:pt x="8" y="0"/>
                    <a:pt x="8" y="0"/>
                  </a:cubicBezTo>
                  <a:cubicBezTo>
                    <a:pt x="0" y="0"/>
                    <a:pt x="0" y="0"/>
                    <a:pt x="0" y="0"/>
                  </a:cubicBezTo>
                  <a:cubicBezTo>
                    <a:pt x="0" y="2"/>
                    <a:pt x="2" y="3"/>
                    <a:pt x="3"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5" name="Freeform 115"/>
            <p:cNvSpPr>
              <a:spLocks/>
            </p:cNvSpPr>
            <p:nvPr/>
          </p:nvSpPr>
          <p:spPr bwMode="auto">
            <a:xfrm>
              <a:off x="1745478" y="2125809"/>
              <a:ext cx="148860" cy="82084"/>
            </a:xfrm>
            <a:custGeom>
              <a:avLst/>
              <a:gdLst>
                <a:gd name="T0" fmla="*/ 6 w 45"/>
                <a:gd name="T1" fmla="*/ 21 h 25"/>
                <a:gd name="T2" fmla="*/ 13 w 45"/>
                <a:gd name="T3" fmla="*/ 21 h 25"/>
                <a:gd name="T4" fmla="*/ 16 w 45"/>
                <a:gd name="T5" fmla="*/ 25 h 25"/>
                <a:gd name="T6" fmla="*/ 21 w 45"/>
                <a:gd name="T7" fmla="*/ 20 h 25"/>
                <a:gd name="T8" fmla="*/ 29 w 45"/>
                <a:gd name="T9" fmla="*/ 13 h 25"/>
                <a:gd name="T10" fmla="*/ 34 w 45"/>
                <a:gd name="T11" fmla="*/ 19 h 25"/>
                <a:gd name="T12" fmla="*/ 44 w 45"/>
                <a:gd name="T13" fmla="*/ 12 h 25"/>
                <a:gd name="T14" fmla="*/ 42 w 45"/>
                <a:gd name="T15" fmla="*/ 7 h 25"/>
                <a:gd name="T16" fmla="*/ 45 w 45"/>
                <a:gd name="T17" fmla="*/ 4 h 25"/>
                <a:gd name="T18" fmla="*/ 32 w 45"/>
                <a:gd name="T19" fmla="*/ 3 h 25"/>
                <a:gd name="T20" fmla="*/ 28 w 45"/>
                <a:gd name="T21" fmla="*/ 3 h 25"/>
                <a:gd name="T22" fmla="*/ 16 w 45"/>
                <a:gd name="T23" fmla="*/ 11 h 25"/>
                <a:gd name="T24" fmla="*/ 5 w 45"/>
                <a:gd name="T25" fmla="*/ 16 h 25"/>
                <a:gd name="T26" fmla="*/ 0 w 45"/>
                <a:gd name="T27" fmla="*/ 20 h 25"/>
                <a:gd name="T28" fmla="*/ 2 w 45"/>
                <a:gd name="T29" fmla="*/ 23 h 25"/>
                <a:gd name="T30" fmla="*/ 6 w 45"/>
                <a:gd name="T31"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25">
                  <a:moveTo>
                    <a:pt x="6" y="21"/>
                  </a:moveTo>
                  <a:cubicBezTo>
                    <a:pt x="8" y="21"/>
                    <a:pt x="10" y="23"/>
                    <a:pt x="13" y="21"/>
                  </a:cubicBezTo>
                  <a:cubicBezTo>
                    <a:pt x="13" y="22"/>
                    <a:pt x="15" y="25"/>
                    <a:pt x="16" y="25"/>
                  </a:cubicBezTo>
                  <a:cubicBezTo>
                    <a:pt x="19" y="25"/>
                    <a:pt x="21" y="22"/>
                    <a:pt x="21" y="20"/>
                  </a:cubicBezTo>
                  <a:cubicBezTo>
                    <a:pt x="25" y="20"/>
                    <a:pt x="28" y="17"/>
                    <a:pt x="29" y="13"/>
                  </a:cubicBezTo>
                  <a:cubicBezTo>
                    <a:pt x="31" y="14"/>
                    <a:pt x="31" y="19"/>
                    <a:pt x="34" y="19"/>
                  </a:cubicBezTo>
                  <a:cubicBezTo>
                    <a:pt x="44" y="12"/>
                    <a:pt x="44" y="12"/>
                    <a:pt x="44" y="12"/>
                  </a:cubicBezTo>
                  <a:cubicBezTo>
                    <a:pt x="44" y="10"/>
                    <a:pt x="43" y="10"/>
                    <a:pt x="42" y="7"/>
                  </a:cubicBezTo>
                  <a:cubicBezTo>
                    <a:pt x="44" y="7"/>
                    <a:pt x="45" y="5"/>
                    <a:pt x="45" y="4"/>
                  </a:cubicBezTo>
                  <a:cubicBezTo>
                    <a:pt x="45" y="0"/>
                    <a:pt x="32" y="3"/>
                    <a:pt x="32" y="3"/>
                  </a:cubicBezTo>
                  <a:cubicBezTo>
                    <a:pt x="30" y="3"/>
                    <a:pt x="30" y="3"/>
                    <a:pt x="28" y="3"/>
                  </a:cubicBezTo>
                  <a:cubicBezTo>
                    <a:pt x="21" y="3"/>
                    <a:pt x="20" y="9"/>
                    <a:pt x="16" y="11"/>
                  </a:cubicBezTo>
                  <a:cubicBezTo>
                    <a:pt x="12" y="14"/>
                    <a:pt x="9" y="14"/>
                    <a:pt x="5" y="16"/>
                  </a:cubicBezTo>
                  <a:cubicBezTo>
                    <a:pt x="4" y="16"/>
                    <a:pt x="0" y="19"/>
                    <a:pt x="0" y="20"/>
                  </a:cubicBezTo>
                  <a:cubicBezTo>
                    <a:pt x="0" y="21"/>
                    <a:pt x="2" y="22"/>
                    <a:pt x="2" y="23"/>
                  </a:cubicBezTo>
                  <a:cubicBezTo>
                    <a:pt x="4" y="23"/>
                    <a:pt x="5" y="21"/>
                    <a:pt x="6" y="2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6" name="Freeform 116"/>
            <p:cNvSpPr>
              <a:spLocks/>
            </p:cNvSpPr>
            <p:nvPr/>
          </p:nvSpPr>
          <p:spPr bwMode="auto">
            <a:xfrm>
              <a:off x="1947205" y="2068767"/>
              <a:ext cx="84864" cy="26434"/>
            </a:xfrm>
            <a:custGeom>
              <a:avLst/>
              <a:gdLst>
                <a:gd name="T0" fmla="*/ 10 w 26"/>
                <a:gd name="T1" fmla="*/ 7 h 8"/>
                <a:gd name="T2" fmla="*/ 20 w 26"/>
                <a:gd name="T3" fmla="*/ 7 h 8"/>
                <a:gd name="T4" fmla="*/ 26 w 26"/>
                <a:gd name="T5" fmla="*/ 6 h 8"/>
                <a:gd name="T6" fmla="*/ 16 w 26"/>
                <a:gd name="T7" fmla="*/ 0 h 8"/>
                <a:gd name="T8" fmla="*/ 0 w 26"/>
                <a:gd name="T9" fmla="*/ 8 h 8"/>
                <a:gd name="T10" fmla="*/ 4 w 26"/>
                <a:gd name="T11" fmla="*/ 6 h 8"/>
                <a:gd name="T12" fmla="*/ 10 w 26"/>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10" y="7"/>
                  </a:moveTo>
                  <a:cubicBezTo>
                    <a:pt x="15" y="7"/>
                    <a:pt x="13" y="7"/>
                    <a:pt x="20" y="7"/>
                  </a:cubicBezTo>
                  <a:cubicBezTo>
                    <a:pt x="22" y="7"/>
                    <a:pt x="24" y="6"/>
                    <a:pt x="26" y="6"/>
                  </a:cubicBezTo>
                  <a:cubicBezTo>
                    <a:pt x="25" y="3"/>
                    <a:pt x="21" y="0"/>
                    <a:pt x="16" y="0"/>
                  </a:cubicBezTo>
                  <a:cubicBezTo>
                    <a:pt x="13" y="0"/>
                    <a:pt x="0" y="5"/>
                    <a:pt x="0" y="8"/>
                  </a:cubicBezTo>
                  <a:cubicBezTo>
                    <a:pt x="1" y="8"/>
                    <a:pt x="2" y="6"/>
                    <a:pt x="4" y="6"/>
                  </a:cubicBezTo>
                  <a:cubicBezTo>
                    <a:pt x="6" y="6"/>
                    <a:pt x="7" y="7"/>
                    <a:pt x="10" y="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 name="Freeform 117"/>
            <p:cNvSpPr>
              <a:spLocks/>
            </p:cNvSpPr>
            <p:nvPr/>
          </p:nvSpPr>
          <p:spPr bwMode="auto">
            <a:xfrm>
              <a:off x="1947205" y="2102157"/>
              <a:ext cx="75126" cy="38955"/>
            </a:xfrm>
            <a:custGeom>
              <a:avLst/>
              <a:gdLst>
                <a:gd name="T0" fmla="*/ 19 w 23"/>
                <a:gd name="T1" fmla="*/ 0 h 12"/>
                <a:gd name="T2" fmla="*/ 0 w 23"/>
                <a:gd name="T3" fmla="*/ 5 h 12"/>
                <a:gd name="T4" fmla="*/ 7 w 23"/>
                <a:gd name="T5" fmla="*/ 12 h 12"/>
                <a:gd name="T6" fmla="*/ 20 w 23"/>
                <a:gd name="T7" fmla="*/ 5 h 12"/>
                <a:gd name="T8" fmla="*/ 13 w 23"/>
                <a:gd name="T9" fmla="*/ 5 h 12"/>
                <a:gd name="T10" fmla="*/ 23 w 23"/>
                <a:gd name="T11" fmla="*/ 2 h 12"/>
                <a:gd name="T12" fmla="*/ 19 w 2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19" y="0"/>
                  </a:moveTo>
                  <a:cubicBezTo>
                    <a:pt x="14" y="0"/>
                    <a:pt x="0" y="0"/>
                    <a:pt x="0" y="5"/>
                  </a:cubicBezTo>
                  <a:cubicBezTo>
                    <a:pt x="0" y="7"/>
                    <a:pt x="4" y="12"/>
                    <a:pt x="7" y="12"/>
                  </a:cubicBezTo>
                  <a:cubicBezTo>
                    <a:pt x="12" y="12"/>
                    <a:pt x="20" y="9"/>
                    <a:pt x="20" y="5"/>
                  </a:cubicBezTo>
                  <a:cubicBezTo>
                    <a:pt x="13" y="5"/>
                    <a:pt x="13" y="5"/>
                    <a:pt x="13" y="5"/>
                  </a:cubicBezTo>
                  <a:cubicBezTo>
                    <a:pt x="17" y="5"/>
                    <a:pt x="20" y="4"/>
                    <a:pt x="23" y="2"/>
                  </a:cubicBezTo>
                  <a:cubicBezTo>
                    <a:pt x="22" y="1"/>
                    <a:pt x="21" y="0"/>
                    <a:pt x="19"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8" name="Freeform 118"/>
            <p:cNvSpPr>
              <a:spLocks/>
            </p:cNvSpPr>
            <p:nvPr/>
          </p:nvSpPr>
          <p:spPr bwMode="auto">
            <a:xfrm>
              <a:off x="1909642" y="2095201"/>
              <a:ext cx="26433" cy="30607"/>
            </a:xfrm>
            <a:custGeom>
              <a:avLst/>
              <a:gdLst>
                <a:gd name="T0" fmla="*/ 5 w 8"/>
                <a:gd name="T1" fmla="*/ 9 h 9"/>
                <a:gd name="T2" fmla="*/ 8 w 8"/>
                <a:gd name="T3" fmla="*/ 6 h 9"/>
                <a:gd name="T4" fmla="*/ 0 w 8"/>
                <a:gd name="T5" fmla="*/ 6 h 9"/>
                <a:gd name="T6" fmla="*/ 5 w 8"/>
                <a:gd name="T7" fmla="*/ 9 h 9"/>
              </a:gdLst>
              <a:ahLst/>
              <a:cxnLst>
                <a:cxn ang="0">
                  <a:pos x="T0" y="T1"/>
                </a:cxn>
                <a:cxn ang="0">
                  <a:pos x="T2" y="T3"/>
                </a:cxn>
                <a:cxn ang="0">
                  <a:pos x="T4" y="T5"/>
                </a:cxn>
                <a:cxn ang="0">
                  <a:pos x="T6" y="T7"/>
                </a:cxn>
              </a:cxnLst>
              <a:rect l="0" t="0" r="r" b="b"/>
              <a:pathLst>
                <a:path w="8" h="9">
                  <a:moveTo>
                    <a:pt x="5" y="9"/>
                  </a:moveTo>
                  <a:cubicBezTo>
                    <a:pt x="6" y="9"/>
                    <a:pt x="7" y="8"/>
                    <a:pt x="8" y="6"/>
                  </a:cubicBezTo>
                  <a:cubicBezTo>
                    <a:pt x="7" y="6"/>
                    <a:pt x="0" y="0"/>
                    <a:pt x="0" y="6"/>
                  </a:cubicBezTo>
                  <a:cubicBezTo>
                    <a:pt x="0" y="7"/>
                    <a:pt x="3" y="9"/>
                    <a:pt x="5" y="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9" name="Freeform 119"/>
            <p:cNvSpPr>
              <a:spLocks/>
            </p:cNvSpPr>
            <p:nvPr/>
          </p:nvSpPr>
          <p:spPr bwMode="auto">
            <a:xfrm>
              <a:off x="2193450" y="2289976"/>
              <a:ext cx="121036" cy="105735"/>
            </a:xfrm>
            <a:custGeom>
              <a:avLst/>
              <a:gdLst>
                <a:gd name="T0" fmla="*/ 32 w 37"/>
                <a:gd name="T1" fmla="*/ 15 h 32"/>
                <a:gd name="T2" fmla="*/ 32 w 37"/>
                <a:gd name="T3" fmla="*/ 12 h 32"/>
                <a:gd name="T4" fmla="*/ 24 w 37"/>
                <a:gd name="T5" fmla="*/ 12 h 32"/>
                <a:gd name="T6" fmla="*/ 31 w 37"/>
                <a:gd name="T7" fmla="*/ 3 h 32"/>
                <a:gd name="T8" fmla="*/ 29 w 37"/>
                <a:gd name="T9" fmla="*/ 0 h 32"/>
                <a:gd name="T10" fmla="*/ 20 w 37"/>
                <a:gd name="T11" fmla="*/ 0 h 32"/>
                <a:gd name="T12" fmla="*/ 6 w 37"/>
                <a:gd name="T13" fmla="*/ 3 h 32"/>
                <a:gd name="T14" fmla="*/ 5 w 37"/>
                <a:gd name="T15" fmla="*/ 5 h 32"/>
                <a:gd name="T16" fmla="*/ 12 w 37"/>
                <a:gd name="T17" fmla="*/ 8 h 32"/>
                <a:gd name="T18" fmla="*/ 12 w 37"/>
                <a:gd name="T19" fmla="*/ 16 h 32"/>
                <a:gd name="T20" fmla="*/ 8 w 37"/>
                <a:gd name="T21" fmla="*/ 16 h 32"/>
                <a:gd name="T22" fmla="*/ 0 w 37"/>
                <a:gd name="T23" fmla="*/ 12 h 32"/>
                <a:gd name="T24" fmla="*/ 0 w 37"/>
                <a:gd name="T25" fmla="*/ 16 h 32"/>
                <a:gd name="T26" fmla="*/ 19 w 37"/>
                <a:gd name="T27" fmla="*/ 28 h 32"/>
                <a:gd name="T28" fmla="*/ 24 w 37"/>
                <a:gd name="T29" fmla="*/ 32 h 32"/>
                <a:gd name="T30" fmla="*/ 28 w 37"/>
                <a:gd name="T31" fmla="*/ 28 h 32"/>
                <a:gd name="T32" fmla="*/ 37 w 37"/>
                <a:gd name="T33" fmla="*/ 16 h 32"/>
                <a:gd name="T34" fmla="*/ 32 w 37"/>
                <a:gd name="T3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2">
                  <a:moveTo>
                    <a:pt x="32" y="15"/>
                  </a:moveTo>
                  <a:cubicBezTo>
                    <a:pt x="32" y="13"/>
                    <a:pt x="32" y="15"/>
                    <a:pt x="32" y="12"/>
                  </a:cubicBezTo>
                  <a:cubicBezTo>
                    <a:pt x="32" y="9"/>
                    <a:pt x="26" y="11"/>
                    <a:pt x="24" y="12"/>
                  </a:cubicBezTo>
                  <a:cubicBezTo>
                    <a:pt x="25" y="10"/>
                    <a:pt x="31" y="7"/>
                    <a:pt x="31" y="3"/>
                  </a:cubicBezTo>
                  <a:cubicBezTo>
                    <a:pt x="31" y="2"/>
                    <a:pt x="30" y="0"/>
                    <a:pt x="29" y="0"/>
                  </a:cubicBezTo>
                  <a:cubicBezTo>
                    <a:pt x="29" y="0"/>
                    <a:pt x="24" y="0"/>
                    <a:pt x="20" y="0"/>
                  </a:cubicBezTo>
                  <a:cubicBezTo>
                    <a:pt x="15" y="0"/>
                    <a:pt x="10" y="0"/>
                    <a:pt x="6" y="3"/>
                  </a:cubicBezTo>
                  <a:cubicBezTo>
                    <a:pt x="6" y="4"/>
                    <a:pt x="5" y="5"/>
                    <a:pt x="5" y="5"/>
                  </a:cubicBezTo>
                  <a:cubicBezTo>
                    <a:pt x="5" y="8"/>
                    <a:pt x="8" y="8"/>
                    <a:pt x="12" y="8"/>
                  </a:cubicBezTo>
                  <a:cubicBezTo>
                    <a:pt x="12" y="16"/>
                    <a:pt x="12" y="16"/>
                    <a:pt x="12" y="16"/>
                  </a:cubicBezTo>
                  <a:cubicBezTo>
                    <a:pt x="12" y="16"/>
                    <a:pt x="11" y="16"/>
                    <a:pt x="8" y="16"/>
                  </a:cubicBezTo>
                  <a:cubicBezTo>
                    <a:pt x="5" y="16"/>
                    <a:pt x="0" y="12"/>
                    <a:pt x="0" y="12"/>
                  </a:cubicBezTo>
                  <a:cubicBezTo>
                    <a:pt x="0" y="16"/>
                    <a:pt x="0" y="16"/>
                    <a:pt x="0" y="16"/>
                  </a:cubicBezTo>
                  <a:cubicBezTo>
                    <a:pt x="4" y="22"/>
                    <a:pt x="13" y="21"/>
                    <a:pt x="19" y="28"/>
                  </a:cubicBezTo>
                  <a:cubicBezTo>
                    <a:pt x="20" y="29"/>
                    <a:pt x="20" y="32"/>
                    <a:pt x="24" y="32"/>
                  </a:cubicBezTo>
                  <a:cubicBezTo>
                    <a:pt x="26" y="32"/>
                    <a:pt x="26" y="29"/>
                    <a:pt x="28" y="28"/>
                  </a:cubicBezTo>
                  <a:cubicBezTo>
                    <a:pt x="35" y="25"/>
                    <a:pt x="36" y="29"/>
                    <a:pt x="37" y="16"/>
                  </a:cubicBezTo>
                  <a:cubicBezTo>
                    <a:pt x="36" y="16"/>
                    <a:pt x="32" y="15"/>
                    <a:pt x="32" y="15"/>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0" name="Freeform 120"/>
            <p:cNvSpPr>
              <a:spLocks/>
            </p:cNvSpPr>
            <p:nvPr/>
          </p:nvSpPr>
          <p:spPr bwMode="auto">
            <a:xfrm>
              <a:off x="2140584" y="2167546"/>
              <a:ext cx="141904" cy="76519"/>
            </a:xfrm>
            <a:custGeom>
              <a:avLst/>
              <a:gdLst>
                <a:gd name="T0" fmla="*/ 0 w 43"/>
                <a:gd name="T1" fmla="*/ 7 h 23"/>
                <a:gd name="T2" fmla="*/ 6 w 43"/>
                <a:gd name="T3" fmla="*/ 10 h 23"/>
                <a:gd name="T4" fmla="*/ 7 w 43"/>
                <a:gd name="T5" fmla="*/ 13 h 23"/>
                <a:gd name="T6" fmla="*/ 10 w 43"/>
                <a:gd name="T7" fmla="*/ 13 h 23"/>
                <a:gd name="T8" fmla="*/ 13 w 43"/>
                <a:gd name="T9" fmla="*/ 15 h 23"/>
                <a:gd name="T10" fmla="*/ 30 w 43"/>
                <a:gd name="T11" fmla="*/ 12 h 23"/>
                <a:gd name="T12" fmla="*/ 32 w 43"/>
                <a:gd name="T13" fmla="*/ 13 h 23"/>
                <a:gd name="T14" fmla="*/ 27 w 43"/>
                <a:gd name="T15" fmla="*/ 16 h 23"/>
                <a:gd name="T16" fmla="*/ 27 w 43"/>
                <a:gd name="T17" fmla="*/ 18 h 23"/>
                <a:gd name="T18" fmla="*/ 25 w 43"/>
                <a:gd name="T19" fmla="*/ 21 h 23"/>
                <a:gd name="T20" fmla="*/ 32 w 43"/>
                <a:gd name="T21" fmla="*/ 22 h 23"/>
                <a:gd name="T22" fmla="*/ 41 w 43"/>
                <a:gd name="T23" fmla="*/ 20 h 23"/>
                <a:gd name="T24" fmla="*/ 43 w 43"/>
                <a:gd name="T25" fmla="*/ 6 h 23"/>
                <a:gd name="T26" fmla="*/ 39 w 43"/>
                <a:gd name="T27" fmla="*/ 1 h 23"/>
                <a:gd name="T28" fmla="*/ 34 w 43"/>
                <a:gd name="T29" fmla="*/ 2 h 23"/>
                <a:gd name="T30" fmla="*/ 24 w 43"/>
                <a:gd name="T31" fmla="*/ 0 h 23"/>
                <a:gd name="T32" fmla="*/ 20 w 43"/>
                <a:gd name="T33" fmla="*/ 0 h 23"/>
                <a:gd name="T34" fmla="*/ 28 w 43"/>
                <a:gd name="T35" fmla="*/ 3 h 23"/>
                <a:gd name="T36" fmla="*/ 28 w 43"/>
                <a:gd name="T37" fmla="*/ 8 h 23"/>
                <a:gd name="T38" fmla="*/ 16 w 43"/>
                <a:gd name="T39" fmla="*/ 3 h 23"/>
                <a:gd name="T40" fmla="*/ 16 w 43"/>
                <a:gd name="T41" fmla="*/ 6 h 23"/>
                <a:gd name="T42" fmla="*/ 20 w 43"/>
                <a:gd name="T43" fmla="*/ 10 h 23"/>
                <a:gd name="T44" fmla="*/ 3 w 43"/>
                <a:gd name="T45" fmla="*/ 1 h 23"/>
                <a:gd name="T46" fmla="*/ 0 w 43"/>
                <a:gd name="T47" fmla="*/ 1 h 23"/>
                <a:gd name="T48" fmla="*/ 1 w 43"/>
                <a:gd name="T49" fmla="*/ 4 h 23"/>
                <a:gd name="T50" fmla="*/ 0 w 43"/>
                <a:gd name="T51" fmla="*/ 3 h 23"/>
                <a:gd name="T52" fmla="*/ 0 w 43"/>
                <a:gd name="T5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23">
                  <a:moveTo>
                    <a:pt x="0" y="7"/>
                  </a:moveTo>
                  <a:cubicBezTo>
                    <a:pt x="4" y="8"/>
                    <a:pt x="4" y="11"/>
                    <a:pt x="6" y="10"/>
                  </a:cubicBezTo>
                  <a:cubicBezTo>
                    <a:pt x="7" y="13"/>
                    <a:pt x="7" y="13"/>
                    <a:pt x="7" y="13"/>
                  </a:cubicBezTo>
                  <a:cubicBezTo>
                    <a:pt x="10" y="13"/>
                    <a:pt x="10" y="13"/>
                    <a:pt x="10" y="13"/>
                  </a:cubicBezTo>
                  <a:cubicBezTo>
                    <a:pt x="10" y="13"/>
                    <a:pt x="12" y="15"/>
                    <a:pt x="13" y="15"/>
                  </a:cubicBezTo>
                  <a:cubicBezTo>
                    <a:pt x="18" y="15"/>
                    <a:pt x="26" y="12"/>
                    <a:pt x="30" y="12"/>
                  </a:cubicBezTo>
                  <a:cubicBezTo>
                    <a:pt x="31" y="12"/>
                    <a:pt x="32" y="12"/>
                    <a:pt x="32" y="13"/>
                  </a:cubicBezTo>
                  <a:cubicBezTo>
                    <a:pt x="31" y="14"/>
                    <a:pt x="27" y="14"/>
                    <a:pt x="27" y="16"/>
                  </a:cubicBezTo>
                  <a:cubicBezTo>
                    <a:pt x="26" y="17"/>
                    <a:pt x="26" y="18"/>
                    <a:pt x="27" y="18"/>
                  </a:cubicBezTo>
                  <a:cubicBezTo>
                    <a:pt x="26" y="19"/>
                    <a:pt x="25" y="20"/>
                    <a:pt x="25" y="21"/>
                  </a:cubicBezTo>
                  <a:cubicBezTo>
                    <a:pt x="25" y="23"/>
                    <a:pt x="31" y="22"/>
                    <a:pt x="32" y="22"/>
                  </a:cubicBezTo>
                  <a:cubicBezTo>
                    <a:pt x="33" y="22"/>
                    <a:pt x="38" y="22"/>
                    <a:pt x="41" y="20"/>
                  </a:cubicBezTo>
                  <a:cubicBezTo>
                    <a:pt x="41" y="14"/>
                    <a:pt x="43" y="11"/>
                    <a:pt x="43" y="6"/>
                  </a:cubicBezTo>
                  <a:cubicBezTo>
                    <a:pt x="43" y="3"/>
                    <a:pt x="43" y="1"/>
                    <a:pt x="39" y="1"/>
                  </a:cubicBezTo>
                  <a:cubicBezTo>
                    <a:pt x="37" y="1"/>
                    <a:pt x="36" y="2"/>
                    <a:pt x="34" y="2"/>
                  </a:cubicBezTo>
                  <a:cubicBezTo>
                    <a:pt x="30" y="2"/>
                    <a:pt x="28" y="0"/>
                    <a:pt x="24" y="0"/>
                  </a:cubicBezTo>
                  <a:cubicBezTo>
                    <a:pt x="22" y="0"/>
                    <a:pt x="22" y="0"/>
                    <a:pt x="20" y="0"/>
                  </a:cubicBezTo>
                  <a:cubicBezTo>
                    <a:pt x="21" y="3"/>
                    <a:pt x="24" y="3"/>
                    <a:pt x="28" y="3"/>
                  </a:cubicBezTo>
                  <a:cubicBezTo>
                    <a:pt x="28" y="8"/>
                    <a:pt x="28" y="8"/>
                    <a:pt x="28" y="8"/>
                  </a:cubicBezTo>
                  <a:cubicBezTo>
                    <a:pt x="24" y="8"/>
                    <a:pt x="20" y="3"/>
                    <a:pt x="16" y="3"/>
                  </a:cubicBezTo>
                  <a:cubicBezTo>
                    <a:pt x="16" y="6"/>
                    <a:pt x="16" y="6"/>
                    <a:pt x="16" y="6"/>
                  </a:cubicBezTo>
                  <a:cubicBezTo>
                    <a:pt x="16" y="7"/>
                    <a:pt x="18" y="9"/>
                    <a:pt x="20" y="10"/>
                  </a:cubicBezTo>
                  <a:cubicBezTo>
                    <a:pt x="13" y="12"/>
                    <a:pt x="9" y="1"/>
                    <a:pt x="3" y="1"/>
                  </a:cubicBezTo>
                  <a:cubicBezTo>
                    <a:pt x="2" y="1"/>
                    <a:pt x="1" y="1"/>
                    <a:pt x="0" y="1"/>
                  </a:cubicBezTo>
                  <a:cubicBezTo>
                    <a:pt x="0" y="1"/>
                    <a:pt x="0" y="3"/>
                    <a:pt x="1" y="4"/>
                  </a:cubicBezTo>
                  <a:cubicBezTo>
                    <a:pt x="0" y="3"/>
                    <a:pt x="0" y="3"/>
                    <a:pt x="0" y="3"/>
                  </a:cubicBezTo>
                  <a:lnTo>
                    <a:pt x="0" y="7"/>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1" name="Freeform 121"/>
            <p:cNvSpPr>
              <a:spLocks/>
            </p:cNvSpPr>
            <p:nvPr/>
          </p:nvSpPr>
          <p:spPr bwMode="auto">
            <a:xfrm>
              <a:off x="2249099" y="2451361"/>
              <a:ext cx="82082" cy="50085"/>
            </a:xfrm>
            <a:custGeom>
              <a:avLst/>
              <a:gdLst>
                <a:gd name="T0" fmla="*/ 5 w 25"/>
                <a:gd name="T1" fmla="*/ 7 h 15"/>
                <a:gd name="T2" fmla="*/ 0 w 25"/>
                <a:gd name="T3" fmla="*/ 9 h 15"/>
                <a:gd name="T4" fmla="*/ 20 w 25"/>
                <a:gd name="T5" fmla="*/ 15 h 15"/>
                <a:gd name="T6" fmla="*/ 25 w 25"/>
                <a:gd name="T7" fmla="*/ 12 h 15"/>
                <a:gd name="T8" fmla="*/ 11 w 25"/>
                <a:gd name="T9" fmla="*/ 0 h 15"/>
                <a:gd name="T10" fmla="*/ 5 w 25"/>
                <a:gd name="T11" fmla="*/ 7 h 15"/>
              </a:gdLst>
              <a:ahLst/>
              <a:cxnLst>
                <a:cxn ang="0">
                  <a:pos x="T0" y="T1"/>
                </a:cxn>
                <a:cxn ang="0">
                  <a:pos x="T2" y="T3"/>
                </a:cxn>
                <a:cxn ang="0">
                  <a:pos x="T4" y="T5"/>
                </a:cxn>
                <a:cxn ang="0">
                  <a:pos x="T6" y="T7"/>
                </a:cxn>
                <a:cxn ang="0">
                  <a:pos x="T8" y="T9"/>
                </a:cxn>
                <a:cxn ang="0">
                  <a:pos x="T10" y="T11"/>
                </a:cxn>
              </a:cxnLst>
              <a:rect l="0" t="0" r="r" b="b"/>
              <a:pathLst>
                <a:path w="25" h="15">
                  <a:moveTo>
                    <a:pt x="5" y="7"/>
                  </a:moveTo>
                  <a:cubicBezTo>
                    <a:pt x="4" y="8"/>
                    <a:pt x="0" y="7"/>
                    <a:pt x="0" y="9"/>
                  </a:cubicBezTo>
                  <a:cubicBezTo>
                    <a:pt x="0" y="9"/>
                    <a:pt x="17" y="15"/>
                    <a:pt x="20" y="15"/>
                  </a:cubicBezTo>
                  <a:cubicBezTo>
                    <a:pt x="22" y="15"/>
                    <a:pt x="23" y="13"/>
                    <a:pt x="25" y="12"/>
                  </a:cubicBezTo>
                  <a:cubicBezTo>
                    <a:pt x="24" y="9"/>
                    <a:pt x="15" y="0"/>
                    <a:pt x="11" y="0"/>
                  </a:cubicBezTo>
                  <a:cubicBezTo>
                    <a:pt x="7" y="0"/>
                    <a:pt x="8" y="7"/>
                    <a:pt x="5" y="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2" name="Freeform 122"/>
            <p:cNvSpPr>
              <a:spLocks/>
            </p:cNvSpPr>
            <p:nvPr/>
          </p:nvSpPr>
          <p:spPr bwMode="auto">
            <a:xfrm>
              <a:off x="2325616" y="2277455"/>
              <a:ext cx="114080" cy="91822"/>
            </a:xfrm>
            <a:custGeom>
              <a:avLst/>
              <a:gdLst>
                <a:gd name="T0" fmla="*/ 18 w 35"/>
                <a:gd name="T1" fmla="*/ 18 h 28"/>
                <a:gd name="T2" fmla="*/ 31 w 35"/>
                <a:gd name="T3" fmla="*/ 9 h 28"/>
                <a:gd name="T4" fmla="*/ 35 w 35"/>
                <a:gd name="T5" fmla="*/ 6 h 28"/>
                <a:gd name="T6" fmla="*/ 35 w 35"/>
                <a:gd name="T7" fmla="*/ 3 h 28"/>
                <a:gd name="T8" fmla="*/ 13 w 35"/>
                <a:gd name="T9" fmla="*/ 0 h 28"/>
                <a:gd name="T10" fmla="*/ 8 w 35"/>
                <a:gd name="T11" fmla="*/ 3 h 28"/>
                <a:gd name="T12" fmla="*/ 8 w 35"/>
                <a:gd name="T13" fmla="*/ 4 h 28"/>
                <a:gd name="T14" fmla="*/ 0 w 35"/>
                <a:gd name="T15" fmla="*/ 4 h 28"/>
                <a:gd name="T16" fmla="*/ 0 w 35"/>
                <a:gd name="T17" fmla="*/ 9 h 28"/>
                <a:gd name="T18" fmla="*/ 4 w 35"/>
                <a:gd name="T19" fmla="*/ 21 h 28"/>
                <a:gd name="T20" fmla="*/ 5 w 35"/>
                <a:gd name="T21" fmla="*/ 28 h 28"/>
                <a:gd name="T22" fmla="*/ 9 w 35"/>
                <a:gd name="T23" fmla="*/ 28 h 28"/>
                <a:gd name="T24" fmla="*/ 14 w 35"/>
                <a:gd name="T25" fmla="*/ 20 h 28"/>
                <a:gd name="T26" fmla="*/ 11 w 35"/>
                <a:gd name="T27" fmla="*/ 20 h 28"/>
                <a:gd name="T28" fmla="*/ 18 w 35"/>
                <a:gd name="T2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28">
                  <a:moveTo>
                    <a:pt x="18" y="18"/>
                  </a:moveTo>
                  <a:cubicBezTo>
                    <a:pt x="25" y="18"/>
                    <a:pt x="28" y="13"/>
                    <a:pt x="31" y="9"/>
                  </a:cubicBezTo>
                  <a:cubicBezTo>
                    <a:pt x="31" y="9"/>
                    <a:pt x="35" y="6"/>
                    <a:pt x="35" y="6"/>
                  </a:cubicBezTo>
                  <a:cubicBezTo>
                    <a:pt x="35" y="5"/>
                    <a:pt x="35" y="4"/>
                    <a:pt x="35" y="3"/>
                  </a:cubicBezTo>
                  <a:cubicBezTo>
                    <a:pt x="27" y="3"/>
                    <a:pt x="21" y="0"/>
                    <a:pt x="13" y="0"/>
                  </a:cubicBezTo>
                  <a:cubicBezTo>
                    <a:pt x="9" y="0"/>
                    <a:pt x="8" y="2"/>
                    <a:pt x="8" y="3"/>
                  </a:cubicBezTo>
                  <a:cubicBezTo>
                    <a:pt x="8" y="3"/>
                    <a:pt x="8" y="4"/>
                    <a:pt x="8" y="4"/>
                  </a:cubicBezTo>
                  <a:cubicBezTo>
                    <a:pt x="4" y="4"/>
                    <a:pt x="4" y="4"/>
                    <a:pt x="0" y="4"/>
                  </a:cubicBezTo>
                  <a:cubicBezTo>
                    <a:pt x="0" y="9"/>
                    <a:pt x="0" y="9"/>
                    <a:pt x="0" y="9"/>
                  </a:cubicBezTo>
                  <a:cubicBezTo>
                    <a:pt x="4" y="14"/>
                    <a:pt x="1" y="17"/>
                    <a:pt x="4" y="21"/>
                  </a:cubicBezTo>
                  <a:cubicBezTo>
                    <a:pt x="4" y="22"/>
                    <a:pt x="5" y="24"/>
                    <a:pt x="5" y="28"/>
                  </a:cubicBezTo>
                  <a:cubicBezTo>
                    <a:pt x="9" y="28"/>
                    <a:pt x="9" y="28"/>
                    <a:pt x="9" y="28"/>
                  </a:cubicBezTo>
                  <a:cubicBezTo>
                    <a:pt x="12" y="24"/>
                    <a:pt x="14" y="24"/>
                    <a:pt x="14" y="20"/>
                  </a:cubicBezTo>
                  <a:cubicBezTo>
                    <a:pt x="11" y="20"/>
                    <a:pt x="11" y="20"/>
                    <a:pt x="11" y="20"/>
                  </a:cubicBezTo>
                  <a:cubicBezTo>
                    <a:pt x="13" y="16"/>
                    <a:pt x="13" y="18"/>
                    <a:pt x="18" y="18"/>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3" name="Freeform 123"/>
            <p:cNvSpPr>
              <a:spLocks/>
            </p:cNvSpPr>
            <p:nvPr/>
          </p:nvSpPr>
          <p:spPr bwMode="auto">
            <a:xfrm>
              <a:off x="2104412" y="2118852"/>
              <a:ext cx="36172" cy="29216"/>
            </a:xfrm>
            <a:custGeom>
              <a:avLst/>
              <a:gdLst>
                <a:gd name="T0" fmla="*/ 8 w 11"/>
                <a:gd name="T1" fmla="*/ 9 h 9"/>
                <a:gd name="T2" fmla="*/ 11 w 11"/>
                <a:gd name="T3" fmla="*/ 6 h 9"/>
                <a:gd name="T4" fmla="*/ 0 w 11"/>
                <a:gd name="T5" fmla="*/ 0 h 9"/>
                <a:gd name="T6" fmla="*/ 8 w 11"/>
                <a:gd name="T7" fmla="*/ 9 h 9"/>
              </a:gdLst>
              <a:ahLst/>
              <a:cxnLst>
                <a:cxn ang="0">
                  <a:pos x="T0" y="T1"/>
                </a:cxn>
                <a:cxn ang="0">
                  <a:pos x="T2" y="T3"/>
                </a:cxn>
                <a:cxn ang="0">
                  <a:pos x="T4" y="T5"/>
                </a:cxn>
                <a:cxn ang="0">
                  <a:pos x="T6" y="T7"/>
                </a:cxn>
              </a:cxnLst>
              <a:rect l="0" t="0" r="r" b="b"/>
              <a:pathLst>
                <a:path w="11" h="9">
                  <a:moveTo>
                    <a:pt x="8" y="9"/>
                  </a:moveTo>
                  <a:cubicBezTo>
                    <a:pt x="10" y="9"/>
                    <a:pt x="11" y="8"/>
                    <a:pt x="11" y="6"/>
                  </a:cubicBezTo>
                  <a:cubicBezTo>
                    <a:pt x="7" y="4"/>
                    <a:pt x="6" y="0"/>
                    <a:pt x="0" y="0"/>
                  </a:cubicBezTo>
                  <a:cubicBezTo>
                    <a:pt x="0" y="3"/>
                    <a:pt x="6" y="9"/>
                    <a:pt x="8" y="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4" name="Freeform 124"/>
            <p:cNvSpPr>
              <a:spLocks/>
            </p:cNvSpPr>
            <p:nvPr/>
          </p:nvSpPr>
          <p:spPr bwMode="auto">
            <a:xfrm>
              <a:off x="2128063" y="2217631"/>
              <a:ext cx="26433" cy="23651"/>
            </a:xfrm>
            <a:custGeom>
              <a:avLst/>
              <a:gdLst>
                <a:gd name="T0" fmla="*/ 0 w 8"/>
                <a:gd name="T1" fmla="*/ 6 h 7"/>
                <a:gd name="T2" fmla="*/ 5 w 8"/>
                <a:gd name="T3" fmla="*/ 7 h 7"/>
                <a:gd name="T4" fmla="*/ 8 w 8"/>
                <a:gd name="T5" fmla="*/ 4 h 7"/>
                <a:gd name="T6" fmla="*/ 6 w 8"/>
                <a:gd name="T7" fmla="*/ 0 h 7"/>
                <a:gd name="T8" fmla="*/ 0 w 8"/>
                <a:gd name="T9" fmla="*/ 6 h 7"/>
              </a:gdLst>
              <a:ahLst/>
              <a:cxnLst>
                <a:cxn ang="0">
                  <a:pos x="T0" y="T1"/>
                </a:cxn>
                <a:cxn ang="0">
                  <a:pos x="T2" y="T3"/>
                </a:cxn>
                <a:cxn ang="0">
                  <a:pos x="T4" y="T5"/>
                </a:cxn>
                <a:cxn ang="0">
                  <a:pos x="T6" y="T7"/>
                </a:cxn>
                <a:cxn ang="0">
                  <a:pos x="T8" y="T9"/>
                </a:cxn>
              </a:cxnLst>
              <a:rect l="0" t="0" r="r" b="b"/>
              <a:pathLst>
                <a:path w="8" h="7">
                  <a:moveTo>
                    <a:pt x="0" y="6"/>
                  </a:moveTo>
                  <a:cubicBezTo>
                    <a:pt x="2" y="6"/>
                    <a:pt x="2" y="7"/>
                    <a:pt x="5" y="7"/>
                  </a:cubicBezTo>
                  <a:cubicBezTo>
                    <a:pt x="6" y="7"/>
                    <a:pt x="8" y="6"/>
                    <a:pt x="8" y="4"/>
                  </a:cubicBezTo>
                  <a:cubicBezTo>
                    <a:pt x="8" y="2"/>
                    <a:pt x="7" y="1"/>
                    <a:pt x="6" y="0"/>
                  </a:cubicBezTo>
                  <a:cubicBezTo>
                    <a:pt x="3" y="1"/>
                    <a:pt x="1" y="3"/>
                    <a:pt x="0" y="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5" name="Freeform 125"/>
            <p:cNvSpPr>
              <a:spLocks/>
            </p:cNvSpPr>
            <p:nvPr/>
          </p:nvSpPr>
          <p:spPr bwMode="auto">
            <a:xfrm>
              <a:off x="2114151" y="2042334"/>
              <a:ext cx="137730" cy="73736"/>
            </a:xfrm>
            <a:custGeom>
              <a:avLst/>
              <a:gdLst>
                <a:gd name="T0" fmla="*/ 4 w 42"/>
                <a:gd name="T1" fmla="*/ 5 h 22"/>
                <a:gd name="T2" fmla="*/ 3 w 42"/>
                <a:gd name="T3" fmla="*/ 7 h 22"/>
                <a:gd name="T4" fmla="*/ 10 w 42"/>
                <a:gd name="T5" fmla="*/ 7 h 22"/>
                <a:gd name="T6" fmla="*/ 10 w 42"/>
                <a:gd name="T7" fmla="*/ 10 h 22"/>
                <a:gd name="T8" fmla="*/ 4 w 42"/>
                <a:gd name="T9" fmla="*/ 13 h 22"/>
                <a:gd name="T10" fmla="*/ 10 w 42"/>
                <a:gd name="T11" fmla="*/ 15 h 22"/>
                <a:gd name="T12" fmla="*/ 17 w 42"/>
                <a:gd name="T13" fmla="*/ 16 h 22"/>
                <a:gd name="T14" fmla="*/ 28 w 42"/>
                <a:gd name="T15" fmla="*/ 17 h 22"/>
                <a:gd name="T16" fmla="*/ 38 w 42"/>
                <a:gd name="T17" fmla="*/ 22 h 22"/>
                <a:gd name="T18" fmla="*/ 42 w 42"/>
                <a:gd name="T19" fmla="*/ 19 h 22"/>
                <a:gd name="T20" fmla="*/ 36 w 42"/>
                <a:gd name="T21" fmla="*/ 13 h 22"/>
                <a:gd name="T22" fmla="*/ 38 w 42"/>
                <a:gd name="T23" fmla="*/ 11 h 22"/>
                <a:gd name="T24" fmla="*/ 31 w 42"/>
                <a:gd name="T25" fmla="*/ 6 h 22"/>
                <a:gd name="T26" fmla="*/ 27 w 42"/>
                <a:gd name="T27" fmla="*/ 7 h 22"/>
                <a:gd name="T28" fmla="*/ 21 w 42"/>
                <a:gd name="T29" fmla="*/ 2 h 22"/>
                <a:gd name="T30" fmla="*/ 16 w 42"/>
                <a:gd name="T31" fmla="*/ 4 h 22"/>
                <a:gd name="T32" fmla="*/ 7 w 42"/>
                <a:gd name="T33" fmla="*/ 0 h 22"/>
                <a:gd name="T34" fmla="*/ 0 w 42"/>
                <a:gd name="T35" fmla="*/ 2 h 22"/>
                <a:gd name="T36" fmla="*/ 4 w 42"/>
                <a:gd name="T37"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22">
                  <a:moveTo>
                    <a:pt x="4" y="5"/>
                  </a:moveTo>
                  <a:cubicBezTo>
                    <a:pt x="4" y="6"/>
                    <a:pt x="3" y="7"/>
                    <a:pt x="3" y="7"/>
                  </a:cubicBezTo>
                  <a:cubicBezTo>
                    <a:pt x="4" y="9"/>
                    <a:pt x="5" y="7"/>
                    <a:pt x="10" y="7"/>
                  </a:cubicBezTo>
                  <a:cubicBezTo>
                    <a:pt x="10" y="8"/>
                    <a:pt x="10" y="10"/>
                    <a:pt x="10" y="10"/>
                  </a:cubicBezTo>
                  <a:cubicBezTo>
                    <a:pt x="8" y="11"/>
                    <a:pt x="6" y="11"/>
                    <a:pt x="4" y="13"/>
                  </a:cubicBezTo>
                  <a:cubicBezTo>
                    <a:pt x="6" y="15"/>
                    <a:pt x="7" y="15"/>
                    <a:pt x="10" y="15"/>
                  </a:cubicBezTo>
                  <a:cubicBezTo>
                    <a:pt x="13" y="15"/>
                    <a:pt x="16" y="14"/>
                    <a:pt x="17" y="16"/>
                  </a:cubicBezTo>
                  <a:cubicBezTo>
                    <a:pt x="21" y="15"/>
                    <a:pt x="24" y="17"/>
                    <a:pt x="28" y="17"/>
                  </a:cubicBezTo>
                  <a:cubicBezTo>
                    <a:pt x="33" y="17"/>
                    <a:pt x="33" y="22"/>
                    <a:pt x="38" y="22"/>
                  </a:cubicBezTo>
                  <a:cubicBezTo>
                    <a:pt x="40" y="22"/>
                    <a:pt x="42" y="22"/>
                    <a:pt x="42" y="19"/>
                  </a:cubicBezTo>
                  <a:cubicBezTo>
                    <a:pt x="42" y="17"/>
                    <a:pt x="38" y="15"/>
                    <a:pt x="36" y="13"/>
                  </a:cubicBezTo>
                  <a:cubicBezTo>
                    <a:pt x="36" y="12"/>
                    <a:pt x="37" y="12"/>
                    <a:pt x="38" y="11"/>
                  </a:cubicBezTo>
                  <a:cubicBezTo>
                    <a:pt x="37" y="10"/>
                    <a:pt x="34" y="6"/>
                    <a:pt x="31" y="6"/>
                  </a:cubicBezTo>
                  <a:cubicBezTo>
                    <a:pt x="29" y="6"/>
                    <a:pt x="29" y="7"/>
                    <a:pt x="27" y="7"/>
                  </a:cubicBezTo>
                  <a:cubicBezTo>
                    <a:pt x="25" y="7"/>
                    <a:pt x="25" y="2"/>
                    <a:pt x="21" y="2"/>
                  </a:cubicBezTo>
                  <a:cubicBezTo>
                    <a:pt x="19" y="2"/>
                    <a:pt x="18" y="4"/>
                    <a:pt x="16" y="4"/>
                  </a:cubicBezTo>
                  <a:cubicBezTo>
                    <a:pt x="13" y="4"/>
                    <a:pt x="12" y="0"/>
                    <a:pt x="7" y="0"/>
                  </a:cubicBezTo>
                  <a:cubicBezTo>
                    <a:pt x="5" y="0"/>
                    <a:pt x="3" y="1"/>
                    <a:pt x="0" y="2"/>
                  </a:cubicBezTo>
                  <a:cubicBezTo>
                    <a:pt x="0" y="5"/>
                    <a:pt x="1" y="5"/>
                    <a:pt x="4" y="5"/>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6" name="Freeform 126"/>
            <p:cNvSpPr>
              <a:spLocks/>
            </p:cNvSpPr>
            <p:nvPr/>
          </p:nvSpPr>
          <p:spPr bwMode="auto">
            <a:xfrm>
              <a:off x="2169799" y="2104940"/>
              <a:ext cx="36172" cy="13912"/>
            </a:xfrm>
            <a:custGeom>
              <a:avLst/>
              <a:gdLst>
                <a:gd name="T0" fmla="*/ 6 w 11"/>
                <a:gd name="T1" fmla="*/ 0 h 4"/>
                <a:gd name="T2" fmla="*/ 4 w 11"/>
                <a:gd name="T3" fmla="*/ 4 h 4"/>
                <a:gd name="T4" fmla="*/ 11 w 11"/>
                <a:gd name="T5" fmla="*/ 2 h 4"/>
                <a:gd name="T6" fmla="*/ 6 w 11"/>
                <a:gd name="T7" fmla="*/ 0 h 4"/>
              </a:gdLst>
              <a:ahLst/>
              <a:cxnLst>
                <a:cxn ang="0">
                  <a:pos x="T0" y="T1"/>
                </a:cxn>
                <a:cxn ang="0">
                  <a:pos x="T2" y="T3"/>
                </a:cxn>
                <a:cxn ang="0">
                  <a:pos x="T4" y="T5"/>
                </a:cxn>
                <a:cxn ang="0">
                  <a:pos x="T6" y="T7"/>
                </a:cxn>
              </a:cxnLst>
              <a:rect l="0" t="0" r="r" b="b"/>
              <a:pathLst>
                <a:path w="11" h="4">
                  <a:moveTo>
                    <a:pt x="6" y="0"/>
                  </a:moveTo>
                  <a:cubicBezTo>
                    <a:pt x="5" y="0"/>
                    <a:pt x="0" y="4"/>
                    <a:pt x="4" y="4"/>
                  </a:cubicBezTo>
                  <a:cubicBezTo>
                    <a:pt x="7" y="4"/>
                    <a:pt x="10" y="4"/>
                    <a:pt x="11" y="2"/>
                  </a:cubicBezTo>
                  <a:cubicBezTo>
                    <a:pt x="9" y="1"/>
                    <a:pt x="8" y="0"/>
                    <a:pt x="6"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7" name="Freeform 127"/>
            <p:cNvSpPr>
              <a:spLocks/>
            </p:cNvSpPr>
            <p:nvPr/>
          </p:nvSpPr>
          <p:spPr bwMode="auto">
            <a:xfrm>
              <a:off x="2304748" y="2148069"/>
              <a:ext cx="365890" cy="115474"/>
            </a:xfrm>
            <a:custGeom>
              <a:avLst/>
              <a:gdLst>
                <a:gd name="T0" fmla="*/ 50 w 111"/>
                <a:gd name="T1" fmla="*/ 31 h 35"/>
                <a:gd name="T2" fmla="*/ 53 w 111"/>
                <a:gd name="T3" fmla="*/ 31 h 35"/>
                <a:gd name="T4" fmla="*/ 64 w 111"/>
                <a:gd name="T5" fmla="*/ 35 h 35"/>
                <a:gd name="T6" fmla="*/ 82 w 111"/>
                <a:gd name="T7" fmla="*/ 35 h 35"/>
                <a:gd name="T8" fmla="*/ 88 w 111"/>
                <a:gd name="T9" fmla="*/ 32 h 35"/>
                <a:gd name="T10" fmla="*/ 92 w 111"/>
                <a:gd name="T11" fmla="*/ 35 h 35"/>
                <a:gd name="T12" fmla="*/ 111 w 111"/>
                <a:gd name="T13" fmla="*/ 27 h 35"/>
                <a:gd name="T14" fmla="*/ 108 w 111"/>
                <a:gd name="T15" fmla="*/ 27 h 35"/>
                <a:gd name="T16" fmla="*/ 109 w 111"/>
                <a:gd name="T17" fmla="*/ 25 h 35"/>
                <a:gd name="T18" fmla="*/ 111 w 111"/>
                <a:gd name="T19" fmla="*/ 24 h 35"/>
                <a:gd name="T20" fmla="*/ 93 w 111"/>
                <a:gd name="T21" fmla="*/ 18 h 35"/>
                <a:gd name="T22" fmla="*/ 65 w 111"/>
                <a:gd name="T23" fmla="*/ 24 h 35"/>
                <a:gd name="T24" fmla="*/ 49 w 111"/>
                <a:gd name="T25" fmla="*/ 21 h 35"/>
                <a:gd name="T26" fmla="*/ 45 w 111"/>
                <a:gd name="T27" fmla="*/ 20 h 35"/>
                <a:gd name="T28" fmla="*/ 47 w 111"/>
                <a:gd name="T29" fmla="*/ 19 h 35"/>
                <a:gd name="T30" fmla="*/ 37 w 111"/>
                <a:gd name="T31" fmla="*/ 15 h 35"/>
                <a:gd name="T32" fmla="*/ 46 w 111"/>
                <a:gd name="T33" fmla="*/ 15 h 35"/>
                <a:gd name="T34" fmla="*/ 35 w 111"/>
                <a:gd name="T35" fmla="*/ 7 h 35"/>
                <a:gd name="T36" fmla="*/ 31 w 111"/>
                <a:gd name="T37" fmla="*/ 7 h 35"/>
                <a:gd name="T38" fmla="*/ 27 w 111"/>
                <a:gd name="T39" fmla="*/ 9 h 35"/>
                <a:gd name="T40" fmla="*/ 7 w 111"/>
                <a:gd name="T41" fmla="*/ 1 h 35"/>
                <a:gd name="T42" fmla="*/ 0 w 111"/>
                <a:gd name="T43" fmla="*/ 4 h 35"/>
                <a:gd name="T44" fmla="*/ 16 w 111"/>
                <a:gd name="T45" fmla="*/ 12 h 35"/>
                <a:gd name="T46" fmla="*/ 21 w 111"/>
                <a:gd name="T47" fmla="*/ 10 h 35"/>
                <a:gd name="T48" fmla="*/ 30 w 111"/>
                <a:gd name="T49" fmla="*/ 21 h 35"/>
                <a:gd name="T50" fmla="*/ 27 w 111"/>
                <a:gd name="T51" fmla="*/ 25 h 35"/>
                <a:gd name="T52" fmla="*/ 44 w 111"/>
                <a:gd name="T53" fmla="*/ 35 h 35"/>
                <a:gd name="T54" fmla="*/ 50 w 111"/>
                <a:gd name="T55"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 h="35">
                  <a:moveTo>
                    <a:pt x="50" y="31"/>
                  </a:moveTo>
                  <a:cubicBezTo>
                    <a:pt x="53" y="31"/>
                    <a:pt x="53" y="31"/>
                    <a:pt x="53" y="31"/>
                  </a:cubicBezTo>
                  <a:cubicBezTo>
                    <a:pt x="52" y="35"/>
                    <a:pt x="59" y="35"/>
                    <a:pt x="64" y="35"/>
                  </a:cubicBezTo>
                  <a:cubicBezTo>
                    <a:pt x="82" y="35"/>
                    <a:pt x="82" y="35"/>
                    <a:pt x="82" y="35"/>
                  </a:cubicBezTo>
                  <a:cubicBezTo>
                    <a:pt x="84" y="35"/>
                    <a:pt x="85" y="32"/>
                    <a:pt x="88" y="32"/>
                  </a:cubicBezTo>
                  <a:cubicBezTo>
                    <a:pt x="88" y="33"/>
                    <a:pt x="89" y="35"/>
                    <a:pt x="92" y="35"/>
                  </a:cubicBezTo>
                  <a:cubicBezTo>
                    <a:pt x="100" y="35"/>
                    <a:pt x="110" y="35"/>
                    <a:pt x="111" y="27"/>
                  </a:cubicBezTo>
                  <a:cubicBezTo>
                    <a:pt x="111" y="27"/>
                    <a:pt x="110" y="27"/>
                    <a:pt x="108" y="27"/>
                  </a:cubicBezTo>
                  <a:cubicBezTo>
                    <a:pt x="108" y="26"/>
                    <a:pt x="109" y="25"/>
                    <a:pt x="109" y="25"/>
                  </a:cubicBezTo>
                  <a:cubicBezTo>
                    <a:pt x="110" y="25"/>
                    <a:pt x="111" y="24"/>
                    <a:pt x="111" y="24"/>
                  </a:cubicBezTo>
                  <a:cubicBezTo>
                    <a:pt x="108" y="18"/>
                    <a:pt x="102" y="18"/>
                    <a:pt x="93" y="18"/>
                  </a:cubicBezTo>
                  <a:cubicBezTo>
                    <a:pt x="81" y="18"/>
                    <a:pt x="77" y="24"/>
                    <a:pt x="65" y="24"/>
                  </a:cubicBezTo>
                  <a:cubicBezTo>
                    <a:pt x="59" y="24"/>
                    <a:pt x="54" y="22"/>
                    <a:pt x="49" y="21"/>
                  </a:cubicBezTo>
                  <a:cubicBezTo>
                    <a:pt x="48" y="22"/>
                    <a:pt x="45" y="23"/>
                    <a:pt x="45" y="20"/>
                  </a:cubicBezTo>
                  <a:cubicBezTo>
                    <a:pt x="45" y="19"/>
                    <a:pt x="47" y="20"/>
                    <a:pt x="47" y="19"/>
                  </a:cubicBezTo>
                  <a:cubicBezTo>
                    <a:pt x="44" y="17"/>
                    <a:pt x="38" y="19"/>
                    <a:pt x="37" y="15"/>
                  </a:cubicBezTo>
                  <a:cubicBezTo>
                    <a:pt x="46" y="15"/>
                    <a:pt x="46" y="15"/>
                    <a:pt x="46" y="15"/>
                  </a:cubicBezTo>
                  <a:cubicBezTo>
                    <a:pt x="44" y="11"/>
                    <a:pt x="33" y="11"/>
                    <a:pt x="35" y="7"/>
                  </a:cubicBezTo>
                  <a:cubicBezTo>
                    <a:pt x="35" y="7"/>
                    <a:pt x="33" y="7"/>
                    <a:pt x="31" y="7"/>
                  </a:cubicBezTo>
                  <a:cubicBezTo>
                    <a:pt x="30" y="7"/>
                    <a:pt x="29" y="9"/>
                    <a:pt x="27" y="9"/>
                  </a:cubicBezTo>
                  <a:cubicBezTo>
                    <a:pt x="19" y="9"/>
                    <a:pt x="17" y="1"/>
                    <a:pt x="7" y="1"/>
                  </a:cubicBezTo>
                  <a:cubicBezTo>
                    <a:pt x="4" y="1"/>
                    <a:pt x="0" y="0"/>
                    <a:pt x="0" y="4"/>
                  </a:cubicBezTo>
                  <a:cubicBezTo>
                    <a:pt x="0" y="6"/>
                    <a:pt x="14" y="12"/>
                    <a:pt x="16" y="12"/>
                  </a:cubicBezTo>
                  <a:cubicBezTo>
                    <a:pt x="18" y="12"/>
                    <a:pt x="20" y="11"/>
                    <a:pt x="21" y="10"/>
                  </a:cubicBezTo>
                  <a:cubicBezTo>
                    <a:pt x="25" y="13"/>
                    <a:pt x="26" y="17"/>
                    <a:pt x="30" y="21"/>
                  </a:cubicBezTo>
                  <a:cubicBezTo>
                    <a:pt x="29" y="22"/>
                    <a:pt x="27" y="23"/>
                    <a:pt x="27" y="25"/>
                  </a:cubicBezTo>
                  <a:cubicBezTo>
                    <a:pt x="27" y="29"/>
                    <a:pt x="39" y="35"/>
                    <a:pt x="44" y="35"/>
                  </a:cubicBezTo>
                  <a:cubicBezTo>
                    <a:pt x="46" y="35"/>
                    <a:pt x="49" y="31"/>
                    <a:pt x="50" y="3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 name="Freeform 128"/>
            <p:cNvSpPr>
              <a:spLocks/>
            </p:cNvSpPr>
            <p:nvPr/>
          </p:nvSpPr>
          <p:spPr bwMode="auto">
            <a:xfrm>
              <a:off x="2311704" y="2210675"/>
              <a:ext cx="62605" cy="50085"/>
            </a:xfrm>
            <a:custGeom>
              <a:avLst/>
              <a:gdLst>
                <a:gd name="T0" fmla="*/ 19 w 19"/>
                <a:gd name="T1" fmla="*/ 7 h 15"/>
                <a:gd name="T2" fmla="*/ 9 w 19"/>
                <a:gd name="T3" fmla="*/ 0 h 15"/>
                <a:gd name="T4" fmla="*/ 3 w 19"/>
                <a:gd name="T5" fmla="*/ 5 h 15"/>
                <a:gd name="T6" fmla="*/ 0 w 19"/>
                <a:gd name="T7" fmla="*/ 9 h 15"/>
                <a:gd name="T8" fmla="*/ 14 w 19"/>
                <a:gd name="T9" fmla="*/ 15 h 15"/>
                <a:gd name="T10" fmla="*/ 19 w 19"/>
                <a:gd name="T11" fmla="*/ 7 h 15"/>
              </a:gdLst>
              <a:ahLst/>
              <a:cxnLst>
                <a:cxn ang="0">
                  <a:pos x="T0" y="T1"/>
                </a:cxn>
                <a:cxn ang="0">
                  <a:pos x="T2" y="T3"/>
                </a:cxn>
                <a:cxn ang="0">
                  <a:pos x="T4" y="T5"/>
                </a:cxn>
                <a:cxn ang="0">
                  <a:pos x="T6" y="T7"/>
                </a:cxn>
                <a:cxn ang="0">
                  <a:pos x="T8" y="T9"/>
                </a:cxn>
                <a:cxn ang="0">
                  <a:pos x="T10" y="T11"/>
                </a:cxn>
              </a:cxnLst>
              <a:rect l="0" t="0" r="r" b="b"/>
              <a:pathLst>
                <a:path w="19" h="15">
                  <a:moveTo>
                    <a:pt x="19" y="7"/>
                  </a:moveTo>
                  <a:cubicBezTo>
                    <a:pt x="19" y="5"/>
                    <a:pt x="13" y="0"/>
                    <a:pt x="9" y="0"/>
                  </a:cubicBezTo>
                  <a:cubicBezTo>
                    <a:pt x="4" y="0"/>
                    <a:pt x="5" y="5"/>
                    <a:pt x="3" y="5"/>
                  </a:cubicBezTo>
                  <a:cubicBezTo>
                    <a:pt x="2" y="5"/>
                    <a:pt x="0" y="6"/>
                    <a:pt x="0" y="9"/>
                  </a:cubicBezTo>
                  <a:cubicBezTo>
                    <a:pt x="0" y="9"/>
                    <a:pt x="13" y="15"/>
                    <a:pt x="14" y="15"/>
                  </a:cubicBezTo>
                  <a:cubicBezTo>
                    <a:pt x="18" y="15"/>
                    <a:pt x="19" y="11"/>
                    <a:pt x="19" y="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9" name="Freeform 129"/>
            <p:cNvSpPr>
              <a:spLocks/>
            </p:cNvSpPr>
            <p:nvPr/>
          </p:nvSpPr>
          <p:spPr bwMode="auto">
            <a:xfrm>
              <a:off x="2318660" y="2118852"/>
              <a:ext cx="58431" cy="16695"/>
            </a:xfrm>
            <a:custGeom>
              <a:avLst/>
              <a:gdLst>
                <a:gd name="T0" fmla="*/ 15 w 18"/>
                <a:gd name="T1" fmla="*/ 0 h 5"/>
                <a:gd name="T2" fmla="*/ 0 w 18"/>
                <a:gd name="T3" fmla="*/ 2 h 5"/>
                <a:gd name="T4" fmla="*/ 14 w 18"/>
                <a:gd name="T5" fmla="*/ 5 h 5"/>
                <a:gd name="T6" fmla="*/ 18 w 18"/>
                <a:gd name="T7" fmla="*/ 3 h 5"/>
                <a:gd name="T8" fmla="*/ 18 w 18"/>
                <a:gd name="T9" fmla="*/ 0 h 5"/>
                <a:gd name="T10" fmla="*/ 15 w 18"/>
                <a:gd name="T11" fmla="*/ 0 h 5"/>
              </a:gdLst>
              <a:ahLst/>
              <a:cxnLst>
                <a:cxn ang="0">
                  <a:pos x="T0" y="T1"/>
                </a:cxn>
                <a:cxn ang="0">
                  <a:pos x="T2" y="T3"/>
                </a:cxn>
                <a:cxn ang="0">
                  <a:pos x="T4" y="T5"/>
                </a:cxn>
                <a:cxn ang="0">
                  <a:pos x="T6" y="T7"/>
                </a:cxn>
                <a:cxn ang="0">
                  <a:pos x="T8" y="T9"/>
                </a:cxn>
                <a:cxn ang="0">
                  <a:pos x="T10" y="T11"/>
                </a:cxn>
              </a:cxnLst>
              <a:rect l="0" t="0" r="r" b="b"/>
              <a:pathLst>
                <a:path w="18" h="5">
                  <a:moveTo>
                    <a:pt x="15" y="0"/>
                  </a:moveTo>
                  <a:cubicBezTo>
                    <a:pt x="11" y="0"/>
                    <a:pt x="2" y="0"/>
                    <a:pt x="0" y="2"/>
                  </a:cubicBezTo>
                  <a:cubicBezTo>
                    <a:pt x="0" y="2"/>
                    <a:pt x="13" y="5"/>
                    <a:pt x="14" y="5"/>
                  </a:cubicBezTo>
                  <a:cubicBezTo>
                    <a:pt x="16" y="5"/>
                    <a:pt x="18" y="4"/>
                    <a:pt x="18" y="3"/>
                  </a:cubicBezTo>
                  <a:cubicBezTo>
                    <a:pt x="18" y="2"/>
                    <a:pt x="18" y="1"/>
                    <a:pt x="18" y="0"/>
                  </a:cubicBezTo>
                  <a:cubicBezTo>
                    <a:pt x="14" y="0"/>
                    <a:pt x="17" y="0"/>
                    <a:pt x="15"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0" name="Freeform 130"/>
            <p:cNvSpPr>
              <a:spLocks/>
            </p:cNvSpPr>
            <p:nvPr/>
          </p:nvSpPr>
          <p:spPr bwMode="auto">
            <a:xfrm>
              <a:off x="2272750" y="2063202"/>
              <a:ext cx="68170" cy="55650"/>
            </a:xfrm>
            <a:custGeom>
              <a:avLst/>
              <a:gdLst>
                <a:gd name="T0" fmla="*/ 8 w 21"/>
                <a:gd name="T1" fmla="*/ 12 h 17"/>
                <a:gd name="T2" fmla="*/ 6 w 21"/>
                <a:gd name="T3" fmla="*/ 14 h 17"/>
                <a:gd name="T4" fmla="*/ 21 w 21"/>
                <a:gd name="T5" fmla="*/ 14 h 17"/>
                <a:gd name="T6" fmla="*/ 21 w 21"/>
                <a:gd name="T7" fmla="*/ 8 h 17"/>
                <a:gd name="T8" fmla="*/ 13 w 21"/>
                <a:gd name="T9" fmla="*/ 3 h 17"/>
                <a:gd name="T10" fmla="*/ 6 w 21"/>
                <a:gd name="T11" fmla="*/ 0 h 17"/>
                <a:gd name="T12" fmla="*/ 0 w 21"/>
                <a:gd name="T13" fmla="*/ 3 h 17"/>
                <a:gd name="T14" fmla="*/ 8 w 2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7">
                  <a:moveTo>
                    <a:pt x="8" y="12"/>
                  </a:moveTo>
                  <a:cubicBezTo>
                    <a:pt x="7" y="12"/>
                    <a:pt x="6" y="13"/>
                    <a:pt x="6" y="14"/>
                  </a:cubicBezTo>
                  <a:cubicBezTo>
                    <a:pt x="6" y="17"/>
                    <a:pt x="13" y="16"/>
                    <a:pt x="21" y="14"/>
                  </a:cubicBezTo>
                  <a:cubicBezTo>
                    <a:pt x="21" y="11"/>
                    <a:pt x="21" y="10"/>
                    <a:pt x="21" y="8"/>
                  </a:cubicBezTo>
                  <a:cubicBezTo>
                    <a:pt x="21" y="4"/>
                    <a:pt x="13" y="9"/>
                    <a:pt x="13" y="3"/>
                  </a:cubicBezTo>
                  <a:cubicBezTo>
                    <a:pt x="11" y="3"/>
                    <a:pt x="6" y="1"/>
                    <a:pt x="6" y="0"/>
                  </a:cubicBezTo>
                  <a:cubicBezTo>
                    <a:pt x="3" y="0"/>
                    <a:pt x="0" y="1"/>
                    <a:pt x="0" y="3"/>
                  </a:cubicBezTo>
                  <a:cubicBezTo>
                    <a:pt x="0" y="8"/>
                    <a:pt x="5" y="9"/>
                    <a:pt x="8" y="1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1" name="Freeform 131"/>
            <p:cNvSpPr>
              <a:spLocks/>
            </p:cNvSpPr>
            <p:nvPr/>
          </p:nvSpPr>
          <p:spPr bwMode="auto">
            <a:xfrm>
              <a:off x="2246316" y="2010335"/>
              <a:ext cx="26433" cy="16695"/>
            </a:xfrm>
            <a:custGeom>
              <a:avLst/>
              <a:gdLst>
                <a:gd name="T0" fmla="*/ 4 w 8"/>
                <a:gd name="T1" fmla="*/ 5 h 5"/>
                <a:gd name="T2" fmla="*/ 8 w 8"/>
                <a:gd name="T3" fmla="*/ 5 h 5"/>
                <a:gd name="T4" fmla="*/ 8 w 8"/>
                <a:gd name="T5" fmla="*/ 0 h 5"/>
                <a:gd name="T6" fmla="*/ 0 w 8"/>
                <a:gd name="T7" fmla="*/ 0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8" y="5"/>
                    <a:pt x="8" y="5"/>
                    <a:pt x="8" y="5"/>
                  </a:cubicBezTo>
                  <a:cubicBezTo>
                    <a:pt x="8" y="0"/>
                    <a:pt x="8" y="0"/>
                    <a:pt x="8" y="0"/>
                  </a:cubicBezTo>
                  <a:cubicBezTo>
                    <a:pt x="7" y="0"/>
                    <a:pt x="3" y="0"/>
                    <a:pt x="0" y="0"/>
                  </a:cubicBezTo>
                  <a:cubicBezTo>
                    <a:pt x="0" y="3"/>
                    <a:pt x="3" y="4"/>
                    <a:pt x="4" y="5"/>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2" name="Freeform 132"/>
            <p:cNvSpPr>
              <a:spLocks/>
            </p:cNvSpPr>
            <p:nvPr/>
          </p:nvSpPr>
          <p:spPr bwMode="auto">
            <a:xfrm>
              <a:off x="2321442" y="1943555"/>
              <a:ext cx="233724" cy="158602"/>
            </a:xfrm>
            <a:custGeom>
              <a:avLst/>
              <a:gdLst>
                <a:gd name="T0" fmla="*/ 10 w 71"/>
                <a:gd name="T1" fmla="*/ 20 h 48"/>
                <a:gd name="T2" fmla="*/ 3 w 71"/>
                <a:gd name="T3" fmla="*/ 17 h 48"/>
                <a:gd name="T4" fmla="*/ 0 w 71"/>
                <a:gd name="T5" fmla="*/ 17 h 48"/>
                <a:gd name="T6" fmla="*/ 13 w 71"/>
                <a:gd name="T7" fmla="*/ 25 h 48"/>
                <a:gd name="T8" fmla="*/ 8 w 71"/>
                <a:gd name="T9" fmla="*/ 28 h 48"/>
                <a:gd name="T10" fmla="*/ 10 w 71"/>
                <a:gd name="T11" fmla="*/ 31 h 48"/>
                <a:gd name="T12" fmla="*/ 15 w 71"/>
                <a:gd name="T13" fmla="*/ 29 h 48"/>
                <a:gd name="T14" fmla="*/ 18 w 71"/>
                <a:gd name="T15" fmla="*/ 32 h 48"/>
                <a:gd name="T16" fmla="*/ 25 w 71"/>
                <a:gd name="T17" fmla="*/ 30 h 48"/>
                <a:gd name="T18" fmla="*/ 34 w 71"/>
                <a:gd name="T19" fmla="*/ 32 h 48"/>
                <a:gd name="T20" fmla="*/ 17 w 71"/>
                <a:gd name="T21" fmla="*/ 36 h 48"/>
                <a:gd name="T22" fmla="*/ 27 w 71"/>
                <a:gd name="T23" fmla="*/ 42 h 48"/>
                <a:gd name="T24" fmla="*/ 24 w 71"/>
                <a:gd name="T25" fmla="*/ 44 h 48"/>
                <a:gd name="T26" fmla="*/ 33 w 71"/>
                <a:gd name="T27" fmla="*/ 48 h 48"/>
                <a:gd name="T28" fmla="*/ 38 w 71"/>
                <a:gd name="T29" fmla="*/ 42 h 48"/>
                <a:gd name="T30" fmla="*/ 45 w 71"/>
                <a:gd name="T31" fmla="*/ 47 h 48"/>
                <a:gd name="T32" fmla="*/ 45 w 71"/>
                <a:gd name="T33" fmla="*/ 45 h 48"/>
                <a:gd name="T34" fmla="*/ 51 w 71"/>
                <a:gd name="T35" fmla="*/ 45 h 48"/>
                <a:gd name="T36" fmla="*/ 48 w 71"/>
                <a:gd name="T37" fmla="*/ 40 h 48"/>
                <a:gd name="T38" fmla="*/ 50 w 71"/>
                <a:gd name="T39" fmla="*/ 36 h 48"/>
                <a:gd name="T40" fmla="*/ 54 w 71"/>
                <a:gd name="T41" fmla="*/ 40 h 48"/>
                <a:gd name="T42" fmla="*/ 65 w 71"/>
                <a:gd name="T43" fmla="*/ 33 h 48"/>
                <a:gd name="T44" fmla="*/ 70 w 71"/>
                <a:gd name="T45" fmla="*/ 32 h 48"/>
                <a:gd name="T46" fmla="*/ 70 w 71"/>
                <a:gd name="T47" fmla="*/ 28 h 48"/>
                <a:gd name="T48" fmla="*/ 59 w 71"/>
                <a:gd name="T49" fmla="*/ 25 h 48"/>
                <a:gd name="T50" fmla="*/ 55 w 71"/>
                <a:gd name="T51" fmla="*/ 25 h 48"/>
                <a:gd name="T52" fmla="*/ 57 w 71"/>
                <a:gd name="T53" fmla="*/ 22 h 48"/>
                <a:gd name="T54" fmla="*/ 54 w 71"/>
                <a:gd name="T55" fmla="*/ 18 h 48"/>
                <a:gd name="T56" fmla="*/ 51 w 71"/>
                <a:gd name="T57" fmla="*/ 13 h 48"/>
                <a:gd name="T58" fmla="*/ 49 w 71"/>
                <a:gd name="T59" fmla="*/ 13 h 48"/>
                <a:gd name="T60" fmla="*/ 49 w 71"/>
                <a:gd name="T61" fmla="*/ 16 h 48"/>
                <a:gd name="T62" fmla="*/ 49 w 71"/>
                <a:gd name="T63" fmla="*/ 21 h 48"/>
                <a:gd name="T64" fmla="*/ 47 w 71"/>
                <a:gd name="T65" fmla="*/ 21 h 48"/>
                <a:gd name="T66" fmla="*/ 43 w 71"/>
                <a:gd name="T67" fmla="*/ 14 h 48"/>
                <a:gd name="T68" fmla="*/ 34 w 71"/>
                <a:gd name="T69" fmla="*/ 13 h 48"/>
                <a:gd name="T70" fmla="*/ 27 w 71"/>
                <a:gd name="T71" fmla="*/ 3 h 48"/>
                <a:gd name="T72" fmla="*/ 12 w 71"/>
                <a:gd name="T73" fmla="*/ 0 h 48"/>
                <a:gd name="T74" fmla="*/ 19 w 71"/>
                <a:gd name="T75" fmla="*/ 5 h 48"/>
                <a:gd name="T76" fmla="*/ 15 w 71"/>
                <a:gd name="T77" fmla="*/ 5 h 48"/>
                <a:gd name="T78" fmla="*/ 7 w 71"/>
                <a:gd name="T79" fmla="*/ 7 h 48"/>
                <a:gd name="T80" fmla="*/ 10 w 71"/>
                <a:gd name="T81" fmla="*/ 11 h 48"/>
                <a:gd name="T82" fmla="*/ 16 w 71"/>
                <a:gd name="T83" fmla="*/ 11 h 48"/>
                <a:gd name="T84" fmla="*/ 14 w 71"/>
                <a:gd name="T85" fmla="*/ 13 h 48"/>
                <a:gd name="T86" fmla="*/ 8 w 71"/>
                <a:gd name="T87" fmla="*/ 11 h 48"/>
                <a:gd name="T88" fmla="*/ 2 w 71"/>
                <a:gd name="T89" fmla="*/ 14 h 48"/>
                <a:gd name="T90" fmla="*/ 12 w 71"/>
                <a:gd name="T91" fmla="*/ 18 h 48"/>
                <a:gd name="T92" fmla="*/ 10 w 71"/>
                <a:gd name="T93"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48">
                  <a:moveTo>
                    <a:pt x="10" y="20"/>
                  </a:moveTo>
                  <a:cubicBezTo>
                    <a:pt x="8" y="20"/>
                    <a:pt x="5" y="21"/>
                    <a:pt x="3" y="17"/>
                  </a:cubicBezTo>
                  <a:cubicBezTo>
                    <a:pt x="0" y="17"/>
                    <a:pt x="0" y="17"/>
                    <a:pt x="0" y="17"/>
                  </a:cubicBezTo>
                  <a:cubicBezTo>
                    <a:pt x="1" y="25"/>
                    <a:pt x="5" y="25"/>
                    <a:pt x="13" y="25"/>
                  </a:cubicBezTo>
                  <a:cubicBezTo>
                    <a:pt x="12" y="27"/>
                    <a:pt x="10" y="27"/>
                    <a:pt x="8" y="28"/>
                  </a:cubicBezTo>
                  <a:cubicBezTo>
                    <a:pt x="8" y="29"/>
                    <a:pt x="8" y="31"/>
                    <a:pt x="10" y="31"/>
                  </a:cubicBezTo>
                  <a:cubicBezTo>
                    <a:pt x="12" y="31"/>
                    <a:pt x="12" y="30"/>
                    <a:pt x="15" y="29"/>
                  </a:cubicBezTo>
                  <a:cubicBezTo>
                    <a:pt x="15" y="30"/>
                    <a:pt x="15" y="32"/>
                    <a:pt x="18" y="32"/>
                  </a:cubicBezTo>
                  <a:cubicBezTo>
                    <a:pt x="20" y="32"/>
                    <a:pt x="21" y="30"/>
                    <a:pt x="25" y="30"/>
                  </a:cubicBezTo>
                  <a:cubicBezTo>
                    <a:pt x="28" y="30"/>
                    <a:pt x="30" y="31"/>
                    <a:pt x="34" y="32"/>
                  </a:cubicBezTo>
                  <a:cubicBezTo>
                    <a:pt x="31" y="32"/>
                    <a:pt x="17" y="32"/>
                    <a:pt x="17" y="36"/>
                  </a:cubicBezTo>
                  <a:cubicBezTo>
                    <a:pt x="17" y="40"/>
                    <a:pt x="23" y="42"/>
                    <a:pt x="27" y="42"/>
                  </a:cubicBezTo>
                  <a:cubicBezTo>
                    <a:pt x="26" y="43"/>
                    <a:pt x="25" y="43"/>
                    <a:pt x="24" y="44"/>
                  </a:cubicBezTo>
                  <a:cubicBezTo>
                    <a:pt x="24" y="47"/>
                    <a:pt x="29" y="48"/>
                    <a:pt x="33" y="48"/>
                  </a:cubicBezTo>
                  <a:cubicBezTo>
                    <a:pt x="36" y="48"/>
                    <a:pt x="38" y="47"/>
                    <a:pt x="38" y="42"/>
                  </a:cubicBezTo>
                  <a:cubicBezTo>
                    <a:pt x="40" y="44"/>
                    <a:pt x="45" y="47"/>
                    <a:pt x="45" y="47"/>
                  </a:cubicBezTo>
                  <a:cubicBezTo>
                    <a:pt x="45" y="45"/>
                    <a:pt x="45" y="45"/>
                    <a:pt x="45" y="45"/>
                  </a:cubicBezTo>
                  <a:cubicBezTo>
                    <a:pt x="51" y="45"/>
                    <a:pt x="51" y="45"/>
                    <a:pt x="51" y="45"/>
                  </a:cubicBezTo>
                  <a:cubicBezTo>
                    <a:pt x="50" y="41"/>
                    <a:pt x="49" y="42"/>
                    <a:pt x="48" y="40"/>
                  </a:cubicBezTo>
                  <a:cubicBezTo>
                    <a:pt x="49" y="39"/>
                    <a:pt x="49" y="37"/>
                    <a:pt x="50" y="36"/>
                  </a:cubicBezTo>
                  <a:cubicBezTo>
                    <a:pt x="51" y="39"/>
                    <a:pt x="51" y="40"/>
                    <a:pt x="54" y="40"/>
                  </a:cubicBezTo>
                  <a:cubicBezTo>
                    <a:pt x="57" y="40"/>
                    <a:pt x="60" y="33"/>
                    <a:pt x="65" y="33"/>
                  </a:cubicBezTo>
                  <a:cubicBezTo>
                    <a:pt x="66" y="33"/>
                    <a:pt x="69" y="33"/>
                    <a:pt x="70" y="32"/>
                  </a:cubicBezTo>
                  <a:cubicBezTo>
                    <a:pt x="71" y="31"/>
                    <a:pt x="70" y="30"/>
                    <a:pt x="70" y="28"/>
                  </a:cubicBezTo>
                  <a:cubicBezTo>
                    <a:pt x="67" y="28"/>
                    <a:pt x="61" y="25"/>
                    <a:pt x="59" y="25"/>
                  </a:cubicBezTo>
                  <a:cubicBezTo>
                    <a:pt x="59" y="25"/>
                    <a:pt x="55" y="29"/>
                    <a:pt x="55" y="25"/>
                  </a:cubicBezTo>
                  <a:cubicBezTo>
                    <a:pt x="55" y="25"/>
                    <a:pt x="57" y="23"/>
                    <a:pt x="57" y="22"/>
                  </a:cubicBezTo>
                  <a:cubicBezTo>
                    <a:pt x="57" y="20"/>
                    <a:pt x="54" y="19"/>
                    <a:pt x="54" y="18"/>
                  </a:cubicBezTo>
                  <a:cubicBezTo>
                    <a:pt x="54" y="15"/>
                    <a:pt x="54" y="13"/>
                    <a:pt x="51" y="13"/>
                  </a:cubicBezTo>
                  <a:cubicBezTo>
                    <a:pt x="50" y="13"/>
                    <a:pt x="49" y="13"/>
                    <a:pt x="49" y="13"/>
                  </a:cubicBezTo>
                  <a:cubicBezTo>
                    <a:pt x="49" y="16"/>
                    <a:pt x="49" y="16"/>
                    <a:pt x="49" y="16"/>
                  </a:cubicBezTo>
                  <a:cubicBezTo>
                    <a:pt x="49" y="21"/>
                    <a:pt x="49" y="21"/>
                    <a:pt x="49" y="21"/>
                  </a:cubicBezTo>
                  <a:cubicBezTo>
                    <a:pt x="47" y="21"/>
                    <a:pt x="47" y="21"/>
                    <a:pt x="47" y="21"/>
                  </a:cubicBezTo>
                  <a:cubicBezTo>
                    <a:pt x="45" y="17"/>
                    <a:pt x="47" y="15"/>
                    <a:pt x="43" y="14"/>
                  </a:cubicBezTo>
                  <a:cubicBezTo>
                    <a:pt x="40" y="12"/>
                    <a:pt x="37" y="14"/>
                    <a:pt x="34" y="13"/>
                  </a:cubicBezTo>
                  <a:cubicBezTo>
                    <a:pt x="30" y="12"/>
                    <a:pt x="31" y="5"/>
                    <a:pt x="27" y="3"/>
                  </a:cubicBezTo>
                  <a:cubicBezTo>
                    <a:pt x="23" y="1"/>
                    <a:pt x="18" y="1"/>
                    <a:pt x="12" y="0"/>
                  </a:cubicBezTo>
                  <a:cubicBezTo>
                    <a:pt x="13" y="4"/>
                    <a:pt x="17" y="5"/>
                    <a:pt x="19" y="5"/>
                  </a:cubicBezTo>
                  <a:cubicBezTo>
                    <a:pt x="15" y="5"/>
                    <a:pt x="15" y="5"/>
                    <a:pt x="15" y="5"/>
                  </a:cubicBezTo>
                  <a:cubicBezTo>
                    <a:pt x="11" y="5"/>
                    <a:pt x="10" y="5"/>
                    <a:pt x="7" y="7"/>
                  </a:cubicBezTo>
                  <a:cubicBezTo>
                    <a:pt x="7" y="7"/>
                    <a:pt x="9" y="11"/>
                    <a:pt x="10" y="11"/>
                  </a:cubicBezTo>
                  <a:cubicBezTo>
                    <a:pt x="11" y="11"/>
                    <a:pt x="14" y="9"/>
                    <a:pt x="16" y="11"/>
                  </a:cubicBezTo>
                  <a:cubicBezTo>
                    <a:pt x="15" y="11"/>
                    <a:pt x="15" y="13"/>
                    <a:pt x="14" y="13"/>
                  </a:cubicBezTo>
                  <a:cubicBezTo>
                    <a:pt x="12" y="13"/>
                    <a:pt x="11" y="11"/>
                    <a:pt x="8" y="11"/>
                  </a:cubicBezTo>
                  <a:cubicBezTo>
                    <a:pt x="5" y="11"/>
                    <a:pt x="2" y="11"/>
                    <a:pt x="2" y="14"/>
                  </a:cubicBezTo>
                  <a:cubicBezTo>
                    <a:pt x="2" y="16"/>
                    <a:pt x="9" y="17"/>
                    <a:pt x="12" y="18"/>
                  </a:cubicBezTo>
                  <a:cubicBezTo>
                    <a:pt x="12" y="18"/>
                    <a:pt x="11" y="20"/>
                    <a:pt x="10" y="2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3" name="Freeform 133"/>
            <p:cNvSpPr>
              <a:spLocks/>
            </p:cNvSpPr>
            <p:nvPr/>
          </p:nvSpPr>
          <p:spPr bwMode="auto">
            <a:xfrm>
              <a:off x="2506474" y="2596051"/>
              <a:ext cx="154425" cy="95996"/>
            </a:xfrm>
            <a:custGeom>
              <a:avLst/>
              <a:gdLst>
                <a:gd name="T0" fmla="*/ 37 w 47"/>
                <a:gd name="T1" fmla="*/ 17 h 29"/>
                <a:gd name="T2" fmla="*/ 35 w 47"/>
                <a:gd name="T3" fmla="*/ 13 h 29"/>
                <a:gd name="T4" fmla="*/ 19 w 47"/>
                <a:gd name="T5" fmla="*/ 4 h 29"/>
                <a:gd name="T6" fmla="*/ 17 w 47"/>
                <a:gd name="T7" fmla="*/ 6 h 29"/>
                <a:gd name="T8" fmla="*/ 13 w 47"/>
                <a:gd name="T9" fmla="*/ 0 h 29"/>
                <a:gd name="T10" fmla="*/ 5 w 47"/>
                <a:gd name="T11" fmla="*/ 13 h 29"/>
                <a:gd name="T12" fmla="*/ 5 w 47"/>
                <a:gd name="T13" fmla="*/ 17 h 29"/>
                <a:gd name="T14" fmla="*/ 3 w 47"/>
                <a:gd name="T15" fmla="*/ 20 h 29"/>
                <a:gd name="T16" fmla="*/ 0 w 47"/>
                <a:gd name="T17" fmla="*/ 24 h 29"/>
                <a:gd name="T18" fmla="*/ 10 w 47"/>
                <a:gd name="T19" fmla="*/ 24 h 29"/>
                <a:gd name="T20" fmla="*/ 12 w 47"/>
                <a:gd name="T21" fmla="*/ 29 h 29"/>
                <a:gd name="T22" fmla="*/ 14 w 47"/>
                <a:gd name="T23" fmla="*/ 27 h 29"/>
                <a:gd name="T24" fmla="*/ 24 w 47"/>
                <a:gd name="T25" fmla="*/ 18 h 29"/>
                <a:gd name="T26" fmla="*/ 33 w 47"/>
                <a:gd name="T27" fmla="*/ 23 h 29"/>
                <a:gd name="T28" fmla="*/ 39 w 47"/>
                <a:gd name="T29" fmla="*/ 23 h 29"/>
                <a:gd name="T30" fmla="*/ 47 w 47"/>
                <a:gd name="T31" fmla="*/ 21 h 29"/>
                <a:gd name="T32" fmla="*/ 37 w 47"/>
                <a:gd name="T33"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29">
                  <a:moveTo>
                    <a:pt x="37" y="17"/>
                  </a:moveTo>
                  <a:cubicBezTo>
                    <a:pt x="36" y="17"/>
                    <a:pt x="37" y="15"/>
                    <a:pt x="35" y="13"/>
                  </a:cubicBezTo>
                  <a:cubicBezTo>
                    <a:pt x="31" y="8"/>
                    <a:pt x="24" y="10"/>
                    <a:pt x="19" y="4"/>
                  </a:cubicBezTo>
                  <a:cubicBezTo>
                    <a:pt x="19" y="5"/>
                    <a:pt x="18" y="5"/>
                    <a:pt x="17" y="6"/>
                  </a:cubicBezTo>
                  <a:cubicBezTo>
                    <a:pt x="16" y="4"/>
                    <a:pt x="14" y="3"/>
                    <a:pt x="13" y="0"/>
                  </a:cubicBezTo>
                  <a:cubicBezTo>
                    <a:pt x="7" y="0"/>
                    <a:pt x="5" y="9"/>
                    <a:pt x="5" y="13"/>
                  </a:cubicBezTo>
                  <a:cubicBezTo>
                    <a:pt x="5" y="15"/>
                    <a:pt x="5" y="15"/>
                    <a:pt x="5" y="17"/>
                  </a:cubicBezTo>
                  <a:cubicBezTo>
                    <a:pt x="5" y="18"/>
                    <a:pt x="5" y="19"/>
                    <a:pt x="3" y="20"/>
                  </a:cubicBezTo>
                  <a:cubicBezTo>
                    <a:pt x="3" y="21"/>
                    <a:pt x="1" y="20"/>
                    <a:pt x="0" y="24"/>
                  </a:cubicBezTo>
                  <a:cubicBezTo>
                    <a:pt x="2" y="24"/>
                    <a:pt x="7" y="23"/>
                    <a:pt x="10" y="24"/>
                  </a:cubicBezTo>
                  <a:cubicBezTo>
                    <a:pt x="10" y="27"/>
                    <a:pt x="9" y="29"/>
                    <a:pt x="12" y="29"/>
                  </a:cubicBezTo>
                  <a:cubicBezTo>
                    <a:pt x="13" y="29"/>
                    <a:pt x="13" y="28"/>
                    <a:pt x="14" y="27"/>
                  </a:cubicBezTo>
                  <a:cubicBezTo>
                    <a:pt x="17" y="28"/>
                    <a:pt x="24" y="23"/>
                    <a:pt x="24" y="18"/>
                  </a:cubicBezTo>
                  <a:cubicBezTo>
                    <a:pt x="26" y="18"/>
                    <a:pt x="33" y="23"/>
                    <a:pt x="33" y="23"/>
                  </a:cubicBezTo>
                  <a:cubicBezTo>
                    <a:pt x="35" y="23"/>
                    <a:pt x="37" y="23"/>
                    <a:pt x="39" y="23"/>
                  </a:cubicBezTo>
                  <a:cubicBezTo>
                    <a:pt x="42" y="23"/>
                    <a:pt x="44" y="23"/>
                    <a:pt x="47" y="21"/>
                  </a:cubicBezTo>
                  <a:cubicBezTo>
                    <a:pt x="45" y="18"/>
                    <a:pt x="41" y="20"/>
                    <a:pt x="37" y="1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4" name="Freeform 134"/>
            <p:cNvSpPr>
              <a:spLocks/>
            </p:cNvSpPr>
            <p:nvPr/>
          </p:nvSpPr>
          <p:spPr bwMode="auto">
            <a:xfrm>
              <a:off x="2723504" y="2501446"/>
              <a:ext cx="45910" cy="41737"/>
            </a:xfrm>
            <a:custGeom>
              <a:avLst/>
              <a:gdLst>
                <a:gd name="T0" fmla="*/ 14 w 14"/>
                <a:gd name="T1" fmla="*/ 8 h 13"/>
                <a:gd name="T2" fmla="*/ 0 w 14"/>
                <a:gd name="T3" fmla="*/ 8 h 13"/>
                <a:gd name="T4" fmla="*/ 6 w 14"/>
                <a:gd name="T5" fmla="*/ 13 h 13"/>
                <a:gd name="T6" fmla="*/ 14 w 14"/>
                <a:gd name="T7" fmla="*/ 8 h 13"/>
              </a:gdLst>
              <a:ahLst/>
              <a:cxnLst>
                <a:cxn ang="0">
                  <a:pos x="T0" y="T1"/>
                </a:cxn>
                <a:cxn ang="0">
                  <a:pos x="T2" y="T3"/>
                </a:cxn>
                <a:cxn ang="0">
                  <a:pos x="T4" y="T5"/>
                </a:cxn>
                <a:cxn ang="0">
                  <a:pos x="T6" y="T7"/>
                </a:cxn>
              </a:cxnLst>
              <a:rect l="0" t="0" r="r" b="b"/>
              <a:pathLst>
                <a:path w="14" h="13">
                  <a:moveTo>
                    <a:pt x="14" y="8"/>
                  </a:moveTo>
                  <a:cubicBezTo>
                    <a:pt x="14" y="0"/>
                    <a:pt x="0" y="0"/>
                    <a:pt x="0" y="8"/>
                  </a:cubicBezTo>
                  <a:cubicBezTo>
                    <a:pt x="0" y="12"/>
                    <a:pt x="2" y="13"/>
                    <a:pt x="6" y="13"/>
                  </a:cubicBezTo>
                  <a:cubicBezTo>
                    <a:pt x="8" y="13"/>
                    <a:pt x="14" y="12"/>
                    <a:pt x="14" y="8"/>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5" name="Freeform 135"/>
            <p:cNvSpPr>
              <a:spLocks/>
            </p:cNvSpPr>
            <p:nvPr/>
          </p:nvSpPr>
          <p:spPr bwMode="auto">
            <a:xfrm>
              <a:off x="2588556" y="2694830"/>
              <a:ext cx="36172" cy="30607"/>
            </a:xfrm>
            <a:custGeom>
              <a:avLst/>
              <a:gdLst>
                <a:gd name="T0" fmla="*/ 5 w 11"/>
                <a:gd name="T1" fmla="*/ 0 h 9"/>
                <a:gd name="T2" fmla="*/ 0 w 11"/>
                <a:gd name="T3" fmla="*/ 6 h 9"/>
                <a:gd name="T4" fmla="*/ 0 w 11"/>
                <a:gd name="T5" fmla="*/ 9 h 9"/>
                <a:gd name="T6" fmla="*/ 11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4" y="2"/>
                    <a:pt x="0" y="4"/>
                    <a:pt x="0" y="6"/>
                  </a:cubicBezTo>
                  <a:cubicBezTo>
                    <a:pt x="0" y="9"/>
                    <a:pt x="0" y="9"/>
                    <a:pt x="0" y="9"/>
                  </a:cubicBezTo>
                  <a:cubicBezTo>
                    <a:pt x="4" y="9"/>
                    <a:pt x="9" y="4"/>
                    <a:pt x="11" y="1"/>
                  </a:cubicBezTo>
                  <a:cubicBezTo>
                    <a:pt x="8" y="0"/>
                    <a:pt x="9" y="0"/>
                    <a:pt x="5"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6" name="Freeform 136"/>
            <p:cNvSpPr>
              <a:spLocks/>
            </p:cNvSpPr>
            <p:nvPr/>
          </p:nvSpPr>
          <p:spPr bwMode="auto">
            <a:xfrm>
              <a:off x="2644205" y="2292759"/>
              <a:ext cx="101559" cy="43129"/>
            </a:xfrm>
            <a:custGeom>
              <a:avLst/>
              <a:gdLst>
                <a:gd name="T0" fmla="*/ 12 w 31"/>
                <a:gd name="T1" fmla="*/ 13 h 13"/>
                <a:gd name="T2" fmla="*/ 20 w 31"/>
                <a:gd name="T3" fmla="*/ 11 h 13"/>
                <a:gd name="T4" fmla="*/ 27 w 31"/>
                <a:gd name="T5" fmla="*/ 12 h 13"/>
                <a:gd name="T6" fmla="*/ 31 w 31"/>
                <a:gd name="T7" fmla="*/ 9 h 13"/>
                <a:gd name="T8" fmla="*/ 15 w 31"/>
                <a:gd name="T9" fmla="*/ 2 h 13"/>
                <a:gd name="T10" fmla="*/ 4 w 31"/>
                <a:gd name="T11" fmla="*/ 0 h 13"/>
                <a:gd name="T12" fmla="*/ 0 w 31"/>
                <a:gd name="T13" fmla="*/ 3 h 13"/>
                <a:gd name="T14" fmla="*/ 5 w 31"/>
                <a:gd name="T15" fmla="*/ 8 h 13"/>
                <a:gd name="T16" fmla="*/ 12 w 31"/>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3">
                  <a:moveTo>
                    <a:pt x="12" y="13"/>
                  </a:moveTo>
                  <a:cubicBezTo>
                    <a:pt x="15" y="13"/>
                    <a:pt x="17" y="11"/>
                    <a:pt x="20" y="11"/>
                  </a:cubicBezTo>
                  <a:cubicBezTo>
                    <a:pt x="22" y="11"/>
                    <a:pt x="24" y="12"/>
                    <a:pt x="27" y="12"/>
                  </a:cubicBezTo>
                  <a:cubicBezTo>
                    <a:pt x="29" y="12"/>
                    <a:pt x="30" y="11"/>
                    <a:pt x="31" y="9"/>
                  </a:cubicBezTo>
                  <a:cubicBezTo>
                    <a:pt x="27" y="7"/>
                    <a:pt x="22" y="2"/>
                    <a:pt x="15" y="2"/>
                  </a:cubicBezTo>
                  <a:cubicBezTo>
                    <a:pt x="11" y="2"/>
                    <a:pt x="9" y="0"/>
                    <a:pt x="4" y="0"/>
                  </a:cubicBezTo>
                  <a:cubicBezTo>
                    <a:pt x="2" y="0"/>
                    <a:pt x="0" y="1"/>
                    <a:pt x="0" y="3"/>
                  </a:cubicBezTo>
                  <a:cubicBezTo>
                    <a:pt x="0" y="6"/>
                    <a:pt x="3" y="7"/>
                    <a:pt x="5" y="8"/>
                  </a:cubicBezTo>
                  <a:cubicBezTo>
                    <a:pt x="3" y="12"/>
                    <a:pt x="7" y="13"/>
                    <a:pt x="12" y="1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7" name="Freeform 137"/>
            <p:cNvSpPr>
              <a:spLocks/>
            </p:cNvSpPr>
            <p:nvPr/>
          </p:nvSpPr>
          <p:spPr bwMode="auto">
            <a:xfrm>
              <a:off x="2653943" y="2715698"/>
              <a:ext cx="23651" cy="25042"/>
            </a:xfrm>
            <a:custGeom>
              <a:avLst/>
              <a:gdLst>
                <a:gd name="T0" fmla="*/ 3 w 7"/>
                <a:gd name="T1" fmla="*/ 8 h 8"/>
                <a:gd name="T2" fmla="*/ 7 w 7"/>
                <a:gd name="T3" fmla="*/ 3 h 8"/>
                <a:gd name="T4" fmla="*/ 0 w 7"/>
                <a:gd name="T5" fmla="*/ 4 h 8"/>
                <a:gd name="T6" fmla="*/ 3 w 7"/>
                <a:gd name="T7" fmla="*/ 8 h 8"/>
              </a:gdLst>
              <a:ahLst/>
              <a:cxnLst>
                <a:cxn ang="0">
                  <a:pos x="T0" y="T1"/>
                </a:cxn>
                <a:cxn ang="0">
                  <a:pos x="T2" y="T3"/>
                </a:cxn>
                <a:cxn ang="0">
                  <a:pos x="T4" y="T5"/>
                </a:cxn>
                <a:cxn ang="0">
                  <a:pos x="T6" y="T7"/>
                </a:cxn>
              </a:cxnLst>
              <a:rect l="0" t="0" r="r" b="b"/>
              <a:pathLst>
                <a:path w="7" h="8">
                  <a:moveTo>
                    <a:pt x="3" y="8"/>
                  </a:moveTo>
                  <a:cubicBezTo>
                    <a:pt x="6" y="8"/>
                    <a:pt x="6" y="4"/>
                    <a:pt x="7" y="3"/>
                  </a:cubicBezTo>
                  <a:cubicBezTo>
                    <a:pt x="5" y="0"/>
                    <a:pt x="0" y="0"/>
                    <a:pt x="0" y="4"/>
                  </a:cubicBezTo>
                  <a:cubicBezTo>
                    <a:pt x="0" y="4"/>
                    <a:pt x="3" y="8"/>
                    <a:pt x="3" y="8"/>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 name="Freeform 138"/>
            <p:cNvSpPr>
              <a:spLocks/>
            </p:cNvSpPr>
            <p:nvPr/>
          </p:nvSpPr>
          <p:spPr bwMode="auto">
            <a:xfrm>
              <a:off x="2776370" y="2513967"/>
              <a:ext cx="25042" cy="13912"/>
            </a:xfrm>
            <a:custGeom>
              <a:avLst/>
              <a:gdLst>
                <a:gd name="T0" fmla="*/ 8 w 8"/>
                <a:gd name="T1" fmla="*/ 3 h 4"/>
                <a:gd name="T2" fmla="*/ 3 w 8"/>
                <a:gd name="T3" fmla="*/ 0 h 4"/>
                <a:gd name="T4" fmla="*/ 0 w 8"/>
                <a:gd name="T5" fmla="*/ 2 h 4"/>
                <a:gd name="T6" fmla="*/ 3 w 8"/>
                <a:gd name="T7" fmla="*/ 4 h 4"/>
                <a:gd name="T8" fmla="*/ 8 w 8"/>
                <a:gd name="T9" fmla="*/ 3 h 4"/>
              </a:gdLst>
              <a:ahLst/>
              <a:cxnLst>
                <a:cxn ang="0">
                  <a:pos x="T0" y="T1"/>
                </a:cxn>
                <a:cxn ang="0">
                  <a:pos x="T2" y="T3"/>
                </a:cxn>
                <a:cxn ang="0">
                  <a:pos x="T4" y="T5"/>
                </a:cxn>
                <a:cxn ang="0">
                  <a:pos x="T6" y="T7"/>
                </a:cxn>
                <a:cxn ang="0">
                  <a:pos x="T8" y="T9"/>
                </a:cxn>
              </a:cxnLst>
              <a:rect l="0" t="0" r="r" b="b"/>
              <a:pathLst>
                <a:path w="8" h="4">
                  <a:moveTo>
                    <a:pt x="8" y="3"/>
                  </a:moveTo>
                  <a:cubicBezTo>
                    <a:pt x="7" y="3"/>
                    <a:pt x="5" y="0"/>
                    <a:pt x="3" y="0"/>
                  </a:cubicBezTo>
                  <a:cubicBezTo>
                    <a:pt x="3" y="0"/>
                    <a:pt x="0" y="1"/>
                    <a:pt x="0" y="2"/>
                  </a:cubicBezTo>
                  <a:cubicBezTo>
                    <a:pt x="0" y="3"/>
                    <a:pt x="2" y="4"/>
                    <a:pt x="3" y="4"/>
                  </a:cubicBezTo>
                  <a:cubicBezTo>
                    <a:pt x="6" y="4"/>
                    <a:pt x="5" y="4"/>
                    <a:pt x="8"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9" name="Freeform 139"/>
            <p:cNvSpPr>
              <a:spLocks/>
            </p:cNvSpPr>
            <p:nvPr/>
          </p:nvSpPr>
          <p:spPr bwMode="auto">
            <a:xfrm>
              <a:off x="2670638" y="2470838"/>
              <a:ext cx="26433" cy="16695"/>
            </a:xfrm>
            <a:custGeom>
              <a:avLst/>
              <a:gdLst>
                <a:gd name="T0" fmla="*/ 8 w 8"/>
                <a:gd name="T1" fmla="*/ 0 h 5"/>
                <a:gd name="T2" fmla="*/ 3 w 8"/>
                <a:gd name="T3" fmla="*/ 5 h 5"/>
                <a:gd name="T4" fmla="*/ 8 w 8"/>
                <a:gd name="T5" fmla="*/ 0 h 5"/>
              </a:gdLst>
              <a:ahLst/>
              <a:cxnLst>
                <a:cxn ang="0">
                  <a:pos x="T0" y="T1"/>
                </a:cxn>
                <a:cxn ang="0">
                  <a:pos x="T2" y="T3"/>
                </a:cxn>
                <a:cxn ang="0">
                  <a:pos x="T4" y="T5"/>
                </a:cxn>
              </a:cxnLst>
              <a:rect l="0" t="0" r="r" b="b"/>
              <a:pathLst>
                <a:path w="8" h="5">
                  <a:moveTo>
                    <a:pt x="8" y="0"/>
                  </a:moveTo>
                  <a:cubicBezTo>
                    <a:pt x="5" y="0"/>
                    <a:pt x="0" y="5"/>
                    <a:pt x="3" y="5"/>
                  </a:cubicBezTo>
                  <a:cubicBezTo>
                    <a:pt x="6" y="5"/>
                    <a:pt x="7" y="2"/>
                    <a:pt x="8"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0" name="Freeform 140"/>
            <p:cNvSpPr>
              <a:spLocks/>
            </p:cNvSpPr>
            <p:nvPr/>
          </p:nvSpPr>
          <p:spPr bwMode="auto">
            <a:xfrm>
              <a:off x="2446652" y="2292759"/>
              <a:ext cx="612136" cy="442417"/>
            </a:xfrm>
            <a:custGeom>
              <a:avLst/>
              <a:gdLst>
                <a:gd name="T0" fmla="*/ 112 w 186"/>
                <a:gd name="T1" fmla="*/ 27 h 134"/>
                <a:gd name="T2" fmla="*/ 81 w 186"/>
                <a:gd name="T3" fmla="*/ 13 h 134"/>
                <a:gd name="T4" fmla="*/ 67 w 186"/>
                <a:gd name="T5" fmla="*/ 17 h 134"/>
                <a:gd name="T6" fmla="*/ 63 w 186"/>
                <a:gd name="T7" fmla="*/ 15 h 134"/>
                <a:gd name="T8" fmla="*/ 29 w 186"/>
                <a:gd name="T9" fmla="*/ 13 h 134"/>
                <a:gd name="T10" fmla="*/ 26 w 186"/>
                <a:gd name="T11" fmla="*/ 24 h 134"/>
                <a:gd name="T12" fmla="*/ 24 w 186"/>
                <a:gd name="T13" fmla="*/ 16 h 134"/>
                <a:gd name="T14" fmla="*/ 32 w 186"/>
                <a:gd name="T15" fmla="*/ 2 h 134"/>
                <a:gd name="T16" fmla="*/ 6 w 186"/>
                <a:gd name="T17" fmla="*/ 8 h 134"/>
                <a:gd name="T18" fmla="*/ 0 w 186"/>
                <a:gd name="T19" fmla="*/ 24 h 134"/>
                <a:gd name="T20" fmla="*/ 15 w 186"/>
                <a:gd name="T21" fmla="*/ 33 h 134"/>
                <a:gd name="T22" fmla="*/ 5 w 186"/>
                <a:gd name="T23" fmla="*/ 36 h 134"/>
                <a:gd name="T24" fmla="*/ 22 w 186"/>
                <a:gd name="T25" fmla="*/ 43 h 134"/>
                <a:gd name="T26" fmla="*/ 63 w 186"/>
                <a:gd name="T27" fmla="*/ 47 h 134"/>
                <a:gd name="T28" fmla="*/ 75 w 186"/>
                <a:gd name="T29" fmla="*/ 43 h 134"/>
                <a:gd name="T30" fmla="*/ 87 w 186"/>
                <a:gd name="T31" fmla="*/ 58 h 134"/>
                <a:gd name="T32" fmla="*/ 96 w 186"/>
                <a:gd name="T33" fmla="*/ 58 h 134"/>
                <a:gd name="T34" fmla="*/ 108 w 186"/>
                <a:gd name="T35" fmla="*/ 86 h 134"/>
                <a:gd name="T36" fmla="*/ 107 w 186"/>
                <a:gd name="T37" fmla="*/ 93 h 134"/>
                <a:gd name="T38" fmla="*/ 87 w 186"/>
                <a:gd name="T39" fmla="*/ 95 h 134"/>
                <a:gd name="T40" fmla="*/ 87 w 186"/>
                <a:gd name="T41" fmla="*/ 109 h 134"/>
                <a:gd name="T42" fmla="*/ 98 w 186"/>
                <a:gd name="T43" fmla="*/ 108 h 134"/>
                <a:gd name="T44" fmla="*/ 120 w 186"/>
                <a:gd name="T45" fmla="*/ 116 h 134"/>
                <a:gd name="T46" fmla="*/ 152 w 186"/>
                <a:gd name="T47" fmla="*/ 131 h 134"/>
                <a:gd name="T48" fmla="*/ 157 w 186"/>
                <a:gd name="T49" fmla="*/ 131 h 134"/>
                <a:gd name="T50" fmla="*/ 143 w 186"/>
                <a:gd name="T51" fmla="*/ 115 h 134"/>
                <a:gd name="T52" fmla="*/ 168 w 186"/>
                <a:gd name="T53" fmla="*/ 115 h 134"/>
                <a:gd name="T54" fmla="*/ 164 w 186"/>
                <a:gd name="T55" fmla="*/ 107 h 134"/>
                <a:gd name="T56" fmla="*/ 154 w 186"/>
                <a:gd name="T57" fmla="*/ 104 h 134"/>
                <a:gd name="T58" fmla="*/ 147 w 186"/>
                <a:gd name="T59" fmla="*/ 95 h 134"/>
                <a:gd name="T60" fmla="*/ 151 w 186"/>
                <a:gd name="T61" fmla="*/ 91 h 134"/>
                <a:gd name="T62" fmla="*/ 146 w 186"/>
                <a:gd name="T63" fmla="*/ 87 h 134"/>
                <a:gd name="T64" fmla="*/ 172 w 186"/>
                <a:gd name="T65" fmla="*/ 100 h 134"/>
                <a:gd name="T66" fmla="*/ 180 w 186"/>
                <a:gd name="T67" fmla="*/ 91 h 134"/>
                <a:gd name="T68" fmla="*/ 186 w 186"/>
                <a:gd name="T69" fmla="*/ 85 h 134"/>
                <a:gd name="T70" fmla="*/ 176 w 186"/>
                <a:gd name="T71" fmla="*/ 78 h 134"/>
                <a:gd name="T72" fmla="*/ 163 w 186"/>
                <a:gd name="T73" fmla="*/ 69 h 134"/>
                <a:gd name="T74" fmla="*/ 146 w 186"/>
                <a:gd name="T75" fmla="*/ 59 h 134"/>
                <a:gd name="T76" fmla="*/ 150 w 186"/>
                <a:gd name="T77" fmla="*/ 52 h 134"/>
                <a:gd name="T78" fmla="*/ 151 w 186"/>
                <a:gd name="T79" fmla="*/ 48 h 134"/>
                <a:gd name="T80" fmla="*/ 139 w 186"/>
                <a:gd name="T81" fmla="*/ 43 h 134"/>
                <a:gd name="T82" fmla="*/ 124 w 186"/>
                <a:gd name="T83" fmla="*/ 3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 h="134">
                  <a:moveTo>
                    <a:pt x="117" y="27"/>
                  </a:moveTo>
                  <a:cubicBezTo>
                    <a:pt x="116" y="27"/>
                    <a:pt x="115" y="27"/>
                    <a:pt x="112" y="27"/>
                  </a:cubicBezTo>
                  <a:cubicBezTo>
                    <a:pt x="104" y="27"/>
                    <a:pt x="103" y="20"/>
                    <a:pt x="98" y="16"/>
                  </a:cubicBezTo>
                  <a:cubicBezTo>
                    <a:pt x="95" y="14"/>
                    <a:pt x="85" y="13"/>
                    <a:pt x="81" y="13"/>
                  </a:cubicBezTo>
                  <a:cubicBezTo>
                    <a:pt x="77" y="13"/>
                    <a:pt x="75" y="19"/>
                    <a:pt x="72" y="19"/>
                  </a:cubicBezTo>
                  <a:cubicBezTo>
                    <a:pt x="69" y="19"/>
                    <a:pt x="69" y="17"/>
                    <a:pt x="67" y="17"/>
                  </a:cubicBezTo>
                  <a:cubicBezTo>
                    <a:pt x="65" y="17"/>
                    <a:pt x="63" y="19"/>
                    <a:pt x="63" y="19"/>
                  </a:cubicBezTo>
                  <a:cubicBezTo>
                    <a:pt x="59" y="19"/>
                    <a:pt x="63" y="16"/>
                    <a:pt x="63" y="15"/>
                  </a:cubicBezTo>
                  <a:cubicBezTo>
                    <a:pt x="63" y="10"/>
                    <a:pt x="59" y="2"/>
                    <a:pt x="53" y="2"/>
                  </a:cubicBezTo>
                  <a:cubicBezTo>
                    <a:pt x="44" y="2"/>
                    <a:pt x="29" y="4"/>
                    <a:pt x="29" y="13"/>
                  </a:cubicBezTo>
                  <a:cubicBezTo>
                    <a:pt x="29" y="15"/>
                    <a:pt x="31" y="17"/>
                    <a:pt x="31" y="19"/>
                  </a:cubicBezTo>
                  <a:cubicBezTo>
                    <a:pt x="31" y="21"/>
                    <a:pt x="28" y="24"/>
                    <a:pt x="26" y="24"/>
                  </a:cubicBezTo>
                  <a:cubicBezTo>
                    <a:pt x="24" y="24"/>
                    <a:pt x="24" y="22"/>
                    <a:pt x="24" y="20"/>
                  </a:cubicBezTo>
                  <a:cubicBezTo>
                    <a:pt x="24" y="20"/>
                    <a:pt x="23" y="17"/>
                    <a:pt x="24" y="16"/>
                  </a:cubicBezTo>
                  <a:cubicBezTo>
                    <a:pt x="23" y="16"/>
                    <a:pt x="22" y="15"/>
                    <a:pt x="22" y="14"/>
                  </a:cubicBezTo>
                  <a:cubicBezTo>
                    <a:pt x="22" y="7"/>
                    <a:pt x="30" y="7"/>
                    <a:pt x="32" y="2"/>
                  </a:cubicBezTo>
                  <a:cubicBezTo>
                    <a:pt x="32" y="2"/>
                    <a:pt x="24" y="0"/>
                    <a:pt x="24" y="0"/>
                  </a:cubicBezTo>
                  <a:cubicBezTo>
                    <a:pt x="17" y="0"/>
                    <a:pt x="11" y="3"/>
                    <a:pt x="6" y="8"/>
                  </a:cubicBezTo>
                  <a:cubicBezTo>
                    <a:pt x="5" y="9"/>
                    <a:pt x="6" y="13"/>
                    <a:pt x="5" y="14"/>
                  </a:cubicBezTo>
                  <a:cubicBezTo>
                    <a:pt x="1" y="17"/>
                    <a:pt x="0" y="18"/>
                    <a:pt x="0" y="24"/>
                  </a:cubicBezTo>
                  <a:cubicBezTo>
                    <a:pt x="0" y="26"/>
                    <a:pt x="3" y="31"/>
                    <a:pt x="3" y="31"/>
                  </a:cubicBezTo>
                  <a:cubicBezTo>
                    <a:pt x="3" y="31"/>
                    <a:pt x="15" y="31"/>
                    <a:pt x="15" y="33"/>
                  </a:cubicBezTo>
                  <a:cubicBezTo>
                    <a:pt x="15" y="36"/>
                    <a:pt x="15" y="36"/>
                    <a:pt x="15" y="36"/>
                  </a:cubicBezTo>
                  <a:cubicBezTo>
                    <a:pt x="11" y="35"/>
                    <a:pt x="8" y="34"/>
                    <a:pt x="5" y="36"/>
                  </a:cubicBezTo>
                  <a:cubicBezTo>
                    <a:pt x="6" y="39"/>
                    <a:pt x="10" y="39"/>
                    <a:pt x="11" y="43"/>
                  </a:cubicBezTo>
                  <a:cubicBezTo>
                    <a:pt x="22" y="43"/>
                    <a:pt x="22" y="43"/>
                    <a:pt x="22" y="43"/>
                  </a:cubicBezTo>
                  <a:cubicBezTo>
                    <a:pt x="23" y="43"/>
                    <a:pt x="27" y="47"/>
                    <a:pt x="28" y="47"/>
                  </a:cubicBezTo>
                  <a:cubicBezTo>
                    <a:pt x="39" y="47"/>
                    <a:pt x="56" y="46"/>
                    <a:pt x="63" y="47"/>
                  </a:cubicBezTo>
                  <a:cubicBezTo>
                    <a:pt x="63" y="48"/>
                    <a:pt x="62" y="52"/>
                    <a:pt x="65" y="52"/>
                  </a:cubicBezTo>
                  <a:cubicBezTo>
                    <a:pt x="69" y="52"/>
                    <a:pt x="72" y="43"/>
                    <a:pt x="75" y="43"/>
                  </a:cubicBezTo>
                  <a:cubicBezTo>
                    <a:pt x="78" y="43"/>
                    <a:pt x="90" y="53"/>
                    <a:pt x="92" y="56"/>
                  </a:cubicBezTo>
                  <a:cubicBezTo>
                    <a:pt x="91" y="56"/>
                    <a:pt x="87" y="56"/>
                    <a:pt x="87" y="58"/>
                  </a:cubicBezTo>
                  <a:cubicBezTo>
                    <a:pt x="87" y="59"/>
                    <a:pt x="88" y="61"/>
                    <a:pt x="89" y="61"/>
                  </a:cubicBezTo>
                  <a:cubicBezTo>
                    <a:pt x="91" y="61"/>
                    <a:pt x="93" y="58"/>
                    <a:pt x="96" y="58"/>
                  </a:cubicBezTo>
                  <a:cubicBezTo>
                    <a:pt x="101" y="58"/>
                    <a:pt x="115" y="70"/>
                    <a:pt x="115" y="75"/>
                  </a:cubicBezTo>
                  <a:cubicBezTo>
                    <a:pt x="115" y="79"/>
                    <a:pt x="110" y="84"/>
                    <a:pt x="108" y="86"/>
                  </a:cubicBezTo>
                  <a:cubicBezTo>
                    <a:pt x="107" y="87"/>
                    <a:pt x="103" y="85"/>
                    <a:pt x="103" y="89"/>
                  </a:cubicBezTo>
                  <a:cubicBezTo>
                    <a:pt x="103" y="91"/>
                    <a:pt x="106" y="92"/>
                    <a:pt x="107" y="93"/>
                  </a:cubicBezTo>
                  <a:cubicBezTo>
                    <a:pt x="104" y="95"/>
                    <a:pt x="98" y="95"/>
                    <a:pt x="96" y="95"/>
                  </a:cubicBezTo>
                  <a:cubicBezTo>
                    <a:pt x="94" y="95"/>
                    <a:pt x="91" y="95"/>
                    <a:pt x="87" y="95"/>
                  </a:cubicBezTo>
                  <a:cubicBezTo>
                    <a:pt x="84" y="95"/>
                    <a:pt x="78" y="100"/>
                    <a:pt x="78" y="102"/>
                  </a:cubicBezTo>
                  <a:cubicBezTo>
                    <a:pt x="78" y="105"/>
                    <a:pt x="85" y="109"/>
                    <a:pt x="87" y="109"/>
                  </a:cubicBezTo>
                  <a:cubicBezTo>
                    <a:pt x="90" y="109"/>
                    <a:pt x="91" y="106"/>
                    <a:pt x="94" y="106"/>
                  </a:cubicBezTo>
                  <a:cubicBezTo>
                    <a:pt x="96" y="106"/>
                    <a:pt x="96" y="108"/>
                    <a:pt x="98" y="108"/>
                  </a:cubicBezTo>
                  <a:cubicBezTo>
                    <a:pt x="100" y="108"/>
                    <a:pt x="101" y="106"/>
                    <a:pt x="103" y="104"/>
                  </a:cubicBezTo>
                  <a:cubicBezTo>
                    <a:pt x="109" y="108"/>
                    <a:pt x="113" y="112"/>
                    <a:pt x="120" y="116"/>
                  </a:cubicBezTo>
                  <a:cubicBezTo>
                    <a:pt x="116" y="123"/>
                    <a:pt x="130" y="123"/>
                    <a:pt x="135" y="126"/>
                  </a:cubicBezTo>
                  <a:cubicBezTo>
                    <a:pt x="141" y="129"/>
                    <a:pt x="145" y="128"/>
                    <a:pt x="152" y="131"/>
                  </a:cubicBezTo>
                  <a:cubicBezTo>
                    <a:pt x="153" y="131"/>
                    <a:pt x="153" y="134"/>
                    <a:pt x="154" y="134"/>
                  </a:cubicBezTo>
                  <a:cubicBezTo>
                    <a:pt x="155" y="134"/>
                    <a:pt x="157" y="133"/>
                    <a:pt x="157" y="131"/>
                  </a:cubicBezTo>
                  <a:cubicBezTo>
                    <a:pt x="157" y="125"/>
                    <a:pt x="144" y="119"/>
                    <a:pt x="140" y="115"/>
                  </a:cubicBezTo>
                  <a:cubicBezTo>
                    <a:pt x="143" y="115"/>
                    <a:pt x="143" y="115"/>
                    <a:pt x="143" y="115"/>
                  </a:cubicBezTo>
                  <a:cubicBezTo>
                    <a:pt x="146" y="119"/>
                    <a:pt x="160" y="124"/>
                    <a:pt x="164" y="124"/>
                  </a:cubicBezTo>
                  <a:cubicBezTo>
                    <a:pt x="165" y="122"/>
                    <a:pt x="168" y="117"/>
                    <a:pt x="168" y="115"/>
                  </a:cubicBezTo>
                  <a:cubicBezTo>
                    <a:pt x="168" y="113"/>
                    <a:pt x="164" y="112"/>
                    <a:pt x="164" y="111"/>
                  </a:cubicBezTo>
                  <a:cubicBezTo>
                    <a:pt x="164" y="110"/>
                    <a:pt x="164" y="107"/>
                    <a:pt x="164" y="107"/>
                  </a:cubicBezTo>
                  <a:cubicBezTo>
                    <a:pt x="162" y="107"/>
                    <a:pt x="162" y="107"/>
                    <a:pt x="160" y="107"/>
                  </a:cubicBezTo>
                  <a:cubicBezTo>
                    <a:pt x="159" y="103"/>
                    <a:pt x="158" y="106"/>
                    <a:pt x="154" y="104"/>
                  </a:cubicBezTo>
                  <a:cubicBezTo>
                    <a:pt x="152" y="103"/>
                    <a:pt x="149" y="95"/>
                    <a:pt x="149" y="95"/>
                  </a:cubicBezTo>
                  <a:cubicBezTo>
                    <a:pt x="147" y="95"/>
                    <a:pt x="147" y="95"/>
                    <a:pt x="147" y="95"/>
                  </a:cubicBezTo>
                  <a:cubicBezTo>
                    <a:pt x="147" y="91"/>
                    <a:pt x="147" y="91"/>
                    <a:pt x="147" y="91"/>
                  </a:cubicBezTo>
                  <a:cubicBezTo>
                    <a:pt x="147" y="91"/>
                    <a:pt x="147" y="91"/>
                    <a:pt x="151" y="91"/>
                  </a:cubicBezTo>
                  <a:cubicBezTo>
                    <a:pt x="151" y="88"/>
                    <a:pt x="151" y="88"/>
                    <a:pt x="151" y="88"/>
                  </a:cubicBezTo>
                  <a:cubicBezTo>
                    <a:pt x="147" y="88"/>
                    <a:pt x="148" y="89"/>
                    <a:pt x="146" y="87"/>
                  </a:cubicBezTo>
                  <a:cubicBezTo>
                    <a:pt x="146" y="87"/>
                    <a:pt x="148" y="85"/>
                    <a:pt x="150" y="85"/>
                  </a:cubicBezTo>
                  <a:cubicBezTo>
                    <a:pt x="160" y="85"/>
                    <a:pt x="161" y="100"/>
                    <a:pt x="172" y="100"/>
                  </a:cubicBezTo>
                  <a:cubicBezTo>
                    <a:pt x="174" y="100"/>
                    <a:pt x="175" y="97"/>
                    <a:pt x="175" y="94"/>
                  </a:cubicBezTo>
                  <a:cubicBezTo>
                    <a:pt x="179" y="94"/>
                    <a:pt x="180" y="92"/>
                    <a:pt x="180" y="91"/>
                  </a:cubicBezTo>
                  <a:cubicBezTo>
                    <a:pt x="180" y="90"/>
                    <a:pt x="180" y="91"/>
                    <a:pt x="180" y="88"/>
                  </a:cubicBezTo>
                  <a:cubicBezTo>
                    <a:pt x="183" y="88"/>
                    <a:pt x="186" y="87"/>
                    <a:pt x="186" y="85"/>
                  </a:cubicBezTo>
                  <a:cubicBezTo>
                    <a:pt x="186" y="81"/>
                    <a:pt x="185" y="79"/>
                    <a:pt x="180" y="79"/>
                  </a:cubicBezTo>
                  <a:cubicBezTo>
                    <a:pt x="179" y="79"/>
                    <a:pt x="177" y="79"/>
                    <a:pt x="176" y="78"/>
                  </a:cubicBezTo>
                  <a:cubicBezTo>
                    <a:pt x="174" y="74"/>
                    <a:pt x="173" y="77"/>
                    <a:pt x="168" y="77"/>
                  </a:cubicBezTo>
                  <a:cubicBezTo>
                    <a:pt x="165" y="77"/>
                    <a:pt x="164" y="73"/>
                    <a:pt x="163" y="69"/>
                  </a:cubicBezTo>
                  <a:cubicBezTo>
                    <a:pt x="159" y="69"/>
                    <a:pt x="152" y="66"/>
                    <a:pt x="152" y="61"/>
                  </a:cubicBezTo>
                  <a:cubicBezTo>
                    <a:pt x="149" y="61"/>
                    <a:pt x="148" y="60"/>
                    <a:pt x="146" y="59"/>
                  </a:cubicBezTo>
                  <a:cubicBezTo>
                    <a:pt x="148" y="56"/>
                    <a:pt x="150" y="56"/>
                    <a:pt x="153" y="54"/>
                  </a:cubicBezTo>
                  <a:cubicBezTo>
                    <a:pt x="152" y="53"/>
                    <a:pt x="151" y="52"/>
                    <a:pt x="150" y="52"/>
                  </a:cubicBezTo>
                  <a:cubicBezTo>
                    <a:pt x="148" y="52"/>
                    <a:pt x="147" y="52"/>
                    <a:pt x="143" y="52"/>
                  </a:cubicBezTo>
                  <a:cubicBezTo>
                    <a:pt x="145" y="49"/>
                    <a:pt x="148" y="49"/>
                    <a:pt x="151" y="48"/>
                  </a:cubicBezTo>
                  <a:cubicBezTo>
                    <a:pt x="150" y="45"/>
                    <a:pt x="148" y="43"/>
                    <a:pt x="145" y="43"/>
                  </a:cubicBezTo>
                  <a:cubicBezTo>
                    <a:pt x="145" y="43"/>
                    <a:pt x="143" y="43"/>
                    <a:pt x="139" y="43"/>
                  </a:cubicBezTo>
                  <a:cubicBezTo>
                    <a:pt x="139" y="39"/>
                    <a:pt x="139" y="39"/>
                    <a:pt x="139" y="39"/>
                  </a:cubicBezTo>
                  <a:cubicBezTo>
                    <a:pt x="135" y="38"/>
                    <a:pt x="130" y="34"/>
                    <a:pt x="124" y="32"/>
                  </a:cubicBezTo>
                  <a:cubicBezTo>
                    <a:pt x="125" y="28"/>
                    <a:pt x="120" y="27"/>
                    <a:pt x="117" y="2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1" name="Freeform 141"/>
            <p:cNvSpPr>
              <a:spLocks/>
            </p:cNvSpPr>
            <p:nvPr/>
          </p:nvSpPr>
          <p:spPr bwMode="auto">
            <a:xfrm>
              <a:off x="2699853" y="2672570"/>
              <a:ext cx="16695" cy="16695"/>
            </a:xfrm>
            <a:custGeom>
              <a:avLst/>
              <a:gdLst>
                <a:gd name="T0" fmla="*/ 0 w 5"/>
                <a:gd name="T1" fmla="*/ 3 h 5"/>
                <a:gd name="T2" fmla="*/ 5 w 5"/>
                <a:gd name="T3" fmla="*/ 3 h 5"/>
                <a:gd name="T4" fmla="*/ 0 w 5"/>
                <a:gd name="T5" fmla="*/ 3 h 5"/>
              </a:gdLst>
              <a:ahLst/>
              <a:cxnLst>
                <a:cxn ang="0">
                  <a:pos x="T0" y="T1"/>
                </a:cxn>
                <a:cxn ang="0">
                  <a:pos x="T2" y="T3"/>
                </a:cxn>
                <a:cxn ang="0">
                  <a:pos x="T4" y="T5"/>
                </a:cxn>
              </a:cxnLst>
              <a:rect l="0" t="0" r="r" b="b"/>
              <a:pathLst>
                <a:path w="5" h="5">
                  <a:moveTo>
                    <a:pt x="0" y="3"/>
                  </a:moveTo>
                  <a:cubicBezTo>
                    <a:pt x="2" y="5"/>
                    <a:pt x="2" y="5"/>
                    <a:pt x="5" y="3"/>
                  </a:cubicBezTo>
                  <a:cubicBezTo>
                    <a:pt x="2" y="2"/>
                    <a:pt x="2" y="0"/>
                    <a:pt x="0"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2" name="Freeform 142"/>
            <p:cNvSpPr>
              <a:spLocks/>
            </p:cNvSpPr>
            <p:nvPr/>
          </p:nvSpPr>
          <p:spPr bwMode="auto">
            <a:xfrm>
              <a:off x="2571861" y="2586312"/>
              <a:ext cx="16695" cy="16695"/>
            </a:xfrm>
            <a:custGeom>
              <a:avLst/>
              <a:gdLst>
                <a:gd name="T0" fmla="*/ 1 w 5"/>
                <a:gd name="T1" fmla="*/ 2 h 5"/>
                <a:gd name="T2" fmla="*/ 5 w 5"/>
                <a:gd name="T3" fmla="*/ 5 h 5"/>
                <a:gd name="T4" fmla="*/ 1 w 5"/>
                <a:gd name="T5" fmla="*/ 2 h 5"/>
              </a:gdLst>
              <a:ahLst/>
              <a:cxnLst>
                <a:cxn ang="0">
                  <a:pos x="T0" y="T1"/>
                </a:cxn>
                <a:cxn ang="0">
                  <a:pos x="T2" y="T3"/>
                </a:cxn>
                <a:cxn ang="0">
                  <a:pos x="T4" y="T5"/>
                </a:cxn>
              </a:cxnLst>
              <a:rect l="0" t="0" r="r" b="b"/>
              <a:pathLst>
                <a:path w="5" h="5">
                  <a:moveTo>
                    <a:pt x="1" y="2"/>
                  </a:moveTo>
                  <a:cubicBezTo>
                    <a:pt x="0" y="3"/>
                    <a:pt x="2" y="5"/>
                    <a:pt x="5" y="5"/>
                  </a:cubicBezTo>
                  <a:cubicBezTo>
                    <a:pt x="4" y="3"/>
                    <a:pt x="4" y="0"/>
                    <a:pt x="1"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3" name="Freeform 143"/>
            <p:cNvSpPr>
              <a:spLocks noEditPoints="1"/>
            </p:cNvSpPr>
            <p:nvPr/>
          </p:nvSpPr>
          <p:spPr bwMode="auto">
            <a:xfrm>
              <a:off x="2410480" y="1848950"/>
              <a:ext cx="655263" cy="345030"/>
            </a:xfrm>
            <a:custGeom>
              <a:avLst/>
              <a:gdLst>
                <a:gd name="T0" fmla="*/ 15 w 199"/>
                <a:gd name="T1" fmla="*/ 26 h 105"/>
                <a:gd name="T2" fmla="*/ 13 w 199"/>
                <a:gd name="T3" fmla="*/ 31 h 105"/>
                <a:gd name="T4" fmla="*/ 26 w 199"/>
                <a:gd name="T5" fmla="*/ 27 h 105"/>
                <a:gd name="T6" fmla="*/ 23 w 199"/>
                <a:gd name="T7" fmla="*/ 34 h 105"/>
                <a:gd name="T8" fmla="*/ 29 w 199"/>
                <a:gd name="T9" fmla="*/ 41 h 105"/>
                <a:gd name="T10" fmla="*/ 37 w 199"/>
                <a:gd name="T11" fmla="*/ 38 h 105"/>
                <a:gd name="T12" fmla="*/ 51 w 199"/>
                <a:gd name="T13" fmla="*/ 41 h 105"/>
                <a:gd name="T14" fmla="*/ 55 w 199"/>
                <a:gd name="T15" fmla="*/ 45 h 105"/>
                <a:gd name="T16" fmla="*/ 50 w 199"/>
                <a:gd name="T17" fmla="*/ 45 h 105"/>
                <a:gd name="T18" fmla="*/ 34 w 199"/>
                <a:gd name="T19" fmla="*/ 45 h 105"/>
                <a:gd name="T20" fmla="*/ 32 w 199"/>
                <a:gd name="T21" fmla="*/ 49 h 105"/>
                <a:gd name="T22" fmla="*/ 36 w 199"/>
                <a:gd name="T23" fmla="*/ 67 h 105"/>
                <a:gd name="T24" fmla="*/ 30 w 199"/>
                <a:gd name="T25" fmla="*/ 78 h 105"/>
                <a:gd name="T26" fmla="*/ 34 w 199"/>
                <a:gd name="T27" fmla="*/ 74 h 105"/>
                <a:gd name="T28" fmla="*/ 47 w 199"/>
                <a:gd name="T29" fmla="*/ 86 h 105"/>
                <a:gd name="T30" fmla="*/ 29 w 199"/>
                <a:gd name="T31" fmla="*/ 80 h 105"/>
                <a:gd name="T32" fmla="*/ 31 w 199"/>
                <a:gd name="T33" fmla="*/ 90 h 105"/>
                <a:gd name="T34" fmla="*/ 17 w 199"/>
                <a:gd name="T35" fmla="*/ 100 h 105"/>
                <a:gd name="T36" fmla="*/ 41 w 199"/>
                <a:gd name="T37" fmla="*/ 104 h 105"/>
                <a:gd name="T38" fmla="*/ 65 w 199"/>
                <a:gd name="T39" fmla="*/ 102 h 105"/>
                <a:gd name="T40" fmla="*/ 90 w 199"/>
                <a:gd name="T41" fmla="*/ 96 h 105"/>
                <a:gd name="T42" fmla="*/ 81 w 199"/>
                <a:gd name="T43" fmla="*/ 94 h 105"/>
                <a:gd name="T44" fmla="*/ 89 w 199"/>
                <a:gd name="T45" fmla="*/ 82 h 105"/>
                <a:gd name="T46" fmla="*/ 111 w 199"/>
                <a:gd name="T47" fmla="*/ 71 h 105"/>
                <a:gd name="T48" fmla="*/ 111 w 199"/>
                <a:gd name="T49" fmla="*/ 62 h 105"/>
                <a:gd name="T50" fmla="*/ 119 w 199"/>
                <a:gd name="T51" fmla="*/ 56 h 105"/>
                <a:gd name="T52" fmla="*/ 152 w 199"/>
                <a:gd name="T53" fmla="*/ 38 h 105"/>
                <a:gd name="T54" fmla="*/ 161 w 199"/>
                <a:gd name="T55" fmla="*/ 26 h 105"/>
                <a:gd name="T56" fmla="*/ 199 w 199"/>
                <a:gd name="T57" fmla="*/ 14 h 105"/>
                <a:gd name="T58" fmla="*/ 180 w 199"/>
                <a:gd name="T59" fmla="*/ 4 h 105"/>
                <a:gd name="T60" fmla="*/ 160 w 199"/>
                <a:gd name="T61" fmla="*/ 7 h 105"/>
                <a:gd name="T62" fmla="*/ 132 w 199"/>
                <a:gd name="T63" fmla="*/ 2 h 105"/>
                <a:gd name="T64" fmla="*/ 119 w 199"/>
                <a:gd name="T65" fmla="*/ 0 h 105"/>
                <a:gd name="T66" fmla="*/ 103 w 199"/>
                <a:gd name="T67" fmla="*/ 1 h 105"/>
                <a:gd name="T68" fmla="*/ 75 w 199"/>
                <a:gd name="T69" fmla="*/ 2 h 105"/>
                <a:gd name="T70" fmla="*/ 65 w 199"/>
                <a:gd name="T71" fmla="*/ 6 h 105"/>
                <a:gd name="T72" fmla="*/ 38 w 199"/>
                <a:gd name="T73" fmla="*/ 11 h 105"/>
                <a:gd name="T74" fmla="*/ 27 w 199"/>
                <a:gd name="T75" fmla="*/ 18 h 105"/>
                <a:gd name="T76" fmla="*/ 0 w 199"/>
                <a:gd name="T77" fmla="*/ 26 h 105"/>
                <a:gd name="T78" fmla="*/ 8 w 199"/>
                <a:gd name="T79" fmla="*/ 26 h 105"/>
                <a:gd name="T80" fmla="*/ 79 w 199"/>
                <a:gd name="T81" fmla="*/ 38 h 105"/>
                <a:gd name="T82" fmla="*/ 68 w 199"/>
                <a:gd name="T83" fmla="*/ 4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105">
                  <a:moveTo>
                    <a:pt x="8" y="26"/>
                  </a:moveTo>
                  <a:cubicBezTo>
                    <a:pt x="15" y="26"/>
                    <a:pt x="15" y="26"/>
                    <a:pt x="15" y="26"/>
                  </a:cubicBezTo>
                  <a:cubicBezTo>
                    <a:pt x="12" y="26"/>
                    <a:pt x="11" y="27"/>
                    <a:pt x="9" y="29"/>
                  </a:cubicBezTo>
                  <a:cubicBezTo>
                    <a:pt x="9" y="29"/>
                    <a:pt x="12" y="31"/>
                    <a:pt x="13" y="31"/>
                  </a:cubicBezTo>
                  <a:cubicBezTo>
                    <a:pt x="17" y="31"/>
                    <a:pt x="17" y="26"/>
                    <a:pt x="22" y="26"/>
                  </a:cubicBezTo>
                  <a:cubicBezTo>
                    <a:pt x="24" y="26"/>
                    <a:pt x="24" y="26"/>
                    <a:pt x="26" y="27"/>
                  </a:cubicBezTo>
                  <a:cubicBezTo>
                    <a:pt x="20" y="28"/>
                    <a:pt x="15" y="28"/>
                    <a:pt x="12" y="34"/>
                  </a:cubicBezTo>
                  <a:cubicBezTo>
                    <a:pt x="14" y="33"/>
                    <a:pt x="19" y="34"/>
                    <a:pt x="23" y="34"/>
                  </a:cubicBezTo>
                  <a:cubicBezTo>
                    <a:pt x="20" y="34"/>
                    <a:pt x="18" y="35"/>
                    <a:pt x="17" y="36"/>
                  </a:cubicBezTo>
                  <a:cubicBezTo>
                    <a:pt x="18" y="38"/>
                    <a:pt x="25" y="41"/>
                    <a:pt x="29" y="41"/>
                  </a:cubicBezTo>
                  <a:cubicBezTo>
                    <a:pt x="31" y="41"/>
                    <a:pt x="33" y="38"/>
                    <a:pt x="34" y="38"/>
                  </a:cubicBezTo>
                  <a:cubicBezTo>
                    <a:pt x="37" y="38"/>
                    <a:pt x="37" y="38"/>
                    <a:pt x="37" y="38"/>
                  </a:cubicBezTo>
                  <a:cubicBezTo>
                    <a:pt x="36" y="42"/>
                    <a:pt x="42" y="43"/>
                    <a:pt x="46" y="43"/>
                  </a:cubicBezTo>
                  <a:cubicBezTo>
                    <a:pt x="48" y="43"/>
                    <a:pt x="49" y="41"/>
                    <a:pt x="51" y="41"/>
                  </a:cubicBezTo>
                  <a:cubicBezTo>
                    <a:pt x="53" y="41"/>
                    <a:pt x="54" y="42"/>
                    <a:pt x="57" y="43"/>
                  </a:cubicBezTo>
                  <a:cubicBezTo>
                    <a:pt x="56" y="46"/>
                    <a:pt x="55" y="44"/>
                    <a:pt x="55" y="45"/>
                  </a:cubicBezTo>
                  <a:cubicBezTo>
                    <a:pt x="55" y="47"/>
                    <a:pt x="63" y="52"/>
                    <a:pt x="64" y="53"/>
                  </a:cubicBezTo>
                  <a:cubicBezTo>
                    <a:pt x="57" y="53"/>
                    <a:pt x="55" y="47"/>
                    <a:pt x="50" y="45"/>
                  </a:cubicBezTo>
                  <a:cubicBezTo>
                    <a:pt x="45" y="44"/>
                    <a:pt x="40" y="45"/>
                    <a:pt x="38" y="45"/>
                  </a:cubicBezTo>
                  <a:cubicBezTo>
                    <a:pt x="37" y="45"/>
                    <a:pt x="35" y="44"/>
                    <a:pt x="34" y="45"/>
                  </a:cubicBezTo>
                  <a:cubicBezTo>
                    <a:pt x="35" y="47"/>
                    <a:pt x="35" y="48"/>
                    <a:pt x="38" y="48"/>
                  </a:cubicBezTo>
                  <a:cubicBezTo>
                    <a:pt x="35" y="48"/>
                    <a:pt x="32" y="47"/>
                    <a:pt x="32" y="49"/>
                  </a:cubicBezTo>
                  <a:cubicBezTo>
                    <a:pt x="32" y="54"/>
                    <a:pt x="47" y="54"/>
                    <a:pt x="47" y="61"/>
                  </a:cubicBezTo>
                  <a:cubicBezTo>
                    <a:pt x="47" y="67"/>
                    <a:pt x="42" y="65"/>
                    <a:pt x="36" y="67"/>
                  </a:cubicBezTo>
                  <a:cubicBezTo>
                    <a:pt x="32" y="68"/>
                    <a:pt x="30" y="71"/>
                    <a:pt x="30" y="74"/>
                  </a:cubicBezTo>
                  <a:cubicBezTo>
                    <a:pt x="30" y="78"/>
                    <a:pt x="30" y="78"/>
                    <a:pt x="30" y="78"/>
                  </a:cubicBezTo>
                  <a:cubicBezTo>
                    <a:pt x="32" y="78"/>
                    <a:pt x="32" y="78"/>
                    <a:pt x="32" y="78"/>
                  </a:cubicBezTo>
                  <a:cubicBezTo>
                    <a:pt x="32" y="78"/>
                    <a:pt x="32" y="78"/>
                    <a:pt x="34" y="74"/>
                  </a:cubicBezTo>
                  <a:cubicBezTo>
                    <a:pt x="37" y="74"/>
                    <a:pt x="37" y="74"/>
                    <a:pt x="37" y="74"/>
                  </a:cubicBezTo>
                  <a:cubicBezTo>
                    <a:pt x="37" y="82"/>
                    <a:pt x="44" y="82"/>
                    <a:pt x="47" y="86"/>
                  </a:cubicBezTo>
                  <a:cubicBezTo>
                    <a:pt x="43" y="86"/>
                    <a:pt x="43" y="86"/>
                    <a:pt x="43" y="86"/>
                  </a:cubicBezTo>
                  <a:cubicBezTo>
                    <a:pt x="39" y="86"/>
                    <a:pt x="37" y="80"/>
                    <a:pt x="29" y="80"/>
                  </a:cubicBezTo>
                  <a:cubicBezTo>
                    <a:pt x="27" y="80"/>
                    <a:pt x="24" y="79"/>
                    <a:pt x="24" y="83"/>
                  </a:cubicBezTo>
                  <a:cubicBezTo>
                    <a:pt x="24" y="87"/>
                    <a:pt x="28" y="87"/>
                    <a:pt x="31" y="90"/>
                  </a:cubicBezTo>
                  <a:cubicBezTo>
                    <a:pt x="26" y="93"/>
                    <a:pt x="15" y="90"/>
                    <a:pt x="15" y="99"/>
                  </a:cubicBezTo>
                  <a:cubicBezTo>
                    <a:pt x="15" y="99"/>
                    <a:pt x="15" y="100"/>
                    <a:pt x="17" y="100"/>
                  </a:cubicBezTo>
                  <a:cubicBezTo>
                    <a:pt x="18" y="100"/>
                    <a:pt x="19" y="99"/>
                    <a:pt x="20" y="98"/>
                  </a:cubicBezTo>
                  <a:cubicBezTo>
                    <a:pt x="27" y="101"/>
                    <a:pt x="34" y="104"/>
                    <a:pt x="41" y="104"/>
                  </a:cubicBezTo>
                  <a:cubicBezTo>
                    <a:pt x="44" y="104"/>
                    <a:pt x="46" y="102"/>
                    <a:pt x="48" y="102"/>
                  </a:cubicBezTo>
                  <a:cubicBezTo>
                    <a:pt x="54" y="102"/>
                    <a:pt x="58" y="102"/>
                    <a:pt x="65" y="102"/>
                  </a:cubicBezTo>
                  <a:cubicBezTo>
                    <a:pt x="69" y="102"/>
                    <a:pt x="67" y="105"/>
                    <a:pt x="72" y="105"/>
                  </a:cubicBezTo>
                  <a:cubicBezTo>
                    <a:pt x="78" y="105"/>
                    <a:pt x="90" y="100"/>
                    <a:pt x="90" y="96"/>
                  </a:cubicBezTo>
                  <a:cubicBezTo>
                    <a:pt x="90" y="94"/>
                    <a:pt x="88" y="94"/>
                    <a:pt x="87" y="94"/>
                  </a:cubicBezTo>
                  <a:cubicBezTo>
                    <a:pt x="85" y="94"/>
                    <a:pt x="85" y="94"/>
                    <a:pt x="81" y="94"/>
                  </a:cubicBezTo>
                  <a:cubicBezTo>
                    <a:pt x="81" y="86"/>
                    <a:pt x="91" y="92"/>
                    <a:pt x="91" y="84"/>
                  </a:cubicBezTo>
                  <a:cubicBezTo>
                    <a:pt x="91" y="83"/>
                    <a:pt x="90" y="82"/>
                    <a:pt x="89" y="82"/>
                  </a:cubicBezTo>
                  <a:cubicBezTo>
                    <a:pt x="91" y="82"/>
                    <a:pt x="91" y="82"/>
                    <a:pt x="101" y="82"/>
                  </a:cubicBezTo>
                  <a:cubicBezTo>
                    <a:pt x="105" y="78"/>
                    <a:pt x="106" y="73"/>
                    <a:pt x="111" y="71"/>
                  </a:cubicBezTo>
                  <a:cubicBezTo>
                    <a:pt x="109" y="67"/>
                    <a:pt x="107" y="67"/>
                    <a:pt x="104" y="66"/>
                  </a:cubicBezTo>
                  <a:cubicBezTo>
                    <a:pt x="109" y="66"/>
                    <a:pt x="111" y="66"/>
                    <a:pt x="111" y="62"/>
                  </a:cubicBezTo>
                  <a:cubicBezTo>
                    <a:pt x="105" y="62"/>
                    <a:pt x="105" y="62"/>
                    <a:pt x="105" y="62"/>
                  </a:cubicBezTo>
                  <a:cubicBezTo>
                    <a:pt x="108" y="58"/>
                    <a:pt x="114" y="58"/>
                    <a:pt x="119" y="56"/>
                  </a:cubicBezTo>
                  <a:cubicBezTo>
                    <a:pt x="122" y="55"/>
                    <a:pt x="127" y="57"/>
                    <a:pt x="131" y="55"/>
                  </a:cubicBezTo>
                  <a:cubicBezTo>
                    <a:pt x="137" y="50"/>
                    <a:pt x="143" y="41"/>
                    <a:pt x="152" y="38"/>
                  </a:cubicBezTo>
                  <a:cubicBezTo>
                    <a:pt x="160" y="35"/>
                    <a:pt x="173" y="32"/>
                    <a:pt x="178" y="26"/>
                  </a:cubicBezTo>
                  <a:cubicBezTo>
                    <a:pt x="172" y="26"/>
                    <a:pt x="163" y="28"/>
                    <a:pt x="161" y="26"/>
                  </a:cubicBezTo>
                  <a:cubicBezTo>
                    <a:pt x="173" y="20"/>
                    <a:pt x="184" y="24"/>
                    <a:pt x="193" y="17"/>
                  </a:cubicBezTo>
                  <a:cubicBezTo>
                    <a:pt x="195" y="16"/>
                    <a:pt x="199" y="17"/>
                    <a:pt x="199" y="14"/>
                  </a:cubicBezTo>
                  <a:cubicBezTo>
                    <a:pt x="199" y="10"/>
                    <a:pt x="187" y="11"/>
                    <a:pt x="184" y="8"/>
                  </a:cubicBezTo>
                  <a:cubicBezTo>
                    <a:pt x="183" y="7"/>
                    <a:pt x="183" y="5"/>
                    <a:pt x="180" y="4"/>
                  </a:cubicBezTo>
                  <a:cubicBezTo>
                    <a:pt x="178" y="4"/>
                    <a:pt x="178" y="3"/>
                    <a:pt x="176" y="2"/>
                  </a:cubicBezTo>
                  <a:cubicBezTo>
                    <a:pt x="160" y="7"/>
                    <a:pt x="160" y="7"/>
                    <a:pt x="160" y="7"/>
                  </a:cubicBezTo>
                  <a:cubicBezTo>
                    <a:pt x="160" y="7"/>
                    <a:pt x="161" y="6"/>
                    <a:pt x="162" y="5"/>
                  </a:cubicBezTo>
                  <a:cubicBezTo>
                    <a:pt x="157" y="1"/>
                    <a:pt x="138" y="2"/>
                    <a:pt x="132" y="2"/>
                  </a:cubicBezTo>
                  <a:cubicBezTo>
                    <a:pt x="130" y="2"/>
                    <a:pt x="129" y="2"/>
                    <a:pt x="126" y="2"/>
                  </a:cubicBezTo>
                  <a:cubicBezTo>
                    <a:pt x="124" y="2"/>
                    <a:pt x="123" y="0"/>
                    <a:pt x="119" y="0"/>
                  </a:cubicBezTo>
                  <a:cubicBezTo>
                    <a:pt x="116" y="0"/>
                    <a:pt x="115" y="4"/>
                    <a:pt x="112" y="4"/>
                  </a:cubicBezTo>
                  <a:cubicBezTo>
                    <a:pt x="109" y="4"/>
                    <a:pt x="107" y="1"/>
                    <a:pt x="103" y="1"/>
                  </a:cubicBezTo>
                  <a:cubicBezTo>
                    <a:pt x="102" y="1"/>
                    <a:pt x="101" y="2"/>
                    <a:pt x="101" y="2"/>
                  </a:cubicBezTo>
                  <a:cubicBezTo>
                    <a:pt x="89" y="2"/>
                    <a:pt x="86" y="2"/>
                    <a:pt x="75" y="2"/>
                  </a:cubicBezTo>
                  <a:cubicBezTo>
                    <a:pt x="72" y="2"/>
                    <a:pt x="71" y="3"/>
                    <a:pt x="69" y="5"/>
                  </a:cubicBezTo>
                  <a:cubicBezTo>
                    <a:pt x="66" y="8"/>
                    <a:pt x="69" y="6"/>
                    <a:pt x="65" y="6"/>
                  </a:cubicBezTo>
                  <a:cubicBezTo>
                    <a:pt x="58" y="6"/>
                    <a:pt x="56" y="10"/>
                    <a:pt x="54" y="16"/>
                  </a:cubicBezTo>
                  <a:cubicBezTo>
                    <a:pt x="51" y="15"/>
                    <a:pt x="43" y="11"/>
                    <a:pt x="38" y="11"/>
                  </a:cubicBezTo>
                  <a:cubicBezTo>
                    <a:pt x="34" y="11"/>
                    <a:pt x="37" y="16"/>
                    <a:pt x="29" y="16"/>
                  </a:cubicBezTo>
                  <a:cubicBezTo>
                    <a:pt x="29" y="17"/>
                    <a:pt x="28" y="18"/>
                    <a:pt x="27" y="18"/>
                  </a:cubicBezTo>
                  <a:cubicBezTo>
                    <a:pt x="27" y="18"/>
                    <a:pt x="25" y="18"/>
                    <a:pt x="22" y="18"/>
                  </a:cubicBezTo>
                  <a:cubicBezTo>
                    <a:pt x="16" y="18"/>
                    <a:pt x="1" y="22"/>
                    <a:pt x="0" y="26"/>
                  </a:cubicBezTo>
                  <a:cubicBezTo>
                    <a:pt x="1" y="26"/>
                    <a:pt x="4" y="26"/>
                    <a:pt x="5" y="26"/>
                  </a:cubicBezTo>
                  <a:cubicBezTo>
                    <a:pt x="5" y="26"/>
                    <a:pt x="7" y="26"/>
                    <a:pt x="8" y="26"/>
                  </a:cubicBezTo>
                  <a:close/>
                  <a:moveTo>
                    <a:pt x="76" y="38"/>
                  </a:moveTo>
                  <a:cubicBezTo>
                    <a:pt x="79" y="38"/>
                    <a:pt x="79" y="38"/>
                    <a:pt x="79" y="38"/>
                  </a:cubicBezTo>
                  <a:cubicBezTo>
                    <a:pt x="76" y="42"/>
                    <a:pt x="73" y="42"/>
                    <a:pt x="68" y="42"/>
                  </a:cubicBezTo>
                  <a:cubicBezTo>
                    <a:pt x="68" y="42"/>
                    <a:pt x="68" y="42"/>
                    <a:pt x="68" y="42"/>
                  </a:cubicBezTo>
                  <a:cubicBezTo>
                    <a:pt x="71" y="41"/>
                    <a:pt x="73" y="40"/>
                    <a:pt x="76" y="38"/>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4" name="Freeform 144"/>
            <p:cNvSpPr>
              <a:spLocks noEditPoints="1"/>
            </p:cNvSpPr>
            <p:nvPr/>
          </p:nvSpPr>
          <p:spPr bwMode="auto">
            <a:xfrm>
              <a:off x="2818107" y="1815560"/>
              <a:ext cx="1279920" cy="972483"/>
            </a:xfrm>
            <a:custGeom>
              <a:avLst/>
              <a:gdLst>
                <a:gd name="T0" fmla="*/ 307 w 389"/>
                <a:gd name="T1" fmla="*/ 178 h 295"/>
                <a:gd name="T2" fmla="*/ 326 w 389"/>
                <a:gd name="T3" fmla="*/ 183 h 295"/>
                <a:gd name="T4" fmla="*/ 310 w 389"/>
                <a:gd name="T5" fmla="*/ 152 h 295"/>
                <a:gd name="T6" fmla="*/ 328 w 389"/>
                <a:gd name="T7" fmla="*/ 157 h 295"/>
                <a:gd name="T8" fmla="*/ 326 w 389"/>
                <a:gd name="T9" fmla="*/ 152 h 295"/>
                <a:gd name="T10" fmla="*/ 346 w 389"/>
                <a:gd name="T11" fmla="*/ 133 h 295"/>
                <a:gd name="T12" fmla="*/ 344 w 389"/>
                <a:gd name="T13" fmla="*/ 121 h 295"/>
                <a:gd name="T14" fmla="*/ 338 w 389"/>
                <a:gd name="T15" fmla="*/ 104 h 295"/>
                <a:gd name="T16" fmla="*/ 348 w 389"/>
                <a:gd name="T17" fmla="*/ 91 h 295"/>
                <a:gd name="T18" fmla="*/ 336 w 389"/>
                <a:gd name="T19" fmla="*/ 77 h 295"/>
                <a:gd name="T20" fmla="*/ 356 w 389"/>
                <a:gd name="T21" fmla="*/ 58 h 295"/>
                <a:gd name="T22" fmla="*/ 361 w 389"/>
                <a:gd name="T23" fmla="*/ 48 h 295"/>
                <a:gd name="T24" fmla="*/ 376 w 389"/>
                <a:gd name="T25" fmla="*/ 25 h 295"/>
                <a:gd name="T26" fmla="*/ 352 w 389"/>
                <a:gd name="T27" fmla="*/ 33 h 295"/>
                <a:gd name="T28" fmla="*/ 310 w 389"/>
                <a:gd name="T29" fmla="*/ 52 h 295"/>
                <a:gd name="T30" fmla="*/ 293 w 389"/>
                <a:gd name="T31" fmla="*/ 38 h 295"/>
                <a:gd name="T32" fmla="*/ 306 w 389"/>
                <a:gd name="T33" fmla="*/ 24 h 295"/>
                <a:gd name="T34" fmla="*/ 275 w 389"/>
                <a:gd name="T35" fmla="*/ 0 h 295"/>
                <a:gd name="T36" fmla="*/ 202 w 389"/>
                <a:gd name="T37" fmla="*/ 6 h 295"/>
                <a:gd name="T38" fmla="*/ 183 w 389"/>
                <a:gd name="T39" fmla="*/ 7 h 295"/>
                <a:gd name="T40" fmla="*/ 159 w 389"/>
                <a:gd name="T41" fmla="*/ 18 h 295"/>
                <a:gd name="T42" fmla="*/ 141 w 389"/>
                <a:gd name="T43" fmla="*/ 20 h 295"/>
                <a:gd name="T44" fmla="*/ 134 w 389"/>
                <a:gd name="T45" fmla="*/ 28 h 295"/>
                <a:gd name="T46" fmla="*/ 122 w 389"/>
                <a:gd name="T47" fmla="*/ 28 h 295"/>
                <a:gd name="T48" fmla="*/ 75 w 389"/>
                <a:gd name="T49" fmla="*/ 30 h 295"/>
                <a:gd name="T50" fmla="*/ 37 w 389"/>
                <a:gd name="T51" fmla="*/ 52 h 295"/>
                <a:gd name="T52" fmla="*/ 44 w 389"/>
                <a:gd name="T53" fmla="*/ 72 h 295"/>
                <a:gd name="T54" fmla="*/ 0 w 389"/>
                <a:gd name="T55" fmla="*/ 86 h 295"/>
                <a:gd name="T56" fmla="*/ 22 w 389"/>
                <a:gd name="T57" fmla="*/ 100 h 295"/>
                <a:gd name="T58" fmla="*/ 18 w 389"/>
                <a:gd name="T59" fmla="*/ 104 h 295"/>
                <a:gd name="T60" fmla="*/ 37 w 389"/>
                <a:gd name="T61" fmla="*/ 117 h 295"/>
                <a:gd name="T62" fmla="*/ 42 w 389"/>
                <a:gd name="T63" fmla="*/ 113 h 295"/>
                <a:gd name="T64" fmla="*/ 63 w 389"/>
                <a:gd name="T65" fmla="*/ 112 h 295"/>
                <a:gd name="T66" fmla="*/ 116 w 389"/>
                <a:gd name="T67" fmla="*/ 159 h 295"/>
                <a:gd name="T68" fmla="*/ 123 w 389"/>
                <a:gd name="T69" fmla="*/ 168 h 295"/>
                <a:gd name="T70" fmla="*/ 124 w 389"/>
                <a:gd name="T71" fmla="*/ 181 h 295"/>
                <a:gd name="T72" fmla="*/ 137 w 389"/>
                <a:gd name="T73" fmla="*/ 206 h 295"/>
                <a:gd name="T74" fmla="*/ 122 w 389"/>
                <a:gd name="T75" fmla="*/ 220 h 295"/>
                <a:gd name="T76" fmla="*/ 124 w 389"/>
                <a:gd name="T77" fmla="*/ 231 h 295"/>
                <a:gd name="T78" fmla="*/ 143 w 389"/>
                <a:gd name="T79" fmla="*/ 252 h 295"/>
                <a:gd name="T80" fmla="*/ 154 w 389"/>
                <a:gd name="T81" fmla="*/ 281 h 295"/>
                <a:gd name="T82" fmla="*/ 182 w 389"/>
                <a:gd name="T83" fmla="*/ 295 h 295"/>
                <a:gd name="T84" fmla="*/ 198 w 389"/>
                <a:gd name="T85" fmla="*/ 281 h 295"/>
                <a:gd name="T86" fmla="*/ 206 w 389"/>
                <a:gd name="T87" fmla="*/ 251 h 295"/>
                <a:gd name="T88" fmla="*/ 225 w 389"/>
                <a:gd name="T89" fmla="*/ 236 h 295"/>
                <a:gd name="T90" fmla="*/ 232 w 389"/>
                <a:gd name="T91" fmla="*/ 236 h 295"/>
                <a:gd name="T92" fmla="*/ 262 w 389"/>
                <a:gd name="T93" fmla="*/ 212 h 295"/>
                <a:gd name="T94" fmla="*/ 301 w 389"/>
                <a:gd name="T95" fmla="*/ 203 h 295"/>
                <a:gd name="T96" fmla="*/ 39 w 389"/>
                <a:gd name="T97" fmla="*/ 96 h 295"/>
                <a:gd name="T98" fmla="*/ 42 w 389"/>
                <a:gd name="T99" fmla="*/ 92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9" h="295">
                  <a:moveTo>
                    <a:pt x="327" y="188"/>
                  </a:moveTo>
                  <a:cubicBezTo>
                    <a:pt x="322" y="187"/>
                    <a:pt x="302" y="188"/>
                    <a:pt x="302" y="181"/>
                  </a:cubicBezTo>
                  <a:cubicBezTo>
                    <a:pt x="303" y="181"/>
                    <a:pt x="307" y="180"/>
                    <a:pt x="307" y="178"/>
                  </a:cubicBezTo>
                  <a:cubicBezTo>
                    <a:pt x="307" y="176"/>
                    <a:pt x="305" y="175"/>
                    <a:pt x="305" y="172"/>
                  </a:cubicBezTo>
                  <a:cubicBezTo>
                    <a:pt x="306" y="173"/>
                    <a:pt x="307" y="172"/>
                    <a:pt x="308" y="172"/>
                  </a:cubicBezTo>
                  <a:cubicBezTo>
                    <a:pt x="317" y="172"/>
                    <a:pt x="315" y="183"/>
                    <a:pt x="326" y="183"/>
                  </a:cubicBezTo>
                  <a:cubicBezTo>
                    <a:pt x="328" y="183"/>
                    <a:pt x="332" y="183"/>
                    <a:pt x="332" y="181"/>
                  </a:cubicBezTo>
                  <a:cubicBezTo>
                    <a:pt x="332" y="168"/>
                    <a:pt x="318" y="164"/>
                    <a:pt x="310" y="156"/>
                  </a:cubicBezTo>
                  <a:cubicBezTo>
                    <a:pt x="310" y="152"/>
                    <a:pt x="310" y="152"/>
                    <a:pt x="310" y="152"/>
                  </a:cubicBezTo>
                  <a:cubicBezTo>
                    <a:pt x="310" y="152"/>
                    <a:pt x="311" y="153"/>
                    <a:pt x="313" y="152"/>
                  </a:cubicBezTo>
                  <a:cubicBezTo>
                    <a:pt x="314" y="157"/>
                    <a:pt x="321" y="163"/>
                    <a:pt x="325" y="163"/>
                  </a:cubicBezTo>
                  <a:cubicBezTo>
                    <a:pt x="328" y="163"/>
                    <a:pt x="328" y="160"/>
                    <a:pt x="328" y="157"/>
                  </a:cubicBezTo>
                  <a:cubicBezTo>
                    <a:pt x="328" y="151"/>
                    <a:pt x="318" y="152"/>
                    <a:pt x="316" y="148"/>
                  </a:cubicBezTo>
                  <a:cubicBezTo>
                    <a:pt x="319" y="148"/>
                    <a:pt x="319" y="148"/>
                    <a:pt x="319" y="148"/>
                  </a:cubicBezTo>
                  <a:cubicBezTo>
                    <a:pt x="321" y="148"/>
                    <a:pt x="323" y="151"/>
                    <a:pt x="326" y="152"/>
                  </a:cubicBezTo>
                  <a:cubicBezTo>
                    <a:pt x="328" y="147"/>
                    <a:pt x="337" y="150"/>
                    <a:pt x="338" y="143"/>
                  </a:cubicBezTo>
                  <a:cubicBezTo>
                    <a:pt x="337" y="143"/>
                    <a:pt x="336" y="141"/>
                    <a:pt x="336" y="140"/>
                  </a:cubicBezTo>
                  <a:cubicBezTo>
                    <a:pt x="340" y="139"/>
                    <a:pt x="345" y="137"/>
                    <a:pt x="346" y="133"/>
                  </a:cubicBezTo>
                  <a:cubicBezTo>
                    <a:pt x="343" y="132"/>
                    <a:pt x="337" y="133"/>
                    <a:pt x="337" y="129"/>
                  </a:cubicBezTo>
                  <a:cubicBezTo>
                    <a:pt x="337" y="126"/>
                    <a:pt x="341" y="126"/>
                    <a:pt x="344" y="126"/>
                  </a:cubicBezTo>
                  <a:cubicBezTo>
                    <a:pt x="343" y="124"/>
                    <a:pt x="344" y="123"/>
                    <a:pt x="344" y="121"/>
                  </a:cubicBezTo>
                  <a:cubicBezTo>
                    <a:pt x="344" y="117"/>
                    <a:pt x="341" y="116"/>
                    <a:pt x="341" y="111"/>
                  </a:cubicBezTo>
                  <a:cubicBezTo>
                    <a:pt x="338" y="111"/>
                    <a:pt x="334" y="111"/>
                    <a:pt x="334" y="107"/>
                  </a:cubicBezTo>
                  <a:cubicBezTo>
                    <a:pt x="334" y="106"/>
                    <a:pt x="336" y="104"/>
                    <a:pt x="338" y="104"/>
                  </a:cubicBezTo>
                  <a:cubicBezTo>
                    <a:pt x="342" y="104"/>
                    <a:pt x="354" y="106"/>
                    <a:pt x="354" y="100"/>
                  </a:cubicBezTo>
                  <a:cubicBezTo>
                    <a:pt x="354" y="95"/>
                    <a:pt x="345" y="96"/>
                    <a:pt x="344" y="92"/>
                  </a:cubicBezTo>
                  <a:cubicBezTo>
                    <a:pt x="346" y="92"/>
                    <a:pt x="347" y="92"/>
                    <a:pt x="348" y="91"/>
                  </a:cubicBezTo>
                  <a:cubicBezTo>
                    <a:pt x="346" y="89"/>
                    <a:pt x="343" y="87"/>
                    <a:pt x="339" y="87"/>
                  </a:cubicBezTo>
                  <a:cubicBezTo>
                    <a:pt x="337" y="87"/>
                    <a:pt x="335" y="88"/>
                    <a:pt x="333" y="87"/>
                  </a:cubicBezTo>
                  <a:cubicBezTo>
                    <a:pt x="334" y="84"/>
                    <a:pt x="334" y="79"/>
                    <a:pt x="336" y="77"/>
                  </a:cubicBezTo>
                  <a:cubicBezTo>
                    <a:pt x="341" y="74"/>
                    <a:pt x="345" y="72"/>
                    <a:pt x="345" y="67"/>
                  </a:cubicBezTo>
                  <a:cubicBezTo>
                    <a:pt x="345" y="67"/>
                    <a:pt x="346" y="67"/>
                    <a:pt x="345" y="64"/>
                  </a:cubicBezTo>
                  <a:cubicBezTo>
                    <a:pt x="350" y="63"/>
                    <a:pt x="356" y="62"/>
                    <a:pt x="356" y="58"/>
                  </a:cubicBezTo>
                  <a:cubicBezTo>
                    <a:pt x="356" y="56"/>
                    <a:pt x="357" y="59"/>
                    <a:pt x="356" y="55"/>
                  </a:cubicBezTo>
                  <a:cubicBezTo>
                    <a:pt x="360" y="54"/>
                    <a:pt x="366" y="54"/>
                    <a:pt x="366" y="48"/>
                  </a:cubicBezTo>
                  <a:cubicBezTo>
                    <a:pt x="364" y="50"/>
                    <a:pt x="364" y="50"/>
                    <a:pt x="361" y="48"/>
                  </a:cubicBezTo>
                  <a:cubicBezTo>
                    <a:pt x="371" y="48"/>
                    <a:pt x="376" y="42"/>
                    <a:pt x="384" y="39"/>
                  </a:cubicBezTo>
                  <a:cubicBezTo>
                    <a:pt x="385" y="39"/>
                    <a:pt x="389" y="37"/>
                    <a:pt x="389" y="34"/>
                  </a:cubicBezTo>
                  <a:cubicBezTo>
                    <a:pt x="389" y="31"/>
                    <a:pt x="379" y="25"/>
                    <a:pt x="376" y="25"/>
                  </a:cubicBezTo>
                  <a:cubicBezTo>
                    <a:pt x="373" y="25"/>
                    <a:pt x="372" y="28"/>
                    <a:pt x="371" y="28"/>
                  </a:cubicBezTo>
                  <a:cubicBezTo>
                    <a:pt x="360" y="28"/>
                    <a:pt x="360" y="28"/>
                    <a:pt x="360" y="28"/>
                  </a:cubicBezTo>
                  <a:cubicBezTo>
                    <a:pt x="357" y="32"/>
                    <a:pt x="356" y="31"/>
                    <a:pt x="352" y="33"/>
                  </a:cubicBezTo>
                  <a:cubicBezTo>
                    <a:pt x="351" y="33"/>
                    <a:pt x="347" y="32"/>
                    <a:pt x="347" y="32"/>
                  </a:cubicBezTo>
                  <a:cubicBezTo>
                    <a:pt x="347" y="32"/>
                    <a:pt x="337" y="32"/>
                    <a:pt x="331" y="32"/>
                  </a:cubicBezTo>
                  <a:cubicBezTo>
                    <a:pt x="328" y="36"/>
                    <a:pt x="316" y="50"/>
                    <a:pt x="310" y="52"/>
                  </a:cubicBezTo>
                  <a:cubicBezTo>
                    <a:pt x="311" y="49"/>
                    <a:pt x="326" y="34"/>
                    <a:pt x="326" y="32"/>
                  </a:cubicBezTo>
                  <a:cubicBezTo>
                    <a:pt x="326" y="29"/>
                    <a:pt x="324" y="25"/>
                    <a:pt x="320" y="25"/>
                  </a:cubicBezTo>
                  <a:cubicBezTo>
                    <a:pt x="313" y="25"/>
                    <a:pt x="299" y="38"/>
                    <a:pt x="293" y="38"/>
                  </a:cubicBezTo>
                  <a:cubicBezTo>
                    <a:pt x="292" y="38"/>
                    <a:pt x="302" y="29"/>
                    <a:pt x="302" y="27"/>
                  </a:cubicBezTo>
                  <a:cubicBezTo>
                    <a:pt x="298" y="25"/>
                    <a:pt x="260" y="30"/>
                    <a:pt x="256" y="27"/>
                  </a:cubicBezTo>
                  <a:cubicBezTo>
                    <a:pt x="306" y="24"/>
                    <a:pt x="306" y="24"/>
                    <a:pt x="306" y="24"/>
                  </a:cubicBezTo>
                  <a:cubicBezTo>
                    <a:pt x="312" y="22"/>
                    <a:pt x="327" y="23"/>
                    <a:pt x="328" y="15"/>
                  </a:cubicBezTo>
                  <a:cubicBezTo>
                    <a:pt x="323" y="14"/>
                    <a:pt x="315" y="16"/>
                    <a:pt x="309" y="13"/>
                  </a:cubicBezTo>
                  <a:cubicBezTo>
                    <a:pt x="298" y="9"/>
                    <a:pt x="288" y="0"/>
                    <a:pt x="275" y="0"/>
                  </a:cubicBezTo>
                  <a:cubicBezTo>
                    <a:pt x="263" y="0"/>
                    <a:pt x="255" y="0"/>
                    <a:pt x="242" y="0"/>
                  </a:cubicBezTo>
                  <a:cubicBezTo>
                    <a:pt x="230" y="0"/>
                    <a:pt x="222" y="6"/>
                    <a:pt x="211" y="6"/>
                  </a:cubicBezTo>
                  <a:cubicBezTo>
                    <a:pt x="207" y="6"/>
                    <a:pt x="206" y="6"/>
                    <a:pt x="202" y="6"/>
                  </a:cubicBezTo>
                  <a:cubicBezTo>
                    <a:pt x="202" y="8"/>
                    <a:pt x="202" y="8"/>
                    <a:pt x="202" y="8"/>
                  </a:cubicBezTo>
                  <a:cubicBezTo>
                    <a:pt x="197" y="8"/>
                    <a:pt x="197" y="8"/>
                    <a:pt x="197" y="8"/>
                  </a:cubicBezTo>
                  <a:cubicBezTo>
                    <a:pt x="192" y="8"/>
                    <a:pt x="188" y="7"/>
                    <a:pt x="183" y="7"/>
                  </a:cubicBezTo>
                  <a:cubicBezTo>
                    <a:pt x="175" y="7"/>
                    <a:pt x="170" y="9"/>
                    <a:pt x="164" y="12"/>
                  </a:cubicBezTo>
                  <a:cubicBezTo>
                    <a:pt x="165" y="13"/>
                    <a:pt x="167" y="14"/>
                    <a:pt x="168" y="15"/>
                  </a:cubicBezTo>
                  <a:cubicBezTo>
                    <a:pt x="166" y="16"/>
                    <a:pt x="159" y="15"/>
                    <a:pt x="159" y="18"/>
                  </a:cubicBezTo>
                  <a:cubicBezTo>
                    <a:pt x="159" y="23"/>
                    <a:pt x="168" y="24"/>
                    <a:pt x="172" y="28"/>
                  </a:cubicBezTo>
                  <a:cubicBezTo>
                    <a:pt x="162" y="28"/>
                    <a:pt x="162" y="28"/>
                    <a:pt x="162" y="28"/>
                  </a:cubicBezTo>
                  <a:cubicBezTo>
                    <a:pt x="156" y="24"/>
                    <a:pt x="151" y="20"/>
                    <a:pt x="141" y="20"/>
                  </a:cubicBezTo>
                  <a:cubicBezTo>
                    <a:pt x="139" y="20"/>
                    <a:pt x="136" y="20"/>
                    <a:pt x="136" y="23"/>
                  </a:cubicBezTo>
                  <a:cubicBezTo>
                    <a:pt x="136" y="25"/>
                    <a:pt x="137" y="24"/>
                    <a:pt x="138" y="28"/>
                  </a:cubicBezTo>
                  <a:cubicBezTo>
                    <a:pt x="138" y="28"/>
                    <a:pt x="135" y="28"/>
                    <a:pt x="134" y="28"/>
                  </a:cubicBezTo>
                  <a:cubicBezTo>
                    <a:pt x="130" y="24"/>
                    <a:pt x="126" y="26"/>
                    <a:pt x="123" y="22"/>
                  </a:cubicBezTo>
                  <a:cubicBezTo>
                    <a:pt x="121" y="24"/>
                    <a:pt x="121" y="24"/>
                    <a:pt x="121" y="24"/>
                  </a:cubicBezTo>
                  <a:cubicBezTo>
                    <a:pt x="121" y="25"/>
                    <a:pt x="122" y="27"/>
                    <a:pt x="122" y="28"/>
                  </a:cubicBezTo>
                  <a:cubicBezTo>
                    <a:pt x="118" y="28"/>
                    <a:pt x="117" y="21"/>
                    <a:pt x="113" y="21"/>
                  </a:cubicBezTo>
                  <a:cubicBezTo>
                    <a:pt x="107" y="21"/>
                    <a:pt x="102" y="25"/>
                    <a:pt x="96" y="27"/>
                  </a:cubicBezTo>
                  <a:cubicBezTo>
                    <a:pt x="87" y="27"/>
                    <a:pt x="84" y="29"/>
                    <a:pt x="75" y="30"/>
                  </a:cubicBezTo>
                  <a:cubicBezTo>
                    <a:pt x="67" y="31"/>
                    <a:pt x="73" y="41"/>
                    <a:pt x="66" y="41"/>
                  </a:cubicBezTo>
                  <a:cubicBezTo>
                    <a:pt x="63" y="41"/>
                    <a:pt x="61" y="41"/>
                    <a:pt x="60" y="40"/>
                  </a:cubicBezTo>
                  <a:cubicBezTo>
                    <a:pt x="55" y="44"/>
                    <a:pt x="45" y="50"/>
                    <a:pt x="37" y="52"/>
                  </a:cubicBezTo>
                  <a:cubicBezTo>
                    <a:pt x="36" y="52"/>
                    <a:pt x="33" y="53"/>
                    <a:pt x="33" y="55"/>
                  </a:cubicBezTo>
                  <a:cubicBezTo>
                    <a:pt x="33" y="60"/>
                    <a:pt x="46" y="59"/>
                    <a:pt x="50" y="60"/>
                  </a:cubicBezTo>
                  <a:cubicBezTo>
                    <a:pt x="50" y="66"/>
                    <a:pt x="47" y="70"/>
                    <a:pt x="44" y="72"/>
                  </a:cubicBezTo>
                  <a:cubicBezTo>
                    <a:pt x="39" y="75"/>
                    <a:pt x="30" y="71"/>
                    <a:pt x="24" y="74"/>
                  </a:cubicBezTo>
                  <a:cubicBezTo>
                    <a:pt x="20" y="75"/>
                    <a:pt x="17" y="77"/>
                    <a:pt x="13" y="79"/>
                  </a:cubicBezTo>
                  <a:cubicBezTo>
                    <a:pt x="8" y="80"/>
                    <a:pt x="0" y="79"/>
                    <a:pt x="0" y="86"/>
                  </a:cubicBezTo>
                  <a:cubicBezTo>
                    <a:pt x="0" y="89"/>
                    <a:pt x="22" y="96"/>
                    <a:pt x="23" y="96"/>
                  </a:cubicBezTo>
                  <a:cubicBezTo>
                    <a:pt x="24" y="96"/>
                    <a:pt x="25" y="96"/>
                    <a:pt x="27" y="96"/>
                  </a:cubicBezTo>
                  <a:cubicBezTo>
                    <a:pt x="25" y="100"/>
                    <a:pt x="25" y="100"/>
                    <a:pt x="22" y="100"/>
                  </a:cubicBezTo>
                  <a:cubicBezTo>
                    <a:pt x="21" y="100"/>
                    <a:pt x="19" y="100"/>
                    <a:pt x="17" y="100"/>
                  </a:cubicBezTo>
                  <a:cubicBezTo>
                    <a:pt x="15" y="100"/>
                    <a:pt x="10" y="101"/>
                    <a:pt x="10" y="104"/>
                  </a:cubicBezTo>
                  <a:cubicBezTo>
                    <a:pt x="14" y="106"/>
                    <a:pt x="13" y="104"/>
                    <a:pt x="18" y="104"/>
                  </a:cubicBezTo>
                  <a:cubicBezTo>
                    <a:pt x="21" y="104"/>
                    <a:pt x="23" y="106"/>
                    <a:pt x="27" y="108"/>
                  </a:cubicBezTo>
                  <a:cubicBezTo>
                    <a:pt x="26" y="110"/>
                    <a:pt x="25" y="110"/>
                    <a:pt x="22" y="111"/>
                  </a:cubicBezTo>
                  <a:cubicBezTo>
                    <a:pt x="25" y="115"/>
                    <a:pt x="32" y="117"/>
                    <a:pt x="37" y="117"/>
                  </a:cubicBezTo>
                  <a:cubicBezTo>
                    <a:pt x="39" y="117"/>
                    <a:pt x="39" y="117"/>
                    <a:pt x="40" y="116"/>
                  </a:cubicBezTo>
                  <a:cubicBezTo>
                    <a:pt x="39" y="116"/>
                    <a:pt x="39" y="115"/>
                    <a:pt x="38" y="114"/>
                  </a:cubicBezTo>
                  <a:cubicBezTo>
                    <a:pt x="39" y="114"/>
                    <a:pt x="40" y="113"/>
                    <a:pt x="42" y="113"/>
                  </a:cubicBezTo>
                  <a:cubicBezTo>
                    <a:pt x="45" y="113"/>
                    <a:pt x="47" y="115"/>
                    <a:pt x="49" y="115"/>
                  </a:cubicBezTo>
                  <a:cubicBezTo>
                    <a:pt x="52" y="115"/>
                    <a:pt x="54" y="112"/>
                    <a:pt x="56" y="112"/>
                  </a:cubicBezTo>
                  <a:cubicBezTo>
                    <a:pt x="59" y="112"/>
                    <a:pt x="59" y="112"/>
                    <a:pt x="63" y="112"/>
                  </a:cubicBezTo>
                  <a:cubicBezTo>
                    <a:pt x="89" y="112"/>
                    <a:pt x="106" y="132"/>
                    <a:pt x="110" y="151"/>
                  </a:cubicBezTo>
                  <a:cubicBezTo>
                    <a:pt x="110" y="155"/>
                    <a:pt x="110" y="155"/>
                    <a:pt x="110" y="155"/>
                  </a:cubicBezTo>
                  <a:cubicBezTo>
                    <a:pt x="114" y="155"/>
                    <a:pt x="116" y="155"/>
                    <a:pt x="116" y="159"/>
                  </a:cubicBezTo>
                  <a:cubicBezTo>
                    <a:pt x="116" y="164"/>
                    <a:pt x="111" y="163"/>
                    <a:pt x="111" y="168"/>
                  </a:cubicBezTo>
                  <a:cubicBezTo>
                    <a:pt x="111" y="172"/>
                    <a:pt x="113" y="172"/>
                    <a:pt x="118" y="172"/>
                  </a:cubicBezTo>
                  <a:cubicBezTo>
                    <a:pt x="121" y="172"/>
                    <a:pt x="121" y="168"/>
                    <a:pt x="123" y="168"/>
                  </a:cubicBezTo>
                  <a:cubicBezTo>
                    <a:pt x="131" y="168"/>
                    <a:pt x="133" y="179"/>
                    <a:pt x="140" y="181"/>
                  </a:cubicBezTo>
                  <a:cubicBezTo>
                    <a:pt x="140" y="183"/>
                    <a:pt x="140" y="185"/>
                    <a:pt x="138" y="185"/>
                  </a:cubicBezTo>
                  <a:cubicBezTo>
                    <a:pt x="132" y="185"/>
                    <a:pt x="129" y="181"/>
                    <a:pt x="124" y="181"/>
                  </a:cubicBezTo>
                  <a:cubicBezTo>
                    <a:pt x="122" y="181"/>
                    <a:pt x="122" y="180"/>
                    <a:pt x="120" y="181"/>
                  </a:cubicBezTo>
                  <a:cubicBezTo>
                    <a:pt x="121" y="188"/>
                    <a:pt x="137" y="189"/>
                    <a:pt x="144" y="191"/>
                  </a:cubicBezTo>
                  <a:cubicBezTo>
                    <a:pt x="142" y="197"/>
                    <a:pt x="138" y="200"/>
                    <a:pt x="137" y="206"/>
                  </a:cubicBezTo>
                  <a:cubicBezTo>
                    <a:pt x="134" y="205"/>
                    <a:pt x="134" y="205"/>
                    <a:pt x="130" y="207"/>
                  </a:cubicBezTo>
                  <a:cubicBezTo>
                    <a:pt x="130" y="207"/>
                    <a:pt x="130" y="207"/>
                    <a:pt x="130" y="207"/>
                  </a:cubicBezTo>
                  <a:cubicBezTo>
                    <a:pt x="126" y="211"/>
                    <a:pt x="126" y="215"/>
                    <a:pt x="122" y="220"/>
                  </a:cubicBezTo>
                  <a:cubicBezTo>
                    <a:pt x="122" y="225"/>
                    <a:pt x="122" y="225"/>
                    <a:pt x="122" y="225"/>
                  </a:cubicBezTo>
                  <a:cubicBezTo>
                    <a:pt x="122" y="224"/>
                    <a:pt x="125" y="224"/>
                    <a:pt x="127" y="225"/>
                  </a:cubicBezTo>
                  <a:cubicBezTo>
                    <a:pt x="126" y="227"/>
                    <a:pt x="124" y="228"/>
                    <a:pt x="124" y="231"/>
                  </a:cubicBezTo>
                  <a:cubicBezTo>
                    <a:pt x="124" y="237"/>
                    <a:pt x="131" y="239"/>
                    <a:pt x="132" y="244"/>
                  </a:cubicBezTo>
                  <a:cubicBezTo>
                    <a:pt x="133" y="246"/>
                    <a:pt x="133" y="250"/>
                    <a:pt x="134" y="251"/>
                  </a:cubicBezTo>
                  <a:cubicBezTo>
                    <a:pt x="138" y="253"/>
                    <a:pt x="139" y="247"/>
                    <a:pt x="143" y="252"/>
                  </a:cubicBezTo>
                  <a:cubicBezTo>
                    <a:pt x="141" y="253"/>
                    <a:pt x="139" y="253"/>
                    <a:pt x="139" y="256"/>
                  </a:cubicBezTo>
                  <a:cubicBezTo>
                    <a:pt x="139" y="263"/>
                    <a:pt x="148" y="273"/>
                    <a:pt x="152" y="276"/>
                  </a:cubicBezTo>
                  <a:cubicBezTo>
                    <a:pt x="153" y="277"/>
                    <a:pt x="153" y="280"/>
                    <a:pt x="154" y="281"/>
                  </a:cubicBezTo>
                  <a:cubicBezTo>
                    <a:pt x="158" y="284"/>
                    <a:pt x="160" y="282"/>
                    <a:pt x="161" y="287"/>
                  </a:cubicBezTo>
                  <a:cubicBezTo>
                    <a:pt x="164" y="287"/>
                    <a:pt x="168" y="284"/>
                    <a:pt x="171" y="284"/>
                  </a:cubicBezTo>
                  <a:cubicBezTo>
                    <a:pt x="177" y="284"/>
                    <a:pt x="176" y="295"/>
                    <a:pt x="182" y="295"/>
                  </a:cubicBezTo>
                  <a:cubicBezTo>
                    <a:pt x="183" y="295"/>
                    <a:pt x="184" y="293"/>
                    <a:pt x="186" y="293"/>
                  </a:cubicBezTo>
                  <a:cubicBezTo>
                    <a:pt x="187" y="294"/>
                    <a:pt x="187" y="295"/>
                    <a:pt x="189" y="295"/>
                  </a:cubicBezTo>
                  <a:cubicBezTo>
                    <a:pt x="195" y="295"/>
                    <a:pt x="192" y="283"/>
                    <a:pt x="198" y="281"/>
                  </a:cubicBezTo>
                  <a:cubicBezTo>
                    <a:pt x="197" y="278"/>
                    <a:pt x="198" y="273"/>
                    <a:pt x="198" y="268"/>
                  </a:cubicBezTo>
                  <a:cubicBezTo>
                    <a:pt x="198" y="262"/>
                    <a:pt x="208" y="264"/>
                    <a:pt x="208" y="257"/>
                  </a:cubicBezTo>
                  <a:cubicBezTo>
                    <a:pt x="208" y="254"/>
                    <a:pt x="206" y="253"/>
                    <a:pt x="206" y="251"/>
                  </a:cubicBezTo>
                  <a:cubicBezTo>
                    <a:pt x="206" y="250"/>
                    <a:pt x="207" y="250"/>
                    <a:pt x="207" y="249"/>
                  </a:cubicBezTo>
                  <a:cubicBezTo>
                    <a:pt x="207" y="248"/>
                    <a:pt x="207" y="247"/>
                    <a:pt x="207" y="246"/>
                  </a:cubicBezTo>
                  <a:cubicBezTo>
                    <a:pt x="207" y="239"/>
                    <a:pt x="220" y="241"/>
                    <a:pt x="225" y="236"/>
                  </a:cubicBezTo>
                  <a:cubicBezTo>
                    <a:pt x="227" y="234"/>
                    <a:pt x="226" y="232"/>
                    <a:pt x="230" y="231"/>
                  </a:cubicBezTo>
                  <a:cubicBezTo>
                    <a:pt x="230" y="236"/>
                    <a:pt x="230" y="236"/>
                    <a:pt x="230" y="236"/>
                  </a:cubicBezTo>
                  <a:cubicBezTo>
                    <a:pt x="232" y="236"/>
                    <a:pt x="232" y="236"/>
                    <a:pt x="232" y="236"/>
                  </a:cubicBezTo>
                  <a:cubicBezTo>
                    <a:pt x="236" y="232"/>
                    <a:pt x="244" y="233"/>
                    <a:pt x="249" y="229"/>
                  </a:cubicBezTo>
                  <a:cubicBezTo>
                    <a:pt x="252" y="225"/>
                    <a:pt x="252" y="221"/>
                    <a:pt x="257" y="217"/>
                  </a:cubicBezTo>
                  <a:cubicBezTo>
                    <a:pt x="262" y="212"/>
                    <a:pt x="262" y="212"/>
                    <a:pt x="262" y="212"/>
                  </a:cubicBezTo>
                  <a:cubicBezTo>
                    <a:pt x="262" y="211"/>
                    <a:pt x="265" y="212"/>
                    <a:pt x="267" y="208"/>
                  </a:cubicBezTo>
                  <a:cubicBezTo>
                    <a:pt x="277" y="208"/>
                    <a:pt x="277" y="208"/>
                    <a:pt x="277" y="208"/>
                  </a:cubicBezTo>
                  <a:cubicBezTo>
                    <a:pt x="286" y="204"/>
                    <a:pt x="293" y="206"/>
                    <a:pt x="301" y="203"/>
                  </a:cubicBezTo>
                  <a:cubicBezTo>
                    <a:pt x="307" y="201"/>
                    <a:pt x="310" y="195"/>
                    <a:pt x="317" y="192"/>
                  </a:cubicBezTo>
                  <a:cubicBezTo>
                    <a:pt x="321" y="191"/>
                    <a:pt x="324" y="191"/>
                    <a:pt x="327" y="188"/>
                  </a:cubicBezTo>
                  <a:close/>
                  <a:moveTo>
                    <a:pt x="39" y="96"/>
                  </a:moveTo>
                  <a:cubicBezTo>
                    <a:pt x="31" y="96"/>
                    <a:pt x="31" y="96"/>
                    <a:pt x="31" y="96"/>
                  </a:cubicBezTo>
                  <a:cubicBezTo>
                    <a:pt x="32" y="96"/>
                    <a:pt x="33" y="92"/>
                    <a:pt x="33" y="92"/>
                  </a:cubicBezTo>
                  <a:cubicBezTo>
                    <a:pt x="42" y="92"/>
                    <a:pt x="42" y="92"/>
                    <a:pt x="42" y="92"/>
                  </a:cubicBezTo>
                  <a:cubicBezTo>
                    <a:pt x="42" y="96"/>
                    <a:pt x="42" y="96"/>
                    <a:pt x="39" y="96"/>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5" name="Freeform 145"/>
            <p:cNvSpPr>
              <a:spLocks/>
            </p:cNvSpPr>
            <p:nvPr/>
          </p:nvSpPr>
          <p:spPr bwMode="auto">
            <a:xfrm>
              <a:off x="3200691" y="2427710"/>
              <a:ext cx="62605" cy="47302"/>
            </a:xfrm>
            <a:custGeom>
              <a:avLst/>
              <a:gdLst>
                <a:gd name="T0" fmla="*/ 5 w 19"/>
                <a:gd name="T1" fmla="*/ 14 h 14"/>
                <a:gd name="T2" fmla="*/ 10 w 19"/>
                <a:gd name="T3" fmla="*/ 14 h 14"/>
                <a:gd name="T4" fmla="*/ 19 w 19"/>
                <a:gd name="T5" fmla="*/ 9 h 14"/>
                <a:gd name="T6" fmla="*/ 5 w 19"/>
                <a:gd name="T7" fmla="*/ 0 h 14"/>
                <a:gd name="T8" fmla="*/ 0 w 19"/>
                <a:gd name="T9" fmla="*/ 5 h 14"/>
                <a:gd name="T10" fmla="*/ 5 w 19"/>
                <a:gd name="T11" fmla="*/ 14 h 14"/>
              </a:gdLst>
              <a:ahLst/>
              <a:cxnLst>
                <a:cxn ang="0">
                  <a:pos x="T0" y="T1"/>
                </a:cxn>
                <a:cxn ang="0">
                  <a:pos x="T2" y="T3"/>
                </a:cxn>
                <a:cxn ang="0">
                  <a:pos x="T4" y="T5"/>
                </a:cxn>
                <a:cxn ang="0">
                  <a:pos x="T6" y="T7"/>
                </a:cxn>
                <a:cxn ang="0">
                  <a:pos x="T8" y="T9"/>
                </a:cxn>
                <a:cxn ang="0">
                  <a:pos x="T10" y="T11"/>
                </a:cxn>
              </a:cxnLst>
              <a:rect l="0" t="0" r="r" b="b"/>
              <a:pathLst>
                <a:path w="19" h="14">
                  <a:moveTo>
                    <a:pt x="5" y="14"/>
                  </a:moveTo>
                  <a:cubicBezTo>
                    <a:pt x="10" y="14"/>
                    <a:pt x="10" y="14"/>
                    <a:pt x="10" y="14"/>
                  </a:cubicBezTo>
                  <a:cubicBezTo>
                    <a:pt x="13" y="14"/>
                    <a:pt x="18" y="12"/>
                    <a:pt x="19" y="9"/>
                  </a:cubicBezTo>
                  <a:cubicBezTo>
                    <a:pt x="13" y="7"/>
                    <a:pt x="11" y="0"/>
                    <a:pt x="5" y="0"/>
                  </a:cubicBezTo>
                  <a:cubicBezTo>
                    <a:pt x="3" y="0"/>
                    <a:pt x="0" y="2"/>
                    <a:pt x="0" y="5"/>
                  </a:cubicBezTo>
                  <a:cubicBezTo>
                    <a:pt x="0" y="8"/>
                    <a:pt x="3" y="14"/>
                    <a:pt x="5" y="1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6" name="Freeform 146"/>
            <p:cNvSpPr>
              <a:spLocks/>
            </p:cNvSpPr>
            <p:nvPr/>
          </p:nvSpPr>
          <p:spPr bwMode="auto">
            <a:xfrm>
              <a:off x="3963078" y="2224587"/>
              <a:ext cx="33389" cy="12521"/>
            </a:xfrm>
            <a:custGeom>
              <a:avLst/>
              <a:gdLst>
                <a:gd name="T0" fmla="*/ 2 w 10"/>
                <a:gd name="T1" fmla="*/ 0 h 4"/>
                <a:gd name="T2" fmla="*/ 0 w 10"/>
                <a:gd name="T3" fmla="*/ 2 h 4"/>
                <a:gd name="T4" fmla="*/ 3 w 10"/>
                <a:gd name="T5" fmla="*/ 4 h 4"/>
                <a:gd name="T6" fmla="*/ 10 w 10"/>
                <a:gd name="T7" fmla="*/ 0 h 4"/>
                <a:gd name="T8" fmla="*/ 6 w 10"/>
                <a:gd name="T9" fmla="*/ 0 h 4"/>
                <a:gd name="T10" fmla="*/ 2 w 10"/>
                <a:gd name="T11" fmla="*/ 0 h 4"/>
              </a:gdLst>
              <a:ahLst/>
              <a:cxnLst>
                <a:cxn ang="0">
                  <a:pos x="T0" y="T1"/>
                </a:cxn>
                <a:cxn ang="0">
                  <a:pos x="T2" y="T3"/>
                </a:cxn>
                <a:cxn ang="0">
                  <a:pos x="T4" y="T5"/>
                </a:cxn>
                <a:cxn ang="0">
                  <a:pos x="T6" y="T7"/>
                </a:cxn>
                <a:cxn ang="0">
                  <a:pos x="T8" y="T9"/>
                </a:cxn>
                <a:cxn ang="0">
                  <a:pos x="T10" y="T11"/>
                </a:cxn>
              </a:cxnLst>
              <a:rect l="0" t="0" r="r" b="b"/>
              <a:pathLst>
                <a:path w="10" h="4">
                  <a:moveTo>
                    <a:pt x="2" y="0"/>
                  </a:moveTo>
                  <a:cubicBezTo>
                    <a:pt x="1" y="0"/>
                    <a:pt x="0" y="1"/>
                    <a:pt x="0" y="2"/>
                  </a:cubicBezTo>
                  <a:cubicBezTo>
                    <a:pt x="0" y="3"/>
                    <a:pt x="1" y="4"/>
                    <a:pt x="3" y="4"/>
                  </a:cubicBezTo>
                  <a:cubicBezTo>
                    <a:pt x="5" y="4"/>
                    <a:pt x="9" y="0"/>
                    <a:pt x="10" y="0"/>
                  </a:cubicBezTo>
                  <a:cubicBezTo>
                    <a:pt x="6" y="0"/>
                    <a:pt x="6" y="0"/>
                    <a:pt x="6" y="0"/>
                  </a:cubicBezTo>
                  <a:lnTo>
                    <a:pt x="2" y="0"/>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7" name="Freeform 147"/>
            <p:cNvSpPr>
              <a:spLocks/>
            </p:cNvSpPr>
            <p:nvPr/>
          </p:nvSpPr>
          <p:spPr bwMode="auto">
            <a:xfrm>
              <a:off x="3111653" y="3044033"/>
              <a:ext cx="134948" cy="139125"/>
            </a:xfrm>
            <a:custGeom>
              <a:avLst/>
              <a:gdLst>
                <a:gd name="T0" fmla="*/ 23 w 41"/>
                <a:gd name="T1" fmla="*/ 2 h 42"/>
                <a:gd name="T2" fmla="*/ 21 w 41"/>
                <a:gd name="T3" fmla="*/ 0 h 42"/>
                <a:gd name="T4" fmla="*/ 14 w 41"/>
                <a:gd name="T5" fmla="*/ 7 h 42"/>
                <a:gd name="T6" fmla="*/ 2 w 41"/>
                <a:gd name="T7" fmla="*/ 26 h 42"/>
                <a:gd name="T8" fmla="*/ 5 w 41"/>
                <a:gd name="T9" fmla="*/ 27 h 42"/>
                <a:gd name="T10" fmla="*/ 5 w 41"/>
                <a:gd name="T11" fmla="*/ 28 h 42"/>
                <a:gd name="T12" fmla="*/ 0 w 41"/>
                <a:gd name="T13" fmla="*/ 32 h 42"/>
                <a:gd name="T14" fmla="*/ 2 w 41"/>
                <a:gd name="T15" fmla="*/ 35 h 42"/>
                <a:gd name="T16" fmla="*/ 9 w 41"/>
                <a:gd name="T17" fmla="*/ 33 h 42"/>
                <a:gd name="T18" fmla="*/ 15 w 41"/>
                <a:gd name="T19" fmla="*/ 35 h 42"/>
                <a:gd name="T20" fmla="*/ 20 w 41"/>
                <a:gd name="T21" fmla="*/ 34 h 42"/>
                <a:gd name="T22" fmla="*/ 26 w 41"/>
                <a:gd name="T23" fmla="*/ 35 h 42"/>
                <a:gd name="T24" fmla="*/ 24 w 41"/>
                <a:gd name="T25" fmla="*/ 39 h 42"/>
                <a:gd name="T26" fmla="*/ 25 w 41"/>
                <a:gd name="T27" fmla="*/ 39 h 42"/>
                <a:gd name="T28" fmla="*/ 32 w 41"/>
                <a:gd name="T29" fmla="*/ 33 h 42"/>
                <a:gd name="T30" fmla="*/ 34 w 41"/>
                <a:gd name="T31" fmla="*/ 38 h 42"/>
                <a:gd name="T32" fmla="*/ 36 w 41"/>
                <a:gd name="T33" fmla="*/ 39 h 42"/>
                <a:gd name="T34" fmla="*/ 38 w 41"/>
                <a:gd name="T35" fmla="*/ 42 h 42"/>
                <a:gd name="T36" fmla="*/ 41 w 41"/>
                <a:gd name="T37" fmla="*/ 36 h 42"/>
                <a:gd name="T38" fmla="*/ 40 w 41"/>
                <a:gd name="T39" fmla="*/ 31 h 42"/>
                <a:gd name="T40" fmla="*/ 37 w 41"/>
                <a:gd name="T41" fmla="*/ 33 h 42"/>
                <a:gd name="T42" fmla="*/ 35 w 41"/>
                <a:gd name="T43" fmla="*/ 29 h 42"/>
                <a:gd name="T44" fmla="*/ 38 w 41"/>
                <a:gd name="T45" fmla="*/ 26 h 42"/>
                <a:gd name="T46" fmla="*/ 35 w 41"/>
                <a:gd name="T47" fmla="*/ 26 h 42"/>
                <a:gd name="T48" fmla="*/ 35 w 41"/>
                <a:gd name="T49" fmla="*/ 19 h 42"/>
                <a:gd name="T50" fmla="*/ 28 w 41"/>
                <a:gd name="T51" fmla="*/ 19 h 42"/>
                <a:gd name="T52" fmla="*/ 25 w 41"/>
                <a:gd name="T53" fmla="*/ 20 h 42"/>
                <a:gd name="T54" fmla="*/ 25 w 41"/>
                <a:gd name="T55" fmla="*/ 19 h 42"/>
                <a:gd name="T56" fmla="*/ 21 w 41"/>
                <a:gd name="T57" fmla="*/ 19 h 42"/>
                <a:gd name="T58" fmla="*/ 21 w 41"/>
                <a:gd name="T59" fmla="*/ 17 h 42"/>
                <a:gd name="T60" fmla="*/ 23 w 41"/>
                <a:gd name="T61" fmla="*/ 15 h 42"/>
                <a:gd name="T62" fmla="*/ 20 w 41"/>
                <a:gd name="T63" fmla="*/ 14 h 42"/>
                <a:gd name="T64" fmla="*/ 17 w 41"/>
                <a:gd name="T65" fmla="*/ 16 h 42"/>
                <a:gd name="T66" fmla="*/ 17 w 41"/>
                <a:gd name="T67" fmla="*/ 14 h 42"/>
                <a:gd name="T68" fmla="*/ 23 w 41"/>
                <a:gd name="T6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42">
                  <a:moveTo>
                    <a:pt x="23" y="2"/>
                  </a:moveTo>
                  <a:cubicBezTo>
                    <a:pt x="23" y="2"/>
                    <a:pt x="22" y="0"/>
                    <a:pt x="21" y="0"/>
                  </a:cubicBezTo>
                  <a:cubicBezTo>
                    <a:pt x="17" y="0"/>
                    <a:pt x="16" y="4"/>
                    <a:pt x="14" y="7"/>
                  </a:cubicBezTo>
                  <a:cubicBezTo>
                    <a:pt x="10" y="12"/>
                    <a:pt x="9" y="22"/>
                    <a:pt x="2" y="26"/>
                  </a:cubicBezTo>
                  <a:cubicBezTo>
                    <a:pt x="3" y="26"/>
                    <a:pt x="1" y="27"/>
                    <a:pt x="5" y="27"/>
                  </a:cubicBezTo>
                  <a:cubicBezTo>
                    <a:pt x="5" y="28"/>
                    <a:pt x="5" y="28"/>
                    <a:pt x="5" y="28"/>
                  </a:cubicBezTo>
                  <a:cubicBezTo>
                    <a:pt x="5" y="28"/>
                    <a:pt x="0" y="32"/>
                    <a:pt x="0" y="32"/>
                  </a:cubicBezTo>
                  <a:cubicBezTo>
                    <a:pt x="0" y="33"/>
                    <a:pt x="1" y="35"/>
                    <a:pt x="2" y="35"/>
                  </a:cubicBezTo>
                  <a:cubicBezTo>
                    <a:pt x="5" y="35"/>
                    <a:pt x="5" y="33"/>
                    <a:pt x="9" y="33"/>
                  </a:cubicBezTo>
                  <a:cubicBezTo>
                    <a:pt x="11" y="33"/>
                    <a:pt x="12" y="35"/>
                    <a:pt x="15" y="35"/>
                  </a:cubicBezTo>
                  <a:cubicBezTo>
                    <a:pt x="17" y="35"/>
                    <a:pt x="18" y="34"/>
                    <a:pt x="20" y="34"/>
                  </a:cubicBezTo>
                  <a:cubicBezTo>
                    <a:pt x="21" y="36"/>
                    <a:pt x="24" y="35"/>
                    <a:pt x="26" y="35"/>
                  </a:cubicBezTo>
                  <a:cubicBezTo>
                    <a:pt x="26" y="36"/>
                    <a:pt x="24" y="35"/>
                    <a:pt x="24" y="39"/>
                  </a:cubicBezTo>
                  <a:cubicBezTo>
                    <a:pt x="24" y="39"/>
                    <a:pt x="25" y="39"/>
                    <a:pt x="25" y="39"/>
                  </a:cubicBezTo>
                  <a:cubicBezTo>
                    <a:pt x="28" y="39"/>
                    <a:pt x="30" y="35"/>
                    <a:pt x="32" y="33"/>
                  </a:cubicBezTo>
                  <a:cubicBezTo>
                    <a:pt x="33" y="34"/>
                    <a:pt x="32" y="38"/>
                    <a:pt x="34" y="38"/>
                  </a:cubicBezTo>
                  <a:cubicBezTo>
                    <a:pt x="35" y="38"/>
                    <a:pt x="35" y="39"/>
                    <a:pt x="36" y="39"/>
                  </a:cubicBezTo>
                  <a:cubicBezTo>
                    <a:pt x="36" y="40"/>
                    <a:pt x="36" y="42"/>
                    <a:pt x="38" y="42"/>
                  </a:cubicBezTo>
                  <a:cubicBezTo>
                    <a:pt x="40" y="42"/>
                    <a:pt x="41" y="39"/>
                    <a:pt x="41" y="36"/>
                  </a:cubicBezTo>
                  <a:cubicBezTo>
                    <a:pt x="41" y="34"/>
                    <a:pt x="40" y="34"/>
                    <a:pt x="40" y="31"/>
                  </a:cubicBezTo>
                  <a:cubicBezTo>
                    <a:pt x="38" y="32"/>
                    <a:pt x="39" y="33"/>
                    <a:pt x="37" y="33"/>
                  </a:cubicBezTo>
                  <a:cubicBezTo>
                    <a:pt x="37" y="31"/>
                    <a:pt x="35" y="30"/>
                    <a:pt x="35" y="29"/>
                  </a:cubicBezTo>
                  <a:cubicBezTo>
                    <a:pt x="35" y="28"/>
                    <a:pt x="37" y="28"/>
                    <a:pt x="38" y="26"/>
                  </a:cubicBezTo>
                  <a:cubicBezTo>
                    <a:pt x="37" y="26"/>
                    <a:pt x="35" y="26"/>
                    <a:pt x="35" y="26"/>
                  </a:cubicBezTo>
                  <a:cubicBezTo>
                    <a:pt x="35" y="23"/>
                    <a:pt x="35" y="21"/>
                    <a:pt x="35" y="19"/>
                  </a:cubicBezTo>
                  <a:cubicBezTo>
                    <a:pt x="34" y="19"/>
                    <a:pt x="31" y="19"/>
                    <a:pt x="28" y="19"/>
                  </a:cubicBezTo>
                  <a:cubicBezTo>
                    <a:pt x="25" y="20"/>
                    <a:pt x="25" y="20"/>
                    <a:pt x="25" y="20"/>
                  </a:cubicBezTo>
                  <a:cubicBezTo>
                    <a:pt x="25" y="19"/>
                    <a:pt x="25" y="19"/>
                    <a:pt x="25" y="19"/>
                  </a:cubicBezTo>
                  <a:cubicBezTo>
                    <a:pt x="21" y="19"/>
                    <a:pt x="21" y="19"/>
                    <a:pt x="21" y="19"/>
                  </a:cubicBezTo>
                  <a:cubicBezTo>
                    <a:pt x="21" y="17"/>
                    <a:pt x="21" y="17"/>
                    <a:pt x="21" y="17"/>
                  </a:cubicBezTo>
                  <a:cubicBezTo>
                    <a:pt x="23" y="15"/>
                    <a:pt x="23" y="15"/>
                    <a:pt x="23" y="15"/>
                  </a:cubicBezTo>
                  <a:cubicBezTo>
                    <a:pt x="22" y="14"/>
                    <a:pt x="21" y="14"/>
                    <a:pt x="20" y="14"/>
                  </a:cubicBezTo>
                  <a:cubicBezTo>
                    <a:pt x="18" y="14"/>
                    <a:pt x="17" y="16"/>
                    <a:pt x="17" y="16"/>
                  </a:cubicBezTo>
                  <a:cubicBezTo>
                    <a:pt x="17" y="14"/>
                    <a:pt x="17" y="14"/>
                    <a:pt x="17" y="14"/>
                  </a:cubicBezTo>
                  <a:cubicBezTo>
                    <a:pt x="17" y="10"/>
                    <a:pt x="23" y="7"/>
                    <a:pt x="23"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 name="Freeform 148"/>
            <p:cNvSpPr>
              <a:spLocks/>
            </p:cNvSpPr>
            <p:nvPr/>
          </p:nvSpPr>
          <p:spPr bwMode="auto">
            <a:xfrm>
              <a:off x="7274175" y="2174502"/>
              <a:ext cx="164164" cy="66780"/>
            </a:xfrm>
            <a:custGeom>
              <a:avLst/>
              <a:gdLst>
                <a:gd name="T0" fmla="*/ 11 w 50"/>
                <a:gd name="T1" fmla="*/ 20 h 20"/>
                <a:gd name="T2" fmla="*/ 16 w 50"/>
                <a:gd name="T3" fmla="*/ 16 h 20"/>
                <a:gd name="T4" fmla="*/ 20 w 50"/>
                <a:gd name="T5" fmla="*/ 18 h 20"/>
                <a:gd name="T6" fmla="*/ 25 w 50"/>
                <a:gd name="T7" fmla="*/ 17 h 20"/>
                <a:gd name="T8" fmla="*/ 30 w 50"/>
                <a:gd name="T9" fmla="*/ 15 h 20"/>
                <a:gd name="T10" fmla="*/ 34 w 50"/>
                <a:gd name="T11" fmla="*/ 17 h 20"/>
                <a:gd name="T12" fmla="*/ 39 w 50"/>
                <a:gd name="T13" fmla="*/ 15 h 20"/>
                <a:gd name="T14" fmla="*/ 46 w 50"/>
                <a:gd name="T15" fmla="*/ 15 h 20"/>
                <a:gd name="T16" fmla="*/ 50 w 50"/>
                <a:gd name="T17" fmla="*/ 8 h 20"/>
                <a:gd name="T18" fmla="*/ 27 w 50"/>
                <a:gd name="T19" fmla="*/ 1 h 20"/>
                <a:gd name="T20" fmla="*/ 24 w 50"/>
                <a:gd name="T21" fmla="*/ 8 h 20"/>
                <a:gd name="T22" fmla="*/ 10 w 50"/>
                <a:gd name="T23" fmla="*/ 0 h 20"/>
                <a:gd name="T24" fmla="*/ 0 w 50"/>
                <a:gd name="T25" fmla="*/ 9 h 20"/>
                <a:gd name="T26" fmla="*/ 11 w 50"/>
                <a:gd name="T2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20">
                  <a:moveTo>
                    <a:pt x="11" y="20"/>
                  </a:moveTo>
                  <a:cubicBezTo>
                    <a:pt x="13" y="20"/>
                    <a:pt x="15" y="18"/>
                    <a:pt x="16" y="16"/>
                  </a:cubicBezTo>
                  <a:cubicBezTo>
                    <a:pt x="17" y="18"/>
                    <a:pt x="18" y="18"/>
                    <a:pt x="20" y="18"/>
                  </a:cubicBezTo>
                  <a:cubicBezTo>
                    <a:pt x="22" y="18"/>
                    <a:pt x="24" y="17"/>
                    <a:pt x="25" y="17"/>
                  </a:cubicBezTo>
                  <a:cubicBezTo>
                    <a:pt x="27" y="17"/>
                    <a:pt x="28" y="15"/>
                    <a:pt x="30" y="15"/>
                  </a:cubicBezTo>
                  <a:cubicBezTo>
                    <a:pt x="31" y="15"/>
                    <a:pt x="32" y="17"/>
                    <a:pt x="34" y="17"/>
                  </a:cubicBezTo>
                  <a:cubicBezTo>
                    <a:pt x="37" y="17"/>
                    <a:pt x="38" y="15"/>
                    <a:pt x="39" y="15"/>
                  </a:cubicBezTo>
                  <a:cubicBezTo>
                    <a:pt x="46" y="15"/>
                    <a:pt x="46" y="15"/>
                    <a:pt x="46" y="15"/>
                  </a:cubicBezTo>
                  <a:cubicBezTo>
                    <a:pt x="46" y="15"/>
                    <a:pt x="49" y="11"/>
                    <a:pt x="50" y="8"/>
                  </a:cubicBezTo>
                  <a:cubicBezTo>
                    <a:pt x="45" y="6"/>
                    <a:pt x="32" y="1"/>
                    <a:pt x="27" y="1"/>
                  </a:cubicBezTo>
                  <a:cubicBezTo>
                    <a:pt x="25" y="1"/>
                    <a:pt x="24" y="4"/>
                    <a:pt x="24" y="8"/>
                  </a:cubicBezTo>
                  <a:cubicBezTo>
                    <a:pt x="17" y="8"/>
                    <a:pt x="17" y="0"/>
                    <a:pt x="10" y="0"/>
                  </a:cubicBezTo>
                  <a:cubicBezTo>
                    <a:pt x="5" y="0"/>
                    <a:pt x="0" y="4"/>
                    <a:pt x="0" y="9"/>
                  </a:cubicBezTo>
                  <a:cubicBezTo>
                    <a:pt x="0" y="15"/>
                    <a:pt x="5" y="20"/>
                    <a:pt x="11" y="2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9" name="Freeform 149"/>
            <p:cNvSpPr>
              <a:spLocks/>
            </p:cNvSpPr>
            <p:nvPr/>
          </p:nvSpPr>
          <p:spPr bwMode="auto">
            <a:xfrm>
              <a:off x="2624727" y="3002296"/>
              <a:ext cx="26433" cy="12521"/>
            </a:xfrm>
            <a:custGeom>
              <a:avLst/>
              <a:gdLst>
                <a:gd name="T0" fmla="*/ 7 w 8"/>
                <a:gd name="T1" fmla="*/ 4 h 4"/>
                <a:gd name="T2" fmla="*/ 8 w 8"/>
                <a:gd name="T3" fmla="*/ 4 h 4"/>
                <a:gd name="T4" fmla="*/ 0 w 8"/>
                <a:gd name="T5" fmla="*/ 0 h 4"/>
                <a:gd name="T6" fmla="*/ 0 w 8"/>
                <a:gd name="T7" fmla="*/ 2 h 4"/>
                <a:gd name="T8" fmla="*/ 7 w 8"/>
                <a:gd name="T9" fmla="*/ 4 h 4"/>
              </a:gdLst>
              <a:ahLst/>
              <a:cxnLst>
                <a:cxn ang="0">
                  <a:pos x="T0" y="T1"/>
                </a:cxn>
                <a:cxn ang="0">
                  <a:pos x="T2" y="T3"/>
                </a:cxn>
                <a:cxn ang="0">
                  <a:pos x="T4" y="T5"/>
                </a:cxn>
                <a:cxn ang="0">
                  <a:pos x="T6" y="T7"/>
                </a:cxn>
                <a:cxn ang="0">
                  <a:pos x="T8" y="T9"/>
                </a:cxn>
              </a:cxnLst>
              <a:rect l="0" t="0" r="r" b="b"/>
              <a:pathLst>
                <a:path w="8" h="4">
                  <a:moveTo>
                    <a:pt x="7" y="4"/>
                  </a:moveTo>
                  <a:cubicBezTo>
                    <a:pt x="7" y="4"/>
                    <a:pt x="8" y="4"/>
                    <a:pt x="8" y="4"/>
                  </a:cubicBezTo>
                  <a:cubicBezTo>
                    <a:pt x="8" y="1"/>
                    <a:pt x="4" y="0"/>
                    <a:pt x="0" y="0"/>
                  </a:cubicBezTo>
                  <a:cubicBezTo>
                    <a:pt x="0" y="1"/>
                    <a:pt x="0" y="1"/>
                    <a:pt x="0" y="2"/>
                  </a:cubicBezTo>
                  <a:cubicBezTo>
                    <a:pt x="1" y="3"/>
                    <a:pt x="5" y="4"/>
                    <a:pt x="7"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0" name="Freeform 150"/>
            <p:cNvSpPr>
              <a:spLocks/>
            </p:cNvSpPr>
            <p:nvPr/>
          </p:nvSpPr>
          <p:spPr bwMode="auto">
            <a:xfrm>
              <a:off x="1641137" y="3074641"/>
              <a:ext cx="91820" cy="58432"/>
            </a:xfrm>
            <a:custGeom>
              <a:avLst/>
              <a:gdLst>
                <a:gd name="T0" fmla="*/ 11 w 28"/>
                <a:gd name="T1" fmla="*/ 10 h 18"/>
                <a:gd name="T2" fmla="*/ 28 w 28"/>
                <a:gd name="T3" fmla="*/ 18 h 18"/>
                <a:gd name="T4" fmla="*/ 28 w 28"/>
                <a:gd name="T5" fmla="*/ 18 h 18"/>
                <a:gd name="T6" fmla="*/ 28 w 28"/>
                <a:gd name="T7" fmla="*/ 18 h 18"/>
                <a:gd name="T8" fmla="*/ 8 w 28"/>
                <a:gd name="T9" fmla="*/ 3 h 18"/>
                <a:gd name="T10" fmla="*/ 2 w 28"/>
                <a:gd name="T11" fmla="*/ 0 h 18"/>
                <a:gd name="T12" fmla="*/ 0 w 28"/>
                <a:gd name="T13" fmla="*/ 2 h 18"/>
                <a:gd name="T14" fmla="*/ 1 w 28"/>
                <a:gd name="T15" fmla="*/ 2 h 18"/>
                <a:gd name="T16" fmla="*/ 4 w 28"/>
                <a:gd name="T17" fmla="*/ 2 h 18"/>
                <a:gd name="T18" fmla="*/ 2 w 28"/>
                <a:gd name="T19" fmla="*/ 4 h 18"/>
                <a:gd name="T20" fmla="*/ 13 w 28"/>
                <a:gd name="T21" fmla="*/ 9 h 18"/>
                <a:gd name="T22" fmla="*/ 11 w 28"/>
                <a:gd name="T23"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18">
                  <a:moveTo>
                    <a:pt x="11" y="10"/>
                  </a:moveTo>
                  <a:cubicBezTo>
                    <a:pt x="15" y="13"/>
                    <a:pt x="23" y="18"/>
                    <a:pt x="28" y="18"/>
                  </a:cubicBezTo>
                  <a:cubicBezTo>
                    <a:pt x="28" y="18"/>
                    <a:pt x="28" y="18"/>
                    <a:pt x="28" y="18"/>
                  </a:cubicBezTo>
                  <a:cubicBezTo>
                    <a:pt x="28" y="18"/>
                    <a:pt x="28" y="18"/>
                    <a:pt x="28" y="18"/>
                  </a:cubicBezTo>
                  <a:cubicBezTo>
                    <a:pt x="24" y="12"/>
                    <a:pt x="18" y="6"/>
                    <a:pt x="8" y="3"/>
                  </a:cubicBezTo>
                  <a:cubicBezTo>
                    <a:pt x="6" y="3"/>
                    <a:pt x="5" y="0"/>
                    <a:pt x="2" y="0"/>
                  </a:cubicBezTo>
                  <a:cubicBezTo>
                    <a:pt x="1" y="0"/>
                    <a:pt x="1" y="2"/>
                    <a:pt x="0" y="2"/>
                  </a:cubicBezTo>
                  <a:cubicBezTo>
                    <a:pt x="1" y="2"/>
                    <a:pt x="1" y="2"/>
                    <a:pt x="1" y="2"/>
                  </a:cubicBezTo>
                  <a:cubicBezTo>
                    <a:pt x="1" y="2"/>
                    <a:pt x="3" y="2"/>
                    <a:pt x="4" y="2"/>
                  </a:cubicBezTo>
                  <a:cubicBezTo>
                    <a:pt x="4" y="3"/>
                    <a:pt x="3" y="4"/>
                    <a:pt x="2" y="4"/>
                  </a:cubicBezTo>
                  <a:cubicBezTo>
                    <a:pt x="3" y="7"/>
                    <a:pt x="9" y="9"/>
                    <a:pt x="13" y="9"/>
                  </a:cubicBezTo>
                  <a:cubicBezTo>
                    <a:pt x="13" y="9"/>
                    <a:pt x="12" y="9"/>
                    <a:pt x="11" y="1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1" name="Freeform 151"/>
            <p:cNvSpPr>
              <a:spLocks/>
            </p:cNvSpPr>
            <p:nvPr/>
          </p:nvSpPr>
          <p:spPr bwMode="auto">
            <a:xfrm>
              <a:off x="1535405" y="2978644"/>
              <a:ext cx="38954" cy="52867"/>
            </a:xfrm>
            <a:custGeom>
              <a:avLst/>
              <a:gdLst>
                <a:gd name="T0" fmla="*/ 9 w 12"/>
                <a:gd name="T1" fmla="*/ 9 h 16"/>
                <a:gd name="T2" fmla="*/ 8 w 12"/>
                <a:gd name="T3" fmla="*/ 7 h 16"/>
                <a:gd name="T4" fmla="*/ 8 w 12"/>
                <a:gd name="T5" fmla="*/ 2 h 16"/>
                <a:gd name="T6" fmla="*/ 5 w 12"/>
                <a:gd name="T7" fmla="*/ 5 h 16"/>
                <a:gd name="T8" fmla="*/ 6 w 12"/>
                <a:gd name="T9" fmla="*/ 2 h 16"/>
                <a:gd name="T10" fmla="*/ 0 w 12"/>
                <a:gd name="T11" fmla="*/ 0 h 16"/>
                <a:gd name="T12" fmla="*/ 0 w 12"/>
                <a:gd name="T13" fmla="*/ 2 h 16"/>
                <a:gd name="T14" fmla="*/ 3 w 12"/>
                <a:gd name="T15" fmla="*/ 6 h 16"/>
                <a:gd name="T16" fmla="*/ 7 w 12"/>
                <a:gd name="T17" fmla="*/ 9 h 16"/>
                <a:gd name="T18" fmla="*/ 7 w 12"/>
                <a:gd name="T19" fmla="*/ 12 h 16"/>
                <a:gd name="T20" fmla="*/ 10 w 12"/>
                <a:gd name="T21" fmla="*/ 16 h 16"/>
                <a:gd name="T22" fmla="*/ 8 w 12"/>
                <a:gd name="T23" fmla="*/ 12 h 16"/>
                <a:gd name="T24" fmla="*/ 9 w 12"/>
                <a:gd name="T25"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6">
                  <a:moveTo>
                    <a:pt x="9" y="9"/>
                  </a:moveTo>
                  <a:cubicBezTo>
                    <a:pt x="9" y="8"/>
                    <a:pt x="8" y="8"/>
                    <a:pt x="8" y="7"/>
                  </a:cubicBezTo>
                  <a:cubicBezTo>
                    <a:pt x="8" y="4"/>
                    <a:pt x="8" y="3"/>
                    <a:pt x="8" y="2"/>
                  </a:cubicBezTo>
                  <a:cubicBezTo>
                    <a:pt x="8" y="3"/>
                    <a:pt x="7" y="5"/>
                    <a:pt x="5" y="5"/>
                  </a:cubicBezTo>
                  <a:cubicBezTo>
                    <a:pt x="4" y="5"/>
                    <a:pt x="6" y="2"/>
                    <a:pt x="6" y="2"/>
                  </a:cubicBezTo>
                  <a:cubicBezTo>
                    <a:pt x="4" y="2"/>
                    <a:pt x="4" y="0"/>
                    <a:pt x="0" y="0"/>
                  </a:cubicBezTo>
                  <a:cubicBezTo>
                    <a:pt x="0" y="2"/>
                    <a:pt x="0" y="2"/>
                    <a:pt x="0" y="2"/>
                  </a:cubicBezTo>
                  <a:cubicBezTo>
                    <a:pt x="4" y="3"/>
                    <a:pt x="2" y="6"/>
                    <a:pt x="3" y="6"/>
                  </a:cubicBezTo>
                  <a:cubicBezTo>
                    <a:pt x="5" y="6"/>
                    <a:pt x="5" y="9"/>
                    <a:pt x="7" y="9"/>
                  </a:cubicBezTo>
                  <a:cubicBezTo>
                    <a:pt x="7" y="10"/>
                    <a:pt x="7" y="10"/>
                    <a:pt x="7" y="12"/>
                  </a:cubicBezTo>
                  <a:cubicBezTo>
                    <a:pt x="7" y="13"/>
                    <a:pt x="8" y="16"/>
                    <a:pt x="10" y="16"/>
                  </a:cubicBezTo>
                  <a:cubicBezTo>
                    <a:pt x="12" y="16"/>
                    <a:pt x="8" y="13"/>
                    <a:pt x="8" y="12"/>
                  </a:cubicBezTo>
                  <a:cubicBezTo>
                    <a:pt x="8" y="11"/>
                    <a:pt x="9" y="10"/>
                    <a:pt x="9" y="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2" name="Freeform 152"/>
            <p:cNvSpPr>
              <a:spLocks/>
            </p:cNvSpPr>
            <p:nvPr/>
          </p:nvSpPr>
          <p:spPr bwMode="auto">
            <a:xfrm>
              <a:off x="1087433" y="2870127"/>
              <a:ext cx="40345" cy="26434"/>
            </a:xfrm>
            <a:custGeom>
              <a:avLst/>
              <a:gdLst>
                <a:gd name="T0" fmla="*/ 0 w 12"/>
                <a:gd name="T1" fmla="*/ 2 h 8"/>
                <a:gd name="T2" fmla="*/ 0 w 12"/>
                <a:gd name="T3" fmla="*/ 5 h 8"/>
                <a:gd name="T4" fmla="*/ 4 w 12"/>
                <a:gd name="T5" fmla="*/ 8 h 8"/>
                <a:gd name="T6" fmla="*/ 12 w 12"/>
                <a:gd name="T7" fmla="*/ 2 h 8"/>
                <a:gd name="T8" fmla="*/ 12 w 12"/>
                <a:gd name="T9" fmla="*/ 0 h 8"/>
                <a:gd name="T10" fmla="*/ 10 w 12"/>
                <a:gd name="T11" fmla="*/ 0 h 8"/>
                <a:gd name="T12" fmla="*/ 0 w 12"/>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0" y="2"/>
                  </a:moveTo>
                  <a:cubicBezTo>
                    <a:pt x="0" y="5"/>
                    <a:pt x="0" y="5"/>
                    <a:pt x="0" y="5"/>
                  </a:cubicBezTo>
                  <a:cubicBezTo>
                    <a:pt x="0" y="6"/>
                    <a:pt x="2" y="7"/>
                    <a:pt x="4" y="8"/>
                  </a:cubicBezTo>
                  <a:cubicBezTo>
                    <a:pt x="7" y="5"/>
                    <a:pt x="8" y="4"/>
                    <a:pt x="12" y="2"/>
                  </a:cubicBezTo>
                  <a:cubicBezTo>
                    <a:pt x="12" y="0"/>
                    <a:pt x="12" y="0"/>
                    <a:pt x="12" y="0"/>
                  </a:cubicBezTo>
                  <a:cubicBezTo>
                    <a:pt x="12" y="0"/>
                    <a:pt x="11" y="0"/>
                    <a:pt x="10" y="0"/>
                  </a:cubicBezTo>
                  <a:cubicBezTo>
                    <a:pt x="6" y="0"/>
                    <a:pt x="4" y="1"/>
                    <a:pt x="0"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3" name="Freeform 153"/>
            <p:cNvSpPr>
              <a:spLocks/>
            </p:cNvSpPr>
            <p:nvPr/>
          </p:nvSpPr>
          <p:spPr bwMode="auto">
            <a:xfrm>
              <a:off x="4628080" y="3393237"/>
              <a:ext cx="55649" cy="40346"/>
            </a:xfrm>
            <a:custGeom>
              <a:avLst/>
              <a:gdLst>
                <a:gd name="T0" fmla="*/ 17 w 17"/>
                <a:gd name="T1" fmla="*/ 2 h 12"/>
                <a:gd name="T2" fmla="*/ 10 w 17"/>
                <a:gd name="T3" fmla="*/ 3 h 12"/>
                <a:gd name="T4" fmla="*/ 0 w 17"/>
                <a:gd name="T5" fmla="*/ 3 h 12"/>
                <a:gd name="T6" fmla="*/ 0 w 17"/>
                <a:gd name="T7" fmla="*/ 4 h 12"/>
                <a:gd name="T8" fmla="*/ 3 w 17"/>
                <a:gd name="T9" fmla="*/ 5 h 12"/>
                <a:gd name="T10" fmla="*/ 13 w 17"/>
                <a:gd name="T11" fmla="*/ 11 h 12"/>
                <a:gd name="T12" fmla="*/ 15 w 17"/>
                <a:gd name="T13" fmla="*/ 12 h 12"/>
                <a:gd name="T14" fmla="*/ 16 w 17"/>
                <a:gd name="T15" fmla="*/ 11 h 12"/>
                <a:gd name="T16" fmla="*/ 15 w 17"/>
                <a:gd name="T17" fmla="*/ 7 h 12"/>
                <a:gd name="T18" fmla="*/ 16 w 17"/>
                <a:gd name="T19" fmla="*/ 4 h 12"/>
                <a:gd name="T20" fmla="*/ 17 w 17"/>
                <a:gd name="T21"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2">
                  <a:moveTo>
                    <a:pt x="17" y="2"/>
                  </a:moveTo>
                  <a:cubicBezTo>
                    <a:pt x="14" y="1"/>
                    <a:pt x="13" y="3"/>
                    <a:pt x="10" y="3"/>
                  </a:cubicBezTo>
                  <a:cubicBezTo>
                    <a:pt x="7" y="3"/>
                    <a:pt x="4" y="0"/>
                    <a:pt x="0" y="3"/>
                  </a:cubicBezTo>
                  <a:cubicBezTo>
                    <a:pt x="0" y="4"/>
                    <a:pt x="0" y="4"/>
                    <a:pt x="0" y="4"/>
                  </a:cubicBezTo>
                  <a:cubicBezTo>
                    <a:pt x="0" y="5"/>
                    <a:pt x="2" y="5"/>
                    <a:pt x="3" y="5"/>
                  </a:cubicBezTo>
                  <a:cubicBezTo>
                    <a:pt x="7" y="6"/>
                    <a:pt x="9" y="10"/>
                    <a:pt x="13" y="11"/>
                  </a:cubicBezTo>
                  <a:cubicBezTo>
                    <a:pt x="13" y="12"/>
                    <a:pt x="14" y="12"/>
                    <a:pt x="15" y="12"/>
                  </a:cubicBezTo>
                  <a:cubicBezTo>
                    <a:pt x="16" y="12"/>
                    <a:pt x="16" y="11"/>
                    <a:pt x="16" y="11"/>
                  </a:cubicBezTo>
                  <a:cubicBezTo>
                    <a:pt x="16" y="9"/>
                    <a:pt x="15" y="8"/>
                    <a:pt x="15" y="7"/>
                  </a:cubicBezTo>
                  <a:cubicBezTo>
                    <a:pt x="15" y="6"/>
                    <a:pt x="16" y="4"/>
                    <a:pt x="16" y="4"/>
                  </a:cubicBezTo>
                  <a:lnTo>
                    <a:pt x="17" y="2"/>
                  </a:ln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4" name="Freeform 154"/>
            <p:cNvSpPr>
              <a:spLocks/>
            </p:cNvSpPr>
            <p:nvPr/>
          </p:nvSpPr>
          <p:spPr bwMode="auto">
            <a:xfrm>
              <a:off x="4545998" y="3277763"/>
              <a:ext cx="19477" cy="40346"/>
            </a:xfrm>
            <a:custGeom>
              <a:avLst/>
              <a:gdLst>
                <a:gd name="T0" fmla="*/ 4 w 6"/>
                <a:gd name="T1" fmla="*/ 12 h 12"/>
                <a:gd name="T2" fmla="*/ 6 w 6"/>
                <a:gd name="T3" fmla="*/ 2 h 12"/>
                <a:gd name="T4" fmla="*/ 5 w 6"/>
                <a:gd name="T5" fmla="*/ 0 h 12"/>
                <a:gd name="T6" fmla="*/ 1 w 6"/>
                <a:gd name="T7" fmla="*/ 2 h 12"/>
                <a:gd name="T8" fmla="*/ 0 w 6"/>
                <a:gd name="T9" fmla="*/ 3 h 12"/>
                <a:gd name="T10" fmla="*/ 4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4" y="12"/>
                  </a:moveTo>
                  <a:cubicBezTo>
                    <a:pt x="5" y="10"/>
                    <a:pt x="5" y="5"/>
                    <a:pt x="6" y="2"/>
                  </a:cubicBezTo>
                  <a:cubicBezTo>
                    <a:pt x="5" y="2"/>
                    <a:pt x="5" y="1"/>
                    <a:pt x="5" y="0"/>
                  </a:cubicBezTo>
                  <a:cubicBezTo>
                    <a:pt x="4" y="0"/>
                    <a:pt x="3" y="2"/>
                    <a:pt x="1" y="2"/>
                  </a:cubicBezTo>
                  <a:cubicBezTo>
                    <a:pt x="1" y="2"/>
                    <a:pt x="0" y="3"/>
                    <a:pt x="0" y="3"/>
                  </a:cubicBezTo>
                  <a:cubicBezTo>
                    <a:pt x="1" y="4"/>
                    <a:pt x="2" y="11"/>
                    <a:pt x="4" y="1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5" name="Freeform 155"/>
            <p:cNvSpPr>
              <a:spLocks/>
            </p:cNvSpPr>
            <p:nvPr/>
          </p:nvSpPr>
          <p:spPr bwMode="auto">
            <a:xfrm>
              <a:off x="4539042" y="3320892"/>
              <a:ext cx="33389" cy="57041"/>
            </a:xfrm>
            <a:custGeom>
              <a:avLst/>
              <a:gdLst>
                <a:gd name="T0" fmla="*/ 2 w 10"/>
                <a:gd name="T1" fmla="*/ 8 h 17"/>
                <a:gd name="T2" fmla="*/ 1 w 10"/>
                <a:gd name="T3" fmla="*/ 12 h 17"/>
                <a:gd name="T4" fmla="*/ 3 w 10"/>
                <a:gd name="T5" fmla="*/ 17 h 17"/>
                <a:gd name="T6" fmla="*/ 9 w 10"/>
                <a:gd name="T7" fmla="*/ 11 h 17"/>
                <a:gd name="T8" fmla="*/ 8 w 10"/>
                <a:gd name="T9" fmla="*/ 1 h 17"/>
                <a:gd name="T10" fmla="*/ 5 w 10"/>
                <a:gd name="T11" fmla="*/ 0 h 17"/>
                <a:gd name="T12" fmla="*/ 0 w 10"/>
                <a:gd name="T13" fmla="*/ 3 h 17"/>
                <a:gd name="T14" fmla="*/ 2 w 10"/>
                <a:gd name="T15" fmla="*/ 8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2" y="8"/>
                  </a:moveTo>
                  <a:cubicBezTo>
                    <a:pt x="2" y="9"/>
                    <a:pt x="1" y="11"/>
                    <a:pt x="1" y="12"/>
                  </a:cubicBezTo>
                  <a:cubicBezTo>
                    <a:pt x="1" y="14"/>
                    <a:pt x="1" y="17"/>
                    <a:pt x="3" y="17"/>
                  </a:cubicBezTo>
                  <a:cubicBezTo>
                    <a:pt x="5" y="17"/>
                    <a:pt x="9" y="14"/>
                    <a:pt x="9" y="11"/>
                  </a:cubicBezTo>
                  <a:cubicBezTo>
                    <a:pt x="9" y="7"/>
                    <a:pt x="10" y="5"/>
                    <a:pt x="8" y="1"/>
                  </a:cubicBezTo>
                  <a:cubicBezTo>
                    <a:pt x="7" y="1"/>
                    <a:pt x="7" y="0"/>
                    <a:pt x="5" y="0"/>
                  </a:cubicBezTo>
                  <a:cubicBezTo>
                    <a:pt x="3" y="0"/>
                    <a:pt x="3" y="2"/>
                    <a:pt x="0" y="3"/>
                  </a:cubicBezTo>
                  <a:cubicBezTo>
                    <a:pt x="0" y="5"/>
                    <a:pt x="2" y="6"/>
                    <a:pt x="2" y="8"/>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6" name="Freeform 156"/>
            <p:cNvSpPr>
              <a:spLocks/>
            </p:cNvSpPr>
            <p:nvPr/>
          </p:nvSpPr>
          <p:spPr bwMode="auto">
            <a:xfrm>
              <a:off x="4420789" y="3354282"/>
              <a:ext cx="13912" cy="12521"/>
            </a:xfrm>
            <a:custGeom>
              <a:avLst/>
              <a:gdLst>
                <a:gd name="T0" fmla="*/ 4 w 4"/>
                <a:gd name="T1" fmla="*/ 3 h 4"/>
                <a:gd name="T2" fmla="*/ 3 w 4"/>
                <a:gd name="T3" fmla="*/ 0 h 4"/>
                <a:gd name="T4" fmla="*/ 0 w 4"/>
                <a:gd name="T5" fmla="*/ 2 h 4"/>
                <a:gd name="T6" fmla="*/ 3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4" y="2"/>
                    <a:pt x="3" y="1"/>
                    <a:pt x="3" y="0"/>
                  </a:cubicBezTo>
                  <a:cubicBezTo>
                    <a:pt x="2" y="1"/>
                    <a:pt x="1" y="1"/>
                    <a:pt x="0" y="2"/>
                  </a:cubicBezTo>
                  <a:cubicBezTo>
                    <a:pt x="0" y="2"/>
                    <a:pt x="2" y="4"/>
                    <a:pt x="3" y="4"/>
                  </a:cubicBezTo>
                  <a:cubicBezTo>
                    <a:pt x="3" y="4"/>
                    <a:pt x="4" y="3"/>
                    <a:pt x="4"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7" name="Freeform 157"/>
            <p:cNvSpPr>
              <a:spLocks/>
            </p:cNvSpPr>
            <p:nvPr/>
          </p:nvSpPr>
          <p:spPr bwMode="auto">
            <a:xfrm>
              <a:off x="4575214" y="2925777"/>
              <a:ext cx="20868" cy="23651"/>
            </a:xfrm>
            <a:custGeom>
              <a:avLst/>
              <a:gdLst>
                <a:gd name="T0" fmla="*/ 6 w 6"/>
                <a:gd name="T1" fmla="*/ 4 h 7"/>
                <a:gd name="T2" fmla="*/ 4 w 6"/>
                <a:gd name="T3" fmla="*/ 0 h 7"/>
                <a:gd name="T4" fmla="*/ 0 w 6"/>
                <a:gd name="T5" fmla="*/ 0 h 7"/>
                <a:gd name="T6" fmla="*/ 0 w 6"/>
                <a:gd name="T7" fmla="*/ 2 h 7"/>
                <a:gd name="T8" fmla="*/ 5 w 6"/>
                <a:gd name="T9" fmla="*/ 5 h 7"/>
                <a:gd name="T10" fmla="*/ 5 w 6"/>
                <a:gd name="T11" fmla="*/ 7 h 7"/>
                <a:gd name="T12" fmla="*/ 6 w 6"/>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4"/>
                  </a:moveTo>
                  <a:cubicBezTo>
                    <a:pt x="6" y="2"/>
                    <a:pt x="4" y="3"/>
                    <a:pt x="4" y="0"/>
                  </a:cubicBezTo>
                  <a:cubicBezTo>
                    <a:pt x="0" y="0"/>
                    <a:pt x="0" y="0"/>
                    <a:pt x="0" y="0"/>
                  </a:cubicBezTo>
                  <a:cubicBezTo>
                    <a:pt x="0" y="1"/>
                    <a:pt x="0" y="2"/>
                    <a:pt x="0" y="2"/>
                  </a:cubicBezTo>
                  <a:cubicBezTo>
                    <a:pt x="0" y="4"/>
                    <a:pt x="2" y="5"/>
                    <a:pt x="5" y="5"/>
                  </a:cubicBezTo>
                  <a:cubicBezTo>
                    <a:pt x="5" y="6"/>
                    <a:pt x="5" y="6"/>
                    <a:pt x="5" y="7"/>
                  </a:cubicBezTo>
                  <a:cubicBezTo>
                    <a:pt x="5" y="6"/>
                    <a:pt x="6" y="6"/>
                    <a:pt x="6"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 name="Freeform 158"/>
            <p:cNvSpPr>
              <a:spLocks/>
            </p:cNvSpPr>
            <p:nvPr/>
          </p:nvSpPr>
          <p:spPr bwMode="auto">
            <a:xfrm>
              <a:off x="4598864" y="2902126"/>
              <a:ext cx="33389" cy="50085"/>
            </a:xfrm>
            <a:custGeom>
              <a:avLst/>
              <a:gdLst>
                <a:gd name="T0" fmla="*/ 1 w 10"/>
                <a:gd name="T1" fmla="*/ 14 h 15"/>
                <a:gd name="T2" fmla="*/ 1 w 10"/>
                <a:gd name="T3" fmla="*/ 13 h 15"/>
                <a:gd name="T4" fmla="*/ 0 w 10"/>
                <a:gd name="T5" fmla="*/ 14 h 15"/>
                <a:gd name="T6" fmla="*/ 3 w 10"/>
                <a:gd name="T7" fmla="*/ 15 h 15"/>
                <a:gd name="T8" fmla="*/ 10 w 10"/>
                <a:gd name="T9" fmla="*/ 6 h 15"/>
                <a:gd name="T10" fmla="*/ 4 w 10"/>
                <a:gd name="T11" fmla="*/ 0 h 15"/>
                <a:gd name="T12" fmla="*/ 0 w 10"/>
                <a:gd name="T13" fmla="*/ 7 h 15"/>
                <a:gd name="T14" fmla="*/ 4 w 10"/>
                <a:gd name="T15" fmla="*/ 11 h 15"/>
                <a:gd name="T16" fmla="*/ 1 w 10"/>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 y="14"/>
                  </a:moveTo>
                  <a:cubicBezTo>
                    <a:pt x="1" y="13"/>
                    <a:pt x="1" y="13"/>
                    <a:pt x="1" y="13"/>
                  </a:cubicBezTo>
                  <a:cubicBezTo>
                    <a:pt x="1" y="13"/>
                    <a:pt x="0" y="14"/>
                    <a:pt x="0" y="14"/>
                  </a:cubicBezTo>
                  <a:cubicBezTo>
                    <a:pt x="0" y="14"/>
                    <a:pt x="1" y="15"/>
                    <a:pt x="3" y="15"/>
                  </a:cubicBezTo>
                  <a:cubicBezTo>
                    <a:pt x="8" y="15"/>
                    <a:pt x="6" y="7"/>
                    <a:pt x="10" y="6"/>
                  </a:cubicBezTo>
                  <a:cubicBezTo>
                    <a:pt x="9" y="2"/>
                    <a:pt x="9" y="0"/>
                    <a:pt x="4" y="0"/>
                  </a:cubicBezTo>
                  <a:cubicBezTo>
                    <a:pt x="2" y="0"/>
                    <a:pt x="0" y="6"/>
                    <a:pt x="0" y="7"/>
                  </a:cubicBezTo>
                  <a:cubicBezTo>
                    <a:pt x="0" y="9"/>
                    <a:pt x="2" y="10"/>
                    <a:pt x="4" y="11"/>
                  </a:cubicBezTo>
                  <a:cubicBezTo>
                    <a:pt x="4" y="12"/>
                    <a:pt x="3" y="14"/>
                    <a:pt x="1" y="1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9" name="Freeform 159"/>
            <p:cNvSpPr>
              <a:spLocks/>
            </p:cNvSpPr>
            <p:nvPr/>
          </p:nvSpPr>
          <p:spPr bwMode="auto">
            <a:xfrm>
              <a:off x="4743551" y="2850650"/>
              <a:ext cx="19477" cy="26434"/>
            </a:xfrm>
            <a:custGeom>
              <a:avLst/>
              <a:gdLst>
                <a:gd name="T0" fmla="*/ 6 w 6"/>
                <a:gd name="T1" fmla="*/ 0 h 8"/>
                <a:gd name="T2" fmla="*/ 1 w 6"/>
                <a:gd name="T3" fmla="*/ 5 h 8"/>
                <a:gd name="T4" fmla="*/ 1 w 6"/>
                <a:gd name="T5" fmla="*/ 8 h 8"/>
                <a:gd name="T6" fmla="*/ 4 w 6"/>
                <a:gd name="T7" fmla="*/ 3 h 8"/>
                <a:gd name="T8" fmla="*/ 6 w 6"/>
                <a:gd name="T9" fmla="*/ 0 h 8"/>
              </a:gdLst>
              <a:ahLst/>
              <a:cxnLst>
                <a:cxn ang="0">
                  <a:pos x="T0" y="T1"/>
                </a:cxn>
                <a:cxn ang="0">
                  <a:pos x="T2" y="T3"/>
                </a:cxn>
                <a:cxn ang="0">
                  <a:pos x="T4" y="T5"/>
                </a:cxn>
                <a:cxn ang="0">
                  <a:pos x="T6" y="T7"/>
                </a:cxn>
                <a:cxn ang="0">
                  <a:pos x="T8" y="T9"/>
                </a:cxn>
              </a:cxnLst>
              <a:rect l="0" t="0" r="r" b="b"/>
              <a:pathLst>
                <a:path w="6" h="8">
                  <a:moveTo>
                    <a:pt x="6" y="0"/>
                  </a:moveTo>
                  <a:cubicBezTo>
                    <a:pt x="2" y="0"/>
                    <a:pt x="1" y="4"/>
                    <a:pt x="1" y="5"/>
                  </a:cubicBezTo>
                  <a:cubicBezTo>
                    <a:pt x="1" y="7"/>
                    <a:pt x="0" y="8"/>
                    <a:pt x="1" y="8"/>
                  </a:cubicBezTo>
                  <a:cubicBezTo>
                    <a:pt x="2" y="6"/>
                    <a:pt x="4" y="5"/>
                    <a:pt x="4" y="3"/>
                  </a:cubicBezTo>
                  <a:cubicBezTo>
                    <a:pt x="4" y="2"/>
                    <a:pt x="6" y="1"/>
                    <a:pt x="6"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0" name="Freeform 160"/>
            <p:cNvSpPr>
              <a:spLocks/>
            </p:cNvSpPr>
            <p:nvPr/>
          </p:nvSpPr>
          <p:spPr bwMode="auto">
            <a:xfrm>
              <a:off x="4822850" y="2810303"/>
              <a:ext cx="22259" cy="36172"/>
            </a:xfrm>
            <a:custGeom>
              <a:avLst/>
              <a:gdLst>
                <a:gd name="T0" fmla="*/ 2 w 7"/>
                <a:gd name="T1" fmla="*/ 11 h 11"/>
                <a:gd name="T2" fmla="*/ 5 w 7"/>
                <a:gd name="T3" fmla="*/ 8 h 11"/>
                <a:gd name="T4" fmla="*/ 5 w 7"/>
                <a:gd name="T5" fmla="*/ 6 h 11"/>
                <a:gd name="T6" fmla="*/ 7 w 7"/>
                <a:gd name="T7" fmla="*/ 3 h 11"/>
                <a:gd name="T8" fmla="*/ 5 w 7"/>
                <a:gd name="T9" fmla="*/ 0 h 11"/>
                <a:gd name="T10" fmla="*/ 3 w 7"/>
                <a:gd name="T11" fmla="*/ 3 h 11"/>
                <a:gd name="T12" fmla="*/ 5 w 7"/>
                <a:gd name="T13" fmla="*/ 5 h 11"/>
                <a:gd name="T14" fmla="*/ 0 w 7"/>
                <a:gd name="T15" fmla="*/ 7 h 11"/>
                <a:gd name="T16" fmla="*/ 2 w 7"/>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11"/>
                  </a:moveTo>
                  <a:cubicBezTo>
                    <a:pt x="3" y="11"/>
                    <a:pt x="5" y="9"/>
                    <a:pt x="5" y="8"/>
                  </a:cubicBezTo>
                  <a:cubicBezTo>
                    <a:pt x="5" y="8"/>
                    <a:pt x="5" y="7"/>
                    <a:pt x="5" y="6"/>
                  </a:cubicBezTo>
                  <a:cubicBezTo>
                    <a:pt x="5" y="5"/>
                    <a:pt x="7" y="4"/>
                    <a:pt x="7" y="3"/>
                  </a:cubicBezTo>
                  <a:cubicBezTo>
                    <a:pt x="7" y="2"/>
                    <a:pt x="6" y="2"/>
                    <a:pt x="5" y="0"/>
                  </a:cubicBezTo>
                  <a:cubicBezTo>
                    <a:pt x="5" y="0"/>
                    <a:pt x="3" y="2"/>
                    <a:pt x="3" y="3"/>
                  </a:cubicBezTo>
                  <a:cubicBezTo>
                    <a:pt x="3" y="4"/>
                    <a:pt x="4" y="5"/>
                    <a:pt x="5" y="5"/>
                  </a:cubicBezTo>
                  <a:cubicBezTo>
                    <a:pt x="3" y="6"/>
                    <a:pt x="2" y="7"/>
                    <a:pt x="0" y="7"/>
                  </a:cubicBezTo>
                  <a:cubicBezTo>
                    <a:pt x="0" y="9"/>
                    <a:pt x="0" y="11"/>
                    <a:pt x="2" y="11"/>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1" name="Freeform 161"/>
            <p:cNvSpPr>
              <a:spLocks/>
            </p:cNvSpPr>
            <p:nvPr/>
          </p:nvSpPr>
          <p:spPr bwMode="auto">
            <a:xfrm>
              <a:off x="4868761" y="3462799"/>
              <a:ext cx="45910" cy="13912"/>
            </a:xfrm>
            <a:custGeom>
              <a:avLst/>
              <a:gdLst>
                <a:gd name="T0" fmla="*/ 14 w 14"/>
                <a:gd name="T1" fmla="*/ 3 h 4"/>
                <a:gd name="T2" fmla="*/ 0 w 14"/>
                <a:gd name="T3" fmla="*/ 1 h 4"/>
                <a:gd name="T4" fmla="*/ 9 w 14"/>
                <a:gd name="T5" fmla="*/ 3 h 4"/>
                <a:gd name="T6" fmla="*/ 14 w 14"/>
                <a:gd name="T7" fmla="*/ 3 h 4"/>
              </a:gdLst>
              <a:ahLst/>
              <a:cxnLst>
                <a:cxn ang="0">
                  <a:pos x="T0" y="T1"/>
                </a:cxn>
                <a:cxn ang="0">
                  <a:pos x="T2" y="T3"/>
                </a:cxn>
                <a:cxn ang="0">
                  <a:pos x="T4" y="T5"/>
                </a:cxn>
                <a:cxn ang="0">
                  <a:pos x="T6" y="T7"/>
                </a:cxn>
              </a:cxnLst>
              <a:rect l="0" t="0" r="r" b="b"/>
              <a:pathLst>
                <a:path w="14" h="4">
                  <a:moveTo>
                    <a:pt x="14" y="3"/>
                  </a:moveTo>
                  <a:cubicBezTo>
                    <a:pt x="11" y="2"/>
                    <a:pt x="5" y="0"/>
                    <a:pt x="0" y="1"/>
                  </a:cubicBezTo>
                  <a:cubicBezTo>
                    <a:pt x="3" y="3"/>
                    <a:pt x="7" y="3"/>
                    <a:pt x="9" y="3"/>
                  </a:cubicBezTo>
                  <a:cubicBezTo>
                    <a:pt x="10" y="3"/>
                    <a:pt x="12" y="4"/>
                    <a:pt x="14"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2" name="Freeform 162"/>
            <p:cNvSpPr>
              <a:spLocks/>
            </p:cNvSpPr>
            <p:nvPr/>
          </p:nvSpPr>
          <p:spPr bwMode="auto">
            <a:xfrm>
              <a:off x="5049619" y="3460017"/>
              <a:ext cx="43128" cy="19477"/>
            </a:xfrm>
            <a:custGeom>
              <a:avLst/>
              <a:gdLst>
                <a:gd name="T0" fmla="*/ 13 w 13"/>
                <a:gd name="T1" fmla="*/ 0 h 6"/>
                <a:gd name="T2" fmla="*/ 0 w 13"/>
                <a:gd name="T3" fmla="*/ 4 h 6"/>
                <a:gd name="T4" fmla="*/ 1 w 13"/>
                <a:gd name="T5" fmla="*/ 5 h 6"/>
                <a:gd name="T6" fmla="*/ 3 w 13"/>
                <a:gd name="T7" fmla="*/ 6 h 6"/>
                <a:gd name="T8" fmla="*/ 10 w 13"/>
                <a:gd name="T9" fmla="*/ 4 h 6"/>
                <a:gd name="T10" fmla="*/ 10 w 13"/>
                <a:gd name="T11" fmla="*/ 2 h 6"/>
                <a:gd name="T12" fmla="*/ 13 w 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13" y="0"/>
                  </a:moveTo>
                  <a:cubicBezTo>
                    <a:pt x="9" y="0"/>
                    <a:pt x="3" y="3"/>
                    <a:pt x="0" y="4"/>
                  </a:cubicBezTo>
                  <a:cubicBezTo>
                    <a:pt x="0" y="5"/>
                    <a:pt x="0" y="5"/>
                    <a:pt x="1" y="5"/>
                  </a:cubicBezTo>
                  <a:cubicBezTo>
                    <a:pt x="1" y="6"/>
                    <a:pt x="2" y="6"/>
                    <a:pt x="3" y="6"/>
                  </a:cubicBezTo>
                  <a:cubicBezTo>
                    <a:pt x="5" y="6"/>
                    <a:pt x="9" y="5"/>
                    <a:pt x="10" y="4"/>
                  </a:cubicBezTo>
                  <a:cubicBezTo>
                    <a:pt x="10" y="3"/>
                    <a:pt x="9" y="2"/>
                    <a:pt x="10" y="2"/>
                  </a:cubicBezTo>
                  <a:cubicBezTo>
                    <a:pt x="11" y="1"/>
                    <a:pt x="13" y="2"/>
                    <a:pt x="13"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3" name="Freeform 163"/>
            <p:cNvSpPr>
              <a:spLocks/>
            </p:cNvSpPr>
            <p:nvPr/>
          </p:nvSpPr>
          <p:spPr bwMode="auto">
            <a:xfrm>
              <a:off x="5490635" y="3983126"/>
              <a:ext cx="23651" cy="9739"/>
            </a:xfrm>
            <a:custGeom>
              <a:avLst/>
              <a:gdLst>
                <a:gd name="T0" fmla="*/ 3 w 7"/>
                <a:gd name="T1" fmla="*/ 3 h 3"/>
                <a:gd name="T2" fmla="*/ 7 w 7"/>
                <a:gd name="T3" fmla="*/ 0 h 3"/>
                <a:gd name="T4" fmla="*/ 0 w 7"/>
                <a:gd name="T5" fmla="*/ 2 h 3"/>
                <a:gd name="T6" fmla="*/ 3 w 7"/>
                <a:gd name="T7" fmla="*/ 3 h 3"/>
              </a:gdLst>
              <a:ahLst/>
              <a:cxnLst>
                <a:cxn ang="0">
                  <a:pos x="T0" y="T1"/>
                </a:cxn>
                <a:cxn ang="0">
                  <a:pos x="T2" y="T3"/>
                </a:cxn>
                <a:cxn ang="0">
                  <a:pos x="T4" y="T5"/>
                </a:cxn>
                <a:cxn ang="0">
                  <a:pos x="T6" y="T7"/>
                </a:cxn>
              </a:cxnLst>
              <a:rect l="0" t="0" r="r" b="b"/>
              <a:pathLst>
                <a:path w="7" h="3">
                  <a:moveTo>
                    <a:pt x="3" y="3"/>
                  </a:moveTo>
                  <a:cubicBezTo>
                    <a:pt x="5" y="3"/>
                    <a:pt x="6" y="1"/>
                    <a:pt x="7" y="0"/>
                  </a:cubicBezTo>
                  <a:cubicBezTo>
                    <a:pt x="4" y="0"/>
                    <a:pt x="2" y="1"/>
                    <a:pt x="0" y="2"/>
                  </a:cubicBezTo>
                  <a:cubicBezTo>
                    <a:pt x="0" y="3"/>
                    <a:pt x="2" y="3"/>
                    <a:pt x="3" y="3"/>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4" name="Freeform 164"/>
            <p:cNvSpPr>
              <a:spLocks/>
            </p:cNvSpPr>
            <p:nvPr/>
          </p:nvSpPr>
          <p:spPr bwMode="auto">
            <a:xfrm>
              <a:off x="5375164" y="2454143"/>
              <a:ext cx="43128" cy="33390"/>
            </a:xfrm>
            <a:custGeom>
              <a:avLst/>
              <a:gdLst>
                <a:gd name="T0" fmla="*/ 3 w 13"/>
                <a:gd name="T1" fmla="*/ 2 h 10"/>
                <a:gd name="T2" fmla="*/ 0 w 13"/>
                <a:gd name="T3" fmla="*/ 7 h 10"/>
                <a:gd name="T4" fmla="*/ 4 w 13"/>
                <a:gd name="T5" fmla="*/ 10 h 10"/>
                <a:gd name="T6" fmla="*/ 13 w 13"/>
                <a:gd name="T7" fmla="*/ 6 h 10"/>
                <a:gd name="T8" fmla="*/ 13 w 13"/>
                <a:gd name="T9" fmla="*/ 3 h 10"/>
                <a:gd name="T10" fmla="*/ 6 w 13"/>
                <a:gd name="T11" fmla="*/ 0 h 10"/>
                <a:gd name="T12" fmla="*/ 3 w 13"/>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3" y="2"/>
                  </a:moveTo>
                  <a:cubicBezTo>
                    <a:pt x="3" y="2"/>
                    <a:pt x="0" y="6"/>
                    <a:pt x="0" y="7"/>
                  </a:cubicBezTo>
                  <a:cubicBezTo>
                    <a:pt x="0" y="9"/>
                    <a:pt x="1" y="10"/>
                    <a:pt x="4" y="10"/>
                  </a:cubicBezTo>
                  <a:cubicBezTo>
                    <a:pt x="8" y="10"/>
                    <a:pt x="9" y="8"/>
                    <a:pt x="13" y="6"/>
                  </a:cubicBezTo>
                  <a:cubicBezTo>
                    <a:pt x="13" y="3"/>
                    <a:pt x="13" y="3"/>
                    <a:pt x="13" y="3"/>
                  </a:cubicBezTo>
                  <a:cubicBezTo>
                    <a:pt x="9" y="3"/>
                    <a:pt x="9" y="0"/>
                    <a:pt x="6" y="0"/>
                  </a:cubicBezTo>
                  <a:cubicBezTo>
                    <a:pt x="4" y="0"/>
                    <a:pt x="4" y="2"/>
                    <a:pt x="3" y="2"/>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5" name="Freeform 165"/>
            <p:cNvSpPr>
              <a:spLocks/>
            </p:cNvSpPr>
            <p:nvPr/>
          </p:nvSpPr>
          <p:spPr bwMode="auto">
            <a:xfrm>
              <a:off x="5599150" y="2415188"/>
              <a:ext cx="36172" cy="36172"/>
            </a:xfrm>
            <a:custGeom>
              <a:avLst/>
              <a:gdLst>
                <a:gd name="T0" fmla="*/ 0 w 11"/>
                <a:gd name="T1" fmla="*/ 4 h 11"/>
                <a:gd name="T2" fmla="*/ 8 w 11"/>
                <a:gd name="T3" fmla="*/ 10 h 11"/>
                <a:gd name="T4" fmla="*/ 11 w 11"/>
                <a:gd name="T5" fmla="*/ 9 h 11"/>
                <a:gd name="T6" fmla="*/ 0 w 11"/>
                <a:gd name="T7" fmla="*/ 4 h 11"/>
              </a:gdLst>
              <a:ahLst/>
              <a:cxnLst>
                <a:cxn ang="0">
                  <a:pos x="T0" y="T1"/>
                </a:cxn>
                <a:cxn ang="0">
                  <a:pos x="T2" y="T3"/>
                </a:cxn>
                <a:cxn ang="0">
                  <a:pos x="T4" y="T5"/>
                </a:cxn>
                <a:cxn ang="0">
                  <a:pos x="T6" y="T7"/>
                </a:cxn>
              </a:cxnLst>
              <a:rect l="0" t="0" r="r" b="b"/>
              <a:pathLst>
                <a:path w="11" h="11">
                  <a:moveTo>
                    <a:pt x="0" y="4"/>
                  </a:moveTo>
                  <a:cubicBezTo>
                    <a:pt x="0" y="7"/>
                    <a:pt x="5" y="10"/>
                    <a:pt x="8" y="10"/>
                  </a:cubicBezTo>
                  <a:cubicBezTo>
                    <a:pt x="8" y="10"/>
                    <a:pt x="11" y="11"/>
                    <a:pt x="11" y="9"/>
                  </a:cubicBezTo>
                  <a:cubicBezTo>
                    <a:pt x="11" y="4"/>
                    <a:pt x="0" y="0"/>
                    <a:pt x="0"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6" name="Freeform 166"/>
            <p:cNvSpPr>
              <a:spLocks/>
            </p:cNvSpPr>
            <p:nvPr/>
          </p:nvSpPr>
          <p:spPr bwMode="auto">
            <a:xfrm>
              <a:off x="5839830" y="2296932"/>
              <a:ext cx="31998" cy="19477"/>
            </a:xfrm>
            <a:custGeom>
              <a:avLst/>
              <a:gdLst>
                <a:gd name="T0" fmla="*/ 4 w 10"/>
                <a:gd name="T1" fmla="*/ 0 h 6"/>
                <a:gd name="T2" fmla="*/ 0 w 10"/>
                <a:gd name="T3" fmla="*/ 4 h 6"/>
                <a:gd name="T4" fmla="*/ 0 w 10"/>
                <a:gd name="T5" fmla="*/ 6 h 6"/>
                <a:gd name="T6" fmla="*/ 10 w 10"/>
                <a:gd name="T7" fmla="*/ 4 h 6"/>
                <a:gd name="T8" fmla="*/ 4 w 10"/>
                <a:gd name="T9" fmla="*/ 0 h 6"/>
              </a:gdLst>
              <a:ahLst/>
              <a:cxnLst>
                <a:cxn ang="0">
                  <a:pos x="T0" y="T1"/>
                </a:cxn>
                <a:cxn ang="0">
                  <a:pos x="T2" y="T3"/>
                </a:cxn>
                <a:cxn ang="0">
                  <a:pos x="T4" y="T5"/>
                </a:cxn>
                <a:cxn ang="0">
                  <a:pos x="T6" y="T7"/>
                </a:cxn>
                <a:cxn ang="0">
                  <a:pos x="T8" y="T9"/>
                </a:cxn>
              </a:cxnLst>
              <a:rect l="0" t="0" r="r" b="b"/>
              <a:pathLst>
                <a:path w="10" h="6">
                  <a:moveTo>
                    <a:pt x="4" y="0"/>
                  </a:moveTo>
                  <a:cubicBezTo>
                    <a:pt x="2" y="0"/>
                    <a:pt x="0" y="2"/>
                    <a:pt x="0" y="4"/>
                  </a:cubicBezTo>
                  <a:cubicBezTo>
                    <a:pt x="0" y="5"/>
                    <a:pt x="0" y="6"/>
                    <a:pt x="0" y="6"/>
                  </a:cubicBezTo>
                  <a:cubicBezTo>
                    <a:pt x="4" y="6"/>
                    <a:pt x="9" y="5"/>
                    <a:pt x="10" y="4"/>
                  </a:cubicBezTo>
                  <a:cubicBezTo>
                    <a:pt x="8" y="2"/>
                    <a:pt x="7" y="0"/>
                    <a:pt x="4"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7" name="Freeform 167"/>
            <p:cNvSpPr>
              <a:spLocks/>
            </p:cNvSpPr>
            <p:nvPr/>
          </p:nvSpPr>
          <p:spPr bwMode="auto">
            <a:xfrm>
              <a:off x="7339562" y="2273281"/>
              <a:ext cx="69561" cy="30607"/>
            </a:xfrm>
            <a:custGeom>
              <a:avLst/>
              <a:gdLst>
                <a:gd name="T0" fmla="*/ 14 w 21"/>
                <a:gd name="T1" fmla="*/ 9 h 9"/>
                <a:gd name="T2" fmla="*/ 21 w 21"/>
                <a:gd name="T3" fmla="*/ 9 h 9"/>
                <a:gd name="T4" fmla="*/ 10 w 21"/>
                <a:gd name="T5" fmla="*/ 0 h 9"/>
                <a:gd name="T6" fmla="*/ 0 w 21"/>
                <a:gd name="T7" fmla="*/ 7 h 9"/>
                <a:gd name="T8" fmla="*/ 1 w 21"/>
                <a:gd name="T9" fmla="*/ 6 h 9"/>
                <a:gd name="T10" fmla="*/ 14 w 21"/>
                <a:gd name="T11" fmla="*/ 9 h 9"/>
              </a:gdLst>
              <a:ahLst/>
              <a:cxnLst>
                <a:cxn ang="0">
                  <a:pos x="T0" y="T1"/>
                </a:cxn>
                <a:cxn ang="0">
                  <a:pos x="T2" y="T3"/>
                </a:cxn>
                <a:cxn ang="0">
                  <a:pos x="T4" y="T5"/>
                </a:cxn>
                <a:cxn ang="0">
                  <a:pos x="T6" y="T7"/>
                </a:cxn>
                <a:cxn ang="0">
                  <a:pos x="T8" y="T9"/>
                </a:cxn>
                <a:cxn ang="0">
                  <a:pos x="T10" y="T11"/>
                </a:cxn>
              </a:cxnLst>
              <a:rect l="0" t="0" r="r" b="b"/>
              <a:pathLst>
                <a:path w="21" h="9">
                  <a:moveTo>
                    <a:pt x="14" y="9"/>
                  </a:moveTo>
                  <a:cubicBezTo>
                    <a:pt x="21" y="9"/>
                    <a:pt x="21" y="9"/>
                    <a:pt x="21" y="9"/>
                  </a:cubicBezTo>
                  <a:cubicBezTo>
                    <a:pt x="21" y="5"/>
                    <a:pt x="16" y="0"/>
                    <a:pt x="10" y="0"/>
                  </a:cubicBezTo>
                  <a:cubicBezTo>
                    <a:pt x="5" y="0"/>
                    <a:pt x="2" y="3"/>
                    <a:pt x="0" y="7"/>
                  </a:cubicBezTo>
                  <a:cubicBezTo>
                    <a:pt x="1" y="6"/>
                    <a:pt x="1" y="6"/>
                    <a:pt x="1" y="6"/>
                  </a:cubicBezTo>
                  <a:cubicBezTo>
                    <a:pt x="5" y="7"/>
                    <a:pt x="10" y="5"/>
                    <a:pt x="14" y="9"/>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 name="Freeform 168"/>
            <p:cNvSpPr>
              <a:spLocks/>
            </p:cNvSpPr>
            <p:nvPr/>
          </p:nvSpPr>
          <p:spPr bwMode="auto">
            <a:xfrm>
              <a:off x="7471728" y="2203719"/>
              <a:ext cx="94603" cy="33390"/>
            </a:xfrm>
            <a:custGeom>
              <a:avLst/>
              <a:gdLst>
                <a:gd name="T0" fmla="*/ 19 w 29"/>
                <a:gd name="T1" fmla="*/ 10 h 10"/>
                <a:gd name="T2" fmla="*/ 29 w 29"/>
                <a:gd name="T3" fmla="*/ 7 h 10"/>
                <a:gd name="T4" fmla="*/ 27 w 29"/>
                <a:gd name="T5" fmla="*/ 4 h 10"/>
                <a:gd name="T6" fmla="*/ 0 w 29"/>
                <a:gd name="T7" fmla="*/ 0 h 10"/>
                <a:gd name="T8" fmla="*/ 3 w 29"/>
                <a:gd name="T9" fmla="*/ 2 h 10"/>
                <a:gd name="T10" fmla="*/ 19 w 29"/>
                <a:gd name="T11" fmla="*/ 10 h 10"/>
              </a:gdLst>
              <a:ahLst/>
              <a:cxnLst>
                <a:cxn ang="0">
                  <a:pos x="T0" y="T1"/>
                </a:cxn>
                <a:cxn ang="0">
                  <a:pos x="T2" y="T3"/>
                </a:cxn>
                <a:cxn ang="0">
                  <a:pos x="T4" y="T5"/>
                </a:cxn>
                <a:cxn ang="0">
                  <a:pos x="T6" y="T7"/>
                </a:cxn>
                <a:cxn ang="0">
                  <a:pos x="T8" y="T9"/>
                </a:cxn>
                <a:cxn ang="0">
                  <a:pos x="T10" y="T11"/>
                </a:cxn>
              </a:cxnLst>
              <a:rect l="0" t="0" r="r" b="b"/>
              <a:pathLst>
                <a:path w="29" h="10">
                  <a:moveTo>
                    <a:pt x="19" y="10"/>
                  </a:moveTo>
                  <a:cubicBezTo>
                    <a:pt x="23" y="10"/>
                    <a:pt x="29" y="9"/>
                    <a:pt x="29" y="7"/>
                  </a:cubicBezTo>
                  <a:cubicBezTo>
                    <a:pt x="29" y="5"/>
                    <a:pt x="28" y="4"/>
                    <a:pt x="27" y="4"/>
                  </a:cubicBezTo>
                  <a:cubicBezTo>
                    <a:pt x="26" y="4"/>
                    <a:pt x="2" y="1"/>
                    <a:pt x="0" y="0"/>
                  </a:cubicBezTo>
                  <a:cubicBezTo>
                    <a:pt x="3" y="2"/>
                    <a:pt x="3" y="2"/>
                    <a:pt x="3" y="2"/>
                  </a:cubicBezTo>
                  <a:cubicBezTo>
                    <a:pt x="3" y="7"/>
                    <a:pt x="13" y="10"/>
                    <a:pt x="19" y="1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9" name="Freeform 169"/>
            <p:cNvSpPr>
              <a:spLocks/>
            </p:cNvSpPr>
            <p:nvPr/>
          </p:nvSpPr>
          <p:spPr bwMode="auto">
            <a:xfrm>
              <a:off x="7336780" y="2251021"/>
              <a:ext cx="19477" cy="22260"/>
            </a:xfrm>
            <a:custGeom>
              <a:avLst/>
              <a:gdLst>
                <a:gd name="T0" fmla="*/ 6 w 6"/>
                <a:gd name="T1" fmla="*/ 4 h 7"/>
                <a:gd name="T2" fmla="*/ 0 w 6"/>
                <a:gd name="T3" fmla="*/ 4 h 7"/>
                <a:gd name="T4" fmla="*/ 3 w 6"/>
                <a:gd name="T5" fmla="*/ 7 h 7"/>
                <a:gd name="T6" fmla="*/ 6 w 6"/>
                <a:gd name="T7" fmla="*/ 4 h 7"/>
              </a:gdLst>
              <a:ahLst/>
              <a:cxnLst>
                <a:cxn ang="0">
                  <a:pos x="T0" y="T1"/>
                </a:cxn>
                <a:cxn ang="0">
                  <a:pos x="T2" y="T3"/>
                </a:cxn>
                <a:cxn ang="0">
                  <a:pos x="T4" y="T5"/>
                </a:cxn>
                <a:cxn ang="0">
                  <a:pos x="T6" y="T7"/>
                </a:cxn>
              </a:cxnLst>
              <a:rect l="0" t="0" r="r" b="b"/>
              <a:pathLst>
                <a:path w="6" h="7">
                  <a:moveTo>
                    <a:pt x="6" y="4"/>
                  </a:moveTo>
                  <a:cubicBezTo>
                    <a:pt x="6" y="1"/>
                    <a:pt x="0" y="0"/>
                    <a:pt x="0" y="4"/>
                  </a:cubicBezTo>
                  <a:cubicBezTo>
                    <a:pt x="0" y="6"/>
                    <a:pt x="0" y="7"/>
                    <a:pt x="3" y="7"/>
                  </a:cubicBezTo>
                  <a:cubicBezTo>
                    <a:pt x="4" y="7"/>
                    <a:pt x="6" y="6"/>
                    <a:pt x="6" y="4"/>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0" name="Freeform 170"/>
            <p:cNvSpPr>
              <a:spLocks/>
            </p:cNvSpPr>
            <p:nvPr/>
          </p:nvSpPr>
          <p:spPr bwMode="auto">
            <a:xfrm>
              <a:off x="2998965" y="3089944"/>
              <a:ext cx="52866" cy="26434"/>
            </a:xfrm>
            <a:custGeom>
              <a:avLst/>
              <a:gdLst>
                <a:gd name="T0" fmla="*/ 16 w 16"/>
                <a:gd name="T1" fmla="*/ 7 h 8"/>
                <a:gd name="T2" fmla="*/ 0 w 16"/>
                <a:gd name="T3" fmla="*/ 1 h 8"/>
                <a:gd name="T4" fmla="*/ 13 w 16"/>
                <a:gd name="T5" fmla="*/ 8 h 8"/>
                <a:gd name="T6" fmla="*/ 16 w 16"/>
                <a:gd name="T7" fmla="*/ 7 h 8"/>
              </a:gdLst>
              <a:ahLst/>
              <a:cxnLst>
                <a:cxn ang="0">
                  <a:pos x="T0" y="T1"/>
                </a:cxn>
                <a:cxn ang="0">
                  <a:pos x="T2" y="T3"/>
                </a:cxn>
                <a:cxn ang="0">
                  <a:pos x="T4" y="T5"/>
                </a:cxn>
                <a:cxn ang="0">
                  <a:pos x="T6" y="T7"/>
                </a:cxn>
              </a:cxnLst>
              <a:rect l="0" t="0" r="r" b="b"/>
              <a:pathLst>
                <a:path w="16" h="8">
                  <a:moveTo>
                    <a:pt x="16" y="7"/>
                  </a:moveTo>
                  <a:cubicBezTo>
                    <a:pt x="11" y="4"/>
                    <a:pt x="7" y="0"/>
                    <a:pt x="0" y="1"/>
                  </a:cubicBezTo>
                  <a:cubicBezTo>
                    <a:pt x="3" y="3"/>
                    <a:pt x="9" y="8"/>
                    <a:pt x="13" y="8"/>
                  </a:cubicBezTo>
                  <a:cubicBezTo>
                    <a:pt x="15" y="8"/>
                    <a:pt x="16" y="8"/>
                    <a:pt x="16" y="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1" name="Freeform 171"/>
            <p:cNvSpPr>
              <a:spLocks/>
            </p:cNvSpPr>
            <p:nvPr/>
          </p:nvSpPr>
          <p:spPr bwMode="auto">
            <a:xfrm>
              <a:off x="3003139" y="3176202"/>
              <a:ext cx="45910" cy="23651"/>
            </a:xfrm>
            <a:custGeom>
              <a:avLst/>
              <a:gdLst>
                <a:gd name="T0" fmla="*/ 1 w 14"/>
                <a:gd name="T1" fmla="*/ 0 h 7"/>
                <a:gd name="T2" fmla="*/ 0 w 14"/>
                <a:gd name="T3" fmla="*/ 1 h 7"/>
                <a:gd name="T4" fmla="*/ 11 w 14"/>
                <a:gd name="T5" fmla="*/ 7 h 7"/>
                <a:gd name="T6" fmla="*/ 14 w 14"/>
                <a:gd name="T7" fmla="*/ 5 h 7"/>
                <a:gd name="T8" fmla="*/ 14 w 14"/>
                <a:gd name="T9" fmla="*/ 3 h 7"/>
                <a:gd name="T10" fmla="*/ 6 w 14"/>
                <a:gd name="T11" fmla="*/ 3 h 7"/>
                <a:gd name="T12" fmla="*/ 1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 y="0"/>
                  </a:moveTo>
                  <a:cubicBezTo>
                    <a:pt x="1" y="0"/>
                    <a:pt x="0" y="1"/>
                    <a:pt x="0" y="1"/>
                  </a:cubicBezTo>
                  <a:cubicBezTo>
                    <a:pt x="0" y="3"/>
                    <a:pt x="9" y="7"/>
                    <a:pt x="11" y="7"/>
                  </a:cubicBezTo>
                  <a:cubicBezTo>
                    <a:pt x="11" y="7"/>
                    <a:pt x="14" y="6"/>
                    <a:pt x="14" y="5"/>
                  </a:cubicBezTo>
                  <a:cubicBezTo>
                    <a:pt x="14" y="4"/>
                    <a:pt x="14" y="3"/>
                    <a:pt x="14" y="3"/>
                  </a:cubicBezTo>
                  <a:cubicBezTo>
                    <a:pt x="6" y="3"/>
                    <a:pt x="6" y="3"/>
                    <a:pt x="6" y="3"/>
                  </a:cubicBezTo>
                  <a:cubicBezTo>
                    <a:pt x="4" y="3"/>
                    <a:pt x="2" y="2"/>
                    <a:pt x="1"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2" name="Freeform 172"/>
            <p:cNvSpPr>
              <a:spLocks/>
            </p:cNvSpPr>
            <p:nvPr/>
          </p:nvSpPr>
          <p:spPr bwMode="auto">
            <a:xfrm>
              <a:off x="3061570" y="3176202"/>
              <a:ext cx="26433" cy="33390"/>
            </a:xfrm>
            <a:custGeom>
              <a:avLst/>
              <a:gdLst>
                <a:gd name="T0" fmla="*/ 8 w 8"/>
                <a:gd name="T1" fmla="*/ 7 h 10"/>
                <a:gd name="T2" fmla="*/ 8 w 8"/>
                <a:gd name="T3" fmla="*/ 6 h 10"/>
                <a:gd name="T4" fmla="*/ 7 w 8"/>
                <a:gd name="T5" fmla="*/ 2 h 10"/>
                <a:gd name="T6" fmla="*/ 6 w 8"/>
                <a:gd name="T7" fmla="*/ 0 h 10"/>
                <a:gd name="T8" fmla="*/ 0 w 8"/>
                <a:gd name="T9" fmla="*/ 8 h 10"/>
                <a:gd name="T10" fmla="*/ 4 w 8"/>
                <a:gd name="T11" fmla="*/ 10 h 10"/>
                <a:gd name="T12" fmla="*/ 8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8" y="7"/>
                  </a:moveTo>
                  <a:cubicBezTo>
                    <a:pt x="8" y="7"/>
                    <a:pt x="8" y="6"/>
                    <a:pt x="8" y="6"/>
                  </a:cubicBezTo>
                  <a:cubicBezTo>
                    <a:pt x="4" y="6"/>
                    <a:pt x="7" y="4"/>
                    <a:pt x="7" y="2"/>
                  </a:cubicBezTo>
                  <a:cubicBezTo>
                    <a:pt x="7" y="1"/>
                    <a:pt x="6" y="1"/>
                    <a:pt x="6" y="0"/>
                  </a:cubicBezTo>
                  <a:cubicBezTo>
                    <a:pt x="3" y="1"/>
                    <a:pt x="0" y="6"/>
                    <a:pt x="0" y="8"/>
                  </a:cubicBezTo>
                  <a:cubicBezTo>
                    <a:pt x="0" y="9"/>
                    <a:pt x="1" y="10"/>
                    <a:pt x="4" y="10"/>
                  </a:cubicBezTo>
                  <a:cubicBezTo>
                    <a:pt x="6" y="10"/>
                    <a:pt x="8" y="9"/>
                    <a:pt x="8" y="7"/>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3" name="Freeform 173"/>
            <p:cNvSpPr>
              <a:spLocks/>
            </p:cNvSpPr>
            <p:nvPr/>
          </p:nvSpPr>
          <p:spPr bwMode="auto">
            <a:xfrm>
              <a:off x="817537" y="2788043"/>
              <a:ext cx="33389" cy="15304"/>
            </a:xfrm>
            <a:custGeom>
              <a:avLst/>
              <a:gdLst>
                <a:gd name="T0" fmla="*/ 7 w 10"/>
                <a:gd name="T1" fmla="*/ 0 h 5"/>
                <a:gd name="T2" fmla="*/ 3 w 10"/>
                <a:gd name="T3" fmla="*/ 1 h 5"/>
                <a:gd name="T4" fmla="*/ 0 w 10"/>
                <a:gd name="T5" fmla="*/ 1 h 5"/>
                <a:gd name="T6" fmla="*/ 3 w 10"/>
                <a:gd name="T7" fmla="*/ 5 h 5"/>
                <a:gd name="T8" fmla="*/ 10 w 10"/>
                <a:gd name="T9" fmla="*/ 5 h 5"/>
                <a:gd name="T10" fmla="*/ 7 w 10"/>
                <a:gd name="T11" fmla="*/ 0 h 5"/>
              </a:gdLst>
              <a:ahLst/>
              <a:cxnLst>
                <a:cxn ang="0">
                  <a:pos x="T0" y="T1"/>
                </a:cxn>
                <a:cxn ang="0">
                  <a:pos x="T2" y="T3"/>
                </a:cxn>
                <a:cxn ang="0">
                  <a:pos x="T4" y="T5"/>
                </a:cxn>
                <a:cxn ang="0">
                  <a:pos x="T6" y="T7"/>
                </a:cxn>
                <a:cxn ang="0">
                  <a:pos x="T8" y="T9"/>
                </a:cxn>
                <a:cxn ang="0">
                  <a:pos x="T10" y="T11"/>
                </a:cxn>
              </a:cxnLst>
              <a:rect l="0" t="0" r="r" b="b"/>
              <a:pathLst>
                <a:path w="10" h="5">
                  <a:moveTo>
                    <a:pt x="7" y="0"/>
                  </a:moveTo>
                  <a:cubicBezTo>
                    <a:pt x="5" y="0"/>
                    <a:pt x="4" y="1"/>
                    <a:pt x="3" y="1"/>
                  </a:cubicBezTo>
                  <a:cubicBezTo>
                    <a:pt x="0" y="1"/>
                    <a:pt x="0" y="1"/>
                    <a:pt x="0" y="1"/>
                  </a:cubicBezTo>
                  <a:cubicBezTo>
                    <a:pt x="0" y="1"/>
                    <a:pt x="2" y="5"/>
                    <a:pt x="3" y="5"/>
                  </a:cubicBezTo>
                  <a:cubicBezTo>
                    <a:pt x="10" y="5"/>
                    <a:pt x="10" y="5"/>
                    <a:pt x="10" y="5"/>
                  </a:cubicBezTo>
                  <a:cubicBezTo>
                    <a:pt x="10" y="1"/>
                    <a:pt x="9" y="0"/>
                    <a:pt x="7" y="0"/>
                  </a:cubicBezTo>
                  <a:close/>
                </a:path>
              </a:pathLst>
            </a:custGeom>
            <a:grpFill/>
            <a:ln>
              <a:noFill/>
            </a:ln>
            <a:extLst/>
          </p:spPr>
          <p:txBody>
            <a:bodyPr/>
            <a:lstStyle/>
            <a:p>
              <a:pPr eaLnBrk="1" fontAlgn="auto" hangingPunct="1">
                <a:spcBef>
                  <a:spcPts val="0"/>
                </a:spcBef>
                <a:spcAft>
                  <a:spcPts val="0"/>
                </a:spcAft>
                <a:defRPr/>
              </a:pPr>
              <a:endParaRPr lang="bg-BG">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6809" name="Rectangle 383"/>
          <p:cNvSpPr>
            <a:spLocks noChangeArrowheads="1"/>
          </p:cNvSpPr>
          <p:nvPr/>
        </p:nvSpPr>
        <p:spPr bwMode="auto">
          <a:xfrm>
            <a:off x="4694238" y="2827338"/>
            <a:ext cx="5953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6810" name="Rectangle 384"/>
          <p:cNvSpPr>
            <a:spLocks noChangeArrowheads="1"/>
          </p:cNvSpPr>
          <p:nvPr/>
        </p:nvSpPr>
        <p:spPr bwMode="auto">
          <a:xfrm>
            <a:off x="6403975" y="4652963"/>
            <a:ext cx="595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a:t>
            </a: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707" b="7707"/>
          <a:stretch>
            <a:fillRect/>
          </a:stretch>
        </p:blipFill>
        <p:spPr>
          <a:xfrm>
            <a:off x="0" y="0"/>
            <a:ext cx="12192000" cy="6858000"/>
          </a:xfrm>
        </p:spPr>
      </p:pic>
      <p:sp>
        <p:nvSpPr>
          <p:cNvPr id="29" name="Rectangle 28"/>
          <p:cNvSpPr/>
          <p:nvPr/>
        </p:nvSpPr>
        <p:spPr>
          <a:xfrm>
            <a:off x="0" y="0"/>
            <a:ext cx="7786688" cy="68580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Rectangle 3"/>
          <p:cNvSpPr/>
          <p:nvPr/>
        </p:nvSpPr>
        <p:spPr>
          <a:xfrm>
            <a:off x="7786688" y="0"/>
            <a:ext cx="44053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ardrop 4"/>
          <p:cNvSpPr/>
          <p:nvPr/>
        </p:nvSpPr>
        <p:spPr>
          <a:xfrm rot="2700000">
            <a:off x="7285037" y="841376"/>
            <a:ext cx="1001713" cy="1001712"/>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ardrop 6"/>
          <p:cNvSpPr/>
          <p:nvPr/>
        </p:nvSpPr>
        <p:spPr>
          <a:xfrm rot="2700000">
            <a:off x="7284244" y="2258219"/>
            <a:ext cx="1003300" cy="100171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ardrop 7"/>
          <p:cNvSpPr/>
          <p:nvPr/>
        </p:nvSpPr>
        <p:spPr>
          <a:xfrm rot="2700000">
            <a:off x="7284244" y="3598069"/>
            <a:ext cx="1003300" cy="10017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ardrop 8"/>
          <p:cNvSpPr/>
          <p:nvPr/>
        </p:nvSpPr>
        <p:spPr>
          <a:xfrm rot="2700000">
            <a:off x="7285038" y="5014913"/>
            <a:ext cx="1001712" cy="1001712"/>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7" name="Rectangle 10"/>
          <p:cNvSpPr>
            <a:spLocks noChangeArrowheads="1"/>
          </p:cNvSpPr>
          <p:nvPr/>
        </p:nvSpPr>
        <p:spPr bwMode="auto">
          <a:xfrm>
            <a:off x="7502525" y="1049338"/>
            <a:ext cx="595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2538" name="Rectangle 12"/>
          <p:cNvSpPr>
            <a:spLocks noChangeArrowheads="1"/>
          </p:cNvSpPr>
          <p:nvPr/>
        </p:nvSpPr>
        <p:spPr bwMode="auto">
          <a:xfrm>
            <a:off x="7534275" y="2466975"/>
            <a:ext cx="595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2539" name="Rectangle 14"/>
          <p:cNvSpPr>
            <a:spLocks noChangeArrowheads="1"/>
          </p:cNvSpPr>
          <p:nvPr/>
        </p:nvSpPr>
        <p:spPr bwMode="auto">
          <a:xfrm>
            <a:off x="7502525" y="3806825"/>
            <a:ext cx="5953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2540" name="Rectangle 15"/>
          <p:cNvSpPr>
            <a:spLocks noChangeArrowheads="1"/>
          </p:cNvSpPr>
          <p:nvPr/>
        </p:nvSpPr>
        <p:spPr bwMode="auto">
          <a:xfrm>
            <a:off x="7502525" y="5222875"/>
            <a:ext cx="595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2541" name="Group 18"/>
          <p:cNvGrpSpPr>
            <a:grpSpLocks/>
          </p:cNvGrpSpPr>
          <p:nvPr/>
        </p:nvGrpSpPr>
        <p:grpSpPr bwMode="auto">
          <a:xfrm>
            <a:off x="8777288" y="887413"/>
            <a:ext cx="2579687" cy="1062037"/>
            <a:chOff x="8847222" y="837029"/>
            <a:chExt cx="2578159" cy="1061771"/>
          </a:xfrm>
        </p:grpSpPr>
        <p:sp>
          <p:nvSpPr>
            <p:cNvPr id="17" name="TextBox 16"/>
            <p:cNvSpPr txBox="1"/>
            <p:nvPr/>
          </p:nvSpPr>
          <p:spPr>
            <a:xfrm>
              <a:off x="8847222" y="837029"/>
              <a:ext cx="1082034" cy="307898"/>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17"/>
            <p:cNvSpPr txBox="1"/>
            <p:nvPr/>
          </p:nvSpPr>
          <p:spPr>
            <a:xfrm>
              <a:off x="8847222" y="1190952"/>
              <a:ext cx="2578159" cy="707848"/>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22542" name="Group 19"/>
          <p:cNvGrpSpPr>
            <a:grpSpLocks/>
          </p:cNvGrpSpPr>
          <p:nvPr/>
        </p:nvGrpSpPr>
        <p:grpSpPr bwMode="auto">
          <a:xfrm>
            <a:off x="8777288" y="2305050"/>
            <a:ext cx="2579687" cy="1062038"/>
            <a:chOff x="8847222" y="837029"/>
            <a:chExt cx="2578159" cy="1061772"/>
          </a:xfrm>
        </p:grpSpPr>
        <p:sp>
          <p:nvSpPr>
            <p:cNvPr id="21" name="TextBox 20"/>
            <p:cNvSpPr txBox="1"/>
            <p:nvPr/>
          </p:nvSpPr>
          <p:spPr>
            <a:xfrm>
              <a:off x="8847222" y="837029"/>
              <a:ext cx="1082034" cy="307898"/>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2" name="TextBox 21"/>
            <p:cNvSpPr txBox="1"/>
            <p:nvPr/>
          </p:nvSpPr>
          <p:spPr>
            <a:xfrm>
              <a:off x="8847222" y="1190953"/>
              <a:ext cx="2578159" cy="707848"/>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22543" name="Group 22"/>
          <p:cNvGrpSpPr>
            <a:grpSpLocks/>
          </p:cNvGrpSpPr>
          <p:nvPr/>
        </p:nvGrpSpPr>
        <p:grpSpPr bwMode="auto">
          <a:xfrm>
            <a:off x="8777288" y="3644900"/>
            <a:ext cx="2579687" cy="1062038"/>
            <a:chOff x="8847222" y="837029"/>
            <a:chExt cx="2578159" cy="1061772"/>
          </a:xfrm>
        </p:grpSpPr>
        <p:sp>
          <p:nvSpPr>
            <p:cNvPr id="24" name="TextBox 23"/>
            <p:cNvSpPr txBox="1"/>
            <p:nvPr/>
          </p:nvSpPr>
          <p:spPr>
            <a:xfrm>
              <a:off x="8847222" y="837029"/>
              <a:ext cx="1082034" cy="307898"/>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24"/>
            <p:cNvSpPr txBox="1"/>
            <p:nvPr/>
          </p:nvSpPr>
          <p:spPr>
            <a:xfrm>
              <a:off x="8847222" y="1190953"/>
              <a:ext cx="2578159" cy="707848"/>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22544" name="Group 25"/>
          <p:cNvGrpSpPr>
            <a:grpSpLocks/>
          </p:cNvGrpSpPr>
          <p:nvPr/>
        </p:nvGrpSpPr>
        <p:grpSpPr bwMode="auto">
          <a:xfrm>
            <a:off x="8777288" y="5060950"/>
            <a:ext cx="2579687" cy="1062038"/>
            <a:chOff x="8847222" y="837029"/>
            <a:chExt cx="2578159" cy="1061772"/>
          </a:xfrm>
        </p:grpSpPr>
        <p:sp>
          <p:nvSpPr>
            <p:cNvPr id="27" name="TextBox 26"/>
            <p:cNvSpPr txBox="1"/>
            <p:nvPr/>
          </p:nvSpPr>
          <p:spPr>
            <a:xfrm>
              <a:off x="8847222" y="837029"/>
              <a:ext cx="1082034" cy="307898"/>
            </a:xfrm>
            <a:prstGeom prst="rect">
              <a:avLst/>
            </a:prstGeom>
            <a:noFill/>
          </p:spPr>
          <p:txBody>
            <a:bodyPr wrap="none">
              <a:spAutoFit/>
            </a:bodyPr>
            <a:lstStyle/>
            <a:p>
              <a:pPr eaLnBrk="1" fontAlgn="auto" hangingPunct="1">
                <a:spcBef>
                  <a:spcPts val="0"/>
                </a:spcBef>
                <a:spcAft>
                  <a:spcPts val="0"/>
                </a:spcAft>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8" name="TextBox 27"/>
            <p:cNvSpPr txBox="1"/>
            <p:nvPr/>
          </p:nvSpPr>
          <p:spPr>
            <a:xfrm>
              <a:off x="8847222" y="1190953"/>
              <a:ext cx="2578159" cy="707848"/>
            </a:xfrm>
            <a:prstGeom prst="rect">
              <a:avLst/>
            </a:prstGeom>
            <a:noFill/>
          </p:spPr>
          <p:txBody>
            <a:bodyPr>
              <a:spAutoFit/>
            </a:bodyPr>
            <a:lstStyle/>
            <a:p>
              <a:pPr algn="just"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t>
              </a:r>
            </a:p>
          </p:txBody>
        </p:sp>
      </p:grpSp>
      <p:grpSp>
        <p:nvGrpSpPr>
          <p:cNvPr id="22545" name="Group 29"/>
          <p:cNvGrpSpPr>
            <a:grpSpLocks/>
          </p:cNvGrpSpPr>
          <p:nvPr/>
        </p:nvGrpSpPr>
        <p:grpSpPr bwMode="auto">
          <a:xfrm>
            <a:off x="712788" y="641350"/>
            <a:ext cx="4459287" cy="754063"/>
            <a:chOff x="712098" y="642076"/>
            <a:chExt cx="4460037" cy="752559"/>
          </a:xfrm>
        </p:grpSpPr>
        <p:grpSp>
          <p:nvGrpSpPr>
            <p:cNvPr id="22547" name="Group 30"/>
            <p:cNvGrpSpPr>
              <a:grpSpLocks/>
            </p:cNvGrpSpPr>
            <p:nvPr/>
          </p:nvGrpSpPr>
          <p:grpSpPr bwMode="auto">
            <a:xfrm>
              <a:off x="841571" y="662752"/>
              <a:ext cx="4330564" cy="710655"/>
              <a:chOff x="1213805" y="695915"/>
              <a:chExt cx="4330564" cy="710655"/>
            </a:xfrm>
          </p:grpSpPr>
          <p:sp>
            <p:nvSpPr>
              <p:cNvPr id="22549" name="TextBox 32"/>
              <p:cNvSpPr txBox="1">
                <a:spLocks noChangeArrowheads="1"/>
              </p:cNvSpPr>
              <p:nvPr/>
            </p:nvSpPr>
            <p:spPr bwMode="auto">
              <a:xfrm>
                <a:off x="1213805" y="695915"/>
                <a:ext cx="1980390" cy="52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zh-CN" altLang="en-US" sz="2800">
                    <a:solidFill>
                      <a:schemeClr val="bg1"/>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altLang="zh-CN" sz="2800">
                  <a:solidFill>
                    <a:schemeClr val="bg1"/>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22550" name="TextBox 33"/>
              <p:cNvSpPr txBox="1">
                <a:spLocks noChangeArrowheads="1"/>
              </p:cNvSpPr>
              <p:nvPr/>
            </p:nvSpPr>
            <p:spPr bwMode="auto">
              <a:xfrm>
                <a:off x="1213805" y="1130123"/>
                <a:ext cx="4330564" cy="276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a:t>
                </a:r>
              </a:p>
            </p:txBody>
          </p:sp>
        </p:grpSp>
        <p:sp>
          <p:nvSpPr>
            <p:cNvPr id="32" name="Rectangle 31"/>
            <p:cNvSpPr/>
            <p:nvPr/>
          </p:nvSpPr>
          <p:spPr>
            <a:xfrm>
              <a:off x="712098" y="642076"/>
              <a:ext cx="46045"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546" name="Rectangle 34"/>
          <p:cNvSpPr>
            <a:spLocks noChangeArrowheads="1"/>
          </p:cNvSpPr>
          <p:nvPr/>
        </p:nvSpPr>
        <p:spPr bwMode="auto">
          <a:xfrm>
            <a:off x="841375" y="2324100"/>
            <a:ext cx="48291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a:t>
            </a:r>
          </a:p>
          <a:p>
            <a:pPr eaLnBrk="1" hangingPunct="1">
              <a:lnSpc>
                <a:spcPct val="100000"/>
              </a:lnSpc>
              <a:spcBef>
                <a:spcPct val="0"/>
              </a:spcBef>
              <a:buFontTx/>
              <a:buNone/>
            </a:pPr>
            <a:endPar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Donec pede justo, fringilla vel, aliquet nec, vulputate eget, arcu. In enim justo, rhoncus ut, imperdiet a, venenatis vitae, justo.</a:t>
            </a:r>
          </a:p>
          <a:p>
            <a:pPr eaLnBrk="1" hangingPunct="1">
              <a:lnSpc>
                <a:spcPct val="100000"/>
              </a:lnSpc>
              <a:spcBef>
                <a:spcPct val="0"/>
              </a:spcBef>
              <a:buFontTx/>
              <a:buNone/>
            </a:pPr>
            <a:endPar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Nullam dictum felis eu pede mollis pretium. Integer tincidunt. Cras dapibus. Vivamus elementum semper nisi. Aenean vulputate eleifend tellus.</a:t>
            </a:r>
          </a:p>
        </p:txBody>
      </p:sp>
    </p:spTree>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Group 30"/>
          <p:cNvGrpSpPr>
            <a:grpSpLocks/>
          </p:cNvGrpSpPr>
          <p:nvPr/>
        </p:nvGrpSpPr>
        <p:grpSpPr bwMode="auto">
          <a:xfrm>
            <a:off x="712788" y="641350"/>
            <a:ext cx="4459287" cy="754063"/>
            <a:chOff x="712098" y="642076"/>
            <a:chExt cx="4460763" cy="752559"/>
          </a:xfrm>
        </p:grpSpPr>
        <p:grpSp>
          <p:nvGrpSpPr>
            <p:cNvPr id="77844" name="Group 31"/>
            <p:cNvGrpSpPr>
              <a:grpSpLocks/>
            </p:cNvGrpSpPr>
            <p:nvPr/>
          </p:nvGrpSpPr>
          <p:grpSpPr bwMode="auto">
            <a:xfrm>
              <a:off x="842297" y="662673"/>
              <a:ext cx="4330564" cy="710554"/>
              <a:chOff x="1214531" y="695836"/>
              <a:chExt cx="4330564" cy="710554"/>
            </a:xfrm>
          </p:grpSpPr>
          <p:sp>
            <p:nvSpPr>
              <p:cNvPr id="34" name="TextBox 33"/>
              <p:cNvSpPr txBox="1"/>
              <p:nvPr/>
            </p:nvSpPr>
            <p:spPr>
              <a:xfrm>
                <a:off x="1214550" y="695836"/>
                <a:ext cx="2224823" cy="521245"/>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Simple map</a:t>
                </a:r>
              </a:p>
            </p:txBody>
          </p:sp>
          <p:sp>
            <p:nvSpPr>
              <p:cNvPr id="35" name="TextBox 3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33" name="Rectangle 32"/>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Freeform 6"/>
          <p:cNvSpPr>
            <a:spLocks/>
          </p:cNvSpPr>
          <p:nvPr/>
        </p:nvSpPr>
        <p:spPr bwMode="auto">
          <a:xfrm>
            <a:off x="8686800" y="2122488"/>
            <a:ext cx="2503488" cy="2795587"/>
          </a:xfrm>
          <a:custGeom>
            <a:avLst/>
            <a:gdLst>
              <a:gd name="T0" fmla="*/ 205 w 549"/>
              <a:gd name="T1" fmla="*/ 4 h 613"/>
              <a:gd name="T2" fmla="*/ 185 w 549"/>
              <a:gd name="T3" fmla="*/ 6 h 613"/>
              <a:gd name="T4" fmla="*/ 130 w 549"/>
              <a:gd name="T5" fmla="*/ 17 h 613"/>
              <a:gd name="T6" fmla="*/ 96 w 549"/>
              <a:gd name="T7" fmla="*/ 15 h 613"/>
              <a:gd name="T8" fmla="*/ 91 w 549"/>
              <a:gd name="T9" fmla="*/ 22 h 613"/>
              <a:gd name="T10" fmla="*/ 62 w 549"/>
              <a:gd name="T11" fmla="*/ 71 h 613"/>
              <a:gd name="T12" fmla="*/ 33 w 549"/>
              <a:gd name="T13" fmla="*/ 91 h 613"/>
              <a:gd name="T14" fmla="*/ 6 w 549"/>
              <a:gd name="T15" fmla="*/ 140 h 613"/>
              <a:gd name="T16" fmla="*/ 0 w 549"/>
              <a:gd name="T17" fmla="*/ 197 h 613"/>
              <a:gd name="T18" fmla="*/ 6 w 549"/>
              <a:gd name="T19" fmla="*/ 216 h 613"/>
              <a:gd name="T20" fmla="*/ 8 w 549"/>
              <a:gd name="T21" fmla="*/ 220 h 613"/>
              <a:gd name="T22" fmla="*/ 39 w 549"/>
              <a:gd name="T23" fmla="*/ 256 h 613"/>
              <a:gd name="T24" fmla="*/ 78 w 549"/>
              <a:gd name="T25" fmla="*/ 283 h 613"/>
              <a:gd name="T26" fmla="*/ 122 w 549"/>
              <a:gd name="T27" fmla="*/ 282 h 613"/>
              <a:gd name="T28" fmla="*/ 167 w 549"/>
              <a:gd name="T29" fmla="*/ 267 h 613"/>
              <a:gd name="T30" fmla="*/ 201 w 549"/>
              <a:gd name="T31" fmla="*/ 283 h 613"/>
              <a:gd name="T32" fmla="*/ 216 w 549"/>
              <a:gd name="T33" fmla="*/ 309 h 613"/>
              <a:gd name="T34" fmla="*/ 210 w 549"/>
              <a:gd name="T35" fmla="*/ 325 h 613"/>
              <a:gd name="T36" fmla="*/ 238 w 549"/>
              <a:gd name="T37" fmla="*/ 374 h 613"/>
              <a:gd name="T38" fmla="*/ 249 w 549"/>
              <a:gd name="T39" fmla="*/ 414 h 613"/>
              <a:gd name="T40" fmla="*/ 247 w 549"/>
              <a:gd name="T41" fmla="*/ 496 h 613"/>
              <a:gd name="T42" fmla="*/ 253 w 549"/>
              <a:gd name="T43" fmla="*/ 513 h 613"/>
              <a:gd name="T44" fmla="*/ 285 w 549"/>
              <a:gd name="T45" fmla="*/ 587 h 613"/>
              <a:gd name="T46" fmla="*/ 287 w 549"/>
              <a:gd name="T47" fmla="*/ 609 h 613"/>
              <a:gd name="T48" fmla="*/ 299 w 549"/>
              <a:gd name="T49" fmla="*/ 613 h 613"/>
              <a:gd name="T50" fmla="*/ 336 w 549"/>
              <a:gd name="T51" fmla="*/ 607 h 613"/>
              <a:gd name="T52" fmla="*/ 358 w 549"/>
              <a:gd name="T53" fmla="*/ 600 h 613"/>
              <a:gd name="T54" fmla="*/ 391 w 549"/>
              <a:gd name="T55" fmla="*/ 559 h 613"/>
              <a:gd name="T56" fmla="*/ 398 w 549"/>
              <a:gd name="T57" fmla="*/ 536 h 613"/>
              <a:gd name="T58" fmla="*/ 420 w 549"/>
              <a:gd name="T59" fmla="*/ 521 h 613"/>
              <a:gd name="T60" fmla="*/ 415 w 549"/>
              <a:gd name="T61" fmla="*/ 485 h 613"/>
              <a:gd name="T62" fmla="*/ 464 w 549"/>
              <a:gd name="T63" fmla="*/ 439 h 613"/>
              <a:gd name="T64" fmla="*/ 462 w 549"/>
              <a:gd name="T65" fmla="*/ 415 h 613"/>
              <a:gd name="T66" fmla="*/ 464 w 549"/>
              <a:gd name="T67" fmla="*/ 404 h 613"/>
              <a:gd name="T68" fmla="*/ 451 w 549"/>
              <a:gd name="T69" fmla="*/ 363 h 613"/>
              <a:gd name="T70" fmla="*/ 507 w 549"/>
              <a:gd name="T71" fmla="*/ 302 h 613"/>
              <a:gd name="T72" fmla="*/ 549 w 549"/>
              <a:gd name="T73" fmla="*/ 225 h 613"/>
              <a:gd name="T74" fmla="*/ 516 w 549"/>
              <a:gd name="T75" fmla="*/ 229 h 613"/>
              <a:gd name="T76" fmla="*/ 511 w 549"/>
              <a:gd name="T77" fmla="*/ 229 h 613"/>
              <a:gd name="T78" fmla="*/ 505 w 549"/>
              <a:gd name="T79" fmla="*/ 229 h 613"/>
              <a:gd name="T80" fmla="*/ 484 w 549"/>
              <a:gd name="T81" fmla="*/ 222 h 613"/>
              <a:gd name="T82" fmla="*/ 468 w 549"/>
              <a:gd name="T83" fmla="*/ 198 h 613"/>
              <a:gd name="T84" fmla="*/ 448 w 549"/>
              <a:gd name="T85" fmla="*/ 171 h 613"/>
              <a:gd name="T86" fmla="*/ 435 w 549"/>
              <a:gd name="T87" fmla="*/ 142 h 613"/>
              <a:gd name="T88" fmla="*/ 397 w 549"/>
              <a:gd name="T89" fmla="*/ 73 h 613"/>
              <a:gd name="T90" fmla="*/ 413 w 549"/>
              <a:gd name="T91" fmla="*/ 87 h 613"/>
              <a:gd name="T92" fmla="*/ 418 w 549"/>
              <a:gd name="T93" fmla="*/ 69 h 613"/>
              <a:gd name="T94" fmla="*/ 413 w 549"/>
              <a:gd name="T95" fmla="*/ 56 h 613"/>
              <a:gd name="T96" fmla="*/ 390 w 549"/>
              <a:gd name="T97" fmla="*/ 55 h 613"/>
              <a:gd name="T98" fmla="*/ 338 w 549"/>
              <a:gd name="T99" fmla="*/ 51 h 613"/>
              <a:gd name="T100" fmla="*/ 320 w 549"/>
              <a:gd name="T101" fmla="*/ 42 h 613"/>
              <a:gd name="T102" fmla="*/ 313 w 549"/>
              <a:gd name="T103" fmla="*/ 41 h 613"/>
              <a:gd name="T104" fmla="*/ 297 w 549"/>
              <a:gd name="T105" fmla="*/ 59 h 613"/>
              <a:gd name="T106" fmla="*/ 246 w 549"/>
              <a:gd name="T107" fmla="*/ 41 h 613"/>
              <a:gd name="T108" fmla="*/ 225 w 549"/>
              <a:gd name="T109" fmla="*/ 27 h 613"/>
              <a:gd name="T110" fmla="*/ 225 w 549"/>
              <a:gd name="T111" fmla="*/ 10 h 613"/>
              <a:gd name="T112" fmla="*/ 225 w 549"/>
              <a:gd name="T113" fmla="*/ 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9" h="613">
                <a:moveTo>
                  <a:pt x="217" y="0"/>
                </a:moveTo>
                <a:cubicBezTo>
                  <a:pt x="211" y="0"/>
                  <a:pt x="211" y="4"/>
                  <a:pt x="205" y="4"/>
                </a:cubicBezTo>
                <a:cubicBezTo>
                  <a:pt x="202" y="4"/>
                  <a:pt x="201" y="2"/>
                  <a:pt x="197" y="2"/>
                </a:cubicBezTo>
                <a:cubicBezTo>
                  <a:pt x="193" y="2"/>
                  <a:pt x="188" y="6"/>
                  <a:pt x="185" y="6"/>
                </a:cubicBezTo>
                <a:cubicBezTo>
                  <a:pt x="183" y="6"/>
                  <a:pt x="179" y="3"/>
                  <a:pt x="175" y="3"/>
                </a:cubicBezTo>
                <a:cubicBezTo>
                  <a:pt x="162" y="3"/>
                  <a:pt x="142" y="11"/>
                  <a:pt x="130" y="17"/>
                </a:cubicBezTo>
                <a:cubicBezTo>
                  <a:pt x="127" y="18"/>
                  <a:pt x="126" y="22"/>
                  <a:pt x="120" y="22"/>
                </a:cubicBezTo>
                <a:cubicBezTo>
                  <a:pt x="110" y="22"/>
                  <a:pt x="103" y="20"/>
                  <a:pt x="96" y="15"/>
                </a:cubicBezTo>
                <a:cubicBezTo>
                  <a:pt x="93" y="17"/>
                  <a:pt x="93" y="19"/>
                  <a:pt x="90" y="22"/>
                </a:cubicBezTo>
                <a:cubicBezTo>
                  <a:pt x="91" y="22"/>
                  <a:pt x="91" y="22"/>
                  <a:pt x="91" y="22"/>
                </a:cubicBezTo>
                <a:cubicBezTo>
                  <a:pt x="84" y="31"/>
                  <a:pt x="74" y="40"/>
                  <a:pt x="67" y="49"/>
                </a:cubicBezTo>
                <a:cubicBezTo>
                  <a:pt x="61" y="56"/>
                  <a:pt x="65" y="61"/>
                  <a:pt x="62" y="71"/>
                </a:cubicBezTo>
                <a:cubicBezTo>
                  <a:pt x="61" y="76"/>
                  <a:pt x="54" y="81"/>
                  <a:pt x="49" y="84"/>
                </a:cubicBezTo>
                <a:cubicBezTo>
                  <a:pt x="44" y="87"/>
                  <a:pt x="37" y="86"/>
                  <a:pt x="33" y="91"/>
                </a:cubicBezTo>
                <a:cubicBezTo>
                  <a:pt x="26" y="101"/>
                  <a:pt x="18" y="116"/>
                  <a:pt x="14" y="127"/>
                </a:cubicBezTo>
                <a:cubicBezTo>
                  <a:pt x="13" y="131"/>
                  <a:pt x="6" y="135"/>
                  <a:pt x="6" y="140"/>
                </a:cubicBezTo>
                <a:cubicBezTo>
                  <a:pt x="6" y="152"/>
                  <a:pt x="12" y="160"/>
                  <a:pt x="12" y="172"/>
                </a:cubicBezTo>
                <a:cubicBezTo>
                  <a:pt x="12" y="179"/>
                  <a:pt x="6" y="194"/>
                  <a:pt x="0" y="197"/>
                </a:cubicBezTo>
                <a:cubicBezTo>
                  <a:pt x="2" y="201"/>
                  <a:pt x="4" y="203"/>
                  <a:pt x="4" y="207"/>
                </a:cubicBezTo>
                <a:cubicBezTo>
                  <a:pt x="4" y="209"/>
                  <a:pt x="6" y="212"/>
                  <a:pt x="6" y="216"/>
                </a:cubicBezTo>
                <a:cubicBezTo>
                  <a:pt x="5" y="216"/>
                  <a:pt x="5" y="216"/>
                  <a:pt x="5" y="216"/>
                </a:cubicBezTo>
                <a:cubicBezTo>
                  <a:pt x="6" y="218"/>
                  <a:pt x="7" y="218"/>
                  <a:pt x="8" y="220"/>
                </a:cubicBezTo>
                <a:cubicBezTo>
                  <a:pt x="8" y="221"/>
                  <a:pt x="23" y="234"/>
                  <a:pt x="25" y="236"/>
                </a:cubicBezTo>
                <a:cubicBezTo>
                  <a:pt x="32" y="241"/>
                  <a:pt x="34" y="248"/>
                  <a:pt x="39" y="256"/>
                </a:cubicBezTo>
                <a:cubicBezTo>
                  <a:pt x="45" y="265"/>
                  <a:pt x="62" y="275"/>
                  <a:pt x="70" y="281"/>
                </a:cubicBezTo>
                <a:cubicBezTo>
                  <a:pt x="71" y="282"/>
                  <a:pt x="75" y="283"/>
                  <a:pt x="78" y="283"/>
                </a:cubicBezTo>
                <a:cubicBezTo>
                  <a:pt x="89" y="283"/>
                  <a:pt x="94" y="277"/>
                  <a:pt x="105" y="277"/>
                </a:cubicBezTo>
                <a:cubicBezTo>
                  <a:pt x="111" y="277"/>
                  <a:pt x="118" y="282"/>
                  <a:pt x="122" y="282"/>
                </a:cubicBezTo>
                <a:cubicBezTo>
                  <a:pt x="126" y="282"/>
                  <a:pt x="128" y="278"/>
                  <a:pt x="132" y="277"/>
                </a:cubicBezTo>
                <a:cubicBezTo>
                  <a:pt x="143" y="273"/>
                  <a:pt x="153" y="267"/>
                  <a:pt x="167" y="267"/>
                </a:cubicBezTo>
                <a:cubicBezTo>
                  <a:pt x="179" y="267"/>
                  <a:pt x="181" y="283"/>
                  <a:pt x="189" y="283"/>
                </a:cubicBezTo>
                <a:cubicBezTo>
                  <a:pt x="192" y="283"/>
                  <a:pt x="196" y="283"/>
                  <a:pt x="201" y="283"/>
                </a:cubicBezTo>
                <a:cubicBezTo>
                  <a:pt x="211" y="283"/>
                  <a:pt x="216" y="289"/>
                  <a:pt x="219" y="295"/>
                </a:cubicBezTo>
                <a:cubicBezTo>
                  <a:pt x="216" y="297"/>
                  <a:pt x="216" y="306"/>
                  <a:pt x="216" y="309"/>
                </a:cubicBezTo>
                <a:cubicBezTo>
                  <a:pt x="216" y="310"/>
                  <a:pt x="215" y="311"/>
                  <a:pt x="216" y="313"/>
                </a:cubicBezTo>
                <a:cubicBezTo>
                  <a:pt x="214" y="315"/>
                  <a:pt x="210" y="322"/>
                  <a:pt x="210" y="325"/>
                </a:cubicBezTo>
                <a:cubicBezTo>
                  <a:pt x="210" y="338"/>
                  <a:pt x="226" y="348"/>
                  <a:pt x="233" y="357"/>
                </a:cubicBezTo>
                <a:cubicBezTo>
                  <a:pt x="237" y="362"/>
                  <a:pt x="236" y="369"/>
                  <a:pt x="238" y="374"/>
                </a:cubicBezTo>
                <a:cubicBezTo>
                  <a:pt x="241" y="381"/>
                  <a:pt x="243" y="385"/>
                  <a:pt x="245" y="398"/>
                </a:cubicBezTo>
                <a:cubicBezTo>
                  <a:pt x="246" y="404"/>
                  <a:pt x="249" y="407"/>
                  <a:pt x="249" y="414"/>
                </a:cubicBezTo>
                <a:cubicBezTo>
                  <a:pt x="249" y="429"/>
                  <a:pt x="231" y="434"/>
                  <a:pt x="231" y="453"/>
                </a:cubicBezTo>
                <a:cubicBezTo>
                  <a:pt x="231" y="472"/>
                  <a:pt x="239" y="482"/>
                  <a:pt x="247" y="496"/>
                </a:cubicBezTo>
                <a:cubicBezTo>
                  <a:pt x="250" y="500"/>
                  <a:pt x="253" y="501"/>
                  <a:pt x="253" y="505"/>
                </a:cubicBezTo>
                <a:cubicBezTo>
                  <a:pt x="253" y="507"/>
                  <a:pt x="253" y="508"/>
                  <a:pt x="253" y="513"/>
                </a:cubicBezTo>
                <a:cubicBezTo>
                  <a:pt x="253" y="538"/>
                  <a:pt x="266" y="554"/>
                  <a:pt x="276" y="572"/>
                </a:cubicBezTo>
                <a:cubicBezTo>
                  <a:pt x="278" y="574"/>
                  <a:pt x="285" y="583"/>
                  <a:pt x="285" y="587"/>
                </a:cubicBezTo>
                <a:cubicBezTo>
                  <a:pt x="285" y="590"/>
                  <a:pt x="284" y="592"/>
                  <a:pt x="282" y="595"/>
                </a:cubicBezTo>
                <a:cubicBezTo>
                  <a:pt x="284" y="597"/>
                  <a:pt x="287" y="603"/>
                  <a:pt x="287" y="609"/>
                </a:cubicBezTo>
                <a:cubicBezTo>
                  <a:pt x="287" y="609"/>
                  <a:pt x="288" y="608"/>
                  <a:pt x="290" y="607"/>
                </a:cubicBezTo>
                <a:cubicBezTo>
                  <a:pt x="291" y="611"/>
                  <a:pt x="294" y="613"/>
                  <a:pt x="299" y="613"/>
                </a:cubicBezTo>
                <a:cubicBezTo>
                  <a:pt x="309" y="613"/>
                  <a:pt x="317" y="605"/>
                  <a:pt x="328" y="605"/>
                </a:cubicBezTo>
                <a:cubicBezTo>
                  <a:pt x="332" y="605"/>
                  <a:pt x="333" y="607"/>
                  <a:pt x="336" y="607"/>
                </a:cubicBezTo>
                <a:cubicBezTo>
                  <a:pt x="339" y="607"/>
                  <a:pt x="341" y="606"/>
                  <a:pt x="345" y="605"/>
                </a:cubicBezTo>
                <a:cubicBezTo>
                  <a:pt x="346" y="600"/>
                  <a:pt x="353" y="603"/>
                  <a:pt x="358" y="600"/>
                </a:cubicBezTo>
                <a:cubicBezTo>
                  <a:pt x="369" y="595"/>
                  <a:pt x="372" y="587"/>
                  <a:pt x="379" y="578"/>
                </a:cubicBezTo>
                <a:cubicBezTo>
                  <a:pt x="384" y="572"/>
                  <a:pt x="384" y="566"/>
                  <a:pt x="391" y="559"/>
                </a:cubicBezTo>
                <a:cubicBezTo>
                  <a:pt x="394" y="556"/>
                  <a:pt x="402" y="550"/>
                  <a:pt x="402" y="542"/>
                </a:cubicBezTo>
                <a:cubicBezTo>
                  <a:pt x="402" y="539"/>
                  <a:pt x="400" y="537"/>
                  <a:pt x="398" y="536"/>
                </a:cubicBezTo>
                <a:cubicBezTo>
                  <a:pt x="401" y="529"/>
                  <a:pt x="405" y="526"/>
                  <a:pt x="412" y="523"/>
                </a:cubicBezTo>
                <a:cubicBezTo>
                  <a:pt x="414" y="522"/>
                  <a:pt x="419" y="523"/>
                  <a:pt x="420" y="521"/>
                </a:cubicBezTo>
                <a:cubicBezTo>
                  <a:pt x="422" y="518"/>
                  <a:pt x="423" y="509"/>
                  <a:pt x="423" y="504"/>
                </a:cubicBezTo>
                <a:cubicBezTo>
                  <a:pt x="423" y="496"/>
                  <a:pt x="415" y="492"/>
                  <a:pt x="415" y="485"/>
                </a:cubicBezTo>
                <a:cubicBezTo>
                  <a:pt x="415" y="482"/>
                  <a:pt x="419" y="477"/>
                  <a:pt x="423" y="477"/>
                </a:cubicBezTo>
                <a:cubicBezTo>
                  <a:pt x="426" y="458"/>
                  <a:pt x="464" y="461"/>
                  <a:pt x="464" y="439"/>
                </a:cubicBezTo>
                <a:cubicBezTo>
                  <a:pt x="464" y="436"/>
                  <a:pt x="463" y="435"/>
                  <a:pt x="461" y="433"/>
                </a:cubicBezTo>
                <a:cubicBezTo>
                  <a:pt x="461" y="425"/>
                  <a:pt x="462" y="420"/>
                  <a:pt x="462" y="415"/>
                </a:cubicBezTo>
                <a:cubicBezTo>
                  <a:pt x="462" y="408"/>
                  <a:pt x="462" y="408"/>
                  <a:pt x="462" y="408"/>
                </a:cubicBezTo>
                <a:cubicBezTo>
                  <a:pt x="462" y="408"/>
                  <a:pt x="464" y="406"/>
                  <a:pt x="464" y="404"/>
                </a:cubicBezTo>
                <a:cubicBezTo>
                  <a:pt x="464" y="398"/>
                  <a:pt x="454" y="394"/>
                  <a:pt x="454" y="384"/>
                </a:cubicBezTo>
                <a:cubicBezTo>
                  <a:pt x="454" y="376"/>
                  <a:pt x="451" y="372"/>
                  <a:pt x="451" y="363"/>
                </a:cubicBezTo>
                <a:cubicBezTo>
                  <a:pt x="451" y="355"/>
                  <a:pt x="459" y="353"/>
                  <a:pt x="461" y="346"/>
                </a:cubicBezTo>
                <a:cubicBezTo>
                  <a:pt x="468" y="321"/>
                  <a:pt x="488" y="316"/>
                  <a:pt x="507" y="302"/>
                </a:cubicBezTo>
                <a:cubicBezTo>
                  <a:pt x="517" y="293"/>
                  <a:pt x="521" y="283"/>
                  <a:pt x="529" y="272"/>
                </a:cubicBezTo>
                <a:cubicBezTo>
                  <a:pt x="536" y="262"/>
                  <a:pt x="549" y="241"/>
                  <a:pt x="549" y="225"/>
                </a:cubicBezTo>
                <a:cubicBezTo>
                  <a:pt x="549" y="223"/>
                  <a:pt x="548" y="223"/>
                  <a:pt x="547" y="221"/>
                </a:cubicBezTo>
                <a:cubicBezTo>
                  <a:pt x="537" y="223"/>
                  <a:pt x="527" y="228"/>
                  <a:pt x="516" y="229"/>
                </a:cubicBezTo>
                <a:cubicBezTo>
                  <a:pt x="515" y="229"/>
                  <a:pt x="515" y="230"/>
                  <a:pt x="514" y="230"/>
                </a:cubicBezTo>
                <a:cubicBezTo>
                  <a:pt x="513" y="230"/>
                  <a:pt x="512" y="229"/>
                  <a:pt x="511" y="229"/>
                </a:cubicBezTo>
                <a:cubicBezTo>
                  <a:pt x="510" y="229"/>
                  <a:pt x="509" y="229"/>
                  <a:pt x="508" y="229"/>
                </a:cubicBezTo>
                <a:cubicBezTo>
                  <a:pt x="507" y="229"/>
                  <a:pt x="506" y="229"/>
                  <a:pt x="505" y="229"/>
                </a:cubicBezTo>
                <a:cubicBezTo>
                  <a:pt x="501" y="231"/>
                  <a:pt x="501" y="234"/>
                  <a:pt x="496" y="234"/>
                </a:cubicBezTo>
                <a:cubicBezTo>
                  <a:pt x="491" y="234"/>
                  <a:pt x="488" y="225"/>
                  <a:pt x="484" y="222"/>
                </a:cubicBezTo>
                <a:cubicBezTo>
                  <a:pt x="487" y="219"/>
                  <a:pt x="484" y="218"/>
                  <a:pt x="484" y="213"/>
                </a:cubicBezTo>
                <a:cubicBezTo>
                  <a:pt x="475" y="213"/>
                  <a:pt x="472" y="202"/>
                  <a:pt x="468" y="198"/>
                </a:cubicBezTo>
                <a:cubicBezTo>
                  <a:pt x="463" y="195"/>
                  <a:pt x="460" y="194"/>
                  <a:pt x="455" y="190"/>
                </a:cubicBezTo>
                <a:cubicBezTo>
                  <a:pt x="450" y="185"/>
                  <a:pt x="453" y="177"/>
                  <a:pt x="448" y="171"/>
                </a:cubicBezTo>
                <a:cubicBezTo>
                  <a:pt x="444" y="165"/>
                  <a:pt x="438" y="165"/>
                  <a:pt x="435" y="157"/>
                </a:cubicBezTo>
                <a:cubicBezTo>
                  <a:pt x="435" y="142"/>
                  <a:pt x="435" y="142"/>
                  <a:pt x="435" y="142"/>
                </a:cubicBezTo>
                <a:cubicBezTo>
                  <a:pt x="431" y="139"/>
                  <a:pt x="423" y="126"/>
                  <a:pt x="424" y="121"/>
                </a:cubicBezTo>
                <a:cubicBezTo>
                  <a:pt x="397" y="73"/>
                  <a:pt x="397" y="73"/>
                  <a:pt x="397" y="73"/>
                </a:cubicBezTo>
                <a:cubicBezTo>
                  <a:pt x="397" y="68"/>
                  <a:pt x="397" y="68"/>
                  <a:pt x="397" y="68"/>
                </a:cubicBezTo>
                <a:cubicBezTo>
                  <a:pt x="402" y="73"/>
                  <a:pt x="407" y="86"/>
                  <a:pt x="413" y="87"/>
                </a:cubicBezTo>
                <a:cubicBezTo>
                  <a:pt x="414" y="84"/>
                  <a:pt x="417" y="77"/>
                  <a:pt x="418" y="73"/>
                </a:cubicBezTo>
                <a:cubicBezTo>
                  <a:pt x="418" y="71"/>
                  <a:pt x="418" y="70"/>
                  <a:pt x="418" y="69"/>
                </a:cubicBezTo>
                <a:cubicBezTo>
                  <a:pt x="414" y="59"/>
                  <a:pt x="414" y="59"/>
                  <a:pt x="414" y="59"/>
                </a:cubicBezTo>
                <a:cubicBezTo>
                  <a:pt x="413" y="58"/>
                  <a:pt x="413" y="57"/>
                  <a:pt x="413" y="56"/>
                </a:cubicBezTo>
                <a:cubicBezTo>
                  <a:pt x="409" y="57"/>
                  <a:pt x="409" y="58"/>
                  <a:pt x="405" y="58"/>
                </a:cubicBezTo>
                <a:cubicBezTo>
                  <a:pt x="399" y="58"/>
                  <a:pt x="395" y="55"/>
                  <a:pt x="390" y="55"/>
                </a:cubicBezTo>
                <a:cubicBezTo>
                  <a:pt x="381" y="55"/>
                  <a:pt x="378" y="59"/>
                  <a:pt x="369" y="59"/>
                </a:cubicBezTo>
                <a:cubicBezTo>
                  <a:pt x="360" y="59"/>
                  <a:pt x="347" y="55"/>
                  <a:pt x="338" y="51"/>
                </a:cubicBezTo>
                <a:cubicBezTo>
                  <a:pt x="333" y="50"/>
                  <a:pt x="327" y="52"/>
                  <a:pt x="324" y="48"/>
                </a:cubicBezTo>
                <a:cubicBezTo>
                  <a:pt x="323" y="47"/>
                  <a:pt x="320" y="46"/>
                  <a:pt x="320" y="42"/>
                </a:cubicBezTo>
                <a:cubicBezTo>
                  <a:pt x="314" y="42"/>
                  <a:pt x="314" y="42"/>
                  <a:pt x="314" y="42"/>
                </a:cubicBezTo>
                <a:cubicBezTo>
                  <a:pt x="313" y="41"/>
                  <a:pt x="313" y="41"/>
                  <a:pt x="313" y="41"/>
                </a:cubicBezTo>
                <a:cubicBezTo>
                  <a:pt x="304" y="44"/>
                  <a:pt x="297" y="44"/>
                  <a:pt x="297" y="53"/>
                </a:cubicBezTo>
                <a:cubicBezTo>
                  <a:pt x="297" y="55"/>
                  <a:pt x="297" y="57"/>
                  <a:pt x="297" y="59"/>
                </a:cubicBezTo>
                <a:cubicBezTo>
                  <a:pt x="297" y="60"/>
                  <a:pt x="294" y="63"/>
                  <a:pt x="292" y="63"/>
                </a:cubicBezTo>
                <a:cubicBezTo>
                  <a:pt x="271" y="63"/>
                  <a:pt x="264" y="41"/>
                  <a:pt x="246" y="41"/>
                </a:cubicBezTo>
                <a:cubicBezTo>
                  <a:pt x="244" y="41"/>
                  <a:pt x="241" y="41"/>
                  <a:pt x="238" y="41"/>
                </a:cubicBezTo>
                <a:cubicBezTo>
                  <a:pt x="233" y="41"/>
                  <a:pt x="225" y="34"/>
                  <a:pt x="225" y="27"/>
                </a:cubicBezTo>
                <a:cubicBezTo>
                  <a:pt x="225" y="23"/>
                  <a:pt x="229" y="21"/>
                  <a:pt x="229" y="17"/>
                </a:cubicBezTo>
                <a:cubicBezTo>
                  <a:pt x="229" y="14"/>
                  <a:pt x="225" y="13"/>
                  <a:pt x="225" y="10"/>
                </a:cubicBezTo>
                <a:cubicBezTo>
                  <a:pt x="225" y="7"/>
                  <a:pt x="229" y="7"/>
                  <a:pt x="229" y="3"/>
                </a:cubicBezTo>
                <a:cubicBezTo>
                  <a:pt x="228" y="3"/>
                  <a:pt x="227" y="5"/>
                  <a:pt x="225" y="5"/>
                </a:cubicBezTo>
                <a:cubicBezTo>
                  <a:pt x="221" y="5"/>
                  <a:pt x="222" y="0"/>
                  <a:pt x="217" y="0"/>
                </a:cubicBezTo>
              </a:path>
            </a:pathLst>
          </a:custGeom>
          <a:solidFill>
            <a:schemeClr val="accent3"/>
          </a:solidFill>
          <a:ln>
            <a:noFill/>
          </a:ln>
        </p:spPr>
        <p:txBody>
          <a:bodyPr/>
          <a:lstStyle/>
          <a:p>
            <a:pPr eaLnBrk="1" fontAlgn="auto" hangingPunct="1">
              <a:spcBef>
                <a:spcPts val="0"/>
              </a:spcBef>
              <a:spcAft>
                <a:spcPts val="0"/>
              </a:spcAft>
              <a:defRPr/>
            </a:pPr>
            <a:endParaRPr lang="en-A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828" name="Freeform 36"/>
          <p:cNvSpPr>
            <a:spLocks/>
          </p:cNvSpPr>
          <p:nvPr/>
        </p:nvSpPr>
        <p:spPr bwMode="auto">
          <a:xfrm>
            <a:off x="4575175" y="2173288"/>
            <a:ext cx="3041650" cy="2525712"/>
          </a:xfrm>
          <a:custGeom>
            <a:avLst/>
            <a:gdLst>
              <a:gd name="T0" fmla="*/ 2147483646 w 325"/>
              <a:gd name="T1" fmla="*/ 956811869 h 245"/>
              <a:gd name="T2" fmla="*/ 2147483646 w 325"/>
              <a:gd name="T3" fmla="*/ 2147483646 h 245"/>
              <a:gd name="T4" fmla="*/ 2147483646 w 325"/>
              <a:gd name="T5" fmla="*/ 2147483646 h 245"/>
              <a:gd name="T6" fmla="*/ 2147483646 w 325"/>
              <a:gd name="T7" fmla="*/ 2147483646 h 245"/>
              <a:gd name="T8" fmla="*/ 2147483646 w 325"/>
              <a:gd name="T9" fmla="*/ 1594683012 h 245"/>
              <a:gd name="T10" fmla="*/ 2147483646 w 325"/>
              <a:gd name="T11" fmla="*/ 1275752595 h 245"/>
              <a:gd name="T12" fmla="*/ 2147483646 w 325"/>
              <a:gd name="T13" fmla="*/ 1169435583 h 245"/>
              <a:gd name="T14" fmla="*/ 2147483646 w 325"/>
              <a:gd name="T15" fmla="*/ 2019940749 h 245"/>
              <a:gd name="T16" fmla="*/ 2147483646 w 325"/>
              <a:gd name="T17" fmla="*/ 2147483646 h 245"/>
              <a:gd name="T18" fmla="*/ 2147483646 w 325"/>
              <a:gd name="T19" fmla="*/ 2147483646 h 245"/>
              <a:gd name="T20" fmla="*/ 2147483646 w 325"/>
              <a:gd name="T21" fmla="*/ 2147483646 h 245"/>
              <a:gd name="T22" fmla="*/ 2147483646 w 325"/>
              <a:gd name="T23" fmla="*/ 2147483646 h 245"/>
              <a:gd name="T24" fmla="*/ 2147483646 w 325"/>
              <a:gd name="T25" fmla="*/ 2147483646 h 245"/>
              <a:gd name="T26" fmla="*/ 2147483646 w 325"/>
              <a:gd name="T27" fmla="*/ 2147483646 h 245"/>
              <a:gd name="T28" fmla="*/ 1839599279 w 325"/>
              <a:gd name="T29" fmla="*/ 2147483646 h 245"/>
              <a:gd name="T30" fmla="*/ 437997600 w 325"/>
              <a:gd name="T31" fmla="*/ 2147483646 h 245"/>
              <a:gd name="T32" fmla="*/ 175199040 w 325"/>
              <a:gd name="T33" fmla="*/ 2147483646 h 245"/>
              <a:gd name="T34" fmla="*/ 525597120 w 325"/>
              <a:gd name="T35" fmla="*/ 2147483646 h 245"/>
              <a:gd name="T36" fmla="*/ 87599520 w 325"/>
              <a:gd name="T37" fmla="*/ 2147483646 h 245"/>
              <a:gd name="T38" fmla="*/ 1314002159 w 325"/>
              <a:gd name="T39" fmla="*/ 2147483646 h 245"/>
              <a:gd name="T40" fmla="*/ 1226402639 w 325"/>
              <a:gd name="T41" fmla="*/ 2147483646 h 245"/>
              <a:gd name="T42" fmla="*/ 2147483646 w 325"/>
              <a:gd name="T43" fmla="*/ 2147483646 h 245"/>
              <a:gd name="T44" fmla="*/ 2147483646 w 325"/>
              <a:gd name="T45" fmla="*/ 2147483646 h 245"/>
              <a:gd name="T46" fmla="*/ 2147483646 w 325"/>
              <a:gd name="T47" fmla="*/ 2147483646 h 245"/>
              <a:gd name="T48" fmla="*/ 2147483646 w 325"/>
              <a:gd name="T49" fmla="*/ 2147483646 h 245"/>
              <a:gd name="T50" fmla="*/ 2147483646 w 325"/>
              <a:gd name="T51" fmla="*/ 2147483646 h 245"/>
              <a:gd name="T52" fmla="*/ 2147483646 w 325"/>
              <a:gd name="T53" fmla="*/ 2147483646 h 245"/>
              <a:gd name="T54" fmla="*/ 2147483646 w 325"/>
              <a:gd name="T55" fmla="*/ 2147483646 h 245"/>
              <a:gd name="T56" fmla="*/ 2147483646 w 325"/>
              <a:gd name="T57" fmla="*/ 2147483646 h 245"/>
              <a:gd name="T58" fmla="*/ 2147483646 w 325"/>
              <a:gd name="T59" fmla="*/ 2147483646 h 245"/>
              <a:gd name="T60" fmla="*/ 2147483646 w 325"/>
              <a:gd name="T61" fmla="*/ 2147483646 h 245"/>
              <a:gd name="T62" fmla="*/ 2147483646 w 325"/>
              <a:gd name="T63" fmla="*/ 2147483646 h 245"/>
              <a:gd name="T64" fmla="*/ 2147483646 w 325"/>
              <a:gd name="T65" fmla="*/ 2147483646 h 245"/>
              <a:gd name="T66" fmla="*/ 2147483646 w 325"/>
              <a:gd name="T67" fmla="*/ 2147483646 h 245"/>
              <a:gd name="T68" fmla="*/ 2147483646 w 325"/>
              <a:gd name="T69" fmla="*/ 2147483646 h 245"/>
              <a:gd name="T70" fmla="*/ 2147483646 w 325"/>
              <a:gd name="T71" fmla="*/ 2147483646 h 245"/>
              <a:gd name="T72" fmla="*/ 2147483646 w 325"/>
              <a:gd name="T73" fmla="*/ 2147483646 h 245"/>
              <a:gd name="T74" fmla="*/ 2147483646 w 325"/>
              <a:gd name="T75" fmla="*/ 2147483646 h 245"/>
              <a:gd name="T76" fmla="*/ 2147483646 w 325"/>
              <a:gd name="T77" fmla="*/ 2147483646 h 245"/>
              <a:gd name="T78" fmla="*/ 2147483646 w 325"/>
              <a:gd name="T79" fmla="*/ 2147483646 h 245"/>
              <a:gd name="T80" fmla="*/ 2147483646 w 325"/>
              <a:gd name="T81" fmla="*/ 2147483646 h 245"/>
              <a:gd name="T82" fmla="*/ 2147483646 w 325"/>
              <a:gd name="T83" fmla="*/ 0 h 24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25" h="245">
                <a:moveTo>
                  <a:pt x="238" y="0"/>
                </a:moveTo>
                <a:cubicBezTo>
                  <a:pt x="234" y="2"/>
                  <a:pt x="235" y="6"/>
                  <a:pt x="230" y="9"/>
                </a:cubicBezTo>
                <a:cubicBezTo>
                  <a:pt x="230" y="35"/>
                  <a:pt x="230" y="35"/>
                  <a:pt x="230" y="35"/>
                </a:cubicBezTo>
                <a:cubicBezTo>
                  <a:pt x="229" y="41"/>
                  <a:pt x="227" y="58"/>
                  <a:pt x="219" y="58"/>
                </a:cubicBezTo>
                <a:cubicBezTo>
                  <a:pt x="213" y="58"/>
                  <a:pt x="212" y="52"/>
                  <a:pt x="208" y="50"/>
                </a:cubicBezTo>
                <a:cubicBezTo>
                  <a:pt x="201" y="47"/>
                  <a:pt x="196" y="46"/>
                  <a:pt x="189" y="43"/>
                </a:cubicBezTo>
                <a:cubicBezTo>
                  <a:pt x="188" y="43"/>
                  <a:pt x="188" y="39"/>
                  <a:pt x="186" y="37"/>
                </a:cubicBezTo>
                <a:cubicBezTo>
                  <a:pt x="184" y="36"/>
                  <a:pt x="180" y="37"/>
                  <a:pt x="180" y="35"/>
                </a:cubicBezTo>
                <a:cubicBezTo>
                  <a:pt x="184" y="21"/>
                  <a:pt x="184" y="21"/>
                  <a:pt x="184" y="21"/>
                </a:cubicBezTo>
                <a:cubicBezTo>
                  <a:pt x="186" y="19"/>
                  <a:pt x="190" y="19"/>
                  <a:pt x="190" y="15"/>
                </a:cubicBezTo>
                <a:cubicBezTo>
                  <a:pt x="190" y="13"/>
                  <a:pt x="186" y="10"/>
                  <a:pt x="185" y="10"/>
                </a:cubicBezTo>
                <a:cubicBezTo>
                  <a:pt x="182" y="10"/>
                  <a:pt x="180" y="12"/>
                  <a:pt x="177" y="12"/>
                </a:cubicBezTo>
                <a:cubicBezTo>
                  <a:pt x="167" y="12"/>
                  <a:pt x="161" y="8"/>
                  <a:pt x="151" y="4"/>
                </a:cubicBezTo>
                <a:cubicBezTo>
                  <a:pt x="152" y="7"/>
                  <a:pt x="155" y="8"/>
                  <a:pt x="156" y="11"/>
                </a:cubicBezTo>
                <a:cubicBezTo>
                  <a:pt x="156" y="11"/>
                  <a:pt x="153" y="13"/>
                  <a:pt x="151" y="13"/>
                </a:cubicBezTo>
                <a:cubicBezTo>
                  <a:pt x="146" y="13"/>
                  <a:pt x="135" y="15"/>
                  <a:pt x="135" y="19"/>
                </a:cubicBezTo>
                <a:cubicBezTo>
                  <a:pt x="135" y="23"/>
                  <a:pt x="131" y="25"/>
                  <a:pt x="131" y="29"/>
                </a:cubicBezTo>
                <a:cubicBezTo>
                  <a:pt x="131" y="32"/>
                  <a:pt x="132" y="34"/>
                  <a:pt x="130" y="36"/>
                </a:cubicBezTo>
                <a:cubicBezTo>
                  <a:pt x="129" y="36"/>
                  <a:pt x="127" y="34"/>
                  <a:pt x="126" y="34"/>
                </a:cubicBezTo>
                <a:cubicBezTo>
                  <a:pt x="123" y="34"/>
                  <a:pt x="121" y="35"/>
                  <a:pt x="120" y="37"/>
                </a:cubicBezTo>
                <a:cubicBezTo>
                  <a:pt x="119" y="32"/>
                  <a:pt x="116" y="26"/>
                  <a:pt x="111" y="26"/>
                </a:cubicBezTo>
                <a:cubicBezTo>
                  <a:pt x="105" y="26"/>
                  <a:pt x="104" y="32"/>
                  <a:pt x="96" y="32"/>
                </a:cubicBezTo>
                <a:cubicBezTo>
                  <a:pt x="96" y="38"/>
                  <a:pt x="90" y="39"/>
                  <a:pt x="90" y="47"/>
                </a:cubicBezTo>
                <a:cubicBezTo>
                  <a:pt x="88" y="47"/>
                  <a:pt x="86" y="46"/>
                  <a:pt x="84" y="45"/>
                </a:cubicBezTo>
                <a:cubicBezTo>
                  <a:pt x="83" y="48"/>
                  <a:pt x="84" y="52"/>
                  <a:pt x="81" y="54"/>
                </a:cubicBezTo>
                <a:cubicBezTo>
                  <a:pt x="80" y="52"/>
                  <a:pt x="78" y="51"/>
                  <a:pt x="77" y="49"/>
                </a:cubicBezTo>
                <a:cubicBezTo>
                  <a:pt x="74" y="50"/>
                  <a:pt x="73" y="53"/>
                  <a:pt x="73" y="56"/>
                </a:cubicBezTo>
                <a:cubicBezTo>
                  <a:pt x="73" y="58"/>
                  <a:pt x="73" y="59"/>
                  <a:pt x="73" y="61"/>
                </a:cubicBezTo>
                <a:cubicBezTo>
                  <a:pt x="73" y="70"/>
                  <a:pt x="50" y="78"/>
                  <a:pt x="40" y="80"/>
                </a:cubicBezTo>
                <a:cubicBezTo>
                  <a:pt x="34" y="81"/>
                  <a:pt x="24" y="81"/>
                  <a:pt x="21" y="85"/>
                </a:cubicBezTo>
                <a:cubicBezTo>
                  <a:pt x="18" y="88"/>
                  <a:pt x="11" y="95"/>
                  <a:pt x="6" y="95"/>
                </a:cubicBezTo>
                <a:cubicBezTo>
                  <a:pt x="6" y="95"/>
                  <a:pt x="6" y="93"/>
                  <a:pt x="5" y="93"/>
                </a:cubicBezTo>
                <a:cubicBezTo>
                  <a:pt x="4" y="93"/>
                  <a:pt x="2" y="94"/>
                  <a:pt x="2" y="96"/>
                </a:cubicBezTo>
                <a:cubicBezTo>
                  <a:pt x="2" y="103"/>
                  <a:pt x="2" y="104"/>
                  <a:pt x="2" y="112"/>
                </a:cubicBezTo>
                <a:cubicBezTo>
                  <a:pt x="2" y="119"/>
                  <a:pt x="6" y="123"/>
                  <a:pt x="6" y="127"/>
                </a:cubicBezTo>
                <a:cubicBezTo>
                  <a:pt x="6" y="129"/>
                  <a:pt x="6" y="130"/>
                  <a:pt x="6" y="131"/>
                </a:cubicBezTo>
                <a:cubicBezTo>
                  <a:pt x="5" y="130"/>
                  <a:pt x="4" y="129"/>
                  <a:pt x="3" y="127"/>
                </a:cubicBezTo>
                <a:cubicBezTo>
                  <a:pt x="2" y="129"/>
                  <a:pt x="2" y="130"/>
                  <a:pt x="1" y="131"/>
                </a:cubicBezTo>
                <a:cubicBezTo>
                  <a:pt x="0" y="135"/>
                  <a:pt x="6" y="136"/>
                  <a:pt x="7" y="141"/>
                </a:cubicBezTo>
                <a:cubicBezTo>
                  <a:pt x="11" y="152"/>
                  <a:pt x="12" y="156"/>
                  <a:pt x="15" y="168"/>
                </a:cubicBezTo>
                <a:cubicBezTo>
                  <a:pt x="16" y="173"/>
                  <a:pt x="21" y="178"/>
                  <a:pt x="21" y="186"/>
                </a:cubicBezTo>
                <a:cubicBezTo>
                  <a:pt x="21" y="192"/>
                  <a:pt x="14" y="194"/>
                  <a:pt x="14" y="199"/>
                </a:cubicBezTo>
                <a:cubicBezTo>
                  <a:pt x="14" y="203"/>
                  <a:pt x="28" y="209"/>
                  <a:pt x="33" y="209"/>
                </a:cubicBezTo>
                <a:cubicBezTo>
                  <a:pt x="45" y="209"/>
                  <a:pt x="49" y="199"/>
                  <a:pt x="59" y="199"/>
                </a:cubicBezTo>
                <a:cubicBezTo>
                  <a:pt x="62" y="199"/>
                  <a:pt x="62" y="198"/>
                  <a:pt x="64" y="198"/>
                </a:cubicBezTo>
                <a:cubicBezTo>
                  <a:pt x="65" y="198"/>
                  <a:pt x="66" y="198"/>
                  <a:pt x="67" y="199"/>
                </a:cubicBezTo>
                <a:cubicBezTo>
                  <a:pt x="74" y="199"/>
                  <a:pt x="78" y="198"/>
                  <a:pt x="84" y="197"/>
                </a:cubicBezTo>
                <a:cubicBezTo>
                  <a:pt x="87" y="183"/>
                  <a:pt x="104" y="188"/>
                  <a:pt x="119" y="183"/>
                </a:cubicBezTo>
                <a:cubicBezTo>
                  <a:pt x="125" y="181"/>
                  <a:pt x="127" y="177"/>
                  <a:pt x="137" y="177"/>
                </a:cubicBezTo>
                <a:cubicBezTo>
                  <a:pt x="146" y="177"/>
                  <a:pt x="163" y="179"/>
                  <a:pt x="168" y="185"/>
                </a:cubicBezTo>
                <a:cubicBezTo>
                  <a:pt x="170" y="188"/>
                  <a:pt x="176" y="202"/>
                  <a:pt x="178" y="202"/>
                </a:cubicBezTo>
                <a:cubicBezTo>
                  <a:pt x="178" y="202"/>
                  <a:pt x="177" y="207"/>
                  <a:pt x="180" y="207"/>
                </a:cubicBezTo>
                <a:cubicBezTo>
                  <a:pt x="186" y="207"/>
                  <a:pt x="193" y="192"/>
                  <a:pt x="198" y="187"/>
                </a:cubicBezTo>
                <a:cubicBezTo>
                  <a:pt x="199" y="192"/>
                  <a:pt x="197" y="206"/>
                  <a:pt x="190" y="208"/>
                </a:cubicBezTo>
                <a:cubicBezTo>
                  <a:pt x="190" y="209"/>
                  <a:pt x="192" y="211"/>
                  <a:pt x="193" y="211"/>
                </a:cubicBezTo>
                <a:cubicBezTo>
                  <a:pt x="197" y="211"/>
                  <a:pt x="198" y="205"/>
                  <a:pt x="200" y="204"/>
                </a:cubicBezTo>
                <a:cubicBezTo>
                  <a:pt x="200" y="203"/>
                  <a:pt x="201" y="202"/>
                  <a:pt x="201" y="201"/>
                </a:cubicBezTo>
                <a:cubicBezTo>
                  <a:pt x="202" y="203"/>
                  <a:pt x="204" y="204"/>
                  <a:pt x="204" y="207"/>
                </a:cubicBezTo>
                <a:cubicBezTo>
                  <a:pt x="204" y="210"/>
                  <a:pt x="202" y="212"/>
                  <a:pt x="202" y="213"/>
                </a:cubicBezTo>
                <a:cubicBezTo>
                  <a:pt x="205" y="213"/>
                  <a:pt x="205" y="213"/>
                  <a:pt x="205" y="213"/>
                </a:cubicBezTo>
                <a:cubicBezTo>
                  <a:pt x="207" y="213"/>
                  <a:pt x="209" y="212"/>
                  <a:pt x="211" y="211"/>
                </a:cubicBezTo>
                <a:cubicBezTo>
                  <a:pt x="211" y="213"/>
                  <a:pt x="211" y="213"/>
                  <a:pt x="211" y="213"/>
                </a:cubicBezTo>
                <a:cubicBezTo>
                  <a:pt x="211" y="216"/>
                  <a:pt x="215" y="220"/>
                  <a:pt x="215" y="224"/>
                </a:cubicBezTo>
                <a:cubicBezTo>
                  <a:pt x="215" y="236"/>
                  <a:pt x="233" y="243"/>
                  <a:pt x="244" y="243"/>
                </a:cubicBezTo>
                <a:cubicBezTo>
                  <a:pt x="251" y="243"/>
                  <a:pt x="249" y="237"/>
                  <a:pt x="255" y="237"/>
                </a:cubicBezTo>
                <a:cubicBezTo>
                  <a:pt x="256" y="239"/>
                  <a:pt x="267" y="245"/>
                  <a:pt x="269" y="245"/>
                </a:cubicBezTo>
                <a:cubicBezTo>
                  <a:pt x="272" y="232"/>
                  <a:pt x="295" y="238"/>
                  <a:pt x="298" y="225"/>
                </a:cubicBezTo>
                <a:cubicBezTo>
                  <a:pt x="298" y="225"/>
                  <a:pt x="298" y="225"/>
                  <a:pt x="298" y="225"/>
                </a:cubicBezTo>
                <a:cubicBezTo>
                  <a:pt x="298" y="215"/>
                  <a:pt x="304" y="207"/>
                  <a:pt x="306" y="200"/>
                </a:cubicBezTo>
                <a:cubicBezTo>
                  <a:pt x="309" y="191"/>
                  <a:pt x="314" y="188"/>
                  <a:pt x="319" y="180"/>
                </a:cubicBezTo>
                <a:cubicBezTo>
                  <a:pt x="321" y="178"/>
                  <a:pt x="320" y="177"/>
                  <a:pt x="321" y="174"/>
                </a:cubicBezTo>
                <a:cubicBezTo>
                  <a:pt x="321" y="166"/>
                  <a:pt x="321" y="166"/>
                  <a:pt x="321" y="166"/>
                </a:cubicBezTo>
                <a:cubicBezTo>
                  <a:pt x="324" y="164"/>
                  <a:pt x="325" y="155"/>
                  <a:pt x="325" y="149"/>
                </a:cubicBezTo>
                <a:cubicBezTo>
                  <a:pt x="325" y="140"/>
                  <a:pt x="323" y="125"/>
                  <a:pt x="318" y="119"/>
                </a:cubicBezTo>
                <a:cubicBezTo>
                  <a:pt x="318" y="118"/>
                  <a:pt x="318" y="118"/>
                  <a:pt x="318" y="118"/>
                </a:cubicBezTo>
                <a:cubicBezTo>
                  <a:pt x="313" y="113"/>
                  <a:pt x="302" y="108"/>
                  <a:pt x="302" y="97"/>
                </a:cubicBezTo>
                <a:cubicBezTo>
                  <a:pt x="299" y="97"/>
                  <a:pt x="294" y="97"/>
                  <a:pt x="293" y="93"/>
                </a:cubicBezTo>
                <a:cubicBezTo>
                  <a:pt x="292" y="89"/>
                  <a:pt x="291" y="84"/>
                  <a:pt x="288" y="80"/>
                </a:cubicBezTo>
                <a:cubicBezTo>
                  <a:pt x="283" y="76"/>
                  <a:pt x="271" y="73"/>
                  <a:pt x="269" y="66"/>
                </a:cubicBezTo>
                <a:cubicBezTo>
                  <a:pt x="266" y="59"/>
                  <a:pt x="264" y="56"/>
                  <a:pt x="262" y="48"/>
                </a:cubicBezTo>
                <a:cubicBezTo>
                  <a:pt x="260" y="43"/>
                  <a:pt x="260" y="34"/>
                  <a:pt x="257" y="32"/>
                </a:cubicBezTo>
                <a:cubicBezTo>
                  <a:pt x="256" y="32"/>
                  <a:pt x="250" y="30"/>
                  <a:pt x="247" y="29"/>
                </a:cubicBezTo>
                <a:cubicBezTo>
                  <a:pt x="244" y="27"/>
                  <a:pt x="246" y="22"/>
                  <a:pt x="245" y="18"/>
                </a:cubicBezTo>
                <a:cubicBezTo>
                  <a:pt x="243" y="12"/>
                  <a:pt x="239" y="7"/>
                  <a:pt x="238"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829" name="Freeform 103"/>
          <p:cNvSpPr>
            <a:spLocks/>
          </p:cNvSpPr>
          <p:nvPr/>
        </p:nvSpPr>
        <p:spPr bwMode="auto">
          <a:xfrm>
            <a:off x="1620838" y="2122488"/>
            <a:ext cx="1597025" cy="2841625"/>
          </a:xfrm>
          <a:custGeom>
            <a:avLst/>
            <a:gdLst>
              <a:gd name="T0" fmla="*/ 816156432 w 375"/>
              <a:gd name="T1" fmla="*/ 395876814 h 606"/>
              <a:gd name="T2" fmla="*/ 652923442 w 375"/>
              <a:gd name="T3" fmla="*/ 725772595 h 606"/>
              <a:gd name="T4" fmla="*/ 471556766 w 375"/>
              <a:gd name="T5" fmla="*/ 857729970 h 606"/>
              <a:gd name="T6" fmla="*/ 562242233 w 375"/>
              <a:gd name="T7" fmla="*/ 1407556272 h 606"/>
              <a:gd name="T8" fmla="*/ 562242233 w 375"/>
              <a:gd name="T9" fmla="*/ 1451545190 h 606"/>
              <a:gd name="T10" fmla="*/ 163232990 w 375"/>
              <a:gd name="T11" fmla="*/ 2089344639 h 606"/>
              <a:gd name="T12" fmla="*/ 199504622 w 375"/>
              <a:gd name="T13" fmla="*/ 2147483646 h 606"/>
              <a:gd name="T14" fmla="*/ 199504622 w 375"/>
              <a:gd name="T15" fmla="*/ 2147483646 h 606"/>
              <a:gd name="T16" fmla="*/ 616651810 w 375"/>
              <a:gd name="T17" fmla="*/ 2147483646 h 606"/>
              <a:gd name="T18" fmla="*/ 1215165676 w 375"/>
              <a:gd name="T19" fmla="*/ 2147483646 h 606"/>
              <a:gd name="T20" fmla="*/ 1614174919 w 375"/>
              <a:gd name="T21" fmla="*/ 2147483646 h 606"/>
              <a:gd name="T22" fmla="*/ 1450941929 w 375"/>
              <a:gd name="T23" fmla="*/ 2147483646 h 606"/>
              <a:gd name="T24" fmla="*/ 1323984830 w 375"/>
              <a:gd name="T25" fmla="*/ 2147483646 h 606"/>
              <a:gd name="T26" fmla="*/ 1215165676 w 375"/>
              <a:gd name="T27" fmla="*/ 2147483646 h 606"/>
              <a:gd name="T28" fmla="*/ 1251437307 w 375"/>
              <a:gd name="T29" fmla="*/ 2147483646 h 606"/>
              <a:gd name="T30" fmla="*/ 1124480208 w 375"/>
              <a:gd name="T31" fmla="*/ 2147483646 h 606"/>
              <a:gd name="T32" fmla="*/ 943113532 w 375"/>
              <a:gd name="T33" fmla="*/ 2147483646 h 606"/>
              <a:gd name="T34" fmla="*/ 979385163 w 375"/>
              <a:gd name="T35" fmla="*/ 2147483646 h 606"/>
              <a:gd name="T36" fmla="*/ 1015661054 w 375"/>
              <a:gd name="T37" fmla="*/ 2147483646 h 606"/>
              <a:gd name="T38" fmla="*/ 1469079874 w 375"/>
              <a:gd name="T39" fmla="*/ 2147483646 h 606"/>
              <a:gd name="T40" fmla="*/ 2013184163 w 375"/>
              <a:gd name="T41" fmla="*/ 2147483646 h 606"/>
              <a:gd name="T42" fmla="*/ 2147483646 w 375"/>
              <a:gd name="T43" fmla="*/ 2147483646 h 606"/>
              <a:gd name="T44" fmla="*/ 1868089118 w 375"/>
              <a:gd name="T45" fmla="*/ 2147483646 h 606"/>
              <a:gd name="T46" fmla="*/ 2067593740 w 375"/>
              <a:gd name="T47" fmla="*/ 2147483646 h 606"/>
              <a:gd name="T48" fmla="*/ 2147483646 w 375"/>
              <a:gd name="T49" fmla="*/ 2147483646 h 606"/>
              <a:gd name="T50" fmla="*/ 2147483646 w 375"/>
              <a:gd name="T51" fmla="*/ 2147483646 h 606"/>
              <a:gd name="T52" fmla="*/ 2147483646 w 375"/>
              <a:gd name="T53" fmla="*/ 2147483646 h 606"/>
              <a:gd name="T54" fmla="*/ 2147483646 w 375"/>
              <a:gd name="T55" fmla="*/ 2147483646 h 606"/>
              <a:gd name="T56" fmla="*/ 2147483646 w 375"/>
              <a:gd name="T57" fmla="*/ 2147483646 h 606"/>
              <a:gd name="T58" fmla="*/ 2147483646 w 375"/>
              <a:gd name="T59" fmla="*/ 2147483646 h 606"/>
              <a:gd name="T60" fmla="*/ 2147483646 w 375"/>
              <a:gd name="T61" fmla="*/ 2147483646 h 606"/>
              <a:gd name="T62" fmla="*/ 2147483646 w 375"/>
              <a:gd name="T63" fmla="*/ 2147483646 h 606"/>
              <a:gd name="T64" fmla="*/ 2147483646 w 375"/>
              <a:gd name="T65" fmla="*/ 2147483646 h 606"/>
              <a:gd name="T66" fmla="*/ 2147483646 w 375"/>
              <a:gd name="T67" fmla="*/ 2147483646 h 606"/>
              <a:gd name="T68" fmla="*/ 2147483646 w 375"/>
              <a:gd name="T69" fmla="*/ 2147483646 h 606"/>
              <a:gd name="T70" fmla="*/ 2147483646 w 375"/>
              <a:gd name="T71" fmla="*/ 2147483646 h 606"/>
              <a:gd name="T72" fmla="*/ 2147483646 w 375"/>
              <a:gd name="T73" fmla="*/ 2147483646 h 606"/>
              <a:gd name="T74" fmla="*/ 2147483646 w 375"/>
              <a:gd name="T75" fmla="*/ 2147483646 h 606"/>
              <a:gd name="T76" fmla="*/ 2147483646 w 375"/>
              <a:gd name="T77" fmla="*/ 2147483646 h 606"/>
              <a:gd name="T78" fmla="*/ 2147483646 w 375"/>
              <a:gd name="T79" fmla="*/ 2147483646 h 606"/>
              <a:gd name="T80" fmla="*/ 2147483646 w 375"/>
              <a:gd name="T81" fmla="*/ 2147483646 h 606"/>
              <a:gd name="T82" fmla="*/ 2147483646 w 375"/>
              <a:gd name="T83" fmla="*/ 1825425200 h 606"/>
              <a:gd name="T84" fmla="*/ 2147483646 w 375"/>
              <a:gd name="T85" fmla="*/ 1253606783 h 606"/>
              <a:gd name="T86" fmla="*/ 2147483646 w 375"/>
              <a:gd name="T87" fmla="*/ 945703116 h 606"/>
              <a:gd name="T88" fmla="*/ 2147483646 w 375"/>
              <a:gd name="T89" fmla="*/ 351887896 h 606"/>
              <a:gd name="T90" fmla="*/ 2147483646 w 375"/>
              <a:gd name="T91" fmla="*/ 285911553 h 606"/>
              <a:gd name="T92" fmla="*/ 1976912531 w 375"/>
              <a:gd name="T93" fmla="*/ 329895782 h 606"/>
              <a:gd name="T94" fmla="*/ 1704860387 w 375"/>
              <a:gd name="T95" fmla="*/ 175946292 h 606"/>
              <a:gd name="T96" fmla="*/ 1469079874 w 375"/>
              <a:gd name="T97" fmla="*/ 593815220 h 606"/>
              <a:gd name="T98" fmla="*/ 1432808243 w 375"/>
              <a:gd name="T99" fmla="*/ 0 h 6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75" h="606">
                <a:moveTo>
                  <a:pt x="79" y="0"/>
                </a:moveTo>
                <a:cubicBezTo>
                  <a:pt x="75" y="0"/>
                  <a:pt x="74" y="4"/>
                  <a:pt x="71" y="5"/>
                </a:cubicBezTo>
                <a:cubicBezTo>
                  <a:pt x="64" y="8"/>
                  <a:pt x="59" y="9"/>
                  <a:pt x="52" y="11"/>
                </a:cubicBezTo>
                <a:cubicBezTo>
                  <a:pt x="49" y="12"/>
                  <a:pt x="46" y="13"/>
                  <a:pt x="45" y="18"/>
                </a:cubicBezTo>
                <a:cubicBezTo>
                  <a:pt x="44" y="20"/>
                  <a:pt x="44" y="24"/>
                  <a:pt x="42" y="25"/>
                </a:cubicBezTo>
                <a:cubicBezTo>
                  <a:pt x="41" y="26"/>
                  <a:pt x="38" y="27"/>
                  <a:pt x="38" y="29"/>
                </a:cubicBezTo>
                <a:cubicBezTo>
                  <a:pt x="37" y="29"/>
                  <a:pt x="36" y="30"/>
                  <a:pt x="36" y="31"/>
                </a:cubicBezTo>
                <a:cubicBezTo>
                  <a:pt x="36" y="31"/>
                  <a:pt x="36" y="32"/>
                  <a:pt x="36" y="33"/>
                </a:cubicBezTo>
                <a:cubicBezTo>
                  <a:pt x="35" y="33"/>
                  <a:pt x="35" y="33"/>
                  <a:pt x="34" y="33"/>
                </a:cubicBezTo>
                <a:cubicBezTo>
                  <a:pt x="34" y="33"/>
                  <a:pt x="34" y="33"/>
                  <a:pt x="33" y="33"/>
                </a:cubicBezTo>
                <a:cubicBezTo>
                  <a:pt x="32" y="33"/>
                  <a:pt x="31" y="34"/>
                  <a:pt x="30" y="35"/>
                </a:cubicBezTo>
                <a:cubicBezTo>
                  <a:pt x="29" y="36"/>
                  <a:pt x="27" y="38"/>
                  <a:pt x="26" y="39"/>
                </a:cubicBezTo>
                <a:cubicBezTo>
                  <a:pt x="26" y="39"/>
                  <a:pt x="26" y="40"/>
                  <a:pt x="26" y="41"/>
                </a:cubicBezTo>
                <a:cubicBezTo>
                  <a:pt x="26" y="46"/>
                  <a:pt x="31" y="45"/>
                  <a:pt x="31" y="51"/>
                </a:cubicBezTo>
                <a:cubicBezTo>
                  <a:pt x="31" y="54"/>
                  <a:pt x="29" y="55"/>
                  <a:pt x="29" y="58"/>
                </a:cubicBezTo>
                <a:cubicBezTo>
                  <a:pt x="29" y="60"/>
                  <a:pt x="31" y="62"/>
                  <a:pt x="31" y="64"/>
                </a:cubicBezTo>
                <a:cubicBezTo>
                  <a:pt x="31" y="65"/>
                  <a:pt x="31" y="65"/>
                  <a:pt x="31" y="66"/>
                </a:cubicBezTo>
                <a:cubicBezTo>
                  <a:pt x="31" y="66"/>
                  <a:pt x="31" y="66"/>
                  <a:pt x="31" y="66"/>
                </a:cubicBezTo>
                <a:cubicBezTo>
                  <a:pt x="31" y="66"/>
                  <a:pt x="31" y="66"/>
                  <a:pt x="31" y="66"/>
                </a:cubicBezTo>
                <a:cubicBezTo>
                  <a:pt x="31" y="66"/>
                  <a:pt x="31" y="66"/>
                  <a:pt x="31" y="66"/>
                </a:cubicBezTo>
                <a:cubicBezTo>
                  <a:pt x="30" y="68"/>
                  <a:pt x="30" y="68"/>
                  <a:pt x="30" y="68"/>
                </a:cubicBezTo>
                <a:cubicBezTo>
                  <a:pt x="30" y="69"/>
                  <a:pt x="31" y="70"/>
                  <a:pt x="33" y="71"/>
                </a:cubicBezTo>
                <a:cubicBezTo>
                  <a:pt x="31" y="78"/>
                  <a:pt x="24" y="76"/>
                  <a:pt x="20" y="83"/>
                </a:cubicBezTo>
                <a:cubicBezTo>
                  <a:pt x="18" y="87"/>
                  <a:pt x="16" y="95"/>
                  <a:pt x="9" y="95"/>
                </a:cubicBezTo>
                <a:cubicBezTo>
                  <a:pt x="10" y="107"/>
                  <a:pt x="3" y="106"/>
                  <a:pt x="3" y="113"/>
                </a:cubicBezTo>
                <a:cubicBezTo>
                  <a:pt x="3" y="117"/>
                  <a:pt x="3" y="122"/>
                  <a:pt x="7" y="122"/>
                </a:cubicBezTo>
                <a:cubicBezTo>
                  <a:pt x="8" y="122"/>
                  <a:pt x="9" y="122"/>
                  <a:pt x="9" y="122"/>
                </a:cubicBezTo>
                <a:cubicBezTo>
                  <a:pt x="10" y="122"/>
                  <a:pt x="10" y="122"/>
                  <a:pt x="11" y="123"/>
                </a:cubicBezTo>
                <a:cubicBezTo>
                  <a:pt x="10" y="127"/>
                  <a:pt x="5" y="128"/>
                  <a:pt x="3" y="132"/>
                </a:cubicBezTo>
                <a:cubicBezTo>
                  <a:pt x="2" y="134"/>
                  <a:pt x="0" y="138"/>
                  <a:pt x="0" y="141"/>
                </a:cubicBezTo>
                <a:cubicBezTo>
                  <a:pt x="0" y="146"/>
                  <a:pt x="3" y="152"/>
                  <a:pt x="7" y="155"/>
                </a:cubicBezTo>
                <a:cubicBezTo>
                  <a:pt x="8" y="156"/>
                  <a:pt x="10" y="155"/>
                  <a:pt x="11" y="157"/>
                </a:cubicBezTo>
                <a:cubicBezTo>
                  <a:pt x="12" y="159"/>
                  <a:pt x="12" y="163"/>
                  <a:pt x="14" y="165"/>
                </a:cubicBezTo>
                <a:cubicBezTo>
                  <a:pt x="15" y="166"/>
                  <a:pt x="17" y="165"/>
                  <a:pt x="18" y="167"/>
                </a:cubicBezTo>
                <a:cubicBezTo>
                  <a:pt x="20" y="172"/>
                  <a:pt x="22" y="176"/>
                  <a:pt x="24" y="182"/>
                </a:cubicBezTo>
                <a:cubicBezTo>
                  <a:pt x="26" y="189"/>
                  <a:pt x="32" y="194"/>
                  <a:pt x="34" y="201"/>
                </a:cubicBezTo>
                <a:cubicBezTo>
                  <a:pt x="35" y="205"/>
                  <a:pt x="39" y="207"/>
                  <a:pt x="39" y="211"/>
                </a:cubicBezTo>
                <a:cubicBezTo>
                  <a:pt x="39" y="215"/>
                  <a:pt x="38" y="218"/>
                  <a:pt x="41" y="220"/>
                </a:cubicBezTo>
                <a:cubicBezTo>
                  <a:pt x="46" y="225"/>
                  <a:pt x="50" y="229"/>
                  <a:pt x="58" y="232"/>
                </a:cubicBezTo>
                <a:cubicBezTo>
                  <a:pt x="61" y="233"/>
                  <a:pt x="63" y="234"/>
                  <a:pt x="67" y="237"/>
                </a:cubicBezTo>
                <a:cubicBezTo>
                  <a:pt x="70" y="240"/>
                  <a:pt x="73" y="240"/>
                  <a:pt x="77" y="242"/>
                </a:cubicBezTo>
                <a:cubicBezTo>
                  <a:pt x="82" y="244"/>
                  <a:pt x="87" y="249"/>
                  <a:pt x="89" y="255"/>
                </a:cubicBezTo>
                <a:cubicBezTo>
                  <a:pt x="90" y="258"/>
                  <a:pt x="91" y="275"/>
                  <a:pt x="91" y="278"/>
                </a:cubicBezTo>
                <a:cubicBezTo>
                  <a:pt x="91" y="283"/>
                  <a:pt x="89" y="290"/>
                  <a:pt x="89" y="294"/>
                </a:cubicBezTo>
                <a:cubicBezTo>
                  <a:pt x="89" y="298"/>
                  <a:pt x="89" y="298"/>
                  <a:pt x="89" y="307"/>
                </a:cubicBezTo>
                <a:cubicBezTo>
                  <a:pt x="88" y="309"/>
                  <a:pt x="87" y="314"/>
                  <a:pt x="87" y="316"/>
                </a:cubicBezTo>
                <a:cubicBezTo>
                  <a:pt x="87" y="317"/>
                  <a:pt x="87" y="318"/>
                  <a:pt x="87" y="319"/>
                </a:cubicBezTo>
                <a:cubicBezTo>
                  <a:pt x="87" y="329"/>
                  <a:pt x="80" y="336"/>
                  <a:pt x="80" y="346"/>
                </a:cubicBezTo>
                <a:cubicBezTo>
                  <a:pt x="80" y="351"/>
                  <a:pt x="77" y="355"/>
                  <a:pt x="79" y="360"/>
                </a:cubicBezTo>
                <a:cubicBezTo>
                  <a:pt x="79" y="381"/>
                  <a:pt x="79" y="381"/>
                  <a:pt x="79" y="381"/>
                </a:cubicBezTo>
                <a:cubicBezTo>
                  <a:pt x="78" y="388"/>
                  <a:pt x="78" y="393"/>
                  <a:pt x="76" y="399"/>
                </a:cubicBezTo>
                <a:cubicBezTo>
                  <a:pt x="75" y="400"/>
                  <a:pt x="74" y="400"/>
                  <a:pt x="73" y="401"/>
                </a:cubicBezTo>
                <a:cubicBezTo>
                  <a:pt x="72" y="403"/>
                  <a:pt x="71" y="407"/>
                  <a:pt x="70" y="409"/>
                </a:cubicBezTo>
                <a:cubicBezTo>
                  <a:pt x="67" y="413"/>
                  <a:pt x="63" y="420"/>
                  <a:pt x="63" y="426"/>
                </a:cubicBezTo>
                <a:cubicBezTo>
                  <a:pt x="63" y="428"/>
                  <a:pt x="64" y="436"/>
                  <a:pt x="65" y="436"/>
                </a:cubicBezTo>
                <a:cubicBezTo>
                  <a:pt x="65" y="436"/>
                  <a:pt x="67" y="437"/>
                  <a:pt x="67" y="439"/>
                </a:cubicBezTo>
                <a:cubicBezTo>
                  <a:pt x="67" y="440"/>
                  <a:pt x="66" y="441"/>
                  <a:pt x="64" y="441"/>
                </a:cubicBezTo>
                <a:cubicBezTo>
                  <a:pt x="63" y="446"/>
                  <a:pt x="61" y="448"/>
                  <a:pt x="61" y="454"/>
                </a:cubicBezTo>
                <a:cubicBezTo>
                  <a:pt x="61" y="457"/>
                  <a:pt x="63" y="463"/>
                  <a:pt x="65" y="463"/>
                </a:cubicBezTo>
                <a:cubicBezTo>
                  <a:pt x="67" y="463"/>
                  <a:pt x="67" y="461"/>
                  <a:pt x="69" y="460"/>
                </a:cubicBezTo>
                <a:cubicBezTo>
                  <a:pt x="69" y="460"/>
                  <a:pt x="70" y="460"/>
                  <a:pt x="70" y="460"/>
                </a:cubicBezTo>
                <a:cubicBezTo>
                  <a:pt x="71" y="460"/>
                  <a:pt x="71" y="460"/>
                  <a:pt x="72" y="460"/>
                </a:cubicBezTo>
                <a:cubicBezTo>
                  <a:pt x="72" y="464"/>
                  <a:pt x="72" y="464"/>
                  <a:pt x="72" y="464"/>
                </a:cubicBezTo>
                <a:cubicBezTo>
                  <a:pt x="62" y="506"/>
                  <a:pt x="62" y="506"/>
                  <a:pt x="62" y="506"/>
                </a:cubicBezTo>
                <a:cubicBezTo>
                  <a:pt x="58" y="506"/>
                  <a:pt x="60" y="501"/>
                  <a:pt x="55" y="501"/>
                </a:cubicBezTo>
                <a:cubicBezTo>
                  <a:pt x="54" y="501"/>
                  <a:pt x="52" y="503"/>
                  <a:pt x="52" y="504"/>
                </a:cubicBezTo>
                <a:cubicBezTo>
                  <a:pt x="52" y="504"/>
                  <a:pt x="52" y="504"/>
                  <a:pt x="52" y="504"/>
                </a:cubicBezTo>
                <a:cubicBezTo>
                  <a:pt x="52" y="507"/>
                  <a:pt x="52" y="507"/>
                  <a:pt x="52" y="507"/>
                </a:cubicBezTo>
                <a:cubicBezTo>
                  <a:pt x="53" y="510"/>
                  <a:pt x="56" y="515"/>
                  <a:pt x="56" y="517"/>
                </a:cubicBezTo>
                <a:cubicBezTo>
                  <a:pt x="56" y="521"/>
                  <a:pt x="50" y="523"/>
                  <a:pt x="50" y="529"/>
                </a:cubicBezTo>
                <a:cubicBezTo>
                  <a:pt x="50" y="533"/>
                  <a:pt x="54" y="543"/>
                  <a:pt x="54" y="549"/>
                </a:cubicBezTo>
                <a:cubicBezTo>
                  <a:pt x="54" y="551"/>
                  <a:pt x="54" y="551"/>
                  <a:pt x="54" y="553"/>
                </a:cubicBezTo>
                <a:cubicBezTo>
                  <a:pt x="54" y="559"/>
                  <a:pt x="61" y="558"/>
                  <a:pt x="61" y="565"/>
                </a:cubicBezTo>
                <a:cubicBezTo>
                  <a:pt x="61" y="567"/>
                  <a:pt x="60" y="568"/>
                  <a:pt x="59" y="570"/>
                </a:cubicBezTo>
                <a:cubicBezTo>
                  <a:pt x="60" y="570"/>
                  <a:pt x="61" y="571"/>
                  <a:pt x="62" y="571"/>
                </a:cubicBezTo>
                <a:cubicBezTo>
                  <a:pt x="61" y="574"/>
                  <a:pt x="56" y="574"/>
                  <a:pt x="56" y="576"/>
                </a:cubicBezTo>
                <a:cubicBezTo>
                  <a:pt x="56" y="577"/>
                  <a:pt x="58" y="578"/>
                  <a:pt x="59" y="579"/>
                </a:cubicBezTo>
                <a:cubicBezTo>
                  <a:pt x="63" y="583"/>
                  <a:pt x="65" y="586"/>
                  <a:pt x="73" y="586"/>
                </a:cubicBezTo>
                <a:cubicBezTo>
                  <a:pt x="73" y="588"/>
                  <a:pt x="74" y="590"/>
                  <a:pt x="76" y="590"/>
                </a:cubicBezTo>
                <a:cubicBezTo>
                  <a:pt x="78" y="590"/>
                  <a:pt x="79" y="590"/>
                  <a:pt x="81" y="590"/>
                </a:cubicBezTo>
                <a:cubicBezTo>
                  <a:pt x="81" y="595"/>
                  <a:pt x="87" y="595"/>
                  <a:pt x="92" y="597"/>
                </a:cubicBezTo>
                <a:cubicBezTo>
                  <a:pt x="96" y="598"/>
                  <a:pt x="94" y="606"/>
                  <a:pt x="100" y="606"/>
                </a:cubicBezTo>
                <a:cubicBezTo>
                  <a:pt x="103" y="606"/>
                  <a:pt x="106" y="606"/>
                  <a:pt x="108" y="606"/>
                </a:cubicBezTo>
                <a:cubicBezTo>
                  <a:pt x="109" y="606"/>
                  <a:pt x="110" y="605"/>
                  <a:pt x="111" y="605"/>
                </a:cubicBezTo>
                <a:cubicBezTo>
                  <a:pt x="113" y="605"/>
                  <a:pt x="112" y="605"/>
                  <a:pt x="114" y="605"/>
                </a:cubicBezTo>
                <a:cubicBezTo>
                  <a:pt x="117" y="605"/>
                  <a:pt x="124" y="599"/>
                  <a:pt x="128" y="599"/>
                </a:cubicBezTo>
                <a:cubicBezTo>
                  <a:pt x="129" y="599"/>
                  <a:pt x="130" y="599"/>
                  <a:pt x="131" y="599"/>
                </a:cubicBezTo>
                <a:cubicBezTo>
                  <a:pt x="131" y="599"/>
                  <a:pt x="132" y="599"/>
                  <a:pt x="133" y="598"/>
                </a:cubicBezTo>
                <a:cubicBezTo>
                  <a:pt x="125" y="595"/>
                  <a:pt x="117" y="592"/>
                  <a:pt x="111" y="586"/>
                </a:cubicBezTo>
                <a:cubicBezTo>
                  <a:pt x="108" y="582"/>
                  <a:pt x="108" y="569"/>
                  <a:pt x="103" y="566"/>
                </a:cubicBezTo>
                <a:cubicBezTo>
                  <a:pt x="101" y="566"/>
                  <a:pt x="98" y="563"/>
                  <a:pt x="98" y="560"/>
                </a:cubicBezTo>
                <a:cubicBezTo>
                  <a:pt x="98" y="555"/>
                  <a:pt x="100" y="551"/>
                  <a:pt x="103" y="547"/>
                </a:cubicBezTo>
                <a:cubicBezTo>
                  <a:pt x="106" y="545"/>
                  <a:pt x="110" y="546"/>
                  <a:pt x="112" y="542"/>
                </a:cubicBezTo>
                <a:cubicBezTo>
                  <a:pt x="114" y="539"/>
                  <a:pt x="113" y="535"/>
                  <a:pt x="115" y="533"/>
                </a:cubicBezTo>
                <a:cubicBezTo>
                  <a:pt x="119" y="529"/>
                  <a:pt x="126" y="528"/>
                  <a:pt x="126" y="520"/>
                </a:cubicBezTo>
                <a:cubicBezTo>
                  <a:pt x="126" y="511"/>
                  <a:pt x="114" y="515"/>
                  <a:pt x="114" y="504"/>
                </a:cubicBezTo>
                <a:cubicBezTo>
                  <a:pt x="114" y="499"/>
                  <a:pt x="118" y="495"/>
                  <a:pt x="122" y="494"/>
                </a:cubicBezTo>
                <a:cubicBezTo>
                  <a:pt x="124" y="494"/>
                  <a:pt x="129" y="494"/>
                  <a:pt x="130" y="491"/>
                </a:cubicBezTo>
                <a:cubicBezTo>
                  <a:pt x="132" y="484"/>
                  <a:pt x="132" y="478"/>
                  <a:pt x="137" y="473"/>
                </a:cubicBezTo>
                <a:cubicBezTo>
                  <a:pt x="135" y="473"/>
                  <a:pt x="134" y="472"/>
                  <a:pt x="134" y="469"/>
                </a:cubicBezTo>
                <a:cubicBezTo>
                  <a:pt x="136" y="469"/>
                  <a:pt x="138" y="472"/>
                  <a:pt x="141" y="472"/>
                </a:cubicBezTo>
                <a:cubicBezTo>
                  <a:pt x="141" y="472"/>
                  <a:pt x="144" y="470"/>
                  <a:pt x="144" y="468"/>
                </a:cubicBezTo>
                <a:cubicBezTo>
                  <a:pt x="144" y="467"/>
                  <a:pt x="142" y="466"/>
                  <a:pt x="141" y="465"/>
                </a:cubicBezTo>
                <a:cubicBezTo>
                  <a:pt x="140" y="465"/>
                  <a:pt x="139" y="467"/>
                  <a:pt x="137" y="467"/>
                </a:cubicBezTo>
                <a:cubicBezTo>
                  <a:pt x="135" y="467"/>
                  <a:pt x="131" y="460"/>
                  <a:pt x="131" y="456"/>
                </a:cubicBezTo>
                <a:cubicBezTo>
                  <a:pt x="131" y="454"/>
                  <a:pt x="132" y="452"/>
                  <a:pt x="134" y="452"/>
                </a:cubicBezTo>
                <a:cubicBezTo>
                  <a:pt x="140" y="452"/>
                  <a:pt x="141" y="456"/>
                  <a:pt x="147" y="456"/>
                </a:cubicBezTo>
                <a:cubicBezTo>
                  <a:pt x="149" y="456"/>
                  <a:pt x="153" y="454"/>
                  <a:pt x="153" y="453"/>
                </a:cubicBezTo>
                <a:cubicBezTo>
                  <a:pt x="153" y="452"/>
                  <a:pt x="153" y="451"/>
                  <a:pt x="153" y="450"/>
                </a:cubicBezTo>
                <a:cubicBezTo>
                  <a:pt x="155" y="446"/>
                  <a:pt x="153" y="438"/>
                  <a:pt x="156" y="434"/>
                </a:cubicBezTo>
                <a:cubicBezTo>
                  <a:pt x="157" y="433"/>
                  <a:pt x="158" y="433"/>
                  <a:pt x="160" y="433"/>
                </a:cubicBezTo>
                <a:cubicBezTo>
                  <a:pt x="162" y="433"/>
                  <a:pt x="163" y="433"/>
                  <a:pt x="165" y="433"/>
                </a:cubicBezTo>
                <a:cubicBezTo>
                  <a:pt x="166" y="433"/>
                  <a:pt x="168" y="434"/>
                  <a:pt x="169" y="434"/>
                </a:cubicBezTo>
                <a:cubicBezTo>
                  <a:pt x="171" y="434"/>
                  <a:pt x="172" y="434"/>
                  <a:pt x="173" y="433"/>
                </a:cubicBezTo>
                <a:cubicBezTo>
                  <a:pt x="179" y="431"/>
                  <a:pt x="185" y="432"/>
                  <a:pt x="190" y="428"/>
                </a:cubicBezTo>
                <a:cubicBezTo>
                  <a:pt x="193" y="425"/>
                  <a:pt x="195" y="423"/>
                  <a:pt x="197" y="419"/>
                </a:cubicBezTo>
                <a:cubicBezTo>
                  <a:pt x="199" y="417"/>
                  <a:pt x="199" y="415"/>
                  <a:pt x="199" y="411"/>
                </a:cubicBezTo>
                <a:cubicBezTo>
                  <a:pt x="199" y="408"/>
                  <a:pt x="194" y="408"/>
                  <a:pt x="194" y="405"/>
                </a:cubicBezTo>
                <a:cubicBezTo>
                  <a:pt x="192" y="402"/>
                  <a:pt x="192" y="399"/>
                  <a:pt x="190" y="396"/>
                </a:cubicBezTo>
                <a:cubicBezTo>
                  <a:pt x="189" y="396"/>
                  <a:pt x="185" y="394"/>
                  <a:pt x="185" y="392"/>
                </a:cubicBezTo>
                <a:cubicBezTo>
                  <a:pt x="185" y="391"/>
                  <a:pt x="186" y="390"/>
                  <a:pt x="187" y="390"/>
                </a:cubicBezTo>
                <a:cubicBezTo>
                  <a:pt x="192" y="390"/>
                  <a:pt x="195" y="394"/>
                  <a:pt x="199" y="394"/>
                </a:cubicBezTo>
                <a:cubicBezTo>
                  <a:pt x="201" y="394"/>
                  <a:pt x="207" y="397"/>
                  <a:pt x="212" y="397"/>
                </a:cubicBezTo>
                <a:cubicBezTo>
                  <a:pt x="225" y="397"/>
                  <a:pt x="227" y="383"/>
                  <a:pt x="233" y="374"/>
                </a:cubicBezTo>
                <a:cubicBezTo>
                  <a:pt x="238" y="367"/>
                  <a:pt x="243" y="366"/>
                  <a:pt x="248" y="358"/>
                </a:cubicBezTo>
                <a:cubicBezTo>
                  <a:pt x="251" y="355"/>
                  <a:pt x="250" y="353"/>
                  <a:pt x="252" y="349"/>
                </a:cubicBezTo>
                <a:cubicBezTo>
                  <a:pt x="252" y="349"/>
                  <a:pt x="252" y="349"/>
                  <a:pt x="252" y="349"/>
                </a:cubicBezTo>
                <a:cubicBezTo>
                  <a:pt x="255" y="343"/>
                  <a:pt x="258" y="339"/>
                  <a:pt x="264" y="336"/>
                </a:cubicBezTo>
                <a:cubicBezTo>
                  <a:pt x="264" y="322"/>
                  <a:pt x="264" y="322"/>
                  <a:pt x="264" y="322"/>
                </a:cubicBezTo>
                <a:cubicBezTo>
                  <a:pt x="264" y="317"/>
                  <a:pt x="263" y="313"/>
                  <a:pt x="267" y="309"/>
                </a:cubicBezTo>
                <a:cubicBezTo>
                  <a:pt x="269" y="307"/>
                  <a:pt x="273" y="307"/>
                  <a:pt x="275" y="303"/>
                </a:cubicBezTo>
                <a:cubicBezTo>
                  <a:pt x="280" y="296"/>
                  <a:pt x="287" y="300"/>
                  <a:pt x="294" y="293"/>
                </a:cubicBezTo>
                <a:cubicBezTo>
                  <a:pt x="295" y="292"/>
                  <a:pt x="295" y="290"/>
                  <a:pt x="297" y="290"/>
                </a:cubicBezTo>
                <a:cubicBezTo>
                  <a:pt x="300" y="288"/>
                  <a:pt x="303" y="288"/>
                  <a:pt x="307" y="288"/>
                </a:cubicBezTo>
                <a:cubicBezTo>
                  <a:pt x="308" y="288"/>
                  <a:pt x="309" y="288"/>
                  <a:pt x="311" y="288"/>
                </a:cubicBezTo>
                <a:cubicBezTo>
                  <a:pt x="315" y="288"/>
                  <a:pt x="321" y="284"/>
                  <a:pt x="323" y="281"/>
                </a:cubicBezTo>
                <a:cubicBezTo>
                  <a:pt x="324" y="279"/>
                  <a:pt x="323" y="276"/>
                  <a:pt x="324" y="274"/>
                </a:cubicBezTo>
                <a:cubicBezTo>
                  <a:pt x="329" y="269"/>
                  <a:pt x="330" y="266"/>
                  <a:pt x="334" y="259"/>
                </a:cubicBezTo>
                <a:cubicBezTo>
                  <a:pt x="335" y="258"/>
                  <a:pt x="336" y="253"/>
                  <a:pt x="336" y="250"/>
                </a:cubicBezTo>
                <a:cubicBezTo>
                  <a:pt x="336" y="247"/>
                  <a:pt x="338" y="245"/>
                  <a:pt x="339" y="243"/>
                </a:cubicBezTo>
                <a:cubicBezTo>
                  <a:pt x="340" y="242"/>
                  <a:pt x="341" y="241"/>
                  <a:pt x="341" y="240"/>
                </a:cubicBezTo>
                <a:cubicBezTo>
                  <a:pt x="341" y="236"/>
                  <a:pt x="343" y="231"/>
                  <a:pt x="343" y="226"/>
                </a:cubicBezTo>
                <a:cubicBezTo>
                  <a:pt x="343" y="220"/>
                  <a:pt x="339" y="210"/>
                  <a:pt x="343" y="206"/>
                </a:cubicBezTo>
                <a:cubicBezTo>
                  <a:pt x="346" y="203"/>
                  <a:pt x="349" y="203"/>
                  <a:pt x="352" y="199"/>
                </a:cubicBezTo>
                <a:cubicBezTo>
                  <a:pt x="353" y="196"/>
                  <a:pt x="354" y="195"/>
                  <a:pt x="356" y="193"/>
                </a:cubicBezTo>
                <a:cubicBezTo>
                  <a:pt x="364" y="181"/>
                  <a:pt x="375" y="176"/>
                  <a:pt x="375" y="155"/>
                </a:cubicBezTo>
                <a:cubicBezTo>
                  <a:pt x="375" y="149"/>
                  <a:pt x="374" y="143"/>
                  <a:pt x="368" y="141"/>
                </a:cubicBezTo>
                <a:cubicBezTo>
                  <a:pt x="367" y="141"/>
                  <a:pt x="366" y="141"/>
                  <a:pt x="365" y="141"/>
                </a:cubicBezTo>
                <a:cubicBezTo>
                  <a:pt x="364" y="141"/>
                  <a:pt x="364" y="141"/>
                  <a:pt x="363" y="141"/>
                </a:cubicBezTo>
                <a:cubicBezTo>
                  <a:pt x="362" y="141"/>
                  <a:pt x="362" y="141"/>
                  <a:pt x="361" y="141"/>
                </a:cubicBezTo>
                <a:cubicBezTo>
                  <a:pt x="360" y="141"/>
                  <a:pt x="359" y="141"/>
                  <a:pt x="358" y="141"/>
                </a:cubicBezTo>
                <a:cubicBezTo>
                  <a:pt x="353" y="139"/>
                  <a:pt x="344" y="131"/>
                  <a:pt x="342" y="127"/>
                </a:cubicBezTo>
                <a:cubicBezTo>
                  <a:pt x="339" y="126"/>
                  <a:pt x="334" y="124"/>
                  <a:pt x="329" y="123"/>
                </a:cubicBezTo>
                <a:cubicBezTo>
                  <a:pt x="318" y="124"/>
                  <a:pt x="318" y="124"/>
                  <a:pt x="318" y="124"/>
                </a:cubicBezTo>
                <a:cubicBezTo>
                  <a:pt x="312" y="124"/>
                  <a:pt x="311" y="119"/>
                  <a:pt x="305" y="119"/>
                </a:cubicBezTo>
                <a:cubicBezTo>
                  <a:pt x="303" y="119"/>
                  <a:pt x="302" y="121"/>
                  <a:pt x="299" y="123"/>
                </a:cubicBezTo>
                <a:cubicBezTo>
                  <a:pt x="297" y="123"/>
                  <a:pt x="297" y="123"/>
                  <a:pt x="297" y="123"/>
                </a:cubicBezTo>
                <a:cubicBezTo>
                  <a:pt x="297" y="120"/>
                  <a:pt x="297" y="118"/>
                  <a:pt x="296" y="115"/>
                </a:cubicBezTo>
                <a:cubicBezTo>
                  <a:pt x="296" y="113"/>
                  <a:pt x="293" y="114"/>
                  <a:pt x="291" y="112"/>
                </a:cubicBezTo>
                <a:cubicBezTo>
                  <a:pt x="287" y="110"/>
                  <a:pt x="277" y="105"/>
                  <a:pt x="272" y="105"/>
                </a:cubicBezTo>
                <a:cubicBezTo>
                  <a:pt x="268" y="105"/>
                  <a:pt x="264" y="111"/>
                  <a:pt x="261" y="115"/>
                </a:cubicBezTo>
                <a:cubicBezTo>
                  <a:pt x="261" y="117"/>
                  <a:pt x="259" y="119"/>
                  <a:pt x="258" y="119"/>
                </a:cubicBezTo>
                <a:cubicBezTo>
                  <a:pt x="257" y="119"/>
                  <a:pt x="257" y="116"/>
                  <a:pt x="257" y="115"/>
                </a:cubicBezTo>
                <a:cubicBezTo>
                  <a:pt x="250" y="115"/>
                  <a:pt x="250" y="115"/>
                  <a:pt x="250" y="115"/>
                </a:cubicBezTo>
                <a:cubicBezTo>
                  <a:pt x="249" y="113"/>
                  <a:pt x="248" y="110"/>
                  <a:pt x="245" y="109"/>
                </a:cubicBezTo>
                <a:cubicBezTo>
                  <a:pt x="244" y="108"/>
                  <a:pt x="241" y="109"/>
                  <a:pt x="241" y="106"/>
                </a:cubicBezTo>
                <a:cubicBezTo>
                  <a:pt x="241" y="97"/>
                  <a:pt x="249" y="95"/>
                  <a:pt x="254" y="89"/>
                </a:cubicBezTo>
                <a:cubicBezTo>
                  <a:pt x="254" y="86"/>
                  <a:pt x="250" y="86"/>
                  <a:pt x="249" y="83"/>
                </a:cubicBezTo>
                <a:cubicBezTo>
                  <a:pt x="248" y="80"/>
                  <a:pt x="244" y="71"/>
                  <a:pt x="244" y="68"/>
                </a:cubicBezTo>
                <a:cubicBezTo>
                  <a:pt x="239" y="67"/>
                  <a:pt x="233" y="57"/>
                  <a:pt x="229" y="57"/>
                </a:cubicBezTo>
                <a:cubicBezTo>
                  <a:pt x="228" y="57"/>
                  <a:pt x="227" y="57"/>
                  <a:pt x="227" y="57"/>
                </a:cubicBezTo>
                <a:cubicBezTo>
                  <a:pt x="227" y="57"/>
                  <a:pt x="227" y="57"/>
                  <a:pt x="227" y="57"/>
                </a:cubicBezTo>
                <a:cubicBezTo>
                  <a:pt x="224" y="57"/>
                  <a:pt x="220" y="54"/>
                  <a:pt x="218" y="54"/>
                </a:cubicBezTo>
                <a:cubicBezTo>
                  <a:pt x="210" y="54"/>
                  <a:pt x="210" y="54"/>
                  <a:pt x="210" y="54"/>
                </a:cubicBezTo>
                <a:cubicBezTo>
                  <a:pt x="203" y="52"/>
                  <a:pt x="191" y="53"/>
                  <a:pt x="189" y="45"/>
                </a:cubicBezTo>
                <a:cubicBezTo>
                  <a:pt x="187" y="45"/>
                  <a:pt x="185" y="44"/>
                  <a:pt x="184" y="43"/>
                </a:cubicBezTo>
                <a:cubicBezTo>
                  <a:pt x="181" y="36"/>
                  <a:pt x="179" y="37"/>
                  <a:pt x="173" y="32"/>
                </a:cubicBezTo>
                <a:cubicBezTo>
                  <a:pt x="165" y="32"/>
                  <a:pt x="165" y="32"/>
                  <a:pt x="165" y="32"/>
                </a:cubicBezTo>
                <a:cubicBezTo>
                  <a:pt x="164" y="28"/>
                  <a:pt x="165" y="24"/>
                  <a:pt x="161" y="23"/>
                </a:cubicBezTo>
                <a:cubicBezTo>
                  <a:pt x="157" y="21"/>
                  <a:pt x="151" y="20"/>
                  <a:pt x="149" y="16"/>
                </a:cubicBezTo>
                <a:cubicBezTo>
                  <a:pt x="149" y="14"/>
                  <a:pt x="149" y="14"/>
                  <a:pt x="149" y="14"/>
                </a:cubicBezTo>
                <a:cubicBezTo>
                  <a:pt x="149" y="14"/>
                  <a:pt x="150" y="15"/>
                  <a:pt x="150" y="15"/>
                </a:cubicBezTo>
                <a:cubicBezTo>
                  <a:pt x="151" y="15"/>
                  <a:pt x="153" y="14"/>
                  <a:pt x="153" y="14"/>
                </a:cubicBezTo>
                <a:cubicBezTo>
                  <a:pt x="153" y="14"/>
                  <a:pt x="148" y="13"/>
                  <a:pt x="145" y="13"/>
                </a:cubicBezTo>
                <a:cubicBezTo>
                  <a:pt x="145" y="13"/>
                  <a:pt x="139" y="13"/>
                  <a:pt x="138" y="14"/>
                </a:cubicBezTo>
                <a:cubicBezTo>
                  <a:pt x="137" y="18"/>
                  <a:pt x="134" y="18"/>
                  <a:pt x="130" y="18"/>
                </a:cubicBezTo>
                <a:cubicBezTo>
                  <a:pt x="127" y="18"/>
                  <a:pt x="124" y="18"/>
                  <a:pt x="124" y="15"/>
                </a:cubicBezTo>
                <a:cubicBezTo>
                  <a:pt x="121" y="15"/>
                  <a:pt x="113" y="15"/>
                  <a:pt x="109" y="15"/>
                </a:cubicBezTo>
                <a:cubicBezTo>
                  <a:pt x="107" y="15"/>
                  <a:pt x="105" y="13"/>
                  <a:pt x="105" y="10"/>
                </a:cubicBezTo>
                <a:cubicBezTo>
                  <a:pt x="101" y="9"/>
                  <a:pt x="95" y="8"/>
                  <a:pt x="94" y="3"/>
                </a:cubicBezTo>
                <a:cubicBezTo>
                  <a:pt x="89" y="3"/>
                  <a:pt x="89" y="3"/>
                  <a:pt x="89" y="3"/>
                </a:cubicBezTo>
                <a:cubicBezTo>
                  <a:pt x="89" y="6"/>
                  <a:pt x="93" y="5"/>
                  <a:pt x="94" y="8"/>
                </a:cubicBezTo>
                <a:cubicBezTo>
                  <a:pt x="87" y="8"/>
                  <a:pt x="87" y="8"/>
                  <a:pt x="87" y="8"/>
                </a:cubicBezTo>
                <a:cubicBezTo>
                  <a:pt x="85" y="10"/>
                  <a:pt x="80" y="9"/>
                  <a:pt x="80" y="14"/>
                </a:cubicBezTo>
                <a:cubicBezTo>
                  <a:pt x="80" y="17"/>
                  <a:pt x="84" y="19"/>
                  <a:pt x="84" y="22"/>
                </a:cubicBezTo>
                <a:cubicBezTo>
                  <a:pt x="84" y="24"/>
                  <a:pt x="82" y="27"/>
                  <a:pt x="81" y="27"/>
                </a:cubicBezTo>
                <a:cubicBezTo>
                  <a:pt x="78" y="27"/>
                  <a:pt x="76" y="22"/>
                  <a:pt x="76" y="18"/>
                </a:cubicBezTo>
                <a:cubicBezTo>
                  <a:pt x="76" y="16"/>
                  <a:pt x="78" y="11"/>
                  <a:pt x="79" y="7"/>
                </a:cubicBezTo>
                <a:cubicBezTo>
                  <a:pt x="80" y="7"/>
                  <a:pt x="82" y="6"/>
                  <a:pt x="82" y="3"/>
                </a:cubicBezTo>
                <a:cubicBezTo>
                  <a:pt x="82" y="3"/>
                  <a:pt x="80" y="0"/>
                  <a:pt x="79"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Rectangle 17"/>
          <p:cNvSpPr/>
          <p:nvPr/>
        </p:nvSpPr>
        <p:spPr>
          <a:xfrm>
            <a:off x="4486275" y="5214938"/>
            <a:ext cx="3219450" cy="1108075"/>
          </a:xfrm>
          <a:prstGeom prst="rect">
            <a:avLst/>
          </a:prstGeom>
        </p:spPr>
        <p:txBody>
          <a:bodyPr>
            <a:spAutoFit/>
          </a:bodyPr>
          <a:lstStyle/>
          <a:p>
            <a:pPr eaLnBrk="1" fontAlgn="auto" hangingPunct="1">
              <a:spcBef>
                <a:spcPts val="0"/>
              </a:spcBef>
              <a:spcAft>
                <a:spcPts val="0"/>
              </a:spcAft>
              <a:defRPr/>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Australia</a:t>
            </a:r>
          </a:p>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sp>
        <p:nvSpPr>
          <p:cNvPr id="19" name="Rectangle 18"/>
          <p:cNvSpPr/>
          <p:nvPr/>
        </p:nvSpPr>
        <p:spPr>
          <a:xfrm>
            <a:off x="809625" y="5214938"/>
            <a:ext cx="3217863" cy="1108075"/>
          </a:xfrm>
          <a:prstGeom prst="rect">
            <a:avLst/>
          </a:prstGeom>
        </p:spPr>
        <p:txBody>
          <a:bodyPr>
            <a:spAutoFit/>
          </a:bodyPr>
          <a:lstStyle/>
          <a:p>
            <a:pPr eaLnBrk="1" fontAlgn="auto" hangingPunct="1">
              <a:spcBef>
                <a:spcPts val="0"/>
              </a:spcBef>
              <a:spcAft>
                <a:spcPts val="0"/>
              </a:spcAft>
              <a:defRPr/>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South America</a:t>
            </a:r>
          </a:p>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sp>
        <p:nvSpPr>
          <p:cNvPr id="20" name="Rectangle 19"/>
          <p:cNvSpPr/>
          <p:nvPr/>
        </p:nvSpPr>
        <p:spPr>
          <a:xfrm>
            <a:off x="8164513" y="5214938"/>
            <a:ext cx="3217862" cy="1108075"/>
          </a:xfrm>
          <a:prstGeom prst="rect">
            <a:avLst/>
          </a:prstGeom>
        </p:spPr>
        <p:txBody>
          <a:bodyPr>
            <a:spAutoFit/>
          </a:bodyPr>
          <a:lstStyle/>
          <a:p>
            <a:pPr eaLnBrk="1" fontAlgn="auto" hangingPunct="1">
              <a:spcBef>
                <a:spcPts val="0"/>
              </a:spcBef>
              <a:spcAft>
                <a:spcPts val="0"/>
              </a:spcAft>
              <a:defRPr/>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Africa</a:t>
            </a:r>
          </a:p>
          <a:p>
            <a:pP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nvGrpSpPr>
          <p:cNvPr id="77833" name="Group 15"/>
          <p:cNvGrpSpPr>
            <a:grpSpLocks/>
          </p:cNvGrpSpPr>
          <p:nvPr/>
        </p:nvGrpSpPr>
        <p:grpSpPr bwMode="auto">
          <a:xfrm>
            <a:off x="5324475" y="3086100"/>
            <a:ext cx="1081088" cy="584200"/>
            <a:chOff x="5323898" y="3086376"/>
            <a:chExt cx="1082143" cy="583764"/>
          </a:xfrm>
        </p:grpSpPr>
        <p:sp>
          <p:nvSpPr>
            <p:cNvPr id="77842" name="Rectangle 23"/>
            <p:cNvSpPr>
              <a:spLocks noChangeArrowheads="1"/>
            </p:cNvSpPr>
            <p:nvPr/>
          </p:nvSpPr>
          <p:spPr bwMode="auto">
            <a:xfrm>
              <a:off x="5323898" y="3086376"/>
              <a:ext cx="595348" cy="583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7843" name="TextBox 5"/>
            <p:cNvSpPr txBox="1">
              <a:spLocks noChangeArrowheads="1"/>
            </p:cNvSpPr>
            <p:nvPr/>
          </p:nvSpPr>
          <p:spPr bwMode="auto">
            <a:xfrm>
              <a:off x="5645498" y="3240263"/>
              <a:ext cx="760543" cy="27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123.456</a:t>
              </a:r>
            </a:p>
          </p:txBody>
        </p:sp>
      </p:grpSp>
      <p:grpSp>
        <p:nvGrpSpPr>
          <p:cNvPr id="77834" name="Group 35"/>
          <p:cNvGrpSpPr>
            <a:grpSpLocks/>
          </p:cNvGrpSpPr>
          <p:nvPr/>
        </p:nvGrpSpPr>
        <p:grpSpPr bwMode="auto">
          <a:xfrm>
            <a:off x="9237663" y="2501900"/>
            <a:ext cx="1081087" cy="584200"/>
            <a:chOff x="5323898" y="3086376"/>
            <a:chExt cx="1082144" cy="585351"/>
          </a:xfrm>
        </p:grpSpPr>
        <p:sp>
          <p:nvSpPr>
            <p:cNvPr id="77840" name="Rectangle 36"/>
            <p:cNvSpPr>
              <a:spLocks noChangeArrowheads="1"/>
            </p:cNvSpPr>
            <p:nvPr/>
          </p:nvSpPr>
          <p:spPr bwMode="auto">
            <a:xfrm>
              <a:off x="5323898" y="3086376"/>
              <a:ext cx="595348" cy="585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7841" name="TextBox 37"/>
            <p:cNvSpPr txBox="1">
              <a:spLocks noChangeArrowheads="1"/>
            </p:cNvSpPr>
            <p:nvPr/>
          </p:nvSpPr>
          <p:spPr bwMode="auto">
            <a:xfrm>
              <a:off x="5645498" y="3240263"/>
              <a:ext cx="760544" cy="27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123.456</a:t>
              </a:r>
            </a:p>
          </p:txBody>
        </p:sp>
      </p:grpSp>
      <p:grpSp>
        <p:nvGrpSpPr>
          <p:cNvPr id="77835" name="Group 38"/>
          <p:cNvGrpSpPr>
            <a:grpSpLocks/>
          </p:cNvGrpSpPr>
          <p:nvPr/>
        </p:nvGrpSpPr>
        <p:grpSpPr bwMode="auto">
          <a:xfrm>
            <a:off x="1882775" y="2640013"/>
            <a:ext cx="1081088" cy="584200"/>
            <a:chOff x="5323898" y="3086376"/>
            <a:chExt cx="1082143" cy="585351"/>
          </a:xfrm>
        </p:grpSpPr>
        <p:sp>
          <p:nvSpPr>
            <p:cNvPr id="77838" name="Rectangle 39"/>
            <p:cNvSpPr>
              <a:spLocks noChangeArrowheads="1"/>
            </p:cNvSpPr>
            <p:nvPr/>
          </p:nvSpPr>
          <p:spPr bwMode="auto">
            <a:xfrm>
              <a:off x="5323898" y="3086376"/>
              <a:ext cx="595348" cy="585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7839" name="TextBox 40"/>
            <p:cNvSpPr txBox="1">
              <a:spLocks noChangeArrowheads="1"/>
            </p:cNvSpPr>
            <p:nvPr/>
          </p:nvSpPr>
          <p:spPr bwMode="auto">
            <a:xfrm>
              <a:off x="5645498" y="3240263"/>
              <a:ext cx="760543" cy="27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123.456</a:t>
              </a:r>
            </a:p>
          </p:txBody>
        </p:sp>
      </p:grpSp>
      <p:cxnSp>
        <p:nvCxnSpPr>
          <p:cNvPr id="25" name="Straight Connector 24"/>
          <p:cNvCxnSpPr/>
          <p:nvPr/>
        </p:nvCxnSpPr>
        <p:spPr>
          <a:xfrm>
            <a:off x="4248150" y="4970463"/>
            <a:ext cx="0" cy="14430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962900" y="4970463"/>
            <a:ext cx="0" cy="14430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2626" b="32626"/>
          <a:stretch>
            <a:fillRect/>
          </a:stretch>
        </p:blipFill>
        <p:spPr>
          <a:xfrm>
            <a:off x="0" y="2324100"/>
            <a:ext cx="12192000" cy="2824163"/>
          </a:xfrm>
        </p:spPr>
      </p:pic>
      <p:grpSp>
        <p:nvGrpSpPr>
          <p:cNvPr id="23555" name="Group 2"/>
          <p:cNvGrpSpPr>
            <a:grpSpLocks/>
          </p:cNvGrpSpPr>
          <p:nvPr/>
        </p:nvGrpSpPr>
        <p:grpSpPr bwMode="auto">
          <a:xfrm>
            <a:off x="712788" y="641350"/>
            <a:ext cx="4459287" cy="754063"/>
            <a:chOff x="712098" y="642076"/>
            <a:chExt cx="4460763" cy="752559"/>
          </a:xfrm>
        </p:grpSpPr>
        <p:grpSp>
          <p:nvGrpSpPr>
            <p:cNvPr id="23564" name="Group 3"/>
            <p:cNvGrpSpPr>
              <a:grpSpLocks/>
            </p:cNvGrpSpPr>
            <p:nvPr/>
          </p:nvGrpSpPr>
          <p:grpSpPr bwMode="auto">
            <a:xfrm>
              <a:off x="842297" y="662673"/>
              <a:ext cx="4330564" cy="710554"/>
              <a:chOff x="1214531" y="695836"/>
              <a:chExt cx="4330564" cy="710554"/>
            </a:xfrm>
          </p:grpSpPr>
          <p:sp>
            <p:nvSpPr>
              <p:cNvPr id="6" name="TextBox 5"/>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7" name="TextBox 6"/>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5" name="Rectangle 4"/>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 name="Rectangle 10"/>
          <p:cNvSpPr/>
          <p:nvPr/>
        </p:nvSpPr>
        <p:spPr>
          <a:xfrm>
            <a:off x="0" y="2324100"/>
            <a:ext cx="12192000" cy="2824163"/>
          </a:xfrm>
          <a:prstGeom prst="rect">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Oval 14"/>
          <p:cNvSpPr/>
          <p:nvPr/>
        </p:nvSpPr>
        <p:spPr>
          <a:xfrm>
            <a:off x="4957763" y="2600325"/>
            <a:ext cx="2276475" cy="2276475"/>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558" name="Group 21"/>
          <p:cNvGrpSpPr>
            <a:grpSpLocks/>
          </p:cNvGrpSpPr>
          <p:nvPr/>
        </p:nvGrpSpPr>
        <p:grpSpPr bwMode="auto">
          <a:xfrm>
            <a:off x="6665913" y="2617788"/>
            <a:ext cx="747712" cy="723900"/>
            <a:chOff x="6629925" y="2477917"/>
            <a:chExt cx="746658" cy="723163"/>
          </a:xfrm>
        </p:grpSpPr>
        <p:sp>
          <p:nvSpPr>
            <p:cNvPr id="23" name="Oval 22"/>
            <p:cNvSpPr/>
            <p:nvPr/>
          </p:nvSpPr>
          <p:spPr>
            <a:xfrm>
              <a:off x="6629925" y="2477917"/>
              <a:ext cx="722880" cy="7231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3" name="TextBox 23"/>
            <p:cNvSpPr txBox="1">
              <a:spLocks noChangeArrowheads="1"/>
            </p:cNvSpPr>
            <p:nvPr/>
          </p:nvSpPr>
          <p:spPr bwMode="auto">
            <a:xfrm>
              <a:off x="6782154" y="2547110"/>
              <a:ext cx="594429" cy="584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sp>
        <p:nvSpPr>
          <p:cNvPr id="25" name="TextBox 24"/>
          <p:cNvSpPr txBox="1"/>
          <p:nvPr/>
        </p:nvSpPr>
        <p:spPr>
          <a:xfrm>
            <a:off x="5380038" y="3073400"/>
            <a:ext cx="1431925" cy="1446213"/>
          </a:xfrm>
          <a:prstGeom prst="rect">
            <a:avLst/>
          </a:prstGeom>
          <a:noFill/>
        </p:spPr>
        <p:txBody>
          <a:bodyPr wrap="none">
            <a:spAutoFit/>
          </a:bodyPr>
          <a:lstStyle/>
          <a:p>
            <a:pPr eaLnBrk="1" fontAlgn="auto" hangingPunct="1">
              <a:spcBef>
                <a:spcPts val="0"/>
              </a:spcBef>
              <a:spcAft>
                <a:spcPts val="0"/>
              </a:spcAft>
              <a:defRPr/>
            </a:pPr>
            <a:r>
              <a:rPr lang="en-US" sz="8800" spc="-300" dirty="0">
                <a:solidFill>
                  <a:schemeClr val="bg1"/>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15</a:t>
            </a:r>
          </a:p>
        </p:txBody>
      </p:sp>
      <p:sp>
        <p:nvSpPr>
          <p:cNvPr id="26" name="TextBox 25"/>
          <p:cNvSpPr txBox="1"/>
          <p:nvPr/>
        </p:nvSpPr>
        <p:spPr>
          <a:xfrm>
            <a:off x="573088" y="5521325"/>
            <a:ext cx="3602037" cy="922338"/>
          </a:xfrm>
          <a:prstGeom prst="rect">
            <a:avLst/>
          </a:prstGeom>
          <a:noFill/>
        </p:spPr>
        <p:txBody>
          <a:bodyPr>
            <a:spAutoFit/>
          </a:bodyPr>
          <a:lstStyle/>
          <a:p>
            <a:pPr algn="r" eaLnBrk="1" fontAlgn="auto" hangingPunct="1">
              <a:spcBef>
                <a:spcPts val="0"/>
              </a:spcBef>
              <a:spcAft>
                <a:spcPts val="0"/>
              </a:spcAft>
              <a:defRPr/>
            </a:pPr>
            <a:r>
              <a:rPr lang="en-US" b="1"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Making money </a:t>
            </a: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is art and working is art and good business is the best art.</a:t>
            </a:r>
          </a:p>
        </p:txBody>
      </p:sp>
      <p:sp>
        <p:nvSpPr>
          <p:cNvPr id="23561" name="TextBox 26"/>
          <p:cNvSpPr txBox="1">
            <a:spLocks noChangeArrowheads="1"/>
          </p:cNvSpPr>
          <p:nvPr/>
        </p:nvSpPr>
        <p:spPr bwMode="auto">
          <a:xfrm>
            <a:off x="4494213" y="5521325"/>
            <a:ext cx="7124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 adipiscing elit. Aenean commodo ligula eget dolor.</a:t>
            </a:r>
          </a:p>
          <a:p>
            <a:pPr algn="just" eaLnBrk="1" hangingPunct="1">
              <a:lnSpc>
                <a:spcPct val="100000"/>
              </a:lnSpc>
              <a:spcBef>
                <a:spcPct val="0"/>
              </a:spcBef>
              <a:buFontTx/>
              <a:buNone/>
            </a:pPr>
            <a:r>
              <a:rPr lang="en-US" altLang="zh-CN">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Aenean massa. Cum sociis natoque penatibus et magnis dis parturient montes, nascetur ridiculus mus. Donec quam felis, ultricies nec, pellentesque eu, pretium quis, sem. </a:t>
            </a: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a:xfrm>
            <a:off x="0" y="0"/>
            <a:ext cx="12192000" cy="6858000"/>
          </a:xfrm>
        </p:spPr>
      </p:pic>
      <p:sp>
        <p:nvSpPr>
          <p:cNvPr id="4" name="Rectangle 3"/>
          <p:cNvSpPr/>
          <p:nvPr/>
        </p:nvSpPr>
        <p:spPr>
          <a:xfrm>
            <a:off x="0" y="0"/>
            <a:ext cx="12192000" cy="68580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580" name="Group 4"/>
          <p:cNvGrpSpPr>
            <a:grpSpLocks/>
          </p:cNvGrpSpPr>
          <p:nvPr/>
        </p:nvGrpSpPr>
        <p:grpSpPr bwMode="auto">
          <a:xfrm>
            <a:off x="2844800" y="2306638"/>
            <a:ext cx="6502400" cy="2244725"/>
            <a:chOff x="2844758" y="2384556"/>
            <a:chExt cx="6502482" cy="2243447"/>
          </a:xfrm>
        </p:grpSpPr>
        <p:sp>
          <p:nvSpPr>
            <p:cNvPr id="24581" name="Rectangle 5"/>
            <p:cNvSpPr>
              <a:spLocks noChangeArrowheads="1"/>
            </p:cNvSpPr>
            <p:nvPr/>
          </p:nvSpPr>
          <p:spPr bwMode="auto">
            <a:xfrm>
              <a:off x="3743914" y="2384556"/>
              <a:ext cx="4704170" cy="830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My success was due to </a:t>
              </a:r>
              <a:r>
                <a:rPr lang="en-US" altLang="zh-CN" sz="16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good luck, hard work, and support and advice </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from friends and mentors.</a:t>
              </a:r>
            </a:p>
          </p:txBody>
        </p:sp>
        <p:sp>
          <p:nvSpPr>
            <p:cNvPr id="24582" name="TextBox 6"/>
            <p:cNvSpPr txBox="1">
              <a:spLocks noChangeArrowheads="1"/>
            </p:cNvSpPr>
            <p:nvPr/>
          </p:nvSpPr>
          <p:spPr bwMode="auto">
            <a:xfrm>
              <a:off x="2844758" y="3058343"/>
              <a:ext cx="650248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But </a:t>
              </a:r>
              <a:r>
                <a:rPr lang="en-US" altLang="zh-CN" sz="32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most importantly</a:t>
              </a:r>
              <a:r>
                <a:rPr lang="en-US" altLang="zh-CN"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it depended on me to keep trying after I had failed.</a:t>
              </a:r>
            </a:p>
          </p:txBody>
        </p:sp>
      </p:gr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13"/>
          <p:cNvGrpSpPr>
            <a:grpSpLocks/>
          </p:cNvGrpSpPr>
          <p:nvPr/>
        </p:nvGrpSpPr>
        <p:grpSpPr bwMode="auto">
          <a:xfrm>
            <a:off x="712788" y="641350"/>
            <a:ext cx="4459287" cy="754063"/>
            <a:chOff x="712098" y="642076"/>
            <a:chExt cx="4460763" cy="752559"/>
          </a:xfrm>
        </p:grpSpPr>
        <p:grpSp>
          <p:nvGrpSpPr>
            <p:cNvPr id="25619" name="Group 6"/>
            <p:cNvGrpSpPr>
              <a:grpSpLocks/>
            </p:cNvGrpSpPr>
            <p:nvPr/>
          </p:nvGrpSpPr>
          <p:grpSpPr bwMode="auto">
            <a:xfrm>
              <a:off x="842297" y="662673"/>
              <a:ext cx="4330564" cy="710554"/>
              <a:chOff x="1214531" y="695836"/>
              <a:chExt cx="4330564" cy="710554"/>
            </a:xfrm>
          </p:grpSpPr>
          <p:sp>
            <p:nvSpPr>
              <p:cNvPr id="4" name="TextBox 3"/>
              <p:cNvSpPr txBox="1"/>
              <p:nvPr/>
            </p:nvSpPr>
            <p:spPr>
              <a:xfrm>
                <a:off x="1214550" y="695836"/>
                <a:ext cx="1980267" cy="52124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rPr>
                  <a:t>请输入标题</a:t>
                </a:r>
                <a:endParaRPr lang="en-US" sz="2800" dirty="0">
                  <a:solidFill>
                    <a:schemeClr val="tx1">
                      <a:lumMod val="65000"/>
                      <a:lumOff val="35000"/>
                    </a:schemeClr>
                  </a:solidFill>
                  <a:latin typeface="微软雅黑" panose="020B0503020204020204" pitchFamily="34" charset="-122"/>
                  <a:ea typeface="微软雅黑" panose="020B0503020204020204" pitchFamily="34" charset="-122"/>
                  <a:cs typeface="Open Sans Extrabold" panose="020B0906030804020204" pitchFamily="34" charset="0"/>
                  <a:sym typeface="微软雅黑" panose="020B0503020204020204" pitchFamily="34" charset="-122"/>
                </a:endParaRPr>
              </a:p>
            </p:txBody>
          </p:sp>
          <p:sp>
            <p:nvSpPr>
              <p:cNvPr id="5" name="TextBox 4"/>
              <p:cNvSpPr txBox="1"/>
              <p:nvPr/>
            </p:nvSpPr>
            <p:spPr>
              <a:xfrm>
                <a:off x="1214550" y="1129943"/>
                <a:ext cx="4330545" cy="275674"/>
              </a:xfrm>
              <a:prstGeom prst="rect">
                <a:avLst/>
              </a:prstGeom>
              <a:noFill/>
            </p:spPr>
            <p:txBody>
              <a:bodyPr wrap="none">
                <a:spAutoFit/>
              </a:bodyPr>
              <a:lstStyle/>
              <a:p>
                <a:pPr eaLnBrk="1" fontAlgn="auto" hangingPunct="1">
                  <a:spcBef>
                    <a:spcPts val="0"/>
                  </a:spcBef>
                  <a:spcAft>
                    <a:spcPts val="0"/>
                  </a:spcAft>
                  <a:defRPr/>
                </a:pP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Consectetur</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2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 name="Rectangle 5"/>
            <p:cNvSpPr/>
            <p:nvPr/>
          </p:nvSpPr>
          <p:spPr>
            <a:xfrm>
              <a:off x="712098" y="642076"/>
              <a:ext cx="46052" cy="752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603" name="Rectangle 1"/>
          <p:cNvSpPr>
            <a:spLocks noChangeArrowheads="1"/>
          </p:cNvSpPr>
          <p:nvPr/>
        </p:nvSpPr>
        <p:spPr bwMode="auto">
          <a:xfrm>
            <a:off x="4214813" y="2549525"/>
            <a:ext cx="11080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72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5604" name="Rectangle 16"/>
          <p:cNvSpPr>
            <a:spLocks noChangeArrowheads="1"/>
          </p:cNvSpPr>
          <p:nvPr/>
        </p:nvSpPr>
        <p:spPr bwMode="auto">
          <a:xfrm>
            <a:off x="7240588" y="2427288"/>
            <a:ext cx="1312862"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eaLnBrk="1" hangingPunct="1">
              <a:lnSpc>
                <a:spcPct val="100000"/>
              </a:lnSpc>
              <a:spcBef>
                <a:spcPct val="0"/>
              </a:spcBef>
              <a:buFontTx/>
              <a:buNone/>
            </a:pPr>
            <a:r>
              <a:rPr lang="en-US" altLang="zh-CN" sz="8800">
                <a:solidFill>
                  <a:srgbClr val="F7A67B"/>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5605" name="TextBox 19"/>
          <p:cNvSpPr txBox="1">
            <a:spLocks noChangeArrowheads="1"/>
          </p:cNvSpPr>
          <p:nvPr/>
        </p:nvSpPr>
        <p:spPr bwMode="auto">
          <a:xfrm>
            <a:off x="1363663" y="2641600"/>
            <a:ext cx="9556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60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5606" name="TextBox 21"/>
          <p:cNvSpPr txBox="1">
            <a:spLocks noChangeArrowheads="1"/>
          </p:cNvSpPr>
          <p:nvPr/>
        </p:nvSpPr>
        <p:spPr bwMode="auto">
          <a:xfrm>
            <a:off x="9910763" y="2689225"/>
            <a:ext cx="8763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defRPr sz="1200">
                <a:solidFill>
                  <a:schemeClr val="tx1"/>
                </a:solidFill>
                <a:latin typeface="Open Sans Light" panose="020B0306030504020204" pitchFamily="34" charset="0"/>
                <a:cs typeface="Open Sans Light" panose="020B03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Light" panose="020B0306030504020204" pitchFamily="34" charset="0"/>
                <a:cs typeface="Open Sans Light" panose="020B03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Light" panose="020B0306030504020204" pitchFamily="34" charset="0"/>
                <a:cs typeface="Open Sans Light" panose="020B03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Light" panose="020B0306030504020204" pitchFamily="34" charset="0"/>
                <a:cs typeface="Open Sans Light" panose="020B0306030504020204" pitchFamily="34" charset="0"/>
              </a:defRPr>
            </a:lvl9pPr>
          </a:lstStyle>
          <a:p>
            <a:pPr algn="ctr" eaLnBrk="1" hangingPunct="1">
              <a:lnSpc>
                <a:spcPct val="100000"/>
              </a:lnSpc>
              <a:spcBef>
                <a:spcPct val="0"/>
              </a:spcBef>
              <a:buFontTx/>
              <a:buNone/>
            </a:pPr>
            <a:r>
              <a:rPr lang="en-US" altLang="zh-CN" sz="5400">
                <a:solidFill>
                  <a:srgbClr val="B8DA8D"/>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25607" name="Group 2"/>
          <p:cNvGrpSpPr>
            <a:grpSpLocks/>
          </p:cNvGrpSpPr>
          <p:nvPr/>
        </p:nvGrpSpPr>
        <p:grpSpPr bwMode="auto">
          <a:xfrm>
            <a:off x="712788" y="3981450"/>
            <a:ext cx="2260600" cy="1754188"/>
            <a:chOff x="712097" y="3759292"/>
            <a:chExt cx="2261731" cy="1753505"/>
          </a:xfrm>
        </p:grpSpPr>
        <p:sp>
          <p:nvSpPr>
            <p:cNvPr id="15" name="TextBox 14"/>
            <p:cNvSpPr txBox="1"/>
            <p:nvPr/>
          </p:nvSpPr>
          <p:spPr>
            <a:xfrm>
              <a:off x="1021814" y="3759292"/>
              <a:ext cx="1338933" cy="369744"/>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17"/>
            <p:cNvSpPr txBox="1"/>
            <p:nvPr/>
          </p:nvSpPr>
          <p:spPr>
            <a:xfrm>
              <a:off x="712097" y="4343265"/>
              <a:ext cx="2261731" cy="1169532"/>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grpSp>
        <p:nvGrpSpPr>
          <p:cNvPr id="25608" name="Group 18"/>
          <p:cNvGrpSpPr>
            <a:grpSpLocks/>
          </p:cNvGrpSpPr>
          <p:nvPr/>
        </p:nvGrpSpPr>
        <p:grpSpPr bwMode="auto">
          <a:xfrm>
            <a:off x="3548063" y="3981450"/>
            <a:ext cx="2260600" cy="1754188"/>
            <a:chOff x="712097" y="3759292"/>
            <a:chExt cx="2261731" cy="1753505"/>
          </a:xfrm>
        </p:grpSpPr>
        <p:sp>
          <p:nvSpPr>
            <p:cNvPr id="21" name="TextBox 20"/>
            <p:cNvSpPr txBox="1"/>
            <p:nvPr/>
          </p:nvSpPr>
          <p:spPr>
            <a:xfrm>
              <a:off x="850278" y="3759292"/>
              <a:ext cx="1338933" cy="369744"/>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3" name="TextBox 22"/>
            <p:cNvSpPr txBox="1"/>
            <p:nvPr/>
          </p:nvSpPr>
          <p:spPr>
            <a:xfrm>
              <a:off x="712097" y="4343265"/>
              <a:ext cx="2261731" cy="1169532"/>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grpSp>
        <p:nvGrpSpPr>
          <p:cNvPr id="25609" name="Group 23"/>
          <p:cNvGrpSpPr>
            <a:grpSpLocks/>
          </p:cNvGrpSpPr>
          <p:nvPr/>
        </p:nvGrpSpPr>
        <p:grpSpPr bwMode="auto">
          <a:xfrm>
            <a:off x="6383338" y="3981450"/>
            <a:ext cx="2260600" cy="1754188"/>
            <a:chOff x="712097" y="3759292"/>
            <a:chExt cx="2261731" cy="1753505"/>
          </a:xfrm>
        </p:grpSpPr>
        <p:sp>
          <p:nvSpPr>
            <p:cNvPr id="25" name="TextBox 24"/>
            <p:cNvSpPr txBox="1"/>
            <p:nvPr/>
          </p:nvSpPr>
          <p:spPr>
            <a:xfrm>
              <a:off x="1159996" y="3759292"/>
              <a:ext cx="1338932" cy="369744"/>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TextBox 25"/>
            <p:cNvSpPr txBox="1"/>
            <p:nvPr/>
          </p:nvSpPr>
          <p:spPr>
            <a:xfrm>
              <a:off x="712097" y="4343265"/>
              <a:ext cx="2261731" cy="1169532"/>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grpSp>
        <p:nvGrpSpPr>
          <p:cNvPr id="25610" name="Group 26"/>
          <p:cNvGrpSpPr>
            <a:grpSpLocks/>
          </p:cNvGrpSpPr>
          <p:nvPr/>
        </p:nvGrpSpPr>
        <p:grpSpPr bwMode="auto">
          <a:xfrm>
            <a:off x="9218613" y="3981450"/>
            <a:ext cx="2260600" cy="1754188"/>
            <a:chOff x="712097" y="3759292"/>
            <a:chExt cx="2261731" cy="1753505"/>
          </a:xfrm>
        </p:grpSpPr>
        <p:sp>
          <p:nvSpPr>
            <p:cNvPr id="28" name="TextBox 27"/>
            <p:cNvSpPr txBox="1"/>
            <p:nvPr/>
          </p:nvSpPr>
          <p:spPr>
            <a:xfrm>
              <a:off x="1088522" y="3759292"/>
              <a:ext cx="1338933" cy="369744"/>
            </a:xfrm>
            <a:prstGeom prst="rect">
              <a:avLst/>
            </a:prstGeom>
            <a:noFill/>
          </p:spPr>
          <p:txBody>
            <a:bodyPr wrap="none">
              <a:spAutoFit/>
            </a:bodyPr>
            <a:lstStyle/>
            <a:p>
              <a:pP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请输入标题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9" name="TextBox 28"/>
            <p:cNvSpPr txBox="1"/>
            <p:nvPr/>
          </p:nvSpPr>
          <p:spPr>
            <a:xfrm>
              <a:off x="712097" y="4343265"/>
              <a:ext cx="2261731" cy="1169532"/>
            </a:xfrm>
            <a:prstGeom prst="rect">
              <a:avLst/>
            </a:prstGeom>
            <a:noFill/>
          </p:spPr>
          <p:txBody>
            <a:bodyPr>
              <a:spAutoFit/>
            </a:bodyPr>
            <a:lstStyle/>
            <a:p>
              <a:pPr algn="ctr" eaLnBrk="1" fontAlgn="auto" hangingPunct="1">
                <a:spcBef>
                  <a:spcPts val="0"/>
                </a:spcBef>
                <a:spcAft>
                  <a:spcPts val="0"/>
                </a:spcAft>
                <a:defRPr/>
              </a:pP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Lorem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ipsum</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sit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amet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consectetuer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adipiscing</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elit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commodo</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ligula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eget</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dolor.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Aenean</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massa</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Cum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sociis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natoque</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penatibus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et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magnis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dis parturient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montes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nascetur</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a:t>
              </a:r>
              <a:r>
                <a:rPr lang="en-US" sz="1000" dirty="0" err="1">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ridiculus</a:t>
              </a:r>
              <a:r>
                <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rPr>
                <a:t> mus.</a:t>
              </a:r>
            </a:p>
          </p:txBody>
        </p:sp>
      </p:grpSp>
    </p:spTree>
  </p:cSld>
  <p:clrMapOvr>
    <a:masterClrMapping/>
  </p:clrMapOvr>
  <p:transition spd="slow">
    <p:fade/>
  </p:transition>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44546A"/>
      </a:dk2>
      <a:lt2>
        <a:srgbClr val="E7E6E6"/>
      </a:lt2>
      <a:accent1>
        <a:srgbClr val="4ED5C7"/>
      </a:accent1>
      <a:accent2>
        <a:srgbClr val="D44865"/>
      </a:accent2>
      <a:accent3>
        <a:srgbClr val="F7A67B"/>
      </a:accent3>
      <a:accent4>
        <a:srgbClr val="B8DA8D"/>
      </a:accent4>
      <a:accent5>
        <a:srgbClr val="74C493"/>
      </a:accent5>
      <a:accent6>
        <a:srgbClr val="9163B6"/>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TotalTime>
  <Words>5418</Words>
  <Application>Microsoft Office PowerPoint</Application>
  <PresentationFormat>宽屏</PresentationFormat>
  <Paragraphs>750</Paragraphs>
  <Slides>60</Slides>
  <Notes>0</Notes>
  <HiddenSlides>0</HiddenSlides>
  <MMClips>1</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60</vt:i4>
      </vt:variant>
    </vt:vector>
  </HeadingPairs>
  <TitlesOfParts>
    <vt:vector size="73" baseType="lpstr">
      <vt:lpstr>맑은 고딕</vt:lpstr>
      <vt:lpstr>Open Sans Extrabold</vt:lpstr>
      <vt:lpstr>Open Sans Light</vt:lpstr>
      <vt:lpstr>Open Sans Semibold</vt:lpstr>
      <vt:lpstr>宋体</vt:lpstr>
      <vt:lpstr>Arial</vt:lpstr>
      <vt:lpstr>Calibri</vt:lpstr>
      <vt:lpstr>Courier New</vt:lpstr>
      <vt:lpstr>Roboto condensed</vt:lpstr>
      <vt:lpstr>Roboto condensed</vt:lpstr>
      <vt:lpstr>微软雅黑</vt:lpstr>
      <vt:lpstr>Office Theme</vt:lpstr>
      <vt:lpstr>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created xsi:type="dcterms:W3CDTF">2015-08-12T14:22:23Z</dcterms:created>
  <dcterms:modified xsi:type="dcterms:W3CDTF">2018-01-14T07:55:18Z</dcterms:modified>
  <cp:category>店铺： BOSSPPT顶尖职业文案</cp:category>
  <cp:contentStatus>BOSSPPT</cp:contentStatus>
</cp:coreProperties>
</file>