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850"/>
    <a:srgbClr val="01ACBE"/>
    <a:srgbClr val="E87071"/>
    <a:srgbClr val="8F20BC"/>
    <a:srgbClr val="663A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7666" autoAdjust="0"/>
  </p:normalViewPr>
  <p:slideViewPr>
    <p:cSldViewPr snapToGrid="0">
      <p:cViewPr varScale="1">
        <p:scale>
          <a:sx n="116" d="100"/>
          <a:sy n="116" d="100"/>
        </p:scale>
        <p:origin x="518" y="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47FCD2-A208-4951-9F88-B6AB20BEF981}" type="datetimeFigureOut">
              <a:rPr lang="zh-CN" altLang="en-US" smtClean="0"/>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148E2F-B680-44FE-BE3A-7A7FCD2D5A92}" type="slidenum">
              <a:rPr lang="zh-CN" altLang="en-US" smtClean="0"/>
              <a:t>‹#›</a:t>
            </a:fld>
            <a:endParaRPr lang="zh-CN" altLang="en-US"/>
          </a:p>
        </p:txBody>
      </p:sp>
    </p:spTree>
    <p:extLst>
      <p:ext uri="{BB962C8B-B14F-4D97-AF65-F5344CB8AC3E}">
        <p14:creationId xmlns:p14="http://schemas.microsoft.com/office/powerpoint/2010/main" val="1651657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19148E2F-B680-44FE-BE3A-7A7FCD2D5A92}" type="slidenum">
              <a:rPr lang="zh-CN" altLang="en-US" smtClean="0"/>
              <a:t>23</a:t>
            </a:fld>
            <a:endParaRPr lang="zh-CN" altLang="en-US"/>
          </a:p>
        </p:txBody>
      </p:sp>
    </p:spTree>
    <p:extLst>
      <p:ext uri="{BB962C8B-B14F-4D97-AF65-F5344CB8AC3E}">
        <p14:creationId xmlns:p14="http://schemas.microsoft.com/office/powerpoint/2010/main" val="2393844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2450358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1588033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3610884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2274594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1691734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1203700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3989921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4024227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4279440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50225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FE73F84-EC45-4336-B18D-7D7830DB5A4D}"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970724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FE73F84-EC45-4336-B18D-7D7830DB5A4D}" type="datetimeFigureOut">
              <a:rPr lang="zh-CN" altLang="en-US" smtClean="0"/>
              <a:pPr/>
              <a:t>2017/8/5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3AC87DB-FAEA-4F28-B137-94B5169D270B}" type="slidenum">
              <a:rPr lang="zh-CN" altLang="en-US" smtClean="0"/>
              <a:pPr/>
              <a:t>‹#›</a:t>
            </a:fld>
            <a:endParaRPr lang="zh-CN" altLang="en-US"/>
          </a:p>
        </p:txBody>
      </p:sp>
    </p:spTree>
    <p:extLst>
      <p:ext uri="{BB962C8B-B14F-4D97-AF65-F5344CB8AC3E}">
        <p14:creationId xmlns:p14="http://schemas.microsoft.com/office/powerpoint/2010/main" val="3817911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86249" y="1341720"/>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199789" y="-1363381"/>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57264" y="-148591"/>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72000" y="-3246120"/>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645918" y="1047750"/>
            <a:ext cx="1870428" cy="1870428"/>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rgbClr val="FF9933"/>
                </a:gs>
                <a:gs pos="100000">
                  <a:srgbClr val="FFC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3" y="760413"/>
              <a:ext cx="3825874" cy="3825874"/>
            </a:xfrm>
            <a:prstGeom prst="ellipse">
              <a:avLst/>
            </a:prstGeom>
            <a:gradFill>
              <a:gsLst>
                <a:gs pos="0">
                  <a:srgbClr val="FF9933"/>
                </a:gs>
                <a:gs pos="100000">
                  <a:srgbClr val="FFC000"/>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3919301" y="3492542"/>
            <a:ext cx="677676" cy="677676"/>
          </a:xfrm>
          <a:prstGeom prst="ellipse">
            <a:avLst/>
          </a:prstGeom>
          <a:solidFill>
            <a:schemeClr val="accent6">
              <a:lumMod val="75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97002" y="709021"/>
            <a:ext cx="274777" cy="274777"/>
          </a:xfrm>
          <a:prstGeom prst="ellipse">
            <a:avLst/>
          </a:prstGeom>
          <a:solidFill>
            <a:srgbClr val="E8707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768539" y="2868208"/>
            <a:ext cx="301060" cy="301060"/>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rgbClr val="FF9933"/>
                </a:gs>
                <a:gs pos="100000">
                  <a:srgbClr val="FFC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rgbClr val="FF9933"/>
                </a:gs>
                <a:gs pos="100000">
                  <a:srgbClr val="FFC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7816" y="1517318"/>
            <a:ext cx="623903" cy="623903"/>
            <a:chOff x="304800" y="673100"/>
            <a:chExt cx="4000500" cy="4000500"/>
          </a:xfrm>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3" y="760413"/>
              <a:ext cx="3825874" cy="3825874"/>
            </a:xfrm>
            <a:prstGeom prst="ellipse">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579043" y="3566204"/>
            <a:ext cx="219777" cy="219777"/>
            <a:chOff x="304800" y="673100"/>
            <a:chExt cx="4000500" cy="4000500"/>
          </a:xfrm>
          <a:effectLst>
            <a:outerShdw blurRad="381000" dist="152400" dir="8100000" algn="tr" rotWithShape="0">
              <a:prstClr val="black">
                <a:alpha val="70000"/>
              </a:prstClr>
            </a:outerShdw>
          </a:effectLst>
        </p:grpSpPr>
        <p:sp>
          <p:nvSpPr>
            <p:cNvPr id="20" name="同心圆 19"/>
            <p:cNvSpPr/>
            <p:nvPr/>
          </p:nvSpPr>
          <p:spPr>
            <a:xfrm>
              <a:off x="304800" y="673100"/>
              <a:ext cx="4000500" cy="4000500"/>
            </a:xfrm>
            <a:prstGeom prst="donut">
              <a:avLst>
                <a:gd name="adj" fmla="val 4879"/>
              </a:avLst>
            </a:prstGeom>
            <a:gradFill flip="none" rotWithShape="1">
              <a:gsLst>
                <a:gs pos="0">
                  <a:srgbClr val="FF5050">
                    <a:shade val="30000"/>
                    <a:satMod val="115000"/>
                  </a:srgbClr>
                </a:gs>
                <a:gs pos="50000">
                  <a:srgbClr val="FF5050">
                    <a:shade val="67500"/>
                    <a:satMod val="115000"/>
                  </a:srgbClr>
                </a:gs>
                <a:gs pos="100000">
                  <a:srgbClr val="FF505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79425" y="847725"/>
              <a:ext cx="3651250" cy="3651250"/>
            </a:xfrm>
            <a:prstGeom prst="ellipse">
              <a:avLst/>
            </a:prstGeom>
            <a:gradFill flip="none" rotWithShape="1">
              <a:gsLst>
                <a:gs pos="0">
                  <a:srgbClr val="E87071"/>
                </a:gs>
                <a:gs pos="50000">
                  <a:srgbClr val="FF5050">
                    <a:shade val="67500"/>
                    <a:satMod val="115000"/>
                  </a:srgbClr>
                </a:gs>
                <a:gs pos="100000">
                  <a:srgbClr val="FF505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330323" y="4550349"/>
            <a:ext cx="287919" cy="287919"/>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flip="none" rotWithShape="1">
              <a:gsLst>
                <a:gs pos="0">
                  <a:srgbClr val="FF5050">
                    <a:shade val="30000"/>
                    <a:satMod val="115000"/>
                  </a:srgbClr>
                </a:gs>
                <a:gs pos="50000">
                  <a:srgbClr val="FF5050">
                    <a:shade val="67500"/>
                    <a:satMod val="115000"/>
                  </a:srgbClr>
                </a:gs>
                <a:gs pos="100000">
                  <a:srgbClr val="FF505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flip="none" rotWithShape="1">
              <a:gsLst>
                <a:gs pos="0">
                  <a:srgbClr val="E87071"/>
                </a:gs>
                <a:gs pos="50000">
                  <a:srgbClr val="FF5050">
                    <a:shade val="67500"/>
                    <a:satMod val="115000"/>
                  </a:srgbClr>
                </a:gs>
                <a:gs pos="100000">
                  <a:srgbClr val="FF505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7432889" y="1256158"/>
            <a:ext cx="274777" cy="274777"/>
          </a:xfrm>
          <a:prstGeom prst="ellipse">
            <a:avLst/>
          </a:prstGeom>
          <a:solidFill>
            <a:srgbClr val="663A7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47402" y="4712267"/>
            <a:ext cx="137389" cy="137389"/>
          </a:xfrm>
          <a:prstGeom prst="ellipse">
            <a:avLst/>
          </a:prstGeom>
          <a:solidFill>
            <a:srgbClr val="01AC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467005" y="3324810"/>
            <a:ext cx="824609" cy="824609"/>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flip="none" rotWithShape="1">
              <a:gsLst>
                <a:gs pos="0">
                  <a:srgbClr val="009900">
                    <a:shade val="30000"/>
                    <a:satMod val="115000"/>
                  </a:srgbClr>
                </a:gs>
                <a:gs pos="50000">
                  <a:srgbClr val="009900">
                    <a:shade val="67500"/>
                    <a:satMod val="115000"/>
                  </a:srgbClr>
                </a:gs>
                <a:gs pos="100000">
                  <a:srgbClr val="00990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3" y="760413"/>
              <a:ext cx="3825874" cy="3825874"/>
            </a:xfrm>
            <a:prstGeom prst="ellipse">
              <a:avLst/>
            </a:prstGeom>
            <a:gradFill flip="none" rotWithShape="1">
              <a:gsLst>
                <a:gs pos="0">
                  <a:srgbClr val="009900">
                    <a:shade val="30000"/>
                    <a:satMod val="115000"/>
                  </a:srgbClr>
                </a:gs>
                <a:gs pos="50000">
                  <a:srgbClr val="009900">
                    <a:shade val="67500"/>
                    <a:satMod val="115000"/>
                  </a:srgbClr>
                </a:gs>
                <a:gs pos="100000">
                  <a:srgbClr val="0099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66"/>
          <p:cNvSpPr txBox="1"/>
          <p:nvPr/>
        </p:nvSpPr>
        <p:spPr>
          <a:xfrm>
            <a:off x="4748954" y="1816569"/>
            <a:ext cx="1640193" cy="369332"/>
          </a:xfrm>
          <a:prstGeom prst="rect">
            <a:avLst/>
          </a:prstGeom>
          <a:noFill/>
          <a:effectLst/>
        </p:spPr>
        <p:txBody>
          <a:bodyPr wrap="none" rtlCol="0">
            <a:spAutoFit/>
          </a:bodyPr>
          <a:lstStyle/>
          <a:p>
            <a:r>
              <a:rPr lang="en-US" altLang="zh-CN" dirty="0" smtClean="0">
                <a:solidFill>
                  <a:schemeClr val="bg1"/>
                </a:solidFill>
                <a:latin typeface="Earth" pitchFamily="34" charset="0"/>
                <a:ea typeface="造字工房俊雅锐宋体验版常规体" pitchFamily="50" charset="-122"/>
              </a:rPr>
              <a:t>RESUME</a:t>
            </a:r>
            <a:endParaRPr lang="zh-CN" altLang="en-US" dirty="0">
              <a:solidFill>
                <a:schemeClr val="bg1"/>
              </a:solidFill>
              <a:latin typeface="Earth" pitchFamily="34" charset="0"/>
              <a:ea typeface="造字工房俊雅锐宋体验版常规体" pitchFamily="50" charset="-122"/>
            </a:endParaRPr>
          </a:p>
        </p:txBody>
      </p:sp>
      <p:grpSp>
        <p:nvGrpSpPr>
          <p:cNvPr id="31" name="组合 30"/>
          <p:cNvGrpSpPr/>
          <p:nvPr/>
        </p:nvGrpSpPr>
        <p:grpSpPr>
          <a:xfrm>
            <a:off x="560448" y="4283316"/>
            <a:ext cx="1207111" cy="566340"/>
            <a:chOff x="494346" y="4283316"/>
            <a:chExt cx="1207111" cy="566340"/>
          </a:xfrm>
        </p:grpSpPr>
        <p:cxnSp>
          <p:nvCxnSpPr>
            <p:cNvPr id="32" name="直接连接符 31"/>
            <p:cNvCxnSpPr/>
            <p:nvPr/>
          </p:nvCxnSpPr>
          <p:spPr>
            <a:xfrm>
              <a:off x="800100" y="4543200"/>
              <a:ext cx="78209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TextBox 43"/>
            <p:cNvSpPr txBox="1"/>
            <p:nvPr/>
          </p:nvSpPr>
          <p:spPr>
            <a:xfrm>
              <a:off x="747350" y="4283316"/>
              <a:ext cx="954107" cy="276999"/>
            </a:xfrm>
            <a:prstGeom prst="rect">
              <a:avLst/>
            </a:prstGeom>
            <a:noFill/>
          </p:spPr>
          <p:txBody>
            <a:bodyPr wrap="none" rtlCol="0">
              <a:spAutoFit/>
            </a:bodyPr>
            <a:lstStyle/>
            <a:p>
              <a:r>
                <a:rPr lang="zh-CN" altLang="en-US" sz="1200" spc="300" dirty="0" smtClean="0">
                  <a:solidFill>
                    <a:srgbClr val="C00000"/>
                  </a:solidFill>
                  <a:latin typeface="方正兰亭黑_GBK" panose="02000000000000000000" pitchFamily="2" charset="-122"/>
                  <a:ea typeface="方正兰亭黑_GBK" panose="02000000000000000000" pitchFamily="2" charset="-122"/>
                </a:rPr>
                <a:t>个人简历</a:t>
              </a:r>
              <a:endParaRPr lang="zh-CN" altLang="en-US" sz="1200" spc="300" dirty="0">
                <a:solidFill>
                  <a:srgbClr val="C00000"/>
                </a:solidFill>
                <a:latin typeface="方正兰亭黑_GBK" panose="02000000000000000000" pitchFamily="2" charset="-122"/>
                <a:ea typeface="方正兰亭黑_GBK" panose="02000000000000000000" pitchFamily="2" charset="-122"/>
              </a:endParaRPr>
            </a:p>
          </p:txBody>
        </p:sp>
        <p:sp>
          <p:nvSpPr>
            <p:cNvPr id="34" name="TextBox 70"/>
            <p:cNvSpPr txBox="1"/>
            <p:nvPr/>
          </p:nvSpPr>
          <p:spPr>
            <a:xfrm>
              <a:off x="747350" y="4572657"/>
              <a:ext cx="954107" cy="276999"/>
            </a:xfrm>
            <a:prstGeom prst="rect">
              <a:avLst/>
            </a:prstGeom>
            <a:noFill/>
          </p:spPr>
          <p:txBody>
            <a:bodyPr wrap="none" rtlCol="0">
              <a:spAutoFit/>
            </a:bodyPr>
            <a:lstStyle/>
            <a:p>
              <a:r>
                <a:rPr lang="zh-CN" altLang="en-US" sz="1200" spc="300" dirty="0" smtClean="0">
                  <a:solidFill>
                    <a:srgbClr val="C00000"/>
                  </a:solidFill>
                  <a:latin typeface="方正兰亭黑_GBK" panose="02000000000000000000" pitchFamily="2" charset="-122"/>
                  <a:ea typeface="方正兰亭黑_GBK" panose="02000000000000000000" pitchFamily="2" charset="-122"/>
                </a:rPr>
                <a:t>竞聘求职</a:t>
              </a:r>
              <a:endParaRPr lang="zh-CN" altLang="en-US" sz="1200" spc="300" dirty="0">
                <a:solidFill>
                  <a:srgbClr val="C00000"/>
                </a:solidFill>
                <a:latin typeface="方正兰亭黑_GBK" panose="02000000000000000000" pitchFamily="2" charset="-122"/>
                <a:ea typeface="方正兰亭黑_GBK" panose="02000000000000000000" pitchFamily="2" charset="-122"/>
              </a:endParaRPr>
            </a:p>
          </p:txBody>
        </p:sp>
        <p:grpSp>
          <p:nvGrpSpPr>
            <p:cNvPr id="35" name="组合 34"/>
            <p:cNvGrpSpPr/>
            <p:nvPr/>
          </p:nvGrpSpPr>
          <p:grpSpPr>
            <a:xfrm>
              <a:off x="494346" y="4306671"/>
              <a:ext cx="212885" cy="212885"/>
              <a:chOff x="494346" y="4306671"/>
              <a:chExt cx="212885" cy="212885"/>
            </a:xfrm>
            <a:solidFill>
              <a:srgbClr val="C00000"/>
            </a:solidFill>
          </p:grpSpPr>
          <p:sp>
            <p:nvSpPr>
              <p:cNvPr id="39" name="圆角矩形 38"/>
              <p:cNvSpPr/>
              <p:nvPr/>
            </p:nvSpPr>
            <p:spPr>
              <a:xfrm>
                <a:off x="494346" y="4306671"/>
                <a:ext cx="212885" cy="212885"/>
              </a:xfrm>
              <a:prstGeom prst="roundRect">
                <a:avLst>
                  <a:gd name="adj" fmla="val 225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_GBK" panose="02000000000000000000" pitchFamily="2" charset="-122"/>
                  <a:ea typeface="方正兰亭黑_GBK" panose="02000000000000000000" pitchFamily="2" charset="-122"/>
                </a:endParaRPr>
              </a:p>
            </p:txBody>
          </p:sp>
          <p:pic>
            <p:nvPicPr>
              <p:cNvPr id="40" name="Picture 7" descr="F:\0PPT素材\zzz0g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109" y="4337785"/>
                <a:ext cx="133357" cy="150656"/>
              </a:xfrm>
              <a:prstGeom prst="rect">
                <a:avLst/>
              </a:prstGeom>
              <a:grpFill/>
              <a:extLst/>
            </p:spPr>
          </p:pic>
        </p:grpSp>
        <p:grpSp>
          <p:nvGrpSpPr>
            <p:cNvPr id="36" name="组合 35"/>
            <p:cNvGrpSpPr/>
            <p:nvPr/>
          </p:nvGrpSpPr>
          <p:grpSpPr>
            <a:xfrm>
              <a:off x="494346" y="4587865"/>
              <a:ext cx="212885" cy="212885"/>
              <a:chOff x="494346" y="4587865"/>
              <a:chExt cx="212885" cy="212885"/>
            </a:xfrm>
            <a:solidFill>
              <a:srgbClr val="C00000"/>
            </a:solidFill>
          </p:grpSpPr>
          <p:sp>
            <p:nvSpPr>
              <p:cNvPr id="37" name="圆角矩形 36"/>
              <p:cNvSpPr/>
              <p:nvPr/>
            </p:nvSpPr>
            <p:spPr>
              <a:xfrm>
                <a:off x="494346" y="4587865"/>
                <a:ext cx="212885" cy="212885"/>
              </a:xfrm>
              <a:prstGeom prst="roundRect">
                <a:avLst>
                  <a:gd name="adj" fmla="val 225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_GBK" panose="02000000000000000000" pitchFamily="2" charset="-122"/>
                  <a:ea typeface="方正兰亭黑_GBK" panose="02000000000000000000" pitchFamily="2" charset="-122"/>
                </a:endParaRPr>
              </a:p>
            </p:txBody>
          </p:sp>
          <p:pic>
            <p:nvPicPr>
              <p:cNvPr id="38" name="Picture 8" descr="F:\0PPT素材\zzz0s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145" y="4614724"/>
                <a:ext cx="169286" cy="162499"/>
              </a:xfrm>
              <a:prstGeom prst="rect">
                <a:avLst/>
              </a:prstGeom>
              <a:grpFill/>
              <a:extLst/>
            </p:spPr>
          </p:pic>
        </p:grpSp>
      </p:grpSp>
      <p:sp>
        <p:nvSpPr>
          <p:cNvPr id="41" name="TextBox 40"/>
          <p:cNvSpPr txBox="1"/>
          <p:nvPr/>
        </p:nvSpPr>
        <p:spPr>
          <a:xfrm>
            <a:off x="461295" y="393272"/>
            <a:ext cx="2954382" cy="2000548"/>
          </a:xfrm>
          <a:prstGeom prst="rect">
            <a:avLst/>
          </a:prstGeom>
          <a:noFill/>
        </p:spPr>
        <p:txBody>
          <a:bodyPr wrap="square" rtlCol="0">
            <a:spAutoFit/>
          </a:bodyPr>
          <a:lstStyle/>
          <a:p>
            <a:r>
              <a:rPr lang="zh-CN" altLang="en-US" sz="4600" dirty="0" smtClean="0">
                <a:solidFill>
                  <a:schemeClr val="tx1">
                    <a:lumMod val="85000"/>
                    <a:lumOff val="15000"/>
                  </a:schemeClr>
                </a:solidFill>
                <a:latin typeface="方正兰亭粗黑_GBK" panose="02000000000000000000" pitchFamily="2" charset="-122"/>
                <a:ea typeface="方正兰亭粗黑_GBK" panose="02000000000000000000" pitchFamily="2" charset="-122"/>
              </a:rPr>
              <a:t>时尚风格</a:t>
            </a:r>
            <a:endParaRPr lang="en-US" altLang="zh-CN" sz="4600" dirty="0" smtClean="0">
              <a:solidFill>
                <a:schemeClr val="tx1">
                  <a:lumMod val="85000"/>
                  <a:lumOff val="15000"/>
                </a:schemeClr>
              </a:solidFill>
              <a:latin typeface="方正兰亭粗黑_GBK" panose="02000000000000000000" pitchFamily="2" charset="-122"/>
              <a:ea typeface="方正兰亭粗黑_GBK" panose="02000000000000000000" pitchFamily="2" charset="-122"/>
            </a:endParaRPr>
          </a:p>
          <a:p>
            <a:r>
              <a:rPr lang="zh-CN" altLang="en-US" sz="4600" dirty="0" smtClean="0">
                <a:solidFill>
                  <a:schemeClr val="tx1">
                    <a:lumMod val="85000"/>
                    <a:lumOff val="15000"/>
                  </a:schemeClr>
                </a:solidFill>
                <a:latin typeface="方正兰亭粗黑_GBK" panose="02000000000000000000" pitchFamily="2" charset="-122"/>
                <a:ea typeface="方正兰亭粗黑_GBK" panose="02000000000000000000" pitchFamily="2" charset="-122"/>
              </a:rPr>
              <a:t>竞聘求职</a:t>
            </a:r>
            <a:endParaRPr lang="en-US" altLang="zh-CN" sz="4600" dirty="0" smtClean="0">
              <a:solidFill>
                <a:schemeClr val="tx1">
                  <a:lumMod val="85000"/>
                  <a:lumOff val="15000"/>
                </a:schemeClr>
              </a:solidFill>
              <a:latin typeface="方正兰亭粗黑_GBK" panose="02000000000000000000" pitchFamily="2" charset="-122"/>
              <a:ea typeface="方正兰亭粗黑_GBK" panose="02000000000000000000" pitchFamily="2" charset="-122"/>
            </a:endParaRPr>
          </a:p>
          <a:p>
            <a:r>
              <a:rPr lang="en-US" altLang="zh-CN" sz="2800" dirty="0" smtClean="0">
                <a:solidFill>
                  <a:srgbClr val="C00000"/>
                </a:solidFill>
                <a:latin typeface="方正兰亭黑_GBK" panose="02000000000000000000" pitchFamily="2" charset="-122"/>
                <a:ea typeface="方正兰亭黑_GBK" panose="02000000000000000000" pitchFamily="2" charset="-122"/>
              </a:rPr>
              <a:t>PPT</a:t>
            </a:r>
            <a:r>
              <a:rPr lang="zh-CN" altLang="en-US" sz="2800" dirty="0" smtClean="0">
                <a:solidFill>
                  <a:srgbClr val="C00000"/>
                </a:solidFill>
                <a:latin typeface="方正兰亭黑_GBK" panose="02000000000000000000" pitchFamily="2" charset="-122"/>
                <a:ea typeface="方正兰亭黑_GBK" panose="02000000000000000000" pitchFamily="2" charset="-122"/>
              </a:rPr>
              <a:t>简历</a:t>
            </a:r>
            <a:endParaRPr lang="zh-CN" altLang="en-US" sz="2800" dirty="0">
              <a:solidFill>
                <a:srgbClr val="C00000"/>
              </a:solidFill>
              <a:latin typeface="方正兰亭黑_GBK" panose="02000000000000000000" pitchFamily="2" charset="-122"/>
              <a:ea typeface="方正兰亭黑_GBK" panose="02000000000000000000" pitchFamily="2" charset="-122"/>
            </a:endParaRPr>
          </a:p>
        </p:txBody>
      </p:sp>
      <p:sp>
        <p:nvSpPr>
          <p:cNvPr id="42" name="TextBox 5"/>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3" name="组合 42"/>
          <p:cNvGrpSpPr/>
          <p:nvPr/>
        </p:nvGrpSpPr>
        <p:grpSpPr>
          <a:xfrm>
            <a:off x="4080604" y="3656271"/>
            <a:ext cx="296940" cy="293878"/>
            <a:chOff x="6967126" y="4092464"/>
            <a:chExt cx="453105" cy="448433"/>
          </a:xfrm>
          <a:solidFill>
            <a:schemeClr val="bg1"/>
          </a:solidFill>
          <a:effectLst/>
        </p:grpSpPr>
        <p:sp>
          <p:nvSpPr>
            <p:cNvPr id="44"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方正兰亭粗黑_GBK" panose="02000000000000000000" pitchFamily="2" charset="-122"/>
                <a:ea typeface="方正兰亭粗黑_GBK" panose="02000000000000000000" pitchFamily="2" charset="-122"/>
              </a:endParaRPr>
            </a:p>
          </p:txBody>
        </p:sp>
        <p:sp>
          <p:nvSpPr>
            <p:cNvPr id="4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方正兰亭粗黑_GBK" panose="02000000000000000000" pitchFamily="2" charset="-122"/>
                <a:ea typeface="方正兰亭粗黑_GBK" panose="02000000000000000000" pitchFamily="2" charset="-122"/>
              </a:endParaRPr>
            </a:p>
          </p:txBody>
        </p:sp>
      </p:grpSp>
      <p:grpSp>
        <p:nvGrpSpPr>
          <p:cNvPr id="46" name="Group 4"/>
          <p:cNvGrpSpPr>
            <a:grpSpLocks noChangeAspect="1"/>
          </p:cNvGrpSpPr>
          <p:nvPr/>
        </p:nvGrpSpPr>
        <p:grpSpPr bwMode="auto">
          <a:xfrm>
            <a:off x="6667934" y="3430483"/>
            <a:ext cx="386265" cy="452656"/>
            <a:chOff x="1776" y="1776"/>
            <a:chExt cx="64" cy="75"/>
          </a:xfrm>
          <a:solidFill>
            <a:schemeClr val="bg1"/>
          </a:solidFill>
          <a:effectLst/>
        </p:grpSpPr>
        <p:sp>
          <p:nvSpPr>
            <p:cNvPr id="47"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1" name="Group 13"/>
          <p:cNvGrpSpPr>
            <a:grpSpLocks noChangeAspect="1"/>
          </p:cNvGrpSpPr>
          <p:nvPr/>
        </p:nvGrpSpPr>
        <p:grpSpPr bwMode="auto">
          <a:xfrm>
            <a:off x="8304983" y="1628127"/>
            <a:ext cx="394318" cy="398977"/>
            <a:chOff x="2426" y="2781"/>
            <a:chExt cx="593" cy="600"/>
          </a:xfrm>
          <a:solidFill>
            <a:schemeClr val="bg1"/>
          </a:solidFill>
          <a:effectLst/>
        </p:grpSpPr>
        <p:sp>
          <p:nvSpPr>
            <p:cNvPr id="5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54"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731968" y="6382589"/>
            <a:ext cx="609600" cy="609600"/>
          </a:xfrm>
          <a:prstGeom prst="rect">
            <a:avLst/>
          </a:prstGeom>
        </p:spPr>
      </p:pic>
    </p:spTree>
    <p:extLst>
      <p:ext uri="{BB962C8B-B14F-4D97-AF65-F5344CB8AC3E}">
        <p14:creationId xmlns:p14="http://schemas.microsoft.com/office/powerpoint/2010/main" val="24552106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4"/>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anim calcmode="lin" valueType="num">
                                      <p:cBhvr>
                                        <p:cTn id="11" dur="1000" fill="hold"/>
                                        <p:tgtEl>
                                          <p:spTgt spid="41"/>
                                        </p:tgtEl>
                                        <p:attrNameLst>
                                          <p:attrName>ppt_x</p:attrName>
                                        </p:attrNameLst>
                                      </p:cBhvr>
                                      <p:tavLst>
                                        <p:tav tm="0">
                                          <p:val>
                                            <p:strVal val="#ppt_x"/>
                                          </p:val>
                                        </p:tav>
                                        <p:tav tm="100000">
                                          <p:val>
                                            <p:strVal val="#ppt_x"/>
                                          </p:val>
                                        </p:tav>
                                      </p:tavLst>
                                    </p:anim>
                                    <p:anim calcmode="lin" valueType="num">
                                      <p:cBhvr>
                                        <p:cTn id="12" dur="1000" fill="hold"/>
                                        <p:tgtEl>
                                          <p:spTgt spid="4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 presetClass="entr" presetSubtype="0" fill="hold" nodeType="afterEffect">
                                  <p:stCondLst>
                                    <p:cond delay="400"/>
                                  </p:stCondLst>
                                  <p:childTnLst>
                                    <p:set>
                                      <p:cBhvr>
                                        <p:cTn id="15" dur="1" fill="hold">
                                          <p:stCondLst>
                                            <p:cond delay="0"/>
                                          </p:stCondLst>
                                        </p:cTn>
                                        <p:tgtEl>
                                          <p:spTgt spid="8"/>
                                        </p:tgtEl>
                                        <p:attrNameLst>
                                          <p:attrName>style.visibility</p:attrName>
                                        </p:attrNameLst>
                                      </p:cBhvr>
                                      <p:to>
                                        <p:strVal val="visible"/>
                                      </p:to>
                                    </p:set>
                                  </p:childTnLst>
                                </p:cTn>
                              </p:par>
                              <p:par>
                                <p:cTn id="16" presetID="53" presetClass="entr" presetSubtype="16" fill="hold" nodeType="withEffect">
                                  <p:stCondLst>
                                    <p:cond delay="40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64" presetClass="path" presetSubtype="0" fill="hold" nodeType="withEffect">
                                  <p:stCondLst>
                                    <p:cond delay="400"/>
                                  </p:stCondLst>
                                  <p:childTnLst>
                                    <p:animMotion origin="layout" path="M 0.00087 -0.00679 L -0.58542 -0.34105 " pathEditMode="relative" rAng="0" ptsTypes="AA">
                                      <p:cBhvr>
                                        <p:cTn id="22" dur="1000" spd="-100000" fill="hold"/>
                                        <p:tgtEl>
                                          <p:spTgt spid="8"/>
                                        </p:tgtEl>
                                        <p:attrNameLst>
                                          <p:attrName>ppt_x</p:attrName>
                                          <p:attrName>ppt_y</p:attrName>
                                        </p:attrNameLst>
                                      </p:cBhvr>
                                      <p:rCtr x="-29323" y="-16728"/>
                                    </p:animMotion>
                                  </p:childTnLst>
                                </p:cTn>
                              </p:par>
                              <p:par>
                                <p:cTn id="23" presetID="1" presetClass="entr" presetSubtype="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Effect transition="in" filter="fade">
                                      <p:cBhvr>
                                        <p:cTn id="29" dur="1000"/>
                                        <p:tgtEl>
                                          <p:spTgt spid="12"/>
                                        </p:tgtEl>
                                      </p:cBhvr>
                                    </p:animEffect>
                                  </p:childTnLst>
                                </p:cTn>
                              </p:par>
                              <p:par>
                                <p:cTn id="30" presetID="64" presetClass="path" presetSubtype="0" fill="hold" grpId="2" nodeType="withEffect">
                                  <p:stCondLst>
                                    <p:cond delay="300"/>
                                  </p:stCondLst>
                                  <p:childTnLst>
                                    <p:animMotion origin="layout" path="M 0.00451 -0.00834 L -0.51458 -0.12017 " pathEditMode="relative" rAng="0" ptsTypes="AA">
                                      <p:cBhvr>
                                        <p:cTn id="31" dur="1000" spd="-100000" fill="hold"/>
                                        <p:tgtEl>
                                          <p:spTgt spid="12"/>
                                        </p:tgtEl>
                                        <p:attrNameLst>
                                          <p:attrName>ppt_x</p:attrName>
                                          <p:attrName>ppt_y</p:attrName>
                                        </p:attrNameLst>
                                      </p:cBhvr>
                                      <p:rCtr x="-25955" y="-5592"/>
                                    </p:animMotion>
                                  </p:childTnLst>
                                </p:cTn>
                              </p:par>
                              <p:par>
                                <p:cTn id="32" presetID="1" presetClass="entr" presetSubtype="0" fill="hold" nodeType="withEffect">
                                  <p:stCondLst>
                                    <p:cond delay="300"/>
                                  </p:stCondLst>
                                  <p:childTnLst>
                                    <p:set>
                                      <p:cBhvr>
                                        <p:cTn id="33" dur="1" fill="hold">
                                          <p:stCondLst>
                                            <p:cond delay="0"/>
                                          </p:stCondLst>
                                        </p:cTn>
                                        <p:tgtEl>
                                          <p:spTgt spid="13"/>
                                        </p:tgtEl>
                                        <p:attrNameLst>
                                          <p:attrName>style.visibility</p:attrName>
                                        </p:attrNameLst>
                                      </p:cBhvr>
                                      <p:to>
                                        <p:strVal val="visible"/>
                                      </p:to>
                                    </p:set>
                                  </p:childTnLst>
                                </p:cTn>
                              </p:par>
                              <p:par>
                                <p:cTn id="34" presetID="53" presetClass="entr" presetSubtype="16"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Effect transition="in" filter="fade">
                                      <p:cBhvr>
                                        <p:cTn id="38" dur="1000"/>
                                        <p:tgtEl>
                                          <p:spTgt spid="13"/>
                                        </p:tgtEl>
                                      </p:cBhvr>
                                    </p:animEffect>
                                  </p:childTnLst>
                                </p:cTn>
                              </p:par>
                              <p:par>
                                <p:cTn id="39" presetID="64" presetClass="path" presetSubtype="0" fill="hold" nodeType="withEffect">
                                  <p:stCondLst>
                                    <p:cond delay="300"/>
                                  </p:stCondLst>
                                  <p:childTnLst>
                                    <p:animMotion origin="layout" path="M -0.00729 -0.00555 L -0.84097 -0.54228 " pathEditMode="relative" rAng="0" ptsTypes="AA">
                                      <p:cBhvr>
                                        <p:cTn id="40" dur="1000" spd="-100000" fill="hold"/>
                                        <p:tgtEl>
                                          <p:spTgt spid="13"/>
                                        </p:tgtEl>
                                        <p:attrNameLst>
                                          <p:attrName>ppt_x</p:attrName>
                                          <p:attrName>ppt_y</p:attrName>
                                        </p:attrNameLst>
                                      </p:cBhvr>
                                      <p:rCtr x="-41684" y="-26852"/>
                                    </p:animMotion>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53" presetClass="entr" presetSubtype="16"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fltVal val="0"/>
                                          </p:val>
                                        </p:tav>
                                        <p:tav tm="100000">
                                          <p:val>
                                            <p:strVal val="#ppt_w"/>
                                          </p:val>
                                        </p:tav>
                                      </p:tavLst>
                                    </p:anim>
                                    <p:anim calcmode="lin" valueType="num">
                                      <p:cBhvr>
                                        <p:cTn id="46" dur="1000" fill="hold"/>
                                        <p:tgtEl>
                                          <p:spTgt spid="16"/>
                                        </p:tgtEl>
                                        <p:attrNameLst>
                                          <p:attrName>ppt_h</p:attrName>
                                        </p:attrNameLst>
                                      </p:cBhvr>
                                      <p:tavLst>
                                        <p:tav tm="0">
                                          <p:val>
                                            <p:fltVal val="0"/>
                                          </p:val>
                                        </p:tav>
                                        <p:tav tm="100000">
                                          <p:val>
                                            <p:strVal val="#ppt_h"/>
                                          </p:val>
                                        </p:tav>
                                      </p:tavLst>
                                    </p:anim>
                                    <p:animEffect transition="in" filter="fade">
                                      <p:cBhvr>
                                        <p:cTn id="47" dur="1000"/>
                                        <p:tgtEl>
                                          <p:spTgt spid="16"/>
                                        </p:tgtEl>
                                      </p:cBhvr>
                                    </p:animEffect>
                                  </p:childTnLst>
                                </p:cTn>
                              </p:par>
                              <p:par>
                                <p:cTn id="48" presetID="64" presetClass="path" presetSubtype="0" fill="hold" nodeType="withEffect">
                                  <p:stCondLst>
                                    <p:cond delay="0"/>
                                  </p:stCondLst>
                                  <p:childTnLst>
                                    <p:animMotion origin="layout" path="M -0.00746 0.0034 L -0.90989 -0.31111 " pathEditMode="relative" rAng="0" ptsTypes="AA">
                                      <p:cBhvr>
                                        <p:cTn id="49" dur="1000" spd="-100000" fill="hold"/>
                                        <p:tgtEl>
                                          <p:spTgt spid="16"/>
                                        </p:tgtEl>
                                        <p:attrNameLst>
                                          <p:attrName>ppt_x</p:attrName>
                                          <p:attrName>ppt_y</p:attrName>
                                        </p:attrNameLst>
                                      </p:cBhvr>
                                      <p:rCtr x="-45122" y="-15741"/>
                                    </p:animMotion>
                                  </p:childTnLst>
                                </p:cTn>
                              </p:par>
                              <p:par>
                                <p:cTn id="50" presetID="1" presetClass="entr" presetSubtype="0" fill="hold" grpId="0" nodeType="withEffect">
                                  <p:stCondLst>
                                    <p:cond delay="2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200"/>
                                  </p:stCondLst>
                                  <p:childTnLst>
                                    <p:animMotion origin="layout" path="M -0.00555 -0.00833 L -0.80277 -0.22623 " pathEditMode="relative" rAng="0" ptsTypes="AA">
                                      <p:cBhvr>
                                        <p:cTn id="58" dur="1000" spd="-100000" fill="hold"/>
                                        <p:tgtEl>
                                          <p:spTgt spid="25"/>
                                        </p:tgtEl>
                                        <p:attrNameLst>
                                          <p:attrName>ppt_x</p:attrName>
                                          <p:attrName>ppt_y</p:attrName>
                                        </p:attrNameLst>
                                      </p:cBhvr>
                                      <p:rCtr x="-39861" y="-10895"/>
                                    </p:animMotion>
                                  </p:childTnLst>
                                </p:cTn>
                              </p:par>
                              <p:par>
                                <p:cTn id="59" presetID="1" presetClass="entr" presetSubtype="0" fill="hold" grpId="0" nodeType="withEffect">
                                  <p:stCondLst>
                                    <p:cond delay="400"/>
                                  </p:stCondLst>
                                  <p:childTnLst>
                                    <p:set>
                                      <p:cBhvr>
                                        <p:cTn id="60" dur="1" fill="hold">
                                          <p:stCondLst>
                                            <p:cond delay="0"/>
                                          </p:stCondLst>
                                        </p:cTn>
                                        <p:tgtEl>
                                          <p:spTgt spid="26"/>
                                        </p:tgtEl>
                                        <p:attrNameLst>
                                          <p:attrName>style.visibility</p:attrName>
                                        </p:attrNameLst>
                                      </p:cBhvr>
                                      <p:to>
                                        <p:strVal val="visible"/>
                                      </p:to>
                                    </p:set>
                                  </p:childTnLst>
                                </p:cTn>
                              </p:par>
                              <p:par>
                                <p:cTn id="61" presetID="53" presetClass="entr" presetSubtype="16" fill="hold" grpId="1" nodeType="withEffect">
                                  <p:stCondLst>
                                    <p:cond delay="4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Effect transition="in" filter="fade">
                                      <p:cBhvr>
                                        <p:cTn id="65" dur="1000"/>
                                        <p:tgtEl>
                                          <p:spTgt spid="26"/>
                                        </p:tgtEl>
                                      </p:cBhvr>
                                    </p:animEffect>
                                  </p:childTnLst>
                                </p:cTn>
                              </p:par>
                              <p:par>
                                <p:cTn id="66" presetID="64" presetClass="path" presetSubtype="0" fill="hold" grpId="2" nodeType="withEffect">
                                  <p:stCondLst>
                                    <p:cond delay="400"/>
                                  </p:stCondLst>
                                  <p:childTnLst>
                                    <p:animMotion origin="layout" path="M 0.02501 0.04444 L -0.79688 -0.88488 " pathEditMode="relative" rAng="0" ptsTypes="AA">
                                      <p:cBhvr>
                                        <p:cTn id="67" dur="1000" spd="-100000" fill="hold"/>
                                        <p:tgtEl>
                                          <p:spTgt spid="26"/>
                                        </p:tgtEl>
                                        <p:attrNameLst>
                                          <p:attrName>ppt_x</p:attrName>
                                          <p:attrName>ppt_y</p:attrName>
                                        </p:attrNameLst>
                                      </p:cBhvr>
                                      <p:rCtr x="-41094" y="-46481"/>
                                    </p:animMotion>
                                  </p:childTnLst>
                                </p:cTn>
                              </p:par>
                              <p:par>
                                <p:cTn id="68" presetID="1" presetClass="entr" presetSubtype="0" fill="hold" grpId="0" nodeType="withEffect">
                                  <p:stCondLst>
                                    <p:cond delay="200"/>
                                  </p:stCondLst>
                                  <p:childTnLst>
                                    <p:set>
                                      <p:cBhvr>
                                        <p:cTn id="69" dur="1" fill="hold">
                                          <p:stCondLst>
                                            <p:cond delay="0"/>
                                          </p:stCondLst>
                                        </p:cTn>
                                        <p:tgtEl>
                                          <p:spTgt spid="11"/>
                                        </p:tgtEl>
                                        <p:attrNameLst>
                                          <p:attrName>style.visibility</p:attrName>
                                        </p:attrNameLst>
                                      </p:cBhvr>
                                      <p:to>
                                        <p:strVal val="visible"/>
                                      </p:to>
                                    </p:set>
                                  </p:childTnLst>
                                </p:cTn>
                              </p:par>
                              <p:par>
                                <p:cTn id="70" presetID="53" presetClass="entr" presetSubtype="16" fill="hold" grpId="1" nodeType="withEffect">
                                  <p:stCondLst>
                                    <p:cond delay="2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1000" fill="hold"/>
                                        <p:tgtEl>
                                          <p:spTgt spid="11"/>
                                        </p:tgtEl>
                                        <p:attrNameLst>
                                          <p:attrName>ppt_w</p:attrName>
                                        </p:attrNameLst>
                                      </p:cBhvr>
                                      <p:tavLst>
                                        <p:tav tm="0">
                                          <p:val>
                                            <p:fltVal val="0"/>
                                          </p:val>
                                        </p:tav>
                                        <p:tav tm="100000">
                                          <p:val>
                                            <p:strVal val="#ppt_w"/>
                                          </p:val>
                                        </p:tav>
                                      </p:tavLst>
                                    </p:anim>
                                    <p:anim calcmode="lin" valueType="num">
                                      <p:cBhvr>
                                        <p:cTn id="73" dur="1000" fill="hold"/>
                                        <p:tgtEl>
                                          <p:spTgt spid="11"/>
                                        </p:tgtEl>
                                        <p:attrNameLst>
                                          <p:attrName>ppt_h</p:attrName>
                                        </p:attrNameLst>
                                      </p:cBhvr>
                                      <p:tavLst>
                                        <p:tav tm="0">
                                          <p:val>
                                            <p:fltVal val="0"/>
                                          </p:val>
                                        </p:tav>
                                        <p:tav tm="100000">
                                          <p:val>
                                            <p:strVal val="#ppt_h"/>
                                          </p:val>
                                        </p:tav>
                                      </p:tavLst>
                                    </p:anim>
                                    <p:animEffect transition="in" filter="fade">
                                      <p:cBhvr>
                                        <p:cTn id="74" dur="1000"/>
                                        <p:tgtEl>
                                          <p:spTgt spid="11"/>
                                        </p:tgtEl>
                                      </p:cBhvr>
                                    </p:animEffect>
                                  </p:childTnLst>
                                </p:cTn>
                              </p:par>
                              <p:par>
                                <p:cTn id="75" presetID="64" presetClass="path" presetSubtype="0" fill="hold" grpId="2" nodeType="withEffect">
                                  <p:stCondLst>
                                    <p:cond delay="200"/>
                                  </p:stCondLst>
                                  <p:childTnLst>
                                    <p:animMotion origin="layout" path="M -0.00312 -0.00587 L -0.44062 -0.70031 " pathEditMode="relative" rAng="0" ptsTypes="AA">
                                      <p:cBhvr>
                                        <p:cTn id="76" dur="1000" spd="-100000" fill="hold"/>
                                        <p:tgtEl>
                                          <p:spTgt spid="11"/>
                                        </p:tgtEl>
                                        <p:attrNameLst>
                                          <p:attrName>ppt_x</p:attrName>
                                          <p:attrName>ppt_y</p:attrName>
                                        </p:attrNameLst>
                                      </p:cBhvr>
                                      <p:rCtr x="-21875" y="-34722"/>
                                    </p:animMotion>
                                  </p:childTnLst>
                                </p:cTn>
                              </p:par>
                              <p:par>
                                <p:cTn id="77" presetID="1" presetClass="entr" presetSubtype="0" fill="hold" nodeType="withEffect">
                                  <p:stCondLst>
                                    <p:cond delay="400"/>
                                  </p:stCondLst>
                                  <p:childTnLst>
                                    <p:set>
                                      <p:cBhvr>
                                        <p:cTn id="78" dur="1" fill="hold">
                                          <p:stCondLst>
                                            <p:cond delay="0"/>
                                          </p:stCondLst>
                                        </p:cTn>
                                        <p:tgtEl>
                                          <p:spTgt spid="19"/>
                                        </p:tgtEl>
                                        <p:attrNameLst>
                                          <p:attrName>style.visibility</p:attrName>
                                        </p:attrNameLst>
                                      </p:cBhvr>
                                      <p:to>
                                        <p:strVal val="visible"/>
                                      </p:to>
                                    </p:set>
                                  </p:childTnLst>
                                </p:cTn>
                              </p:par>
                              <p:par>
                                <p:cTn id="79" presetID="53" presetClass="entr" presetSubtype="16" fill="hold" nodeType="withEffect">
                                  <p:stCondLst>
                                    <p:cond delay="400"/>
                                  </p:stCondLst>
                                  <p:childTnLst>
                                    <p:set>
                                      <p:cBhvr>
                                        <p:cTn id="80" dur="1" fill="hold">
                                          <p:stCondLst>
                                            <p:cond delay="0"/>
                                          </p:stCondLst>
                                        </p:cTn>
                                        <p:tgtEl>
                                          <p:spTgt spid="19"/>
                                        </p:tgtEl>
                                        <p:attrNameLst>
                                          <p:attrName>style.visibility</p:attrName>
                                        </p:attrNameLst>
                                      </p:cBhvr>
                                      <p:to>
                                        <p:strVal val="visible"/>
                                      </p:to>
                                    </p:set>
                                    <p:anim calcmode="lin" valueType="num">
                                      <p:cBhvr>
                                        <p:cTn id="81" dur="1000" fill="hold"/>
                                        <p:tgtEl>
                                          <p:spTgt spid="19"/>
                                        </p:tgtEl>
                                        <p:attrNameLst>
                                          <p:attrName>ppt_w</p:attrName>
                                        </p:attrNameLst>
                                      </p:cBhvr>
                                      <p:tavLst>
                                        <p:tav tm="0">
                                          <p:val>
                                            <p:fltVal val="0"/>
                                          </p:val>
                                        </p:tav>
                                        <p:tav tm="100000">
                                          <p:val>
                                            <p:strVal val="#ppt_w"/>
                                          </p:val>
                                        </p:tav>
                                      </p:tavLst>
                                    </p:anim>
                                    <p:anim calcmode="lin" valueType="num">
                                      <p:cBhvr>
                                        <p:cTn id="82" dur="1000" fill="hold"/>
                                        <p:tgtEl>
                                          <p:spTgt spid="19"/>
                                        </p:tgtEl>
                                        <p:attrNameLst>
                                          <p:attrName>ppt_h</p:attrName>
                                        </p:attrNameLst>
                                      </p:cBhvr>
                                      <p:tavLst>
                                        <p:tav tm="0">
                                          <p:val>
                                            <p:fltVal val="0"/>
                                          </p:val>
                                        </p:tav>
                                        <p:tav tm="100000">
                                          <p:val>
                                            <p:strVal val="#ppt_h"/>
                                          </p:val>
                                        </p:tav>
                                      </p:tavLst>
                                    </p:anim>
                                    <p:animEffect transition="in" filter="fade">
                                      <p:cBhvr>
                                        <p:cTn id="83" dur="1000"/>
                                        <p:tgtEl>
                                          <p:spTgt spid="19"/>
                                        </p:tgtEl>
                                      </p:cBhvr>
                                    </p:animEffect>
                                  </p:childTnLst>
                                </p:cTn>
                              </p:par>
                              <p:par>
                                <p:cTn id="84" presetID="64" presetClass="path" presetSubtype="0" fill="hold" nodeType="withEffect">
                                  <p:stCondLst>
                                    <p:cond delay="400"/>
                                  </p:stCondLst>
                                  <p:childTnLst>
                                    <p:animMotion origin="layout" path="M 0.025 -0.00524 L -0.59705 -0.67006 " pathEditMode="relative" rAng="0" ptsTypes="AA">
                                      <p:cBhvr>
                                        <p:cTn id="85" dur="1000" spd="-100000" fill="hold"/>
                                        <p:tgtEl>
                                          <p:spTgt spid="19"/>
                                        </p:tgtEl>
                                        <p:attrNameLst>
                                          <p:attrName>ppt_x</p:attrName>
                                          <p:attrName>ppt_y</p:attrName>
                                        </p:attrNameLst>
                                      </p:cBhvr>
                                      <p:rCtr x="-31111" y="-33241"/>
                                    </p:animMotion>
                                  </p:childTnLst>
                                </p:cTn>
                              </p:par>
                              <p:par>
                                <p:cTn id="86" presetID="1" presetClass="entr" presetSubtype="0" fill="hold" nodeType="withEffect">
                                  <p:stCondLst>
                                    <p:cond delay="300"/>
                                  </p:stCondLst>
                                  <p:childTnLst>
                                    <p:set>
                                      <p:cBhvr>
                                        <p:cTn id="87" dur="1" fill="hold">
                                          <p:stCondLst>
                                            <p:cond delay="0"/>
                                          </p:stCondLst>
                                        </p:cTn>
                                        <p:tgtEl>
                                          <p:spTgt spid="22"/>
                                        </p:tgtEl>
                                        <p:attrNameLst>
                                          <p:attrName>style.visibility</p:attrName>
                                        </p:attrNameLst>
                                      </p:cBhvr>
                                      <p:to>
                                        <p:strVal val="visible"/>
                                      </p:to>
                                    </p:set>
                                  </p:childTnLst>
                                </p:cTn>
                              </p:par>
                              <p:par>
                                <p:cTn id="88" presetID="53" presetClass="entr" presetSubtype="16" fill="hold" nodeType="withEffect">
                                  <p:stCondLst>
                                    <p:cond delay="300"/>
                                  </p:stCondLst>
                                  <p:childTnLst>
                                    <p:set>
                                      <p:cBhvr>
                                        <p:cTn id="89" dur="1" fill="hold">
                                          <p:stCondLst>
                                            <p:cond delay="0"/>
                                          </p:stCondLst>
                                        </p:cTn>
                                        <p:tgtEl>
                                          <p:spTgt spid="22"/>
                                        </p:tgtEl>
                                        <p:attrNameLst>
                                          <p:attrName>style.visibility</p:attrName>
                                        </p:attrNameLst>
                                      </p:cBhvr>
                                      <p:to>
                                        <p:strVal val="visible"/>
                                      </p:to>
                                    </p:set>
                                    <p:anim calcmode="lin" valueType="num">
                                      <p:cBhvr>
                                        <p:cTn id="90" dur="1000" fill="hold"/>
                                        <p:tgtEl>
                                          <p:spTgt spid="22"/>
                                        </p:tgtEl>
                                        <p:attrNameLst>
                                          <p:attrName>ppt_w</p:attrName>
                                        </p:attrNameLst>
                                      </p:cBhvr>
                                      <p:tavLst>
                                        <p:tav tm="0">
                                          <p:val>
                                            <p:fltVal val="0"/>
                                          </p:val>
                                        </p:tav>
                                        <p:tav tm="100000">
                                          <p:val>
                                            <p:strVal val="#ppt_w"/>
                                          </p:val>
                                        </p:tav>
                                      </p:tavLst>
                                    </p:anim>
                                    <p:anim calcmode="lin" valueType="num">
                                      <p:cBhvr>
                                        <p:cTn id="91" dur="1000" fill="hold"/>
                                        <p:tgtEl>
                                          <p:spTgt spid="22"/>
                                        </p:tgtEl>
                                        <p:attrNameLst>
                                          <p:attrName>ppt_h</p:attrName>
                                        </p:attrNameLst>
                                      </p:cBhvr>
                                      <p:tavLst>
                                        <p:tav tm="0">
                                          <p:val>
                                            <p:fltVal val="0"/>
                                          </p:val>
                                        </p:tav>
                                        <p:tav tm="100000">
                                          <p:val>
                                            <p:strVal val="#ppt_h"/>
                                          </p:val>
                                        </p:tav>
                                      </p:tavLst>
                                    </p:anim>
                                    <p:animEffect transition="in" filter="fade">
                                      <p:cBhvr>
                                        <p:cTn id="92" dur="1000"/>
                                        <p:tgtEl>
                                          <p:spTgt spid="22"/>
                                        </p:tgtEl>
                                      </p:cBhvr>
                                    </p:animEffect>
                                  </p:childTnLst>
                                </p:cTn>
                              </p:par>
                              <p:par>
                                <p:cTn id="93" presetID="64" presetClass="path" presetSubtype="0" fill="hold" nodeType="withEffect">
                                  <p:stCondLst>
                                    <p:cond delay="300"/>
                                  </p:stCondLst>
                                  <p:childTnLst>
                                    <p:animMotion origin="layout" path="M 0.025 -0.01821 L -0.35486 -0.86821 " pathEditMode="relative" rAng="0" ptsTypes="AA">
                                      <p:cBhvr>
                                        <p:cTn id="94" dur="1000" spd="-100000" fill="hold"/>
                                        <p:tgtEl>
                                          <p:spTgt spid="22"/>
                                        </p:tgtEl>
                                        <p:attrNameLst>
                                          <p:attrName>ppt_x</p:attrName>
                                          <p:attrName>ppt_y</p:attrName>
                                        </p:attrNameLst>
                                      </p:cBhvr>
                                      <p:rCtr x="-18993" y="-42500"/>
                                    </p:animMotion>
                                  </p:childTnLst>
                                </p:cTn>
                              </p:par>
                              <p:par>
                                <p:cTn id="95" presetID="1" presetClass="entr" presetSubtype="0" fill="hold" nodeType="withEffect">
                                  <p:stCondLst>
                                    <p:cond delay="200"/>
                                  </p:stCondLst>
                                  <p:childTnLst>
                                    <p:set>
                                      <p:cBhvr>
                                        <p:cTn id="96" dur="1" fill="hold">
                                          <p:stCondLst>
                                            <p:cond delay="0"/>
                                          </p:stCondLst>
                                        </p:cTn>
                                        <p:tgtEl>
                                          <p:spTgt spid="27"/>
                                        </p:tgtEl>
                                        <p:attrNameLst>
                                          <p:attrName>style.visibility</p:attrName>
                                        </p:attrNameLst>
                                      </p:cBhvr>
                                      <p:to>
                                        <p:strVal val="visible"/>
                                      </p:to>
                                    </p:set>
                                  </p:childTnLst>
                                </p:cTn>
                              </p:par>
                              <p:par>
                                <p:cTn id="97" presetID="53" presetClass="entr" presetSubtype="16" fill="hold" nodeType="withEffect">
                                  <p:stCondLst>
                                    <p:cond delay="2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1000" fill="hold"/>
                                        <p:tgtEl>
                                          <p:spTgt spid="27"/>
                                        </p:tgtEl>
                                        <p:attrNameLst>
                                          <p:attrName>ppt_w</p:attrName>
                                        </p:attrNameLst>
                                      </p:cBhvr>
                                      <p:tavLst>
                                        <p:tav tm="0">
                                          <p:val>
                                            <p:fltVal val="0"/>
                                          </p:val>
                                        </p:tav>
                                        <p:tav tm="100000">
                                          <p:val>
                                            <p:strVal val="#ppt_w"/>
                                          </p:val>
                                        </p:tav>
                                      </p:tavLst>
                                    </p:anim>
                                    <p:anim calcmode="lin" valueType="num">
                                      <p:cBhvr>
                                        <p:cTn id="100" dur="1000" fill="hold"/>
                                        <p:tgtEl>
                                          <p:spTgt spid="27"/>
                                        </p:tgtEl>
                                        <p:attrNameLst>
                                          <p:attrName>ppt_h</p:attrName>
                                        </p:attrNameLst>
                                      </p:cBhvr>
                                      <p:tavLst>
                                        <p:tav tm="0">
                                          <p:val>
                                            <p:fltVal val="0"/>
                                          </p:val>
                                        </p:tav>
                                        <p:tav tm="100000">
                                          <p:val>
                                            <p:strVal val="#ppt_h"/>
                                          </p:val>
                                        </p:tav>
                                      </p:tavLst>
                                    </p:anim>
                                    <p:animEffect transition="in" filter="fade">
                                      <p:cBhvr>
                                        <p:cTn id="101" dur="1000"/>
                                        <p:tgtEl>
                                          <p:spTgt spid="27"/>
                                        </p:tgtEl>
                                      </p:cBhvr>
                                    </p:animEffect>
                                  </p:childTnLst>
                                </p:cTn>
                              </p:par>
                              <p:par>
                                <p:cTn id="102" presetID="64" presetClass="path" presetSubtype="0" fill="hold" nodeType="withEffect">
                                  <p:stCondLst>
                                    <p:cond delay="200"/>
                                  </p:stCondLst>
                                  <p:childTnLst>
                                    <p:animMotion origin="layout" path="M -0.01475 -0.00988 L -0.72725 -0.6821 " pathEditMode="relative" rAng="0" ptsTypes="AA">
                                      <p:cBhvr>
                                        <p:cTn id="103" dur="1000" spd="-100000" fill="hold"/>
                                        <p:tgtEl>
                                          <p:spTgt spid="27"/>
                                        </p:tgtEl>
                                        <p:attrNameLst>
                                          <p:attrName>ppt_x</p:attrName>
                                          <p:attrName>ppt_y</p:attrName>
                                        </p:attrNameLst>
                                      </p:cBhvr>
                                      <p:rCtr x="-35625" y="-33611"/>
                                    </p:animMotion>
                                  </p:childTnLst>
                                </p:cTn>
                              </p:par>
                            </p:childTnLst>
                          </p:cTn>
                        </p:par>
                        <p:par>
                          <p:cTn id="104" fill="hold">
                            <p:stCondLst>
                              <p:cond delay="2400"/>
                            </p:stCondLst>
                            <p:childTnLst>
                              <p:par>
                                <p:cTn id="105" presetID="53" presetClass="entr" presetSubtype="16" fill="hold" grpId="0" nodeType="afterEffect">
                                  <p:stCondLst>
                                    <p:cond delay="0"/>
                                  </p:stCondLst>
                                  <p:iterate type="lt">
                                    <p:tmPct val="0"/>
                                  </p:iterate>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animEffect transition="in" filter="fade">
                                      <p:cBhvr>
                                        <p:cTn id="109" dur="500"/>
                                        <p:tgtEl>
                                          <p:spTgt spid="30"/>
                                        </p:tgtEl>
                                      </p:cBhvr>
                                    </p:animEffect>
                                  </p:childTnLst>
                                </p:cTn>
                              </p:par>
                            </p:childTnLst>
                          </p:cTn>
                        </p:par>
                        <p:par>
                          <p:cTn id="110" fill="hold">
                            <p:stCondLst>
                              <p:cond delay="2900"/>
                            </p:stCondLst>
                            <p:childTnLst>
                              <p:par>
                                <p:cTn id="111" presetID="23" presetClass="entr" presetSubtype="16" fill="hold" grpId="0" nodeType="afterEffect">
                                  <p:stCondLst>
                                    <p:cond delay="0"/>
                                  </p:stCondLst>
                                  <p:childTnLst>
                                    <p:set>
                                      <p:cBhvr>
                                        <p:cTn id="112" dur="1" fill="hold">
                                          <p:stCondLst>
                                            <p:cond delay="0"/>
                                          </p:stCondLst>
                                        </p:cTn>
                                        <p:tgtEl>
                                          <p:spTgt spid="4"/>
                                        </p:tgtEl>
                                        <p:attrNameLst>
                                          <p:attrName>style.visibility</p:attrName>
                                        </p:attrNameLst>
                                      </p:cBhvr>
                                      <p:to>
                                        <p:strVal val="visible"/>
                                      </p:to>
                                    </p:set>
                                    <p:anim calcmode="lin" valueType="num">
                                      <p:cBhvr>
                                        <p:cTn id="113" dur="500" fill="hold"/>
                                        <p:tgtEl>
                                          <p:spTgt spid="4"/>
                                        </p:tgtEl>
                                        <p:attrNameLst>
                                          <p:attrName>ppt_w</p:attrName>
                                        </p:attrNameLst>
                                      </p:cBhvr>
                                      <p:tavLst>
                                        <p:tav tm="0">
                                          <p:val>
                                            <p:fltVal val="0"/>
                                          </p:val>
                                        </p:tav>
                                        <p:tav tm="100000">
                                          <p:val>
                                            <p:strVal val="#ppt_w"/>
                                          </p:val>
                                        </p:tav>
                                      </p:tavLst>
                                    </p:anim>
                                    <p:anim calcmode="lin" valueType="num">
                                      <p:cBhvr>
                                        <p:cTn id="114" dur="500" fill="hold"/>
                                        <p:tgtEl>
                                          <p:spTgt spid="4"/>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200"/>
                                  </p:stCondLst>
                                  <p:childTnLst>
                                    <p:set>
                                      <p:cBhvr>
                                        <p:cTn id="116" dur="1" fill="hold">
                                          <p:stCondLst>
                                            <p:cond delay="0"/>
                                          </p:stCondLst>
                                        </p:cTn>
                                        <p:tgtEl>
                                          <p:spTgt spid="6"/>
                                        </p:tgtEl>
                                        <p:attrNameLst>
                                          <p:attrName>style.visibility</p:attrName>
                                        </p:attrNameLst>
                                      </p:cBhvr>
                                      <p:to>
                                        <p:strVal val="visible"/>
                                      </p:to>
                                    </p:set>
                                    <p:anim calcmode="lin" valueType="num">
                                      <p:cBhvr>
                                        <p:cTn id="117" dur="500" fill="hold"/>
                                        <p:tgtEl>
                                          <p:spTgt spid="6"/>
                                        </p:tgtEl>
                                        <p:attrNameLst>
                                          <p:attrName>ppt_w</p:attrName>
                                        </p:attrNameLst>
                                      </p:cBhvr>
                                      <p:tavLst>
                                        <p:tav tm="0">
                                          <p:val>
                                            <p:fltVal val="0"/>
                                          </p:val>
                                        </p:tav>
                                        <p:tav tm="100000">
                                          <p:val>
                                            <p:strVal val="#ppt_w"/>
                                          </p:val>
                                        </p:tav>
                                      </p:tavLst>
                                    </p:anim>
                                    <p:anim calcmode="lin" valueType="num">
                                      <p:cBhvr>
                                        <p:cTn id="118" dur="500" fill="hold"/>
                                        <p:tgtEl>
                                          <p:spTgt spid="6"/>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400"/>
                                  </p:stCondLst>
                                  <p:childTnLst>
                                    <p:set>
                                      <p:cBhvr>
                                        <p:cTn id="120" dur="1" fill="hold">
                                          <p:stCondLst>
                                            <p:cond delay="0"/>
                                          </p:stCondLst>
                                        </p:cTn>
                                        <p:tgtEl>
                                          <p:spTgt spid="5"/>
                                        </p:tgtEl>
                                        <p:attrNameLst>
                                          <p:attrName>style.visibility</p:attrName>
                                        </p:attrNameLst>
                                      </p:cBhvr>
                                      <p:to>
                                        <p:strVal val="visible"/>
                                      </p:to>
                                    </p:set>
                                    <p:anim calcmode="lin" valueType="num">
                                      <p:cBhvr>
                                        <p:cTn id="121" dur="500" fill="hold"/>
                                        <p:tgtEl>
                                          <p:spTgt spid="5"/>
                                        </p:tgtEl>
                                        <p:attrNameLst>
                                          <p:attrName>ppt_w</p:attrName>
                                        </p:attrNameLst>
                                      </p:cBhvr>
                                      <p:tavLst>
                                        <p:tav tm="0">
                                          <p:val>
                                            <p:fltVal val="0"/>
                                          </p:val>
                                        </p:tav>
                                        <p:tav tm="100000">
                                          <p:val>
                                            <p:strVal val="#ppt_w"/>
                                          </p:val>
                                        </p:tav>
                                      </p:tavLst>
                                    </p:anim>
                                    <p:anim calcmode="lin" valueType="num">
                                      <p:cBhvr>
                                        <p:cTn id="122" dur="500" fill="hold"/>
                                        <p:tgtEl>
                                          <p:spTgt spid="5"/>
                                        </p:tgtEl>
                                        <p:attrNameLst>
                                          <p:attrName>ppt_h</p:attrName>
                                        </p:attrNameLst>
                                      </p:cBhvr>
                                      <p:tavLst>
                                        <p:tav tm="0">
                                          <p:val>
                                            <p:fltVal val="0"/>
                                          </p:val>
                                        </p:tav>
                                        <p:tav tm="100000">
                                          <p:val>
                                            <p:strVal val="#ppt_h"/>
                                          </p:val>
                                        </p:tav>
                                      </p:tavLst>
                                    </p:anim>
                                  </p:childTnLst>
                                </p:cTn>
                              </p:par>
                              <p:par>
                                <p:cTn id="123" presetID="23" presetClass="entr" presetSubtype="16" fill="hold" grpId="0" nodeType="withEffect">
                                  <p:stCondLst>
                                    <p:cond delay="600"/>
                                  </p:stCondLst>
                                  <p:childTnLst>
                                    <p:set>
                                      <p:cBhvr>
                                        <p:cTn id="124" dur="1" fill="hold">
                                          <p:stCondLst>
                                            <p:cond delay="0"/>
                                          </p:stCondLst>
                                        </p:cTn>
                                        <p:tgtEl>
                                          <p:spTgt spid="7"/>
                                        </p:tgtEl>
                                        <p:attrNameLst>
                                          <p:attrName>style.visibility</p:attrName>
                                        </p:attrNameLst>
                                      </p:cBhvr>
                                      <p:to>
                                        <p:strVal val="visible"/>
                                      </p:to>
                                    </p:set>
                                    <p:anim calcmode="lin" valueType="num">
                                      <p:cBhvr>
                                        <p:cTn id="125" dur="500" fill="hold"/>
                                        <p:tgtEl>
                                          <p:spTgt spid="7"/>
                                        </p:tgtEl>
                                        <p:attrNameLst>
                                          <p:attrName>ppt_w</p:attrName>
                                        </p:attrNameLst>
                                      </p:cBhvr>
                                      <p:tavLst>
                                        <p:tav tm="0">
                                          <p:val>
                                            <p:fltVal val="0"/>
                                          </p:val>
                                        </p:tav>
                                        <p:tav tm="100000">
                                          <p:val>
                                            <p:strVal val="#ppt_w"/>
                                          </p:val>
                                        </p:tav>
                                      </p:tavLst>
                                    </p:anim>
                                    <p:anim calcmode="lin" valueType="num">
                                      <p:cBhvr>
                                        <p:cTn id="126" dur="500" fill="hold"/>
                                        <p:tgtEl>
                                          <p:spTgt spid="7"/>
                                        </p:tgtEl>
                                        <p:attrNameLst>
                                          <p:attrName>ppt_h</p:attrName>
                                        </p:attrNameLst>
                                      </p:cBhvr>
                                      <p:tavLst>
                                        <p:tav tm="0">
                                          <p:val>
                                            <p:fltVal val="0"/>
                                          </p:val>
                                        </p:tav>
                                        <p:tav tm="100000">
                                          <p:val>
                                            <p:strVal val="#ppt_h"/>
                                          </p:val>
                                        </p:tav>
                                      </p:tavLst>
                                    </p:anim>
                                  </p:childTnLst>
                                </p:cTn>
                              </p:par>
                              <p:par>
                                <p:cTn id="127" presetID="34" presetClass="emph" presetSubtype="0" fill="hold" grpId="1" nodeType="withEffect">
                                  <p:stCondLst>
                                    <p:cond delay="0"/>
                                  </p:stCondLst>
                                  <p:iterate type="lt">
                                    <p:tmPct val="10000"/>
                                  </p:iterate>
                                  <p:childTnLst>
                                    <p:animMotion origin="layout" path="M 0.0 0.0 L 0.0 -0.07213" pathEditMode="relative" ptsTypes="">
                                      <p:cBhvr>
                                        <p:cTn id="128" dur="250" accel="50000" decel="50000" autoRev="1" fill="hold">
                                          <p:stCondLst>
                                            <p:cond delay="0"/>
                                          </p:stCondLst>
                                        </p:cTn>
                                        <p:tgtEl>
                                          <p:spTgt spid="30"/>
                                        </p:tgtEl>
                                        <p:attrNameLst>
                                          <p:attrName>ppt_x</p:attrName>
                                          <p:attrName>ppt_y</p:attrName>
                                        </p:attrNameLst>
                                      </p:cBhvr>
                                    </p:animMotion>
                                    <p:animRot by="1500000">
                                      <p:cBhvr>
                                        <p:cTn id="129" dur="125" fill="hold">
                                          <p:stCondLst>
                                            <p:cond delay="0"/>
                                          </p:stCondLst>
                                        </p:cTn>
                                        <p:tgtEl>
                                          <p:spTgt spid="30"/>
                                        </p:tgtEl>
                                        <p:attrNameLst>
                                          <p:attrName>r</p:attrName>
                                        </p:attrNameLst>
                                      </p:cBhvr>
                                    </p:animRot>
                                    <p:animRot by="-1500000">
                                      <p:cBhvr>
                                        <p:cTn id="130" dur="125" fill="hold">
                                          <p:stCondLst>
                                            <p:cond delay="125"/>
                                          </p:stCondLst>
                                        </p:cTn>
                                        <p:tgtEl>
                                          <p:spTgt spid="30"/>
                                        </p:tgtEl>
                                        <p:attrNameLst>
                                          <p:attrName>r</p:attrName>
                                        </p:attrNameLst>
                                      </p:cBhvr>
                                    </p:animRot>
                                    <p:animRot by="-1500000">
                                      <p:cBhvr>
                                        <p:cTn id="131" dur="125" fill="hold">
                                          <p:stCondLst>
                                            <p:cond delay="250"/>
                                          </p:stCondLst>
                                        </p:cTn>
                                        <p:tgtEl>
                                          <p:spTgt spid="30"/>
                                        </p:tgtEl>
                                        <p:attrNameLst>
                                          <p:attrName>r</p:attrName>
                                        </p:attrNameLst>
                                      </p:cBhvr>
                                    </p:animRot>
                                    <p:animRot by="1500000">
                                      <p:cBhvr>
                                        <p:cTn id="132" dur="125" fill="hold">
                                          <p:stCondLst>
                                            <p:cond delay="375"/>
                                          </p:stCondLst>
                                        </p:cTn>
                                        <p:tgtEl>
                                          <p:spTgt spid="30"/>
                                        </p:tgtEl>
                                        <p:attrNameLst>
                                          <p:attrName>r</p:attrName>
                                        </p:attrNameLst>
                                      </p:cBhvr>
                                    </p:animRot>
                                  </p:childTnLst>
                                </p:cTn>
                              </p:par>
                              <p:par>
                                <p:cTn id="133" presetID="47" presetClass="entr" presetSubtype="0" fill="hold" nodeType="with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1000"/>
                                        <p:tgtEl>
                                          <p:spTgt spid="31"/>
                                        </p:tgtEl>
                                      </p:cBhvr>
                                    </p:animEffect>
                                    <p:anim calcmode="lin" valueType="num">
                                      <p:cBhvr>
                                        <p:cTn id="136" dur="1000" fill="hold"/>
                                        <p:tgtEl>
                                          <p:spTgt spid="31"/>
                                        </p:tgtEl>
                                        <p:attrNameLst>
                                          <p:attrName>ppt_x</p:attrName>
                                        </p:attrNameLst>
                                      </p:cBhvr>
                                      <p:tavLst>
                                        <p:tav tm="0">
                                          <p:val>
                                            <p:strVal val="#ppt_x"/>
                                          </p:val>
                                        </p:tav>
                                        <p:tav tm="100000">
                                          <p:val>
                                            <p:strVal val="#ppt_x"/>
                                          </p:val>
                                        </p:tav>
                                      </p:tavLst>
                                    </p:anim>
                                    <p:anim calcmode="lin" valueType="num">
                                      <p:cBhvr>
                                        <p:cTn id="137" dur="1000" fill="hold"/>
                                        <p:tgtEl>
                                          <p:spTgt spid="31"/>
                                        </p:tgtEl>
                                        <p:attrNameLst>
                                          <p:attrName>ppt_y</p:attrName>
                                        </p:attrNameLst>
                                      </p:cBhvr>
                                      <p:tavLst>
                                        <p:tav tm="0">
                                          <p:val>
                                            <p:strVal val="#ppt_y-.1"/>
                                          </p:val>
                                        </p:tav>
                                        <p:tav tm="100000">
                                          <p:val>
                                            <p:strVal val="#ppt_y"/>
                                          </p:val>
                                        </p:tav>
                                      </p:tavLst>
                                    </p:anim>
                                  </p:childTnLst>
                                </p:cTn>
                              </p:par>
                            </p:childTnLst>
                          </p:cTn>
                        </p:par>
                        <p:par>
                          <p:cTn id="138" fill="hold">
                            <p:stCondLst>
                              <p:cond delay="4000"/>
                            </p:stCondLst>
                            <p:childTnLst>
                              <p:par>
                                <p:cTn id="139" presetID="10" presetClass="entr" presetSubtype="0" fill="hold" grpId="0" nodeType="after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fade">
                                      <p:cBhvr>
                                        <p:cTn id="141" dur="2000"/>
                                        <p:tgtEl>
                                          <p:spTgt spid="42"/>
                                        </p:tgtEl>
                                      </p:cBhvr>
                                    </p:animEffect>
                                  </p:childTnLst>
                                </p:cTn>
                              </p:par>
                            </p:childTnLst>
                          </p:cTn>
                        </p:par>
                        <p:par>
                          <p:cTn id="142" fill="hold">
                            <p:stCondLst>
                              <p:cond delay="6000"/>
                            </p:stCondLst>
                            <p:childTnLst>
                              <p:par>
                                <p:cTn id="143" presetID="53" presetClass="entr" presetSubtype="16" fill="hold" nodeType="afterEffect">
                                  <p:stCondLst>
                                    <p:cond delay="0"/>
                                  </p:stCondLst>
                                  <p:childTnLst>
                                    <p:set>
                                      <p:cBhvr>
                                        <p:cTn id="144" dur="1" fill="hold">
                                          <p:stCondLst>
                                            <p:cond delay="0"/>
                                          </p:stCondLst>
                                        </p:cTn>
                                        <p:tgtEl>
                                          <p:spTgt spid="51"/>
                                        </p:tgtEl>
                                        <p:attrNameLst>
                                          <p:attrName>style.visibility</p:attrName>
                                        </p:attrNameLst>
                                      </p:cBhvr>
                                      <p:to>
                                        <p:strVal val="visible"/>
                                      </p:to>
                                    </p:set>
                                    <p:anim calcmode="lin" valueType="num">
                                      <p:cBhvr>
                                        <p:cTn id="145" dur="500" fill="hold"/>
                                        <p:tgtEl>
                                          <p:spTgt spid="51"/>
                                        </p:tgtEl>
                                        <p:attrNameLst>
                                          <p:attrName>ppt_w</p:attrName>
                                        </p:attrNameLst>
                                      </p:cBhvr>
                                      <p:tavLst>
                                        <p:tav tm="0">
                                          <p:val>
                                            <p:fltVal val="0"/>
                                          </p:val>
                                        </p:tav>
                                        <p:tav tm="100000">
                                          <p:val>
                                            <p:strVal val="#ppt_w"/>
                                          </p:val>
                                        </p:tav>
                                      </p:tavLst>
                                    </p:anim>
                                    <p:anim calcmode="lin" valueType="num">
                                      <p:cBhvr>
                                        <p:cTn id="146" dur="500" fill="hold"/>
                                        <p:tgtEl>
                                          <p:spTgt spid="51"/>
                                        </p:tgtEl>
                                        <p:attrNameLst>
                                          <p:attrName>ppt_h</p:attrName>
                                        </p:attrNameLst>
                                      </p:cBhvr>
                                      <p:tavLst>
                                        <p:tav tm="0">
                                          <p:val>
                                            <p:fltVal val="0"/>
                                          </p:val>
                                        </p:tav>
                                        <p:tav tm="100000">
                                          <p:val>
                                            <p:strVal val="#ppt_h"/>
                                          </p:val>
                                        </p:tav>
                                      </p:tavLst>
                                    </p:anim>
                                    <p:animEffect transition="in" filter="fade">
                                      <p:cBhvr>
                                        <p:cTn id="147" dur="500"/>
                                        <p:tgtEl>
                                          <p:spTgt spid="51"/>
                                        </p:tgtEl>
                                      </p:cBhvr>
                                    </p:animEffect>
                                  </p:childTnLst>
                                </p:cTn>
                              </p:par>
                            </p:childTnLst>
                          </p:cTn>
                        </p:par>
                        <p:par>
                          <p:cTn id="148" fill="hold">
                            <p:stCondLst>
                              <p:cond delay="6500"/>
                            </p:stCondLst>
                            <p:childTnLst>
                              <p:par>
                                <p:cTn id="149" presetID="53" presetClass="entr" presetSubtype="16" fill="hold" nodeType="afterEffect">
                                  <p:stCondLst>
                                    <p:cond delay="0"/>
                                  </p:stCondLst>
                                  <p:childTnLst>
                                    <p:set>
                                      <p:cBhvr>
                                        <p:cTn id="150" dur="1" fill="hold">
                                          <p:stCondLst>
                                            <p:cond delay="0"/>
                                          </p:stCondLst>
                                        </p:cTn>
                                        <p:tgtEl>
                                          <p:spTgt spid="46"/>
                                        </p:tgtEl>
                                        <p:attrNameLst>
                                          <p:attrName>style.visibility</p:attrName>
                                        </p:attrNameLst>
                                      </p:cBhvr>
                                      <p:to>
                                        <p:strVal val="visible"/>
                                      </p:to>
                                    </p:set>
                                    <p:anim calcmode="lin" valueType="num">
                                      <p:cBhvr>
                                        <p:cTn id="151" dur="500" fill="hold"/>
                                        <p:tgtEl>
                                          <p:spTgt spid="46"/>
                                        </p:tgtEl>
                                        <p:attrNameLst>
                                          <p:attrName>ppt_w</p:attrName>
                                        </p:attrNameLst>
                                      </p:cBhvr>
                                      <p:tavLst>
                                        <p:tav tm="0">
                                          <p:val>
                                            <p:fltVal val="0"/>
                                          </p:val>
                                        </p:tav>
                                        <p:tav tm="100000">
                                          <p:val>
                                            <p:strVal val="#ppt_w"/>
                                          </p:val>
                                        </p:tav>
                                      </p:tavLst>
                                    </p:anim>
                                    <p:anim calcmode="lin" valueType="num">
                                      <p:cBhvr>
                                        <p:cTn id="152" dur="500" fill="hold"/>
                                        <p:tgtEl>
                                          <p:spTgt spid="46"/>
                                        </p:tgtEl>
                                        <p:attrNameLst>
                                          <p:attrName>ppt_h</p:attrName>
                                        </p:attrNameLst>
                                      </p:cBhvr>
                                      <p:tavLst>
                                        <p:tav tm="0">
                                          <p:val>
                                            <p:fltVal val="0"/>
                                          </p:val>
                                        </p:tav>
                                        <p:tav tm="100000">
                                          <p:val>
                                            <p:strVal val="#ppt_h"/>
                                          </p:val>
                                        </p:tav>
                                      </p:tavLst>
                                    </p:anim>
                                    <p:animEffect transition="in" filter="fade">
                                      <p:cBhvr>
                                        <p:cTn id="153" dur="500"/>
                                        <p:tgtEl>
                                          <p:spTgt spid="46"/>
                                        </p:tgtEl>
                                      </p:cBhvr>
                                    </p:animEffect>
                                  </p:childTnLst>
                                </p:cTn>
                              </p:par>
                            </p:childTnLst>
                          </p:cTn>
                        </p:par>
                        <p:par>
                          <p:cTn id="154" fill="hold">
                            <p:stCondLst>
                              <p:cond delay="7000"/>
                            </p:stCondLst>
                            <p:childTnLst>
                              <p:par>
                                <p:cTn id="155" presetID="53" presetClass="entr" presetSubtype="16" fill="hold" nodeType="afterEffect">
                                  <p:stCondLst>
                                    <p:cond delay="0"/>
                                  </p:stCondLst>
                                  <p:childTnLst>
                                    <p:set>
                                      <p:cBhvr>
                                        <p:cTn id="156" dur="1" fill="hold">
                                          <p:stCondLst>
                                            <p:cond delay="0"/>
                                          </p:stCondLst>
                                        </p:cTn>
                                        <p:tgtEl>
                                          <p:spTgt spid="43"/>
                                        </p:tgtEl>
                                        <p:attrNameLst>
                                          <p:attrName>style.visibility</p:attrName>
                                        </p:attrNameLst>
                                      </p:cBhvr>
                                      <p:to>
                                        <p:strVal val="visible"/>
                                      </p:to>
                                    </p:set>
                                    <p:anim calcmode="lin" valueType="num">
                                      <p:cBhvr>
                                        <p:cTn id="157" dur="500" fill="hold"/>
                                        <p:tgtEl>
                                          <p:spTgt spid="43"/>
                                        </p:tgtEl>
                                        <p:attrNameLst>
                                          <p:attrName>ppt_w</p:attrName>
                                        </p:attrNameLst>
                                      </p:cBhvr>
                                      <p:tavLst>
                                        <p:tav tm="0">
                                          <p:val>
                                            <p:fltVal val="0"/>
                                          </p:val>
                                        </p:tav>
                                        <p:tav tm="100000">
                                          <p:val>
                                            <p:strVal val="#ppt_w"/>
                                          </p:val>
                                        </p:tav>
                                      </p:tavLst>
                                    </p:anim>
                                    <p:anim calcmode="lin" valueType="num">
                                      <p:cBhvr>
                                        <p:cTn id="158" dur="500" fill="hold"/>
                                        <p:tgtEl>
                                          <p:spTgt spid="43"/>
                                        </p:tgtEl>
                                        <p:attrNameLst>
                                          <p:attrName>ppt_h</p:attrName>
                                        </p:attrNameLst>
                                      </p:cBhvr>
                                      <p:tavLst>
                                        <p:tav tm="0">
                                          <p:val>
                                            <p:fltVal val="0"/>
                                          </p:val>
                                        </p:tav>
                                        <p:tav tm="100000">
                                          <p:val>
                                            <p:strVal val="#ppt_h"/>
                                          </p:val>
                                        </p:tav>
                                      </p:tavLst>
                                    </p:anim>
                                    <p:animEffect transition="in" filter="fade">
                                      <p:cBhvr>
                                        <p:cTn id="1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0" repeatCount="indefinite" fill="remove" display="0">
                  <p:stCondLst>
                    <p:cond delay="indefinite"/>
                  </p:stCondLst>
                  <p:endCondLst>
                    <p:cond evt="onStopAudio" delay="0">
                      <p:tgtEl>
                        <p:sldTgt/>
                      </p:tgtEl>
                    </p:cond>
                  </p:endCondLst>
                </p:cTn>
                <p:tgtEl>
                  <p:spTgt spid="54"/>
                </p:tgtEl>
              </p:cMediaNode>
            </p:audio>
          </p:childTnLst>
        </p:cTn>
      </p:par>
    </p:tnLst>
    <p:bldLst>
      <p:bldP spid="4" grpId="0" animBg="1"/>
      <p:bldP spid="5" grpId="0" animBg="1"/>
      <p:bldP spid="6" grpId="0" animBg="1"/>
      <p:bldP spid="7" grpId="0" animBg="1"/>
      <p:bldP spid="11" grpId="0" animBg="1"/>
      <p:bldP spid="11" grpId="1" animBg="1"/>
      <p:bldP spid="11" grpId="2" animBg="1"/>
      <p:bldP spid="12" grpId="0" animBg="1"/>
      <p:bldP spid="12" grpId="1" animBg="1"/>
      <p:bldP spid="12" grpId="2" animBg="1"/>
      <p:bldP spid="25" grpId="0" animBg="1"/>
      <p:bldP spid="25" grpId="1" animBg="1"/>
      <p:bldP spid="25" grpId="2" animBg="1"/>
      <p:bldP spid="26" grpId="0" animBg="1"/>
      <p:bldP spid="26" grpId="1" animBg="1"/>
      <p:bldP spid="26" grpId="2" animBg="1"/>
      <p:bldP spid="30" grpId="0"/>
      <p:bldP spid="30" grpId="1"/>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解决问题</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2357056"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SOLVE THE PROBLEM</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884231" y="1206809"/>
            <a:ext cx="3376729" cy="3362700"/>
            <a:chOff x="3845140" y="1609452"/>
            <a:chExt cx="4501719" cy="4484638"/>
          </a:xfrm>
        </p:grpSpPr>
        <p:sp>
          <p:nvSpPr>
            <p:cNvPr id="13" name="任意多边形 12"/>
            <p:cNvSpPr/>
            <p:nvPr/>
          </p:nvSpPr>
          <p:spPr>
            <a:xfrm rot="10800000" flipH="1">
              <a:off x="5186896" y="1613642"/>
              <a:ext cx="857606" cy="2199361"/>
            </a:xfrm>
            <a:custGeom>
              <a:avLst/>
              <a:gdLst>
                <a:gd name="connsiteX0" fmla="*/ 0 w 1385972"/>
                <a:gd name="connsiteY0" fmla="*/ 2442900 h 3554375"/>
                <a:gd name="connsiteX1" fmla="*/ 0 w 1385972"/>
                <a:gd name="connsiteY1" fmla="*/ 3 h 3554375"/>
                <a:gd name="connsiteX2" fmla="*/ 1189110 w 1385972"/>
                <a:gd name="connsiteY2" fmla="*/ 3 h 3554375"/>
                <a:gd name="connsiteX3" fmla="*/ 1189135 w 1385972"/>
                <a:gd name="connsiteY3" fmla="*/ 0 h 3554375"/>
                <a:gd name="connsiteX4" fmla="*/ 1189135 w 1385972"/>
                <a:gd name="connsiteY4" fmla="*/ 1 h 3554375"/>
                <a:gd name="connsiteX5" fmla="*/ 1368968 w 1385972"/>
                <a:gd name="connsiteY5" fmla="*/ 119204 h 3554375"/>
                <a:gd name="connsiteX6" fmla="*/ 1369044 w 1385972"/>
                <a:gd name="connsiteY6" fmla="*/ 119449 h 3554375"/>
                <a:gd name="connsiteX7" fmla="*/ 1380341 w 1385972"/>
                <a:gd name="connsiteY7" fmla="*/ 155842 h 3554375"/>
                <a:gd name="connsiteX8" fmla="*/ 1384306 w 1385972"/>
                <a:gd name="connsiteY8" fmla="*/ 195176 h 3554375"/>
                <a:gd name="connsiteX9" fmla="*/ 1384305 w 1385972"/>
                <a:gd name="connsiteY9" fmla="*/ 3349132 h 3554375"/>
                <a:gd name="connsiteX10" fmla="*/ 1385972 w 1385972"/>
                <a:gd name="connsiteY10" fmla="*/ 3357698 h 3554375"/>
                <a:gd name="connsiteX11" fmla="*/ 1371681 w 1385972"/>
                <a:gd name="connsiteY11" fmla="*/ 3431143 h 3554375"/>
                <a:gd name="connsiteX12" fmla="*/ 1357037 w 1385972"/>
                <a:gd name="connsiteY12" fmla="*/ 3453195 h 3554375"/>
                <a:gd name="connsiteX13" fmla="*/ 1339737 w 1385972"/>
                <a:gd name="connsiteY13" fmla="*/ 3483350 h 3554375"/>
                <a:gd name="connsiteX14" fmla="*/ 1333329 w 1385972"/>
                <a:gd name="connsiteY14" fmla="*/ 3488897 h 3554375"/>
                <a:gd name="connsiteX15" fmla="*/ 1328807 w 1385972"/>
                <a:gd name="connsiteY15" fmla="*/ 3495707 h 3554375"/>
                <a:gd name="connsiteX16" fmla="*/ 1328808 w 1385972"/>
                <a:gd name="connsiteY16" fmla="*/ 3495707 h 3554375"/>
                <a:gd name="connsiteX17" fmla="*/ 1314458 w 1385972"/>
                <a:gd name="connsiteY17" fmla="*/ 3505236 h 3554375"/>
                <a:gd name="connsiteX18" fmla="*/ 1290337 w 1385972"/>
                <a:gd name="connsiteY18" fmla="*/ 3526119 h 3554375"/>
                <a:gd name="connsiteX19" fmla="*/ 1272413 w 1385972"/>
                <a:gd name="connsiteY19" fmla="*/ 3533156 h 3554375"/>
                <a:gd name="connsiteX20" fmla="*/ 1264245 w 1385972"/>
                <a:gd name="connsiteY20" fmla="*/ 3538580 h 3554375"/>
                <a:gd name="connsiteX21" fmla="*/ 1253047 w 1385972"/>
                <a:gd name="connsiteY21" fmla="*/ 3540759 h 3554375"/>
                <a:gd name="connsiteX22" fmla="*/ 1228467 w 1385972"/>
                <a:gd name="connsiteY22" fmla="*/ 3550409 h 3554375"/>
                <a:gd name="connsiteX23" fmla="*/ 1189134 w 1385972"/>
                <a:gd name="connsiteY23" fmla="*/ 3554375 h 3554375"/>
                <a:gd name="connsiteX24" fmla="*/ 1149800 w 1385972"/>
                <a:gd name="connsiteY24" fmla="*/ 3550409 h 3554375"/>
                <a:gd name="connsiteX25" fmla="*/ 1121945 w 1385972"/>
                <a:gd name="connsiteY25" fmla="*/ 3539473 h 3554375"/>
                <a:gd name="connsiteX26" fmla="*/ 1117357 w 1385972"/>
                <a:gd name="connsiteY26" fmla="*/ 3538580 h 3554375"/>
                <a:gd name="connsiteX27" fmla="*/ 1114011 w 1385972"/>
                <a:gd name="connsiteY27" fmla="*/ 3536358 h 3554375"/>
                <a:gd name="connsiteX28" fmla="*/ 1087931 w 1385972"/>
                <a:gd name="connsiteY28" fmla="*/ 3526119 h 3554375"/>
                <a:gd name="connsiteX29" fmla="*/ 1052835 w 1385972"/>
                <a:gd name="connsiteY29" fmla="*/ 3495733 h 3554375"/>
                <a:gd name="connsiteX30" fmla="*/ 1052794 w 1385972"/>
                <a:gd name="connsiteY30" fmla="*/ 3495707 h 3554375"/>
                <a:gd name="connsiteX31" fmla="*/ 1052734 w 1385972"/>
                <a:gd name="connsiteY31" fmla="*/ 3495646 h 3554375"/>
                <a:gd name="connsiteX32" fmla="*/ 1038530 w 1385972"/>
                <a:gd name="connsiteY32" fmla="*/ 3483350 h 3554375"/>
                <a:gd name="connsiteX33" fmla="*/ 1035965 w 1385972"/>
                <a:gd name="connsiteY33" fmla="*/ 3478877 h 35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85972" h="3554375">
                  <a:moveTo>
                    <a:pt x="0" y="2442900"/>
                  </a:moveTo>
                  <a:lnTo>
                    <a:pt x="0" y="3"/>
                  </a:lnTo>
                  <a:lnTo>
                    <a:pt x="1189110" y="3"/>
                  </a:lnTo>
                  <a:lnTo>
                    <a:pt x="1189135" y="0"/>
                  </a:lnTo>
                  <a:lnTo>
                    <a:pt x="1189135" y="1"/>
                  </a:lnTo>
                  <a:cubicBezTo>
                    <a:pt x="1269978" y="1"/>
                    <a:pt x="1339340" y="49154"/>
                    <a:pt x="1368968" y="119204"/>
                  </a:cubicBezTo>
                  <a:lnTo>
                    <a:pt x="1369044" y="119449"/>
                  </a:lnTo>
                  <a:lnTo>
                    <a:pt x="1380341" y="155842"/>
                  </a:lnTo>
                  <a:cubicBezTo>
                    <a:pt x="1382941" y="168547"/>
                    <a:pt x="1384306" y="181702"/>
                    <a:pt x="1384306" y="195176"/>
                  </a:cubicBezTo>
                  <a:lnTo>
                    <a:pt x="1384305" y="3349132"/>
                  </a:lnTo>
                  <a:lnTo>
                    <a:pt x="1385972" y="3357698"/>
                  </a:lnTo>
                  <a:cubicBezTo>
                    <a:pt x="1385971" y="3382673"/>
                    <a:pt x="1381209" y="3407648"/>
                    <a:pt x="1371681" y="3431143"/>
                  </a:cubicBezTo>
                  <a:lnTo>
                    <a:pt x="1357037" y="3453195"/>
                  </a:lnTo>
                  <a:lnTo>
                    <a:pt x="1339737" y="3483350"/>
                  </a:lnTo>
                  <a:lnTo>
                    <a:pt x="1333329" y="3488897"/>
                  </a:lnTo>
                  <a:lnTo>
                    <a:pt x="1328807" y="3495707"/>
                  </a:lnTo>
                  <a:lnTo>
                    <a:pt x="1328808" y="3495707"/>
                  </a:lnTo>
                  <a:lnTo>
                    <a:pt x="1314458" y="3505236"/>
                  </a:lnTo>
                  <a:lnTo>
                    <a:pt x="1290337" y="3526119"/>
                  </a:lnTo>
                  <a:lnTo>
                    <a:pt x="1272413" y="3533156"/>
                  </a:lnTo>
                  <a:lnTo>
                    <a:pt x="1264245" y="3538580"/>
                  </a:lnTo>
                  <a:lnTo>
                    <a:pt x="1253047" y="3540759"/>
                  </a:lnTo>
                  <a:lnTo>
                    <a:pt x="1228467" y="3550409"/>
                  </a:lnTo>
                  <a:lnTo>
                    <a:pt x="1189134" y="3554375"/>
                  </a:lnTo>
                  <a:lnTo>
                    <a:pt x="1149800" y="3550409"/>
                  </a:lnTo>
                  <a:lnTo>
                    <a:pt x="1121945" y="3539473"/>
                  </a:lnTo>
                  <a:lnTo>
                    <a:pt x="1117357" y="3538580"/>
                  </a:lnTo>
                  <a:lnTo>
                    <a:pt x="1114011" y="3536358"/>
                  </a:lnTo>
                  <a:lnTo>
                    <a:pt x="1087931" y="3526119"/>
                  </a:lnTo>
                  <a:lnTo>
                    <a:pt x="1052835" y="3495733"/>
                  </a:lnTo>
                  <a:lnTo>
                    <a:pt x="1052794" y="3495707"/>
                  </a:lnTo>
                  <a:lnTo>
                    <a:pt x="1052734" y="3495646"/>
                  </a:lnTo>
                  <a:lnTo>
                    <a:pt x="1038530" y="3483350"/>
                  </a:lnTo>
                  <a:lnTo>
                    <a:pt x="1035965" y="3478877"/>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任意多边形 13"/>
            <p:cNvSpPr/>
            <p:nvPr/>
          </p:nvSpPr>
          <p:spPr>
            <a:xfrm rot="5400000">
              <a:off x="5664567" y="1135971"/>
              <a:ext cx="857607" cy="4496458"/>
            </a:xfrm>
            <a:custGeom>
              <a:avLst/>
              <a:gdLst>
                <a:gd name="connsiteX0" fmla="*/ 0 w 1385974"/>
                <a:gd name="connsiteY0" fmla="*/ 6155222 h 7266697"/>
                <a:gd name="connsiteX1" fmla="*/ 0 w 1385974"/>
                <a:gd name="connsiteY1" fmla="*/ 3712325 h 7266697"/>
                <a:gd name="connsiteX2" fmla="*/ 1 w 1385974"/>
                <a:gd name="connsiteY2" fmla="*/ 3712325 h 7266697"/>
                <a:gd name="connsiteX3" fmla="*/ 1 w 1385974"/>
                <a:gd name="connsiteY3" fmla="*/ 3712318 h 7266697"/>
                <a:gd name="connsiteX4" fmla="*/ 1 w 1385974"/>
                <a:gd name="connsiteY4" fmla="*/ 3554381 h 7266697"/>
                <a:gd name="connsiteX5" fmla="*/ 1 w 1385974"/>
                <a:gd name="connsiteY5" fmla="*/ 1269421 h 7266697"/>
                <a:gd name="connsiteX6" fmla="*/ 2 w 1385974"/>
                <a:gd name="connsiteY6" fmla="*/ 1269420 h 7266697"/>
                <a:gd name="connsiteX7" fmla="*/ 2 w 1385974"/>
                <a:gd name="connsiteY7" fmla="*/ 1111477 h 7266697"/>
                <a:gd name="connsiteX8" fmla="*/ 1035967 w 1385974"/>
                <a:gd name="connsiteY8" fmla="*/ 75499 h 7266697"/>
                <a:gd name="connsiteX9" fmla="*/ 1038532 w 1385974"/>
                <a:gd name="connsiteY9" fmla="*/ 71027 h 7266697"/>
                <a:gd name="connsiteX10" fmla="*/ 1052736 w 1385974"/>
                <a:gd name="connsiteY10" fmla="*/ 58731 h 7266697"/>
                <a:gd name="connsiteX11" fmla="*/ 1052796 w 1385974"/>
                <a:gd name="connsiteY11" fmla="*/ 58669 h 7266697"/>
                <a:gd name="connsiteX12" fmla="*/ 1052837 w 1385974"/>
                <a:gd name="connsiteY12" fmla="*/ 58643 h 7266697"/>
                <a:gd name="connsiteX13" fmla="*/ 1087933 w 1385974"/>
                <a:gd name="connsiteY13" fmla="*/ 28257 h 7266697"/>
                <a:gd name="connsiteX14" fmla="*/ 1114013 w 1385974"/>
                <a:gd name="connsiteY14" fmla="*/ 18019 h 7266697"/>
                <a:gd name="connsiteX15" fmla="*/ 1117359 w 1385974"/>
                <a:gd name="connsiteY15" fmla="*/ 15797 h 7266697"/>
                <a:gd name="connsiteX16" fmla="*/ 1121947 w 1385974"/>
                <a:gd name="connsiteY16" fmla="*/ 14903 h 7266697"/>
                <a:gd name="connsiteX17" fmla="*/ 1149802 w 1385974"/>
                <a:gd name="connsiteY17" fmla="*/ 3967 h 7266697"/>
                <a:gd name="connsiteX18" fmla="*/ 1189136 w 1385974"/>
                <a:gd name="connsiteY18" fmla="*/ 0 h 7266697"/>
                <a:gd name="connsiteX19" fmla="*/ 1228469 w 1385974"/>
                <a:gd name="connsiteY19" fmla="*/ 3967 h 7266697"/>
                <a:gd name="connsiteX20" fmla="*/ 1253049 w 1385974"/>
                <a:gd name="connsiteY20" fmla="*/ 13617 h 7266697"/>
                <a:gd name="connsiteX21" fmla="*/ 1264247 w 1385974"/>
                <a:gd name="connsiteY21" fmla="*/ 15797 h 7266697"/>
                <a:gd name="connsiteX22" fmla="*/ 1272415 w 1385974"/>
                <a:gd name="connsiteY22" fmla="*/ 21221 h 7266697"/>
                <a:gd name="connsiteX23" fmla="*/ 1290339 w 1385974"/>
                <a:gd name="connsiteY23" fmla="*/ 28257 h 7266697"/>
                <a:gd name="connsiteX24" fmla="*/ 1314460 w 1385974"/>
                <a:gd name="connsiteY24" fmla="*/ 49141 h 7266697"/>
                <a:gd name="connsiteX25" fmla="*/ 1328810 w 1385974"/>
                <a:gd name="connsiteY25" fmla="*/ 58669 h 7266697"/>
                <a:gd name="connsiteX26" fmla="*/ 1328809 w 1385974"/>
                <a:gd name="connsiteY26" fmla="*/ 58669 h 7266697"/>
                <a:gd name="connsiteX27" fmla="*/ 1333331 w 1385974"/>
                <a:gd name="connsiteY27" fmla="*/ 65479 h 7266697"/>
                <a:gd name="connsiteX28" fmla="*/ 1339739 w 1385974"/>
                <a:gd name="connsiteY28" fmla="*/ 71027 h 7266697"/>
                <a:gd name="connsiteX29" fmla="*/ 1357039 w 1385974"/>
                <a:gd name="connsiteY29" fmla="*/ 101181 h 7266697"/>
                <a:gd name="connsiteX30" fmla="*/ 1371683 w 1385974"/>
                <a:gd name="connsiteY30" fmla="*/ 123233 h 7266697"/>
                <a:gd name="connsiteX31" fmla="*/ 1385974 w 1385974"/>
                <a:gd name="connsiteY31" fmla="*/ 196679 h 7266697"/>
                <a:gd name="connsiteX32" fmla="*/ 1384307 w 1385974"/>
                <a:gd name="connsiteY32" fmla="*/ 205245 h 7266697"/>
                <a:gd name="connsiteX33" fmla="*/ 1384307 w 1385974"/>
                <a:gd name="connsiteY33" fmla="*/ 346061 h 7266697"/>
                <a:gd name="connsiteX34" fmla="*/ 1385973 w 1385974"/>
                <a:gd name="connsiteY34" fmla="*/ 354623 h 7266697"/>
                <a:gd name="connsiteX35" fmla="*/ 1384307 w 1385974"/>
                <a:gd name="connsiteY35" fmla="*/ 363184 h 7266697"/>
                <a:gd name="connsiteX36" fmla="*/ 1384308 w 1385974"/>
                <a:gd name="connsiteY36" fmla="*/ 2491961 h 7266697"/>
                <a:gd name="connsiteX37" fmla="*/ 1385974 w 1385974"/>
                <a:gd name="connsiteY37" fmla="*/ 2491961 h 7266697"/>
                <a:gd name="connsiteX38" fmla="*/ 1385974 w 1385974"/>
                <a:gd name="connsiteY38" fmla="*/ 4940351 h 7266697"/>
                <a:gd name="connsiteX39" fmla="*/ 1385973 w 1385974"/>
                <a:gd name="connsiteY39" fmla="*/ 4940351 h 7266697"/>
                <a:gd name="connsiteX40" fmla="*/ 1385973 w 1385974"/>
                <a:gd name="connsiteY40" fmla="*/ 5098295 h 7266697"/>
                <a:gd name="connsiteX41" fmla="*/ 1384307 w 1385974"/>
                <a:gd name="connsiteY41" fmla="*/ 5098295 h 7266697"/>
                <a:gd name="connsiteX42" fmla="*/ 1384306 w 1385974"/>
                <a:gd name="connsiteY42" fmla="*/ 6903510 h 7266697"/>
                <a:gd name="connsiteX43" fmla="*/ 1385973 w 1385974"/>
                <a:gd name="connsiteY43" fmla="*/ 6912076 h 7266697"/>
                <a:gd name="connsiteX44" fmla="*/ 1384305 w 1385974"/>
                <a:gd name="connsiteY44" fmla="*/ 6920648 h 7266697"/>
                <a:gd name="connsiteX45" fmla="*/ 1384305 w 1385974"/>
                <a:gd name="connsiteY45" fmla="*/ 7061454 h 7266697"/>
                <a:gd name="connsiteX46" fmla="*/ 1385972 w 1385974"/>
                <a:gd name="connsiteY46" fmla="*/ 7070020 h 7266697"/>
                <a:gd name="connsiteX47" fmla="*/ 1371681 w 1385974"/>
                <a:gd name="connsiteY47" fmla="*/ 7143465 h 7266697"/>
                <a:gd name="connsiteX48" fmla="*/ 1357037 w 1385974"/>
                <a:gd name="connsiteY48" fmla="*/ 7165517 h 7266697"/>
                <a:gd name="connsiteX49" fmla="*/ 1339737 w 1385974"/>
                <a:gd name="connsiteY49" fmla="*/ 7195672 h 7266697"/>
                <a:gd name="connsiteX50" fmla="*/ 1333329 w 1385974"/>
                <a:gd name="connsiteY50" fmla="*/ 7201219 h 7266697"/>
                <a:gd name="connsiteX51" fmla="*/ 1328807 w 1385974"/>
                <a:gd name="connsiteY51" fmla="*/ 7208029 h 7266697"/>
                <a:gd name="connsiteX52" fmla="*/ 1328808 w 1385974"/>
                <a:gd name="connsiteY52" fmla="*/ 7208029 h 7266697"/>
                <a:gd name="connsiteX53" fmla="*/ 1314458 w 1385974"/>
                <a:gd name="connsiteY53" fmla="*/ 7217558 h 7266697"/>
                <a:gd name="connsiteX54" fmla="*/ 1290337 w 1385974"/>
                <a:gd name="connsiteY54" fmla="*/ 7238441 h 7266697"/>
                <a:gd name="connsiteX55" fmla="*/ 1272413 w 1385974"/>
                <a:gd name="connsiteY55" fmla="*/ 7245478 h 7266697"/>
                <a:gd name="connsiteX56" fmla="*/ 1264245 w 1385974"/>
                <a:gd name="connsiteY56" fmla="*/ 7250902 h 7266697"/>
                <a:gd name="connsiteX57" fmla="*/ 1253047 w 1385974"/>
                <a:gd name="connsiteY57" fmla="*/ 7253081 h 7266697"/>
                <a:gd name="connsiteX58" fmla="*/ 1228467 w 1385974"/>
                <a:gd name="connsiteY58" fmla="*/ 7262731 h 7266697"/>
                <a:gd name="connsiteX59" fmla="*/ 1189134 w 1385974"/>
                <a:gd name="connsiteY59" fmla="*/ 7266697 h 7266697"/>
                <a:gd name="connsiteX60" fmla="*/ 1149800 w 1385974"/>
                <a:gd name="connsiteY60" fmla="*/ 7262731 h 7266697"/>
                <a:gd name="connsiteX61" fmla="*/ 1121945 w 1385974"/>
                <a:gd name="connsiteY61" fmla="*/ 7251795 h 7266697"/>
                <a:gd name="connsiteX62" fmla="*/ 1117357 w 1385974"/>
                <a:gd name="connsiteY62" fmla="*/ 7250902 h 7266697"/>
                <a:gd name="connsiteX63" fmla="*/ 1114011 w 1385974"/>
                <a:gd name="connsiteY63" fmla="*/ 7248680 h 7266697"/>
                <a:gd name="connsiteX64" fmla="*/ 1087931 w 1385974"/>
                <a:gd name="connsiteY64" fmla="*/ 7238441 h 7266697"/>
                <a:gd name="connsiteX65" fmla="*/ 1052835 w 1385974"/>
                <a:gd name="connsiteY65" fmla="*/ 7208055 h 7266697"/>
                <a:gd name="connsiteX66" fmla="*/ 1052794 w 1385974"/>
                <a:gd name="connsiteY66" fmla="*/ 7208029 h 7266697"/>
                <a:gd name="connsiteX67" fmla="*/ 1052734 w 1385974"/>
                <a:gd name="connsiteY67" fmla="*/ 7207968 h 7266697"/>
                <a:gd name="connsiteX68" fmla="*/ 1038530 w 1385974"/>
                <a:gd name="connsiteY68" fmla="*/ 7195672 h 7266697"/>
                <a:gd name="connsiteX69" fmla="*/ 1035965 w 1385974"/>
                <a:gd name="connsiteY69" fmla="*/ 7191199 h 726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4" h="7266697">
                  <a:moveTo>
                    <a:pt x="0" y="6155222"/>
                  </a:moveTo>
                  <a:lnTo>
                    <a:pt x="0" y="3712325"/>
                  </a:lnTo>
                  <a:lnTo>
                    <a:pt x="1" y="3712325"/>
                  </a:lnTo>
                  <a:lnTo>
                    <a:pt x="1" y="3712318"/>
                  </a:lnTo>
                  <a:lnTo>
                    <a:pt x="1" y="3554381"/>
                  </a:lnTo>
                  <a:lnTo>
                    <a:pt x="1" y="1269421"/>
                  </a:lnTo>
                  <a:lnTo>
                    <a:pt x="2" y="1269420"/>
                  </a:lnTo>
                  <a:lnTo>
                    <a:pt x="2" y="1111477"/>
                  </a:lnTo>
                  <a:lnTo>
                    <a:pt x="1035967" y="75499"/>
                  </a:lnTo>
                  <a:lnTo>
                    <a:pt x="1038532" y="71027"/>
                  </a:lnTo>
                  <a:lnTo>
                    <a:pt x="1052736" y="58731"/>
                  </a:lnTo>
                  <a:lnTo>
                    <a:pt x="1052796" y="58669"/>
                  </a:lnTo>
                  <a:lnTo>
                    <a:pt x="1052837" y="58643"/>
                  </a:lnTo>
                  <a:lnTo>
                    <a:pt x="1087933" y="28257"/>
                  </a:lnTo>
                  <a:lnTo>
                    <a:pt x="1114013" y="18019"/>
                  </a:lnTo>
                  <a:lnTo>
                    <a:pt x="1117359" y="15797"/>
                  </a:lnTo>
                  <a:lnTo>
                    <a:pt x="1121947" y="14903"/>
                  </a:lnTo>
                  <a:lnTo>
                    <a:pt x="1149802" y="3967"/>
                  </a:lnTo>
                  <a:lnTo>
                    <a:pt x="1189136" y="0"/>
                  </a:lnTo>
                  <a:lnTo>
                    <a:pt x="1228469" y="3967"/>
                  </a:lnTo>
                  <a:lnTo>
                    <a:pt x="1253049" y="13617"/>
                  </a:lnTo>
                  <a:lnTo>
                    <a:pt x="1264247" y="15797"/>
                  </a:lnTo>
                  <a:lnTo>
                    <a:pt x="1272415" y="21221"/>
                  </a:lnTo>
                  <a:lnTo>
                    <a:pt x="1290339" y="28257"/>
                  </a:lnTo>
                  <a:lnTo>
                    <a:pt x="1314460" y="49141"/>
                  </a:lnTo>
                  <a:lnTo>
                    <a:pt x="1328810" y="58669"/>
                  </a:lnTo>
                  <a:lnTo>
                    <a:pt x="1328809" y="58669"/>
                  </a:lnTo>
                  <a:lnTo>
                    <a:pt x="1333331" y="65479"/>
                  </a:lnTo>
                  <a:lnTo>
                    <a:pt x="1339739" y="71027"/>
                  </a:lnTo>
                  <a:lnTo>
                    <a:pt x="1357039" y="101181"/>
                  </a:lnTo>
                  <a:lnTo>
                    <a:pt x="1371683" y="123233"/>
                  </a:lnTo>
                  <a:cubicBezTo>
                    <a:pt x="1381211" y="146729"/>
                    <a:pt x="1385973" y="171703"/>
                    <a:pt x="1385974" y="196679"/>
                  </a:cubicBezTo>
                  <a:lnTo>
                    <a:pt x="1384307" y="205245"/>
                  </a:lnTo>
                  <a:lnTo>
                    <a:pt x="1384307" y="346061"/>
                  </a:lnTo>
                  <a:lnTo>
                    <a:pt x="1385973" y="354623"/>
                  </a:lnTo>
                  <a:lnTo>
                    <a:pt x="1384307" y="363184"/>
                  </a:lnTo>
                  <a:lnTo>
                    <a:pt x="1384308" y="2491961"/>
                  </a:lnTo>
                  <a:lnTo>
                    <a:pt x="1385974" y="2491961"/>
                  </a:lnTo>
                  <a:lnTo>
                    <a:pt x="1385974" y="4940351"/>
                  </a:lnTo>
                  <a:lnTo>
                    <a:pt x="1385973" y="4940351"/>
                  </a:lnTo>
                  <a:lnTo>
                    <a:pt x="1385973" y="5098295"/>
                  </a:lnTo>
                  <a:lnTo>
                    <a:pt x="1384307" y="5098295"/>
                  </a:lnTo>
                  <a:lnTo>
                    <a:pt x="1384306" y="6903510"/>
                  </a:lnTo>
                  <a:lnTo>
                    <a:pt x="1385973" y="6912076"/>
                  </a:lnTo>
                  <a:lnTo>
                    <a:pt x="1384305" y="6920648"/>
                  </a:lnTo>
                  <a:lnTo>
                    <a:pt x="1384305" y="7061454"/>
                  </a:lnTo>
                  <a:lnTo>
                    <a:pt x="1385972" y="7070020"/>
                  </a:lnTo>
                  <a:cubicBezTo>
                    <a:pt x="1385971" y="7094995"/>
                    <a:pt x="1381209" y="7119970"/>
                    <a:pt x="1371681" y="7143465"/>
                  </a:cubicBezTo>
                  <a:lnTo>
                    <a:pt x="1357037" y="7165517"/>
                  </a:lnTo>
                  <a:lnTo>
                    <a:pt x="1339737" y="7195672"/>
                  </a:lnTo>
                  <a:lnTo>
                    <a:pt x="1333329" y="7201219"/>
                  </a:lnTo>
                  <a:lnTo>
                    <a:pt x="1328807" y="7208029"/>
                  </a:lnTo>
                  <a:lnTo>
                    <a:pt x="1328808" y="7208029"/>
                  </a:lnTo>
                  <a:lnTo>
                    <a:pt x="1314458" y="7217558"/>
                  </a:lnTo>
                  <a:lnTo>
                    <a:pt x="1290337" y="7238441"/>
                  </a:lnTo>
                  <a:lnTo>
                    <a:pt x="1272413" y="7245478"/>
                  </a:lnTo>
                  <a:lnTo>
                    <a:pt x="1264245" y="7250902"/>
                  </a:lnTo>
                  <a:lnTo>
                    <a:pt x="1253047" y="7253081"/>
                  </a:lnTo>
                  <a:lnTo>
                    <a:pt x="1228467" y="7262731"/>
                  </a:lnTo>
                  <a:lnTo>
                    <a:pt x="1189134" y="7266697"/>
                  </a:lnTo>
                  <a:lnTo>
                    <a:pt x="1149800" y="7262731"/>
                  </a:lnTo>
                  <a:lnTo>
                    <a:pt x="1121945" y="7251795"/>
                  </a:lnTo>
                  <a:lnTo>
                    <a:pt x="1117357" y="7250902"/>
                  </a:lnTo>
                  <a:lnTo>
                    <a:pt x="1114011" y="7248680"/>
                  </a:lnTo>
                  <a:lnTo>
                    <a:pt x="1087931" y="7238441"/>
                  </a:lnTo>
                  <a:lnTo>
                    <a:pt x="1052835" y="7208055"/>
                  </a:lnTo>
                  <a:lnTo>
                    <a:pt x="1052794" y="7208029"/>
                  </a:lnTo>
                  <a:lnTo>
                    <a:pt x="1052734" y="7207968"/>
                  </a:lnTo>
                  <a:lnTo>
                    <a:pt x="1038530" y="7195672"/>
                  </a:lnTo>
                  <a:lnTo>
                    <a:pt x="1035965" y="7191199"/>
                  </a:lnTo>
                  <a:close/>
                </a:path>
              </a:pathLst>
            </a:custGeom>
            <a:solidFill>
              <a:srgbClr val="D8D8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任意多边形 14"/>
            <p:cNvSpPr/>
            <p:nvPr/>
          </p:nvSpPr>
          <p:spPr>
            <a:xfrm rot="10800000">
              <a:off x="6135867" y="1612636"/>
              <a:ext cx="857607" cy="4481454"/>
            </a:xfrm>
            <a:custGeom>
              <a:avLst/>
              <a:gdLst>
                <a:gd name="connsiteX0" fmla="*/ 1189134 w 1385973"/>
                <a:gd name="connsiteY0" fmla="*/ 7242452 h 7242452"/>
                <a:gd name="connsiteX1" fmla="*/ 1149800 w 1385973"/>
                <a:gd name="connsiteY1" fmla="*/ 7238486 h 7242452"/>
                <a:gd name="connsiteX2" fmla="*/ 1121945 w 1385973"/>
                <a:gd name="connsiteY2" fmla="*/ 7227550 h 7242452"/>
                <a:gd name="connsiteX3" fmla="*/ 1117357 w 1385973"/>
                <a:gd name="connsiteY3" fmla="*/ 7226657 h 7242452"/>
                <a:gd name="connsiteX4" fmla="*/ 1114011 w 1385973"/>
                <a:gd name="connsiteY4" fmla="*/ 7224435 h 7242452"/>
                <a:gd name="connsiteX5" fmla="*/ 1087931 w 1385973"/>
                <a:gd name="connsiteY5" fmla="*/ 7214196 h 7242452"/>
                <a:gd name="connsiteX6" fmla="*/ 1052835 w 1385973"/>
                <a:gd name="connsiteY6" fmla="*/ 7183810 h 7242452"/>
                <a:gd name="connsiteX7" fmla="*/ 1052794 w 1385973"/>
                <a:gd name="connsiteY7" fmla="*/ 7183784 h 7242452"/>
                <a:gd name="connsiteX8" fmla="*/ 1052734 w 1385973"/>
                <a:gd name="connsiteY8" fmla="*/ 7183723 h 7242452"/>
                <a:gd name="connsiteX9" fmla="*/ 1038530 w 1385973"/>
                <a:gd name="connsiteY9" fmla="*/ 7171427 h 7242452"/>
                <a:gd name="connsiteX10" fmla="*/ 1035965 w 1385973"/>
                <a:gd name="connsiteY10" fmla="*/ 7166954 h 7242452"/>
                <a:gd name="connsiteX11" fmla="*/ 0 w 1385973"/>
                <a:gd name="connsiteY11" fmla="*/ 6130977 h 7242452"/>
                <a:gd name="connsiteX12" fmla="*/ 0 w 1385973"/>
                <a:gd name="connsiteY12" fmla="*/ 5997277 h 7242452"/>
                <a:gd name="connsiteX13" fmla="*/ 0 w 1385973"/>
                <a:gd name="connsiteY13" fmla="*/ 3688080 h 7242452"/>
                <a:gd name="connsiteX14" fmla="*/ 0 w 1385973"/>
                <a:gd name="connsiteY14" fmla="*/ 3554380 h 7242452"/>
                <a:gd name="connsiteX15" fmla="*/ 1 w 1385973"/>
                <a:gd name="connsiteY15" fmla="*/ 3554380 h 7242452"/>
                <a:gd name="connsiteX16" fmla="*/ 1 w 1385973"/>
                <a:gd name="connsiteY16" fmla="*/ 3554373 h 7242452"/>
                <a:gd name="connsiteX17" fmla="*/ 1 w 1385973"/>
                <a:gd name="connsiteY17" fmla="*/ 1245176 h 7242452"/>
                <a:gd name="connsiteX18" fmla="*/ 1 w 1385973"/>
                <a:gd name="connsiteY18" fmla="*/ 1111476 h 7242452"/>
                <a:gd name="connsiteX19" fmla="*/ 1035966 w 1385973"/>
                <a:gd name="connsiteY19" fmla="*/ 75498 h 7242452"/>
                <a:gd name="connsiteX20" fmla="*/ 1038531 w 1385973"/>
                <a:gd name="connsiteY20" fmla="*/ 71026 h 7242452"/>
                <a:gd name="connsiteX21" fmla="*/ 1052735 w 1385973"/>
                <a:gd name="connsiteY21" fmla="*/ 58730 h 7242452"/>
                <a:gd name="connsiteX22" fmla="*/ 1052795 w 1385973"/>
                <a:gd name="connsiteY22" fmla="*/ 58668 h 7242452"/>
                <a:gd name="connsiteX23" fmla="*/ 1052836 w 1385973"/>
                <a:gd name="connsiteY23" fmla="*/ 58642 h 7242452"/>
                <a:gd name="connsiteX24" fmla="*/ 1087932 w 1385973"/>
                <a:gd name="connsiteY24" fmla="*/ 28256 h 7242452"/>
                <a:gd name="connsiteX25" fmla="*/ 1114012 w 1385973"/>
                <a:gd name="connsiteY25" fmla="*/ 18018 h 7242452"/>
                <a:gd name="connsiteX26" fmla="*/ 1117358 w 1385973"/>
                <a:gd name="connsiteY26" fmla="*/ 15796 h 7242452"/>
                <a:gd name="connsiteX27" fmla="*/ 1121946 w 1385973"/>
                <a:gd name="connsiteY27" fmla="*/ 14902 h 7242452"/>
                <a:gd name="connsiteX28" fmla="*/ 1149801 w 1385973"/>
                <a:gd name="connsiteY28" fmla="*/ 3966 h 7242452"/>
                <a:gd name="connsiteX29" fmla="*/ 1189135 w 1385973"/>
                <a:gd name="connsiteY29" fmla="*/ 0 h 7242452"/>
                <a:gd name="connsiteX30" fmla="*/ 1228468 w 1385973"/>
                <a:gd name="connsiteY30" fmla="*/ 3966 h 7242452"/>
                <a:gd name="connsiteX31" fmla="*/ 1253048 w 1385973"/>
                <a:gd name="connsiteY31" fmla="*/ 13616 h 7242452"/>
                <a:gd name="connsiteX32" fmla="*/ 1264246 w 1385973"/>
                <a:gd name="connsiteY32" fmla="*/ 15796 h 7242452"/>
                <a:gd name="connsiteX33" fmla="*/ 1272414 w 1385973"/>
                <a:gd name="connsiteY33" fmla="*/ 21220 h 7242452"/>
                <a:gd name="connsiteX34" fmla="*/ 1290338 w 1385973"/>
                <a:gd name="connsiteY34" fmla="*/ 28256 h 7242452"/>
                <a:gd name="connsiteX35" fmla="*/ 1314459 w 1385973"/>
                <a:gd name="connsiteY35" fmla="*/ 49140 h 7242452"/>
                <a:gd name="connsiteX36" fmla="*/ 1328809 w 1385973"/>
                <a:gd name="connsiteY36" fmla="*/ 58668 h 7242452"/>
                <a:gd name="connsiteX37" fmla="*/ 1328808 w 1385973"/>
                <a:gd name="connsiteY37" fmla="*/ 58668 h 7242452"/>
                <a:gd name="connsiteX38" fmla="*/ 1333330 w 1385973"/>
                <a:gd name="connsiteY38" fmla="*/ 65478 h 7242452"/>
                <a:gd name="connsiteX39" fmla="*/ 1339738 w 1385973"/>
                <a:gd name="connsiteY39" fmla="*/ 71026 h 7242452"/>
                <a:gd name="connsiteX40" fmla="*/ 1357038 w 1385973"/>
                <a:gd name="connsiteY40" fmla="*/ 101180 h 7242452"/>
                <a:gd name="connsiteX41" fmla="*/ 1371682 w 1385973"/>
                <a:gd name="connsiteY41" fmla="*/ 123232 h 7242452"/>
                <a:gd name="connsiteX42" fmla="*/ 1385973 w 1385973"/>
                <a:gd name="connsiteY42" fmla="*/ 196678 h 7242452"/>
                <a:gd name="connsiteX43" fmla="*/ 1384306 w 1385973"/>
                <a:gd name="connsiteY43" fmla="*/ 205244 h 7242452"/>
                <a:gd name="connsiteX44" fmla="*/ 1384306 w 1385973"/>
                <a:gd name="connsiteY44" fmla="*/ 321811 h 7242452"/>
                <a:gd name="connsiteX45" fmla="*/ 1385973 w 1385973"/>
                <a:gd name="connsiteY45" fmla="*/ 330378 h 7242452"/>
                <a:gd name="connsiteX46" fmla="*/ 1384306 w 1385973"/>
                <a:gd name="connsiteY46" fmla="*/ 338944 h 7242452"/>
                <a:gd name="connsiteX47" fmla="*/ 1384307 w 1385973"/>
                <a:gd name="connsiteY47" fmla="*/ 2491960 h 7242452"/>
                <a:gd name="connsiteX48" fmla="*/ 1385973 w 1385973"/>
                <a:gd name="connsiteY48" fmla="*/ 2491960 h 7242452"/>
                <a:gd name="connsiteX49" fmla="*/ 1385973 w 1385973"/>
                <a:gd name="connsiteY49" fmla="*/ 2625660 h 7242452"/>
                <a:gd name="connsiteX50" fmla="*/ 1385973 w 1385973"/>
                <a:gd name="connsiteY50" fmla="*/ 4940350 h 7242452"/>
                <a:gd name="connsiteX51" fmla="*/ 1385973 w 1385973"/>
                <a:gd name="connsiteY51" fmla="*/ 5074050 h 7242452"/>
                <a:gd name="connsiteX52" fmla="*/ 1384306 w 1385973"/>
                <a:gd name="connsiteY52" fmla="*/ 5074050 h 7242452"/>
                <a:gd name="connsiteX53" fmla="*/ 1384305 w 1385973"/>
                <a:gd name="connsiteY53" fmla="*/ 6903510 h 7242452"/>
                <a:gd name="connsiteX54" fmla="*/ 1385972 w 1385973"/>
                <a:gd name="connsiteY54" fmla="*/ 6912075 h 7242452"/>
                <a:gd name="connsiteX55" fmla="*/ 1384305 w 1385973"/>
                <a:gd name="connsiteY55" fmla="*/ 6920642 h 7242452"/>
                <a:gd name="connsiteX56" fmla="*/ 1384305 w 1385973"/>
                <a:gd name="connsiteY56" fmla="*/ 7037209 h 7242452"/>
                <a:gd name="connsiteX57" fmla="*/ 1385972 w 1385973"/>
                <a:gd name="connsiteY57" fmla="*/ 7045775 h 7242452"/>
                <a:gd name="connsiteX58" fmla="*/ 1371681 w 1385973"/>
                <a:gd name="connsiteY58" fmla="*/ 7119220 h 7242452"/>
                <a:gd name="connsiteX59" fmla="*/ 1357037 w 1385973"/>
                <a:gd name="connsiteY59" fmla="*/ 7141272 h 7242452"/>
                <a:gd name="connsiteX60" fmla="*/ 1339737 w 1385973"/>
                <a:gd name="connsiteY60" fmla="*/ 7171427 h 7242452"/>
                <a:gd name="connsiteX61" fmla="*/ 1333329 w 1385973"/>
                <a:gd name="connsiteY61" fmla="*/ 7176974 h 7242452"/>
                <a:gd name="connsiteX62" fmla="*/ 1328807 w 1385973"/>
                <a:gd name="connsiteY62" fmla="*/ 7183784 h 7242452"/>
                <a:gd name="connsiteX63" fmla="*/ 1328808 w 1385973"/>
                <a:gd name="connsiteY63" fmla="*/ 7183784 h 7242452"/>
                <a:gd name="connsiteX64" fmla="*/ 1314458 w 1385973"/>
                <a:gd name="connsiteY64" fmla="*/ 7193313 h 7242452"/>
                <a:gd name="connsiteX65" fmla="*/ 1290337 w 1385973"/>
                <a:gd name="connsiteY65" fmla="*/ 7214196 h 7242452"/>
                <a:gd name="connsiteX66" fmla="*/ 1272413 w 1385973"/>
                <a:gd name="connsiteY66" fmla="*/ 7221233 h 7242452"/>
                <a:gd name="connsiteX67" fmla="*/ 1264245 w 1385973"/>
                <a:gd name="connsiteY67" fmla="*/ 7226657 h 7242452"/>
                <a:gd name="connsiteX68" fmla="*/ 1253047 w 1385973"/>
                <a:gd name="connsiteY68" fmla="*/ 7228836 h 7242452"/>
                <a:gd name="connsiteX69" fmla="*/ 1228467 w 1385973"/>
                <a:gd name="connsiteY69" fmla="*/ 7238486 h 724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42452">
                  <a:moveTo>
                    <a:pt x="1189134" y="7242452"/>
                  </a:moveTo>
                  <a:lnTo>
                    <a:pt x="1149800" y="7238486"/>
                  </a:lnTo>
                  <a:lnTo>
                    <a:pt x="1121945" y="7227550"/>
                  </a:lnTo>
                  <a:lnTo>
                    <a:pt x="1117357" y="7226657"/>
                  </a:lnTo>
                  <a:lnTo>
                    <a:pt x="1114011" y="7224435"/>
                  </a:lnTo>
                  <a:lnTo>
                    <a:pt x="1087931" y="7214196"/>
                  </a:lnTo>
                  <a:lnTo>
                    <a:pt x="1052835" y="7183810"/>
                  </a:lnTo>
                  <a:lnTo>
                    <a:pt x="1052794" y="7183784"/>
                  </a:lnTo>
                  <a:lnTo>
                    <a:pt x="1052734" y="7183723"/>
                  </a:lnTo>
                  <a:lnTo>
                    <a:pt x="1038530" y="7171427"/>
                  </a:lnTo>
                  <a:lnTo>
                    <a:pt x="1035965" y="7166954"/>
                  </a:lnTo>
                  <a:lnTo>
                    <a:pt x="0" y="6130977"/>
                  </a:lnTo>
                  <a:lnTo>
                    <a:pt x="0" y="5997277"/>
                  </a:lnTo>
                  <a:lnTo>
                    <a:pt x="0" y="3688080"/>
                  </a:lnTo>
                  <a:lnTo>
                    <a:pt x="0" y="3554380"/>
                  </a:lnTo>
                  <a:lnTo>
                    <a:pt x="1" y="3554380"/>
                  </a:lnTo>
                  <a:lnTo>
                    <a:pt x="1" y="3554373"/>
                  </a:lnTo>
                  <a:lnTo>
                    <a:pt x="1" y="1245176"/>
                  </a:lnTo>
                  <a:lnTo>
                    <a:pt x="1" y="1111476"/>
                  </a:lnTo>
                  <a:lnTo>
                    <a:pt x="1035966" y="75498"/>
                  </a:lnTo>
                  <a:lnTo>
                    <a:pt x="1038531" y="71026"/>
                  </a:lnTo>
                  <a:lnTo>
                    <a:pt x="1052735" y="58730"/>
                  </a:lnTo>
                  <a:lnTo>
                    <a:pt x="1052795" y="58668"/>
                  </a:lnTo>
                  <a:lnTo>
                    <a:pt x="1052836" y="58642"/>
                  </a:lnTo>
                  <a:lnTo>
                    <a:pt x="1087932" y="28256"/>
                  </a:lnTo>
                  <a:lnTo>
                    <a:pt x="1114012" y="18018"/>
                  </a:lnTo>
                  <a:lnTo>
                    <a:pt x="1117358" y="15796"/>
                  </a:lnTo>
                  <a:lnTo>
                    <a:pt x="1121946" y="14902"/>
                  </a:lnTo>
                  <a:lnTo>
                    <a:pt x="1149801" y="3966"/>
                  </a:lnTo>
                  <a:lnTo>
                    <a:pt x="1189135" y="0"/>
                  </a:lnTo>
                  <a:lnTo>
                    <a:pt x="1228468" y="3966"/>
                  </a:lnTo>
                  <a:lnTo>
                    <a:pt x="1253048" y="13616"/>
                  </a:lnTo>
                  <a:lnTo>
                    <a:pt x="1264246" y="15796"/>
                  </a:lnTo>
                  <a:lnTo>
                    <a:pt x="1272414" y="21220"/>
                  </a:lnTo>
                  <a:lnTo>
                    <a:pt x="1290338" y="28256"/>
                  </a:lnTo>
                  <a:lnTo>
                    <a:pt x="1314459" y="49140"/>
                  </a:lnTo>
                  <a:lnTo>
                    <a:pt x="1328809" y="58668"/>
                  </a:lnTo>
                  <a:lnTo>
                    <a:pt x="1328808" y="58668"/>
                  </a:lnTo>
                  <a:lnTo>
                    <a:pt x="1333330" y="65478"/>
                  </a:lnTo>
                  <a:lnTo>
                    <a:pt x="1339738" y="71026"/>
                  </a:lnTo>
                  <a:lnTo>
                    <a:pt x="1357038" y="101180"/>
                  </a:lnTo>
                  <a:lnTo>
                    <a:pt x="1371682" y="123232"/>
                  </a:lnTo>
                  <a:cubicBezTo>
                    <a:pt x="1381210" y="146728"/>
                    <a:pt x="1385972" y="171702"/>
                    <a:pt x="1385973" y="196678"/>
                  </a:cubicBezTo>
                  <a:lnTo>
                    <a:pt x="1384306" y="205244"/>
                  </a:lnTo>
                  <a:lnTo>
                    <a:pt x="1384306" y="321811"/>
                  </a:lnTo>
                  <a:lnTo>
                    <a:pt x="1385973" y="330378"/>
                  </a:lnTo>
                  <a:lnTo>
                    <a:pt x="1384306" y="338944"/>
                  </a:lnTo>
                  <a:lnTo>
                    <a:pt x="1384307" y="2491960"/>
                  </a:lnTo>
                  <a:lnTo>
                    <a:pt x="1385973" y="2491960"/>
                  </a:lnTo>
                  <a:lnTo>
                    <a:pt x="1385973" y="2625660"/>
                  </a:lnTo>
                  <a:lnTo>
                    <a:pt x="1385973" y="4940350"/>
                  </a:lnTo>
                  <a:lnTo>
                    <a:pt x="1385973" y="5074050"/>
                  </a:lnTo>
                  <a:lnTo>
                    <a:pt x="1384306" y="5074050"/>
                  </a:lnTo>
                  <a:lnTo>
                    <a:pt x="1384305" y="6903510"/>
                  </a:lnTo>
                  <a:lnTo>
                    <a:pt x="1385972" y="6912075"/>
                  </a:lnTo>
                  <a:lnTo>
                    <a:pt x="1384305" y="6920642"/>
                  </a:lnTo>
                  <a:lnTo>
                    <a:pt x="1384305" y="7037209"/>
                  </a:lnTo>
                  <a:lnTo>
                    <a:pt x="1385972" y="7045775"/>
                  </a:lnTo>
                  <a:cubicBezTo>
                    <a:pt x="1385971" y="7070750"/>
                    <a:pt x="1381209" y="7095725"/>
                    <a:pt x="1371681" y="7119220"/>
                  </a:cubicBezTo>
                  <a:lnTo>
                    <a:pt x="1357037" y="7141272"/>
                  </a:lnTo>
                  <a:lnTo>
                    <a:pt x="1339737" y="7171427"/>
                  </a:lnTo>
                  <a:lnTo>
                    <a:pt x="1333329" y="7176974"/>
                  </a:lnTo>
                  <a:lnTo>
                    <a:pt x="1328807" y="7183784"/>
                  </a:lnTo>
                  <a:lnTo>
                    <a:pt x="1328808" y="7183784"/>
                  </a:lnTo>
                  <a:lnTo>
                    <a:pt x="1314458" y="7193313"/>
                  </a:lnTo>
                  <a:lnTo>
                    <a:pt x="1290337" y="7214196"/>
                  </a:lnTo>
                  <a:lnTo>
                    <a:pt x="1272413" y="7221233"/>
                  </a:lnTo>
                  <a:lnTo>
                    <a:pt x="1264245" y="7226657"/>
                  </a:lnTo>
                  <a:lnTo>
                    <a:pt x="1253047" y="7228836"/>
                  </a:lnTo>
                  <a:lnTo>
                    <a:pt x="1228467" y="7238486"/>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任意多边形 15"/>
            <p:cNvSpPr/>
            <p:nvPr/>
          </p:nvSpPr>
          <p:spPr>
            <a:xfrm rot="16200000" flipV="1">
              <a:off x="5666937" y="2057226"/>
              <a:ext cx="857606" cy="4501199"/>
            </a:xfrm>
            <a:custGeom>
              <a:avLst/>
              <a:gdLst>
                <a:gd name="connsiteX0" fmla="*/ 1385973 w 1385973"/>
                <a:gd name="connsiteY0" fmla="*/ 5105957 h 7274359"/>
                <a:gd name="connsiteX1" fmla="*/ 1385973 w 1385973"/>
                <a:gd name="connsiteY1" fmla="*/ 4940351 h 7274359"/>
                <a:gd name="connsiteX2" fmla="*/ 1385973 w 1385973"/>
                <a:gd name="connsiteY2" fmla="*/ 2657567 h 7274359"/>
                <a:gd name="connsiteX3" fmla="*/ 1385973 w 1385973"/>
                <a:gd name="connsiteY3" fmla="*/ 2491961 h 7274359"/>
                <a:gd name="connsiteX4" fmla="*/ 1384307 w 1385973"/>
                <a:gd name="connsiteY4" fmla="*/ 2491961 h 7274359"/>
                <a:gd name="connsiteX5" fmla="*/ 1384306 w 1385973"/>
                <a:gd name="connsiteY5" fmla="*/ 370851 h 7274359"/>
                <a:gd name="connsiteX6" fmla="*/ 1385973 w 1385973"/>
                <a:gd name="connsiteY6" fmla="*/ 362285 h 7274359"/>
                <a:gd name="connsiteX7" fmla="*/ 1384306 w 1385973"/>
                <a:gd name="connsiteY7" fmla="*/ 353718 h 7274359"/>
                <a:gd name="connsiteX8" fmla="*/ 1384306 w 1385973"/>
                <a:gd name="connsiteY8" fmla="*/ 205245 h 7274359"/>
                <a:gd name="connsiteX9" fmla="*/ 1385973 w 1385973"/>
                <a:gd name="connsiteY9" fmla="*/ 196679 h 7274359"/>
                <a:gd name="connsiteX10" fmla="*/ 1371682 w 1385973"/>
                <a:gd name="connsiteY10" fmla="*/ 123233 h 7274359"/>
                <a:gd name="connsiteX11" fmla="*/ 1357038 w 1385973"/>
                <a:gd name="connsiteY11" fmla="*/ 101181 h 7274359"/>
                <a:gd name="connsiteX12" fmla="*/ 1339738 w 1385973"/>
                <a:gd name="connsiteY12" fmla="*/ 71027 h 7274359"/>
                <a:gd name="connsiteX13" fmla="*/ 1333330 w 1385973"/>
                <a:gd name="connsiteY13" fmla="*/ 65479 h 7274359"/>
                <a:gd name="connsiteX14" fmla="*/ 1328808 w 1385973"/>
                <a:gd name="connsiteY14" fmla="*/ 58669 h 7274359"/>
                <a:gd name="connsiteX15" fmla="*/ 1328809 w 1385973"/>
                <a:gd name="connsiteY15" fmla="*/ 58669 h 7274359"/>
                <a:gd name="connsiteX16" fmla="*/ 1314459 w 1385973"/>
                <a:gd name="connsiteY16" fmla="*/ 49141 h 7274359"/>
                <a:gd name="connsiteX17" fmla="*/ 1290338 w 1385973"/>
                <a:gd name="connsiteY17" fmla="*/ 28257 h 7274359"/>
                <a:gd name="connsiteX18" fmla="*/ 1272414 w 1385973"/>
                <a:gd name="connsiteY18" fmla="*/ 21221 h 7274359"/>
                <a:gd name="connsiteX19" fmla="*/ 1264246 w 1385973"/>
                <a:gd name="connsiteY19" fmla="*/ 15797 h 7274359"/>
                <a:gd name="connsiteX20" fmla="*/ 1253048 w 1385973"/>
                <a:gd name="connsiteY20" fmla="*/ 13617 h 7274359"/>
                <a:gd name="connsiteX21" fmla="*/ 1228468 w 1385973"/>
                <a:gd name="connsiteY21" fmla="*/ 3967 h 7274359"/>
                <a:gd name="connsiteX22" fmla="*/ 1189135 w 1385973"/>
                <a:gd name="connsiteY22" fmla="*/ 0 h 7274359"/>
                <a:gd name="connsiteX23" fmla="*/ 1149801 w 1385973"/>
                <a:gd name="connsiteY23" fmla="*/ 3967 h 7274359"/>
                <a:gd name="connsiteX24" fmla="*/ 1121946 w 1385973"/>
                <a:gd name="connsiteY24" fmla="*/ 14903 h 7274359"/>
                <a:gd name="connsiteX25" fmla="*/ 1117358 w 1385973"/>
                <a:gd name="connsiteY25" fmla="*/ 15797 h 7274359"/>
                <a:gd name="connsiteX26" fmla="*/ 1114012 w 1385973"/>
                <a:gd name="connsiteY26" fmla="*/ 18019 h 7274359"/>
                <a:gd name="connsiteX27" fmla="*/ 1087932 w 1385973"/>
                <a:gd name="connsiteY27" fmla="*/ 28257 h 7274359"/>
                <a:gd name="connsiteX28" fmla="*/ 1052836 w 1385973"/>
                <a:gd name="connsiteY28" fmla="*/ 58643 h 7274359"/>
                <a:gd name="connsiteX29" fmla="*/ 1052795 w 1385973"/>
                <a:gd name="connsiteY29" fmla="*/ 58669 h 7274359"/>
                <a:gd name="connsiteX30" fmla="*/ 1052735 w 1385973"/>
                <a:gd name="connsiteY30" fmla="*/ 58731 h 7274359"/>
                <a:gd name="connsiteX31" fmla="*/ 1038531 w 1385973"/>
                <a:gd name="connsiteY31" fmla="*/ 71027 h 7274359"/>
                <a:gd name="connsiteX32" fmla="*/ 1035966 w 1385973"/>
                <a:gd name="connsiteY32" fmla="*/ 75499 h 7274359"/>
                <a:gd name="connsiteX33" fmla="*/ 1 w 1385973"/>
                <a:gd name="connsiteY33" fmla="*/ 1111477 h 7274359"/>
                <a:gd name="connsiteX34" fmla="*/ 1 w 1385973"/>
                <a:gd name="connsiteY34" fmla="*/ 1277083 h 7274359"/>
                <a:gd name="connsiteX35" fmla="*/ 1 w 1385973"/>
                <a:gd name="connsiteY35" fmla="*/ 3554374 h 7274359"/>
                <a:gd name="connsiteX36" fmla="*/ 1 w 1385973"/>
                <a:gd name="connsiteY36" fmla="*/ 3554381 h 7274359"/>
                <a:gd name="connsiteX37" fmla="*/ 0 w 1385973"/>
                <a:gd name="connsiteY37" fmla="*/ 3554381 h 7274359"/>
                <a:gd name="connsiteX38" fmla="*/ 0 w 1385973"/>
                <a:gd name="connsiteY38" fmla="*/ 3719987 h 7274359"/>
                <a:gd name="connsiteX39" fmla="*/ 0 w 1385973"/>
                <a:gd name="connsiteY39" fmla="*/ 5997278 h 7274359"/>
                <a:gd name="connsiteX40" fmla="*/ 0 w 1385973"/>
                <a:gd name="connsiteY40" fmla="*/ 6162884 h 7274359"/>
                <a:gd name="connsiteX41" fmla="*/ 1035965 w 1385973"/>
                <a:gd name="connsiteY41" fmla="*/ 7198861 h 7274359"/>
                <a:gd name="connsiteX42" fmla="*/ 1038530 w 1385973"/>
                <a:gd name="connsiteY42" fmla="*/ 7203334 h 7274359"/>
                <a:gd name="connsiteX43" fmla="*/ 1052734 w 1385973"/>
                <a:gd name="connsiteY43" fmla="*/ 7215630 h 7274359"/>
                <a:gd name="connsiteX44" fmla="*/ 1052794 w 1385973"/>
                <a:gd name="connsiteY44" fmla="*/ 7215691 h 7274359"/>
                <a:gd name="connsiteX45" fmla="*/ 1052835 w 1385973"/>
                <a:gd name="connsiteY45" fmla="*/ 7215717 h 7274359"/>
                <a:gd name="connsiteX46" fmla="*/ 1087931 w 1385973"/>
                <a:gd name="connsiteY46" fmla="*/ 7246103 h 7274359"/>
                <a:gd name="connsiteX47" fmla="*/ 1114011 w 1385973"/>
                <a:gd name="connsiteY47" fmla="*/ 7256342 h 7274359"/>
                <a:gd name="connsiteX48" fmla="*/ 1117357 w 1385973"/>
                <a:gd name="connsiteY48" fmla="*/ 7258564 h 7274359"/>
                <a:gd name="connsiteX49" fmla="*/ 1121945 w 1385973"/>
                <a:gd name="connsiteY49" fmla="*/ 7259457 h 7274359"/>
                <a:gd name="connsiteX50" fmla="*/ 1149800 w 1385973"/>
                <a:gd name="connsiteY50" fmla="*/ 7270393 h 7274359"/>
                <a:gd name="connsiteX51" fmla="*/ 1189134 w 1385973"/>
                <a:gd name="connsiteY51" fmla="*/ 7274359 h 7274359"/>
                <a:gd name="connsiteX52" fmla="*/ 1228467 w 1385973"/>
                <a:gd name="connsiteY52" fmla="*/ 7270393 h 7274359"/>
                <a:gd name="connsiteX53" fmla="*/ 1253047 w 1385973"/>
                <a:gd name="connsiteY53" fmla="*/ 7260743 h 7274359"/>
                <a:gd name="connsiteX54" fmla="*/ 1264245 w 1385973"/>
                <a:gd name="connsiteY54" fmla="*/ 7258564 h 7274359"/>
                <a:gd name="connsiteX55" fmla="*/ 1272413 w 1385973"/>
                <a:gd name="connsiteY55" fmla="*/ 7253140 h 7274359"/>
                <a:gd name="connsiteX56" fmla="*/ 1290337 w 1385973"/>
                <a:gd name="connsiteY56" fmla="*/ 7246103 h 7274359"/>
                <a:gd name="connsiteX57" fmla="*/ 1314458 w 1385973"/>
                <a:gd name="connsiteY57" fmla="*/ 7225220 h 7274359"/>
                <a:gd name="connsiteX58" fmla="*/ 1328808 w 1385973"/>
                <a:gd name="connsiteY58" fmla="*/ 7215691 h 7274359"/>
                <a:gd name="connsiteX59" fmla="*/ 1328807 w 1385973"/>
                <a:gd name="connsiteY59" fmla="*/ 7215691 h 7274359"/>
                <a:gd name="connsiteX60" fmla="*/ 1333329 w 1385973"/>
                <a:gd name="connsiteY60" fmla="*/ 7208881 h 7274359"/>
                <a:gd name="connsiteX61" fmla="*/ 1339737 w 1385973"/>
                <a:gd name="connsiteY61" fmla="*/ 7203334 h 7274359"/>
                <a:gd name="connsiteX62" fmla="*/ 1357037 w 1385973"/>
                <a:gd name="connsiteY62" fmla="*/ 7173179 h 7274359"/>
                <a:gd name="connsiteX63" fmla="*/ 1371681 w 1385973"/>
                <a:gd name="connsiteY63" fmla="*/ 7151127 h 7274359"/>
                <a:gd name="connsiteX64" fmla="*/ 1385972 w 1385973"/>
                <a:gd name="connsiteY64" fmla="*/ 7077682 h 7274359"/>
                <a:gd name="connsiteX65" fmla="*/ 1384305 w 1385973"/>
                <a:gd name="connsiteY65" fmla="*/ 7069116 h 7274359"/>
                <a:gd name="connsiteX66" fmla="*/ 1384305 w 1385973"/>
                <a:gd name="connsiteY66" fmla="*/ 6920643 h 7274359"/>
                <a:gd name="connsiteX67" fmla="*/ 1385972 w 1385973"/>
                <a:gd name="connsiteY67" fmla="*/ 6912076 h 7274359"/>
                <a:gd name="connsiteX68" fmla="*/ 1384305 w 1385973"/>
                <a:gd name="connsiteY68" fmla="*/ 6903510 h 7274359"/>
                <a:gd name="connsiteX69" fmla="*/ 1384306 w 1385973"/>
                <a:gd name="connsiteY69" fmla="*/ 5105957 h 727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74359">
                  <a:moveTo>
                    <a:pt x="1385973" y="5105957"/>
                  </a:moveTo>
                  <a:lnTo>
                    <a:pt x="1385973" y="4940351"/>
                  </a:lnTo>
                  <a:lnTo>
                    <a:pt x="1385973" y="2657567"/>
                  </a:lnTo>
                  <a:lnTo>
                    <a:pt x="1385973" y="2491961"/>
                  </a:lnTo>
                  <a:lnTo>
                    <a:pt x="1384307" y="2491961"/>
                  </a:lnTo>
                  <a:lnTo>
                    <a:pt x="1384306" y="370851"/>
                  </a:lnTo>
                  <a:lnTo>
                    <a:pt x="1385973" y="362285"/>
                  </a:lnTo>
                  <a:lnTo>
                    <a:pt x="1384306" y="353718"/>
                  </a:lnTo>
                  <a:lnTo>
                    <a:pt x="1384306" y="205245"/>
                  </a:lnTo>
                  <a:lnTo>
                    <a:pt x="1385973" y="196679"/>
                  </a:lnTo>
                  <a:cubicBezTo>
                    <a:pt x="1385972" y="171703"/>
                    <a:pt x="1381210" y="146729"/>
                    <a:pt x="1371682" y="123233"/>
                  </a:cubicBezTo>
                  <a:lnTo>
                    <a:pt x="1357038" y="101181"/>
                  </a:lnTo>
                  <a:lnTo>
                    <a:pt x="1339738" y="71027"/>
                  </a:lnTo>
                  <a:lnTo>
                    <a:pt x="1333330" y="65479"/>
                  </a:lnTo>
                  <a:lnTo>
                    <a:pt x="1328808" y="58669"/>
                  </a:lnTo>
                  <a:lnTo>
                    <a:pt x="1328809" y="58669"/>
                  </a:lnTo>
                  <a:lnTo>
                    <a:pt x="1314459" y="49141"/>
                  </a:lnTo>
                  <a:lnTo>
                    <a:pt x="1290338" y="28257"/>
                  </a:lnTo>
                  <a:lnTo>
                    <a:pt x="1272414" y="21221"/>
                  </a:lnTo>
                  <a:lnTo>
                    <a:pt x="1264246" y="15797"/>
                  </a:lnTo>
                  <a:lnTo>
                    <a:pt x="1253048" y="13617"/>
                  </a:lnTo>
                  <a:lnTo>
                    <a:pt x="1228468" y="3967"/>
                  </a:lnTo>
                  <a:lnTo>
                    <a:pt x="1189135" y="0"/>
                  </a:lnTo>
                  <a:lnTo>
                    <a:pt x="1149801" y="3967"/>
                  </a:lnTo>
                  <a:lnTo>
                    <a:pt x="1121946" y="14903"/>
                  </a:lnTo>
                  <a:lnTo>
                    <a:pt x="1117358" y="15797"/>
                  </a:lnTo>
                  <a:lnTo>
                    <a:pt x="1114012" y="18019"/>
                  </a:lnTo>
                  <a:lnTo>
                    <a:pt x="1087932" y="28257"/>
                  </a:lnTo>
                  <a:lnTo>
                    <a:pt x="1052836" y="58643"/>
                  </a:lnTo>
                  <a:lnTo>
                    <a:pt x="1052795" y="58669"/>
                  </a:lnTo>
                  <a:lnTo>
                    <a:pt x="1052735" y="58731"/>
                  </a:lnTo>
                  <a:lnTo>
                    <a:pt x="1038531" y="71027"/>
                  </a:lnTo>
                  <a:lnTo>
                    <a:pt x="1035966" y="75499"/>
                  </a:lnTo>
                  <a:lnTo>
                    <a:pt x="1" y="1111477"/>
                  </a:lnTo>
                  <a:lnTo>
                    <a:pt x="1" y="1277083"/>
                  </a:lnTo>
                  <a:lnTo>
                    <a:pt x="1" y="3554374"/>
                  </a:lnTo>
                  <a:lnTo>
                    <a:pt x="1" y="3554381"/>
                  </a:lnTo>
                  <a:lnTo>
                    <a:pt x="0" y="3554381"/>
                  </a:lnTo>
                  <a:lnTo>
                    <a:pt x="0" y="3719987"/>
                  </a:lnTo>
                  <a:lnTo>
                    <a:pt x="0" y="5997278"/>
                  </a:lnTo>
                  <a:lnTo>
                    <a:pt x="0" y="6162884"/>
                  </a:lnTo>
                  <a:lnTo>
                    <a:pt x="1035965" y="7198861"/>
                  </a:lnTo>
                  <a:lnTo>
                    <a:pt x="1038530" y="7203334"/>
                  </a:lnTo>
                  <a:lnTo>
                    <a:pt x="1052734" y="7215630"/>
                  </a:lnTo>
                  <a:lnTo>
                    <a:pt x="1052794" y="7215691"/>
                  </a:lnTo>
                  <a:lnTo>
                    <a:pt x="1052835" y="7215717"/>
                  </a:lnTo>
                  <a:lnTo>
                    <a:pt x="1087931" y="7246103"/>
                  </a:lnTo>
                  <a:lnTo>
                    <a:pt x="1114011" y="7256342"/>
                  </a:lnTo>
                  <a:lnTo>
                    <a:pt x="1117357" y="7258564"/>
                  </a:lnTo>
                  <a:lnTo>
                    <a:pt x="1121945" y="7259457"/>
                  </a:lnTo>
                  <a:lnTo>
                    <a:pt x="1149800" y="7270393"/>
                  </a:lnTo>
                  <a:lnTo>
                    <a:pt x="1189134" y="7274359"/>
                  </a:lnTo>
                  <a:lnTo>
                    <a:pt x="1228467" y="7270393"/>
                  </a:lnTo>
                  <a:lnTo>
                    <a:pt x="1253047" y="7260743"/>
                  </a:lnTo>
                  <a:lnTo>
                    <a:pt x="1264245" y="7258564"/>
                  </a:lnTo>
                  <a:lnTo>
                    <a:pt x="1272413" y="7253140"/>
                  </a:lnTo>
                  <a:lnTo>
                    <a:pt x="1290337" y="7246103"/>
                  </a:lnTo>
                  <a:lnTo>
                    <a:pt x="1314458" y="7225220"/>
                  </a:lnTo>
                  <a:lnTo>
                    <a:pt x="1328808" y="7215691"/>
                  </a:lnTo>
                  <a:lnTo>
                    <a:pt x="1328807" y="7215691"/>
                  </a:lnTo>
                  <a:lnTo>
                    <a:pt x="1333329" y="7208881"/>
                  </a:lnTo>
                  <a:lnTo>
                    <a:pt x="1339737" y="7203334"/>
                  </a:lnTo>
                  <a:lnTo>
                    <a:pt x="1357037" y="7173179"/>
                  </a:lnTo>
                  <a:lnTo>
                    <a:pt x="1371681" y="7151127"/>
                  </a:lnTo>
                  <a:cubicBezTo>
                    <a:pt x="1381209" y="7127632"/>
                    <a:pt x="1385971" y="7102657"/>
                    <a:pt x="1385972" y="7077682"/>
                  </a:cubicBezTo>
                  <a:lnTo>
                    <a:pt x="1384305" y="7069116"/>
                  </a:lnTo>
                  <a:lnTo>
                    <a:pt x="1384305" y="6920643"/>
                  </a:lnTo>
                  <a:lnTo>
                    <a:pt x="1385972" y="6912076"/>
                  </a:lnTo>
                  <a:lnTo>
                    <a:pt x="1384305" y="6903510"/>
                  </a:lnTo>
                  <a:lnTo>
                    <a:pt x="1384306" y="5105957"/>
                  </a:lnTo>
                  <a:close/>
                </a:path>
              </a:pathLst>
            </a:custGeom>
            <a:solidFill>
              <a:srgbClr val="D8D8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任意多边形 16"/>
            <p:cNvSpPr/>
            <p:nvPr/>
          </p:nvSpPr>
          <p:spPr>
            <a:xfrm rot="10800000" flipH="1" flipV="1">
              <a:off x="5171463" y="3816171"/>
              <a:ext cx="857607" cy="2269220"/>
            </a:xfrm>
            <a:custGeom>
              <a:avLst/>
              <a:gdLst>
                <a:gd name="connsiteX0" fmla="*/ 0 w 980636"/>
                <a:gd name="connsiteY0" fmla="*/ 0 h 2594754"/>
                <a:gd name="connsiteX1" fmla="*/ 980636 w 980636"/>
                <a:gd name="connsiteY1" fmla="*/ 0 h 2594754"/>
                <a:gd name="connsiteX2" fmla="*/ 980636 w 980636"/>
                <a:gd name="connsiteY2" fmla="*/ 503855 h 2594754"/>
                <a:gd name="connsiteX3" fmla="*/ 979457 w 980636"/>
                <a:gd name="connsiteY3" fmla="*/ 503855 h 2594754"/>
                <a:gd name="connsiteX4" fmla="*/ 979457 w 980636"/>
                <a:gd name="connsiteY4" fmla="*/ 2449536 h 2594754"/>
                <a:gd name="connsiteX5" fmla="*/ 980636 w 980636"/>
                <a:gd name="connsiteY5" fmla="*/ 2455597 h 2594754"/>
                <a:gd name="connsiteX6" fmla="*/ 970525 w 980636"/>
                <a:gd name="connsiteY6" fmla="*/ 2507562 h 2594754"/>
                <a:gd name="connsiteX7" fmla="*/ 960163 w 980636"/>
                <a:gd name="connsiteY7" fmla="*/ 2523165 h 2594754"/>
                <a:gd name="connsiteX8" fmla="*/ 947923 w 980636"/>
                <a:gd name="connsiteY8" fmla="*/ 2544501 h 2594754"/>
                <a:gd name="connsiteX9" fmla="*/ 943389 w 980636"/>
                <a:gd name="connsiteY9" fmla="*/ 2548426 h 2594754"/>
                <a:gd name="connsiteX10" fmla="*/ 940190 w 980636"/>
                <a:gd name="connsiteY10" fmla="*/ 2553244 h 2594754"/>
                <a:gd name="connsiteX11" fmla="*/ 940190 w 980636"/>
                <a:gd name="connsiteY11" fmla="*/ 2553244 h 2594754"/>
                <a:gd name="connsiteX12" fmla="*/ 930037 w 980636"/>
                <a:gd name="connsiteY12" fmla="*/ 2559986 h 2594754"/>
                <a:gd name="connsiteX13" fmla="*/ 912970 w 980636"/>
                <a:gd name="connsiteY13" fmla="*/ 2574762 h 2594754"/>
                <a:gd name="connsiteX14" fmla="*/ 900288 w 980636"/>
                <a:gd name="connsiteY14" fmla="*/ 2579741 h 2594754"/>
                <a:gd name="connsiteX15" fmla="*/ 894509 w 980636"/>
                <a:gd name="connsiteY15" fmla="*/ 2583578 h 2594754"/>
                <a:gd name="connsiteX16" fmla="*/ 886586 w 980636"/>
                <a:gd name="connsiteY16" fmla="*/ 2585120 h 2594754"/>
                <a:gd name="connsiteX17" fmla="*/ 869195 w 980636"/>
                <a:gd name="connsiteY17" fmla="*/ 2591948 h 2594754"/>
                <a:gd name="connsiteX18" fmla="*/ 841365 w 980636"/>
                <a:gd name="connsiteY18" fmla="*/ 2594754 h 2594754"/>
                <a:gd name="connsiteX19" fmla="*/ 813534 w 980636"/>
                <a:gd name="connsiteY19" fmla="*/ 2591948 h 2594754"/>
                <a:gd name="connsiteX20" fmla="*/ 793826 w 980636"/>
                <a:gd name="connsiteY20" fmla="*/ 2584210 h 2594754"/>
                <a:gd name="connsiteX21" fmla="*/ 790580 w 980636"/>
                <a:gd name="connsiteY21" fmla="*/ 2583578 h 2594754"/>
                <a:gd name="connsiteX22" fmla="*/ 788212 w 980636"/>
                <a:gd name="connsiteY22" fmla="*/ 2582006 h 2594754"/>
                <a:gd name="connsiteX23" fmla="*/ 769759 w 980636"/>
                <a:gd name="connsiteY23" fmla="*/ 2574762 h 2594754"/>
                <a:gd name="connsiteX24" fmla="*/ 744927 w 980636"/>
                <a:gd name="connsiteY24" fmla="*/ 2553262 h 2594754"/>
                <a:gd name="connsiteX25" fmla="*/ 744898 w 980636"/>
                <a:gd name="connsiteY25" fmla="*/ 2553244 h 2594754"/>
                <a:gd name="connsiteX26" fmla="*/ 744856 w 980636"/>
                <a:gd name="connsiteY26" fmla="*/ 2553201 h 2594754"/>
                <a:gd name="connsiteX27" fmla="*/ 734806 w 980636"/>
                <a:gd name="connsiteY27" fmla="*/ 2544501 h 2594754"/>
                <a:gd name="connsiteX28" fmla="*/ 732991 w 980636"/>
                <a:gd name="connsiteY28" fmla="*/ 2541336 h 2594754"/>
                <a:gd name="connsiteX29" fmla="*/ 1 w 980636"/>
                <a:gd name="connsiteY29" fmla="*/ 1808338 h 2594754"/>
                <a:gd name="connsiteX30" fmla="*/ 1 w 980636"/>
                <a:gd name="connsiteY30" fmla="*/ 503855 h 2594754"/>
                <a:gd name="connsiteX31" fmla="*/ 0 w 980636"/>
                <a:gd name="connsiteY31" fmla="*/ 503855 h 259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0636" h="2594754">
                  <a:moveTo>
                    <a:pt x="0" y="0"/>
                  </a:moveTo>
                  <a:lnTo>
                    <a:pt x="980636" y="0"/>
                  </a:lnTo>
                  <a:lnTo>
                    <a:pt x="980636" y="503855"/>
                  </a:lnTo>
                  <a:lnTo>
                    <a:pt x="979457" y="503855"/>
                  </a:lnTo>
                  <a:lnTo>
                    <a:pt x="979457" y="2449536"/>
                  </a:lnTo>
                  <a:lnTo>
                    <a:pt x="980636" y="2455597"/>
                  </a:lnTo>
                  <a:cubicBezTo>
                    <a:pt x="980636" y="2473268"/>
                    <a:pt x="977266" y="2490938"/>
                    <a:pt x="970525" y="2507562"/>
                  </a:cubicBezTo>
                  <a:lnTo>
                    <a:pt x="960163" y="2523165"/>
                  </a:lnTo>
                  <a:lnTo>
                    <a:pt x="947923" y="2544501"/>
                  </a:lnTo>
                  <a:lnTo>
                    <a:pt x="943389" y="2548426"/>
                  </a:lnTo>
                  <a:lnTo>
                    <a:pt x="940190" y="2553244"/>
                  </a:lnTo>
                  <a:lnTo>
                    <a:pt x="940190" y="2553244"/>
                  </a:lnTo>
                  <a:lnTo>
                    <a:pt x="930037" y="2559986"/>
                  </a:lnTo>
                  <a:lnTo>
                    <a:pt x="912970" y="2574762"/>
                  </a:lnTo>
                  <a:lnTo>
                    <a:pt x="900288" y="2579741"/>
                  </a:lnTo>
                  <a:lnTo>
                    <a:pt x="894509" y="2583578"/>
                  </a:lnTo>
                  <a:lnTo>
                    <a:pt x="886586" y="2585120"/>
                  </a:lnTo>
                  <a:lnTo>
                    <a:pt x="869195" y="2591948"/>
                  </a:lnTo>
                  <a:lnTo>
                    <a:pt x="841365" y="2594754"/>
                  </a:lnTo>
                  <a:lnTo>
                    <a:pt x="813534" y="2591948"/>
                  </a:lnTo>
                  <a:lnTo>
                    <a:pt x="793826" y="2584210"/>
                  </a:lnTo>
                  <a:lnTo>
                    <a:pt x="790580" y="2583578"/>
                  </a:lnTo>
                  <a:lnTo>
                    <a:pt x="788212" y="2582006"/>
                  </a:lnTo>
                  <a:lnTo>
                    <a:pt x="769759" y="2574762"/>
                  </a:lnTo>
                  <a:lnTo>
                    <a:pt x="744927" y="2553262"/>
                  </a:lnTo>
                  <a:lnTo>
                    <a:pt x="744898" y="2553244"/>
                  </a:lnTo>
                  <a:lnTo>
                    <a:pt x="744856" y="2553201"/>
                  </a:lnTo>
                  <a:lnTo>
                    <a:pt x="734806" y="2544501"/>
                  </a:lnTo>
                  <a:lnTo>
                    <a:pt x="732991" y="2541336"/>
                  </a:lnTo>
                  <a:lnTo>
                    <a:pt x="1" y="1808338"/>
                  </a:lnTo>
                  <a:lnTo>
                    <a:pt x="1" y="503855"/>
                  </a:lnTo>
                  <a:lnTo>
                    <a:pt x="0" y="503855"/>
                  </a:lnTo>
                  <a:close/>
                </a:path>
              </a:pathLst>
            </a:custGeom>
            <a:solidFill>
              <a:srgbClr val="C5C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矩形 17"/>
            <p:cNvSpPr/>
            <p:nvPr/>
          </p:nvSpPr>
          <p:spPr>
            <a:xfrm rot="16200000">
              <a:off x="5423910" y="3565851"/>
              <a:ext cx="356461" cy="858184"/>
            </a:xfrm>
            <a:prstGeom prst="rect">
              <a:avLst/>
            </a:prstGeom>
            <a:gradFill>
              <a:gsLst>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任意多边形 18"/>
            <p:cNvSpPr/>
            <p:nvPr/>
          </p:nvSpPr>
          <p:spPr>
            <a:xfrm>
              <a:off x="3845142" y="1612636"/>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FEB750"/>
            </a:solidFill>
            <a:ln w="19050">
              <a:noFill/>
            </a:ln>
            <a:effectLst>
              <a:outerShdw blurRad="584200" dist="1524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任意多边形 19"/>
            <p:cNvSpPr/>
            <p:nvPr/>
          </p:nvSpPr>
          <p:spPr>
            <a:xfrm flipH="1">
              <a:off x="6246337" y="1612636"/>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E27172"/>
            </a:solidFill>
            <a:ln w="19050">
              <a:noFill/>
            </a:ln>
            <a:effectLst>
              <a:outerShdw blurRad="584200" dist="152400" dir="81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任意多边形 20"/>
            <p:cNvSpPr/>
            <p:nvPr/>
          </p:nvSpPr>
          <p:spPr>
            <a:xfrm flipV="1">
              <a:off x="3845142" y="4008940"/>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03ACBE"/>
            </a:solidFill>
            <a:ln w="19050">
              <a:noFill/>
            </a:ln>
            <a:effectLst>
              <a:outerShdw blurRad="584200" dist="152400" dir="18900000" algn="b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任意多边形 21"/>
            <p:cNvSpPr/>
            <p:nvPr/>
          </p:nvSpPr>
          <p:spPr>
            <a:xfrm flipH="1" flipV="1">
              <a:off x="6250503" y="4008940"/>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633E72"/>
            </a:solidFill>
            <a:ln w="19050">
              <a:noFill/>
            </a:ln>
            <a:effectLst>
              <a:outerShdw blurRad="584200" dist="152400" dir="13500000" algn="b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矩形 22"/>
            <p:cNvSpPr/>
            <p:nvPr/>
          </p:nvSpPr>
          <p:spPr>
            <a:xfrm rot="5400000" flipV="1">
              <a:off x="5432239" y="2347445"/>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矩形 23"/>
            <p:cNvSpPr/>
            <p:nvPr/>
          </p:nvSpPr>
          <p:spPr>
            <a:xfrm rot="16200000">
              <a:off x="6386077" y="4482715"/>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矩形 24"/>
            <p:cNvSpPr/>
            <p:nvPr/>
          </p:nvSpPr>
          <p:spPr>
            <a:xfrm rot="5400000" flipV="1">
              <a:off x="6394406" y="3269862"/>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矩形 25"/>
            <p:cNvSpPr/>
            <p:nvPr/>
          </p:nvSpPr>
          <p:spPr>
            <a:xfrm>
              <a:off x="4812299" y="3881130"/>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矩形 26"/>
            <p:cNvSpPr/>
            <p:nvPr/>
          </p:nvSpPr>
          <p:spPr>
            <a:xfrm rot="10800000" flipV="1">
              <a:off x="6026867" y="3870707"/>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矩形 27"/>
            <p:cNvSpPr/>
            <p:nvPr/>
          </p:nvSpPr>
          <p:spPr>
            <a:xfrm>
              <a:off x="5782661" y="2964029"/>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矩形 28"/>
            <p:cNvSpPr/>
            <p:nvPr/>
          </p:nvSpPr>
          <p:spPr>
            <a:xfrm rot="10800000" flipV="1">
              <a:off x="6988898" y="2953607"/>
              <a:ext cx="356461" cy="858184"/>
            </a:xfrm>
            <a:prstGeom prst="rect">
              <a:avLst/>
            </a:prstGeom>
            <a:gradFill>
              <a:gsLst>
                <a:gs pos="100000">
                  <a:schemeClr val="tx1">
                    <a:alpha val="25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任意多边形 29"/>
            <p:cNvSpPr/>
            <p:nvPr/>
          </p:nvSpPr>
          <p:spPr>
            <a:xfrm rot="10800000" flipH="1">
              <a:off x="3846336" y="1609452"/>
              <a:ext cx="2204879"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任意多边形 30"/>
            <p:cNvSpPr/>
            <p:nvPr/>
          </p:nvSpPr>
          <p:spPr>
            <a:xfrm rot="10800000">
              <a:off x="6138642" y="1615844"/>
              <a:ext cx="2204879"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任意多边形 31"/>
            <p:cNvSpPr/>
            <p:nvPr/>
          </p:nvSpPr>
          <p:spPr>
            <a:xfrm rot="10800000" flipH="1" flipV="1">
              <a:off x="3850779" y="3875595"/>
              <a:ext cx="2173791"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任意多边形 32"/>
            <p:cNvSpPr/>
            <p:nvPr/>
          </p:nvSpPr>
          <p:spPr>
            <a:xfrm rot="10800000" flipV="1">
              <a:off x="6149192" y="3881987"/>
              <a:ext cx="2194328"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a:gradFill flip="none" rotWithShape="1">
                <a:gsLst>
                  <a:gs pos="67000">
                    <a:schemeClr val="bg1"/>
                  </a:gs>
                  <a:gs pos="22000">
                    <a:schemeClr val="bg1">
                      <a:alpha val="0"/>
                      <a:lumMod val="100000"/>
                    </a:schemeClr>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任意多边形 33"/>
            <p:cNvSpPr/>
            <p:nvPr/>
          </p:nvSpPr>
          <p:spPr>
            <a:xfrm>
              <a:off x="4683630" y="1613617"/>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6000"/>
                  </a:srgbClr>
                </a:gs>
                <a:gs pos="2000">
                  <a:schemeClr val="bg1">
                    <a:lumMod val="95000"/>
                    <a:alpha val="5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任意多边形 34"/>
            <p:cNvSpPr/>
            <p:nvPr/>
          </p:nvSpPr>
          <p:spPr>
            <a:xfrm flipH="1">
              <a:off x="6258207" y="1612883"/>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任意多边形 35"/>
            <p:cNvSpPr/>
            <p:nvPr/>
          </p:nvSpPr>
          <p:spPr>
            <a:xfrm flipH="1" flipV="1">
              <a:off x="6249877" y="5854815"/>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35000"/>
                  </a:schemeClr>
                </a:gs>
                <a:gs pos="2000">
                  <a:schemeClr val="tx1">
                    <a:alpha val="12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任意多边形 36"/>
            <p:cNvSpPr/>
            <p:nvPr/>
          </p:nvSpPr>
          <p:spPr>
            <a:xfrm flipV="1">
              <a:off x="4691258" y="5854815"/>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19000"/>
                  </a:schemeClr>
                </a:gs>
                <a:gs pos="2000">
                  <a:schemeClr val="tx1">
                    <a:alpha val="1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任意多边形 37"/>
            <p:cNvSpPr/>
            <p:nvPr/>
          </p:nvSpPr>
          <p:spPr>
            <a:xfrm rot="5400000" flipV="1">
              <a:off x="3339197" y="2969200"/>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任意多边形 38"/>
            <p:cNvSpPr/>
            <p:nvPr/>
          </p:nvSpPr>
          <p:spPr>
            <a:xfrm rot="16200000">
              <a:off x="3339197" y="4499117"/>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bg1">
                    <a:alpha val="0"/>
                  </a:schemeClr>
                </a:gs>
                <a:gs pos="22000">
                  <a:srgbClr val="F9F9F9">
                    <a:alpha val="50000"/>
                  </a:srgbClr>
                </a:gs>
                <a:gs pos="2000">
                  <a:schemeClr val="bg1">
                    <a:lumMod val="95000"/>
                    <a:alpha val="46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任意多边形 39"/>
            <p:cNvSpPr/>
            <p:nvPr/>
          </p:nvSpPr>
          <p:spPr>
            <a:xfrm rot="16200000" flipH="1" flipV="1">
              <a:off x="7606218" y="2969200"/>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17000">
                  <a:schemeClr val="tx1">
                    <a:alpha val="19000"/>
                  </a:schemeClr>
                </a:gs>
                <a:gs pos="2000">
                  <a:schemeClr val="tx1">
                    <a:alpha val="15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任意多边形 40"/>
            <p:cNvSpPr/>
            <p:nvPr/>
          </p:nvSpPr>
          <p:spPr>
            <a:xfrm rot="5400000" flipH="1">
              <a:off x="7606218" y="4499117"/>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chemeClr val="tx1">
                    <a:alpha val="0"/>
                  </a:schemeClr>
                </a:gs>
                <a:gs pos="26000">
                  <a:schemeClr val="tx1">
                    <a:alpha val="19000"/>
                  </a:schemeClr>
                </a:gs>
                <a:gs pos="2000">
                  <a:schemeClr val="tx1">
                    <a:alpha val="1000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2" name="文本框 111"/>
          <p:cNvSpPr txBox="1"/>
          <p:nvPr/>
        </p:nvSpPr>
        <p:spPr>
          <a:xfrm>
            <a:off x="3834712" y="2333837"/>
            <a:ext cx="754133" cy="553998"/>
          </a:xfrm>
          <a:prstGeom prst="rect">
            <a:avLst/>
          </a:prstGeom>
          <a:noFill/>
        </p:spPr>
        <p:txBody>
          <a:bodyPr wrap="square" rtlCol="0">
            <a:spAutoFit/>
          </a:bodyPr>
          <a:lstStyle/>
          <a:p>
            <a:pPr algn="ctr"/>
            <a:r>
              <a:rPr lang="en-US" altLang="zh-CN" sz="3000" dirty="0">
                <a:solidFill>
                  <a:srgbClr val="FEB750"/>
                </a:solidFill>
                <a:latin typeface="Impact" panose="020B0806030902050204" pitchFamily="34" charset="0"/>
              </a:rPr>
              <a:t>01</a:t>
            </a:r>
            <a:endParaRPr lang="zh-CN" altLang="en-US" sz="3000" dirty="0">
              <a:solidFill>
                <a:srgbClr val="FEB750"/>
              </a:solidFill>
              <a:latin typeface="Impact" panose="020B0806030902050204" pitchFamily="34" charset="0"/>
            </a:endParaRPr>
          </a:p>
        </p:txBody>
      </p:sp>
      <p:sp>
        <p:nvSpPr>
          <p:cNvPr id="43" name="文本框 112"/>
          <p:cNvSpPr txBox="1"/>
          <p:nvPr/>
        </p:nvSpPr>
        <p:spPr>
          <a:xfrm>
            <a:off x="3834712" y="2993719"/>
            <a:ext cx="754133" cy="553998"/>
          </a:xfrm>
          <a:prstGeom prst="rect">
            <a:avLst/>
          </a:prstGeom>
          <a:noFill/>
        </p:spPr>
        <p:txBody>
          <a:bodyPr wrap="square" rtlCol="0">
            <a:spAutoFit/>
          </a:bodyPr>
          <a:lstStyle/>
          <a:p>
            <a:pPr algn="ctr"/>
            <a:r>
              <a:rPr lang="en-US" altLang="zh-CN" sz="3000" dirty="0">
                <a:solidFill>
                  <a:srgbClr val="03ACBE"/>
                </a:solidFill>
                <a:latin typeface="Impact" panose="020B0806030902050204" pitchFamily="34" charset="0"/>
              </a:rPr>
              <a:t>04</a:t>
            </a:r>
            <a:endParaRPr lang="zh-CN" altLang="en-US" sz="3000" dirty="0">
              <a:solidFill>
                <a:srgbClr val="03ACBE"/>
              </a:solidFill>
              <a:latin typeface="Impact" panose="020B0806030902050204" pitchFamily="34" charset="0"/>
            </a:endParaRPr>
          </a:p>
        </p:txBody>
      </p:sp>
      <p:sp>
        <p:nvSpPr>
          <p:cNvPr id="44" name="文本框 113"/>
          <p:cNvSpPr txBox="1"/>
          <p:nvPr/>
        </p:nvSpPr>
        <p:spPr>
          <a:xfrm>
            <a:off x="4544636" y="2333837"/>
            <a:ext cx="754133" cy="553998"/>
          </a:xfrm>
          <a:prstGeom prst="rect">
            <a:avLst/>
          </a:prstGeom>
          <a:noFill/>
        </p:spPr>
        <p:txBody>
          <a:bodyPr wrap="square" rtlCol="0">
            <a:spAutoFit/>
          </a:bodyPr>
          <a:lstStyle/>
          <a:p>
            <a:pPr algn="ctr"/>
            <a:r>
              <a:rPr lang="en-US" altLang="zh-CN" sz="3000" dirty="0">
                <a:solidFill>
                  <a:srgbClr val="E27172"/>
                </a:solidFill>
                <a:latin typeface="Impact" panose="020B0806030902050204" pitchFamily="34" charset="0"/>
              </a:rPr>
              <a:t>02</a:t>
            </a:r>
            <a:endParaRPr lang="zh-CN" altLang="en-US" sz="3000" dirty="0">
              <a:solidFill>
                <a:srgbClr val="E27172"/>
              </a:solidFill>
              <a:latin typeface="Impact" panose="020B0806030902050204" pitchFamily="34" charset="0"/>
            </a:endParaRPr>
          </a:p>
        </p:txBody>
      </p:sp>
      <p:sp>
        <p:nvSpPr>
          <p:cNvPr id="45" name="文本框 114"/>
          <p:cNvSpPr txBox="1"/>
          <p:nvPr/>
        </p:nvSpPr>
        <p:spPr>
          <a:xfrm>
            <a:off x="4544636" y="2993719"/>
            <a:ext cx="754133" cy="553998"/>
          </a:xfrm>
          <a:prstGeom prst="rect">
            <a:avLst/>
          </a:prstGeom>
          <a:noFill/>
        </p:spPr>
        <p:txBody>
          <a:bodyPr wrap="square" rtlCol="0">
            <a:spAutoFit/>
          </a:bodyPr>
          <a:lstStyle/>
          <a:p>
            <a:pPr algn="ctr"/>
            <a:r>
              <a:rPr lang="en-US" altLang="zh-CN" sz="3000" dirty="0">
                <a:solidFill>
                  <a:srgbClr val="633E72"/>
                </a:solidFill>
                <a:latin typeface="Impact" panose="020B0806030902050204" pitchFamily="34" charset="0"/>
              </a:rPr>
              <a:t>03</a:t>
            </a:r>
            <a:endParaRPr lang="zh-CN" altLang="en-US" sz="3000" dirty="0">
              <a:solidFill>
                <a:srgbClr val="633E72"/>
              </a:solidFill>
              <a:latin typeface="Impact" panose="020B0806030902050204" pitchFamily="34" charset="0"/>
            </a:endParaRPr>
          </a:p>
        </p:txBody>
      </p:sp>
      <p:grpSp>
        <p:nvGrpSpPr>
          <p:cNvPr id="46" name="Group 41"/>
          <p:cNvGrpSpPr>
            <a:grpSpLocks noChangeAspect="1"/>
          </p:cNvGrpSpPr>
          <p:nvPr/>
        </p:nvGrpSpPr>
        <p:grpSpPr bwMode="auto">
          <a:xfrm>
            <a:off x="3345610" y="1608811"/>
            <a:ext cx="242345" cy="296554"/>
            <a:chOff x="3783" y="2089"/>
            <a:chExt cx="116" cy="142"/>
          </a:xfrm>
          <a:solidFill>
            <a:schemeClr val="bg1"/>
          </a:solidFill>
          <a:effectLst/>
        </p:grpSpPr>
        <p:sp>
          <p:nvSpPr>
            <p:cNvPr id="47"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5" name="Group 52"/>
          <p:cNvGrpSpPr>
            <a:grpSpLocks noChangeAspect="1"/>
          </p:cNvGrpSpPr>
          <p:nvPr/>
        </p:nvGrpSpPr>
        <p:grpSpPr bwMode="auto">
          <a:xfrm>
            <a:off x="3341161" y="3825818"/>
            <a:ext cx="279542" cy="277031"/>
            <a:chOff x="3783" y="2102"/>
            <a:chExt cx="116" cy="115"/>
          </a:xfrm>
          <a:solidFill>
            <a:schemeClr val="bg1"/>
          </a:solidFill>
          <a:effectLst/>
        </p:grpSpPr>
        <p:sp>
          <p:nvSpPr>
            <p:cNvPr id="56"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3" name="Group 62"/>
          <p:cNvGrpSpPr>
            <a:grpSpLocks noChangeAspect="1"/>
          </p:cNvGrpSpPr>
          <p:nvPr/>
        </p:nvGrpSpPr>
        <p:grpSpPr bwMode="auto">
          <a:xfrm>
            <a:off x="5487189" y="1663284"/>
            <a:ext cx="298095" cy="237928"/>
            <a:chOff x="3775" y="2110"/>
            <a:chExt cx="129" cy="103"/>
          </a:xfrm>
          <a:solidFill>
            <a:schemeClr val="bg1"/>
          </a:solidFill>
          <a:effectLst/>
        </p:grpSpPr>
        <p:sp>
          <p:nvSpPr>
            <p:cNvPr id="64"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7" name="Group 68"/>
          <p:cNvGrpSpPr>
            <a:grpSpLocks noChangeAspect="1"/>
          </p:cNvGrpSpPr>
          <p:nvPr/>
        </p:nvGrpSpPr>
        <p:grpSpPr bwMode="auto">
          <a:xfrm>
            <a:off x="5616624" y="3827758"/>
            <a:ext cx="265912" cy="256115"/>
            <a:chOff x="3770" y="2095"/>
            <a:chExt cx="137" cy="132"/>
          </a:xfrm>
          <a:solidFill>
            <a:schemeClr val="bg1"/>
          </a:solidFill>
          <a:effectLst/>
        </p:grpSpPr>
        <p:sp>
          <p:nvSpPr>
            <p:cNvPr id="68"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75" name="组合 74"/>
          <p:cNvGrpSpPr/>
          <p:nvPr/>
        </p:nvGrpSpPr>
        <p:grpSpPr>
          <a:xfrm>
            <a:off x="6528649" y="1268939"/>
            <a:ext cx="1716237" cy="1061765"/>
            <a:chOff x="8703732" y="1692310"/>
            <a:chExt cx="2288018" cy="1416015"/>
          </a:xfrm>
        </p:grpSpPr>
        <p:sp>
          <p:nvSpPr>
            <p:cNvPr id="76" name="文本框 148"/>
            <p:cNvSpPr txBox="1"/>
            <p:nvPr/>
          </p:nvSpPr>
          <p:spPr>
            <a:xfrm>
              <a:off x="8703732" y="1692310"/>
              <a:ext cx="1567938" cy="677265"/>
            </a:xfrm>
            <a:prstGeom prst="rect">
              <a:avLst/>
            </a:prstGeom>
            <a:noFill/>
          </p:spPr>
          <p:txBody>
            <a:bodyPr wrap="square" rtlCol="0">
              <a:spAutoFit/>
            </a:bodyPr>
            <a:lstStyle/>
            <a:p>
              <a:r>
                <a:rPr lang="zh-CN" altLang="en-US" dirty="0">
                  <a:solidFill>
                    <a:srgbClr val="E87071"/>
                  </a:solidFill>
                  <a:latin typeface="微软雅黑" panose="020B0503020204020204" pitchFamily="34" charset="-122"/>
                  <a:ea typeface="微软雅黑" panose="020B0503020204020204" pitchFamily="34" charset="-122"/>
                </a:rPr>
                <a:t>在此添加标题</a:t>
              </a:r>
            </a:p>
          </p:txBody>
        </p:sp>
        <p:sp>
          <p:nvSpPr>
            <p:cNvPr id="77" name="文本框 113"/>
            <p:cNvSpPr txBox="1"/>
            <p:nvPr/>
          </p:nvSpPr>
          <p:spPr>
            <a:xfrm>
              <a:off x="8744129" y="2061642"/>
              <a:ext cx="2247621" cy="1046683"/>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8" name="组合 77"/>
          <p:cNvGrpSpPr/>
          <p:nvPr/>
        </p:nvGrpSpPr>
        <p:grpSpPr>
          <a:xfrm>
            <a:off x="6528649" y="3489296"/>
            <a:ext cx="1716237" cy="1055141"/>
            <a:chOff x="8703732" y="4653472"/>
            <a:chExt cx="2288018" cy="1407181"/>
          </a:xfrm>
        </p:grpSpPr>
        <p:sp>
          <p:nvSpPr>
            <p:cNvPr id="79" name="文本框 154"/>
            <p:cNvSpPr txBox="1"/>
            <p:nvPr/>
          </p:nvSpPr>
          <p:spPr>
            <a:xfrm>
              <a:off x="8703732" y="4653472"/>
              <a:ext cx="1567938" cy="677265"/>
            </a:xfrm>
            <a:prstGeom prst="rect">
              <a:avLst/>
            </a:prstGeom>
            <a:noFill/>
          </p:spPr>
          <p:txBody>
            <a:bodyPr wrap="square" rtlCol="0">
              <a:spAutoFit/>
            </a:bodyPr>
            <a:lstStyle/>
            <a:p>
              <a:r>
                <a:rPr lang="zh-CN" altLang="en-US" dirty="0">
                  <a:solidFill>
                    <a:srgbClr val="683E79"/>
                  </a:solidFill>
                  <a:latin typeface="微软雅黑" panose="020B0503020204020204" pitchFamily="34" charset="-122"/>
                  <a:ea typeface="微软雅黑" panose="020B0503020204020204" pitchFamily="34" charset="-122"/>
                </a:rPr>
                <a:t>在此添加标题</a:t>
              </a:r>
            </a:p>
          </p:txBody>
        </p:sp>
        <p:sp>
          <p:nvSpPr>
            <p:cNvPr id="80" name="文本框 113"/>
            <p:cNvSpPr txBox="1"/>
            <p:nvPr/>
          </p:nvSpPr>
          <p:spPr>
            <a:xfrm>
              <a:off x="8744129" y="5013970"/>
              <a:ext cx="2247621" cy="1046683"/>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1" name="组合 80"/>
          <p:cNvGrpSpPr/>
          <p:nvPr/>
        </p:nvGrpSpPr>
        <p:grpSpPr>
          <a:xfrm>
            <a:off x="1007140" y="1268939"/>
            <a:ext cx="1728417" cy="1109268"/>
            <a:chOff x="1342678" y="1692310"/>
            <a:chExt cx="2304256" cy="1479366"/>
          </a:xfrm>
        </p:grpSpPr>
        <p:sp>
          <p:nvSpPr>
            <p:cNvPr id="82" name="文本框 145"/>
            <p:cNvSpPr txBox="1"/>
            <p:nvPr/>
          </p:nvSpPr>
          <p:spPr>
            <a:xfrm>
              <a:off x="2078995" y="1692310"/>
              <a:ext cx="1567939" cy="677264"/>
            </a:xfrm>
            <a:prstGeom prst="rect">
              <a:avLst/>
            </a:prstGeom>
            <a:noFill/>
          </p:spPr>
          <p:txBody>
            <a:bodyPr wrap="square" rtlCol="0">
              <a:spAutoFit/>
            </a:bodyPr>
            <a:lstStyle/>
            <a:p>
              <a:r>
                <a:rPr lang="zh-CN" altLang="en-US" dirty="0">
                  <a:solidFill>
                    <a:srgbClr val="FFB850"/>
                  </a:solidFill>
                  <a:latin typeface="微软雅黑" panose="020B0503020204020204" pitchFamily="34" charset="-122"/>
                  <a:ea typeface="微软雅黑" panose="020B0503020204020204" pitchFamily="34" charset="-122"/>
                </a:rPr>
                <a:t>在此添加标题</a:t>
              </a:r>
            </a:p>
          </p:txBody>
        </p:sp>
        <p:sp>
          <p:nvSpPr>
            <p:cNvPr id="83" name="文本框 113"/>
            <p:cNvSpPr txBox="1"/>
            <p:nvPr/>
          </p:nvSpPr>
          <p:spPr>
            <a:xfrm>
              <a:off x="1342678" y="2124994"/>
              <a:ext cx="2247621" cy="1046682"/>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4" name="组合 83"/>
          <p:cNvGrpSpPr/>
          <p:nvPr/>
        </p:nvGrpSpPr>
        <p:grpSpPr>
          <a:xfrm>
            <a:off x="1007140" y="3489295"/>
            <a:ext cx="1728417" cy="1102644"/>
            <a:chOff x="1342678" y="4653472"/>
            <a:chExt cx="2304256" cy="1470532"/>
          </a:xfrm>
        </p:grpSpPr>
        <p:sp>
          <p:nvSpPr>
            <p:cNvPr id="85" name="文本框 151"/>
            <p:cNvSpPr txBox="1"/>
            <p:nvPr/>
          </p:nvSpPr>
          <p:spPr>
            <a:xfrm>
              <a:off x="2078995" y="4653472"/>
              <a:ext cx="1567939" cy="677264"/>
            </a:xfrm>
            <a:prstGeom prst="rect">
              <a:avLst/>
            </a:prstGeom>
            <a:noFill/>
          </p:spPr>
          <p:txBody>
            <a:bodyPr wrap="square" rtlCol="0">
              <a:spAutoFit/>
            </a:bodyPr>
            <a:lstStyle/>
            <a:p>
              <a:r>
                <a:rPr lang="zh-CN" altLang="en-US" dirty="0">
                  <a:solidFill>
                    <a:schemeClr val="accent5"/>
                  </a:solidFill>
                  <a:latin typeface="微软雅黑" panose="020B0503020204020204" pitchFamily="34" charset="-122"/>
                  <a:ea typeface="微软雅黑" panose="020B0503020204020204" pitchFamily="34" charset="-122"/>
                </a:rPr>
                <a:t>在此添加标题</a:t>
              </a:r>
            </a:p>
          </p:txBody>
        </p:sp>
        <p:sp>
          <p:nvSpPr>
            <p:cNvPr id="86" name="文本框 113"/>
            <p:cNvSpPr txBox="1"/>
            <p:nvPr/>
          </p:nvSpPr>
          <p:spPr>
            <a:xfrm>
              <a:off x="1342678" y="5077322"/>
              <a:ext cx="2247621" cy="1046682"/>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909491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31"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par>
                                    <p:cTn id="32" presetID="8" presetClass="emph" presetSubtype="0" repeatCount="2000" fill="hold" nodeType="withEffect">
                                      <p:stCondLst>
                                        <p:cond delay="0"/>
                                      </p:stCondLst>
                                      <p:childTnLst>
                                        <p:animRot by="-21600000">
                                          <p:cBhvr>
                                            <p:cTn id="33" dur="1500" fill="hold"/>
                                            <p:tgtEl>
                                              <p:spTgt spid="12"/>
                                            </p:tgtEl>
                                            <p:attrNameLst>
                                              <p:attrName>r</p:attrName>
                                            </p:attrNameLst>
                                          </p:cBhvr>
                                        </p:animRot>
                                      </p:childTnLst>
                                    </p:cTn>
                                  </p:par>
                                </p:childTnLst>
                              </p:cTn>
                            </p:par>
                            <p:par>
                              <p:cTn id="34" fill="hold">
                                <p:stCondLst>
                                  <p:cond delay="4100"/>
                                </p:stCondLst>
                                <p:childTnLst>
                                  <p:par>
                                    <p:cTn id="35" presetID="14" presetClass="entr" presetSubtype="1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randombar(horizontal)">
                                          <p:cBhvr>
                                            <p:cTn id="37" dur="500"/>
                                            <p:tgtEl>
                                              <p:spTgt spid="4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randombar(horizontal)">
                                          <p:cBhvr>
                                            <p:cTn id="40" dur="500"/>
                                            <p:tgtEl>
                                              <p:spTgt spid="4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5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randombar(horizontal)">
                                          <p:cBhvr>
                                            <p:cTn id="46" dur="500"/>
                                            <p:tgtEl>
                                              <p:spTgt spid="43"/>
                                            </p:tgtEl>
                                          </p:cBhvr>
                                        </p:animEffect>
                                      </p:childTnLst>
                                    </p:cTn>
                                  </p:par>
                                </p:childTnLst>
                              </p:cTn>
                            </p:par>
                            <p:par>
                              <p:cTn id="47" fill="hold">
                                <p:stCondLst>
                                  <p:cond delay="4600"/>
                                </p:stCondLst>
                                <p:childTnLst>
                                  <p:par>
                                    <p:cTn id="48" presetID="31" presetClass="entr" presetSubtype="0"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1000" fill="hold"/>
                                            <p:tgtEl>
                                              <p:spTgt spid="46"/>
                                            </p:tgtEl>
                                            <p:attrNameLst>
                                              <p:attrName>ppt_w</p:attrName>
                                            </p:attrNameLst>
                                          </p:cBhvr>
                                          <p:tavLst>
                                            <p:tav tm="0">
                                              <p:val>
                                                <p:fltVal val="0"/>
                                              </p:val>
                                            </p:tav>
                                            <p:tav tm="100000">
                                              <p:val>
                                                <p:strVal val="#ppt_w"/>
                                              </p:val>
                                            </p:tav>
                                          </p:tavLst>
                                        </p:anim>
                                        <p:anim calcmode="lin" valueType="num">
                                          <p:cBhvr>
                                            <p:cTn id="51" dur="1000" fill="hold"/>
                                            <p:tgtEl>
                                              <p:spTgt spid="46"/>
                                            </p:tgtEl>
                                            <p:attrNameLst>
                                              <p:attrName>ppt_h</p:attrName>
                                            </p:attrNameLst>
                                          </p:cBhvr>
                                          <p:tavLst>
                                            <p:tav tm="0">
                                              <p:val>
                                                <p:fltVal val="0"/>
                                              </p:val>
                                            </p:tav>
                                            <p:tav tm="100000">
                                              <p:val>
                                                <p:strVal val="#ppt_h"/>
                                              </p:val>
                                            </p:tav>
                                          </p:tavLst>
                                        </p:anim>
                                        <p:anim calcmode="lin" valueType="num">
                                          <p:cBhvr>
                                            <p:cTn id="52" dur="1000" fill="hold"/>
                                            <p:tgtEl>
                                              <p:spTgt spid="46"/>
                                            </p:tgtEl>
                                            <p:attrNameLst>
                                              <p:attrName>style.rotation</p:attrName>
                                            </p:attrNameLst>
                                          </p:cBhvr>
                                          <p:tavLst>
                                            <p:tav tm="0">
                                              <p:val>
                                                <p:fltVal val="90"/>
                                              </p:val>
                                            </p:tav>
                                            <p:tav tm="100000">
                                              <p:val>
                                                <p:fltVal val="0"/>
                                              </p:val>
                                            </p:tav>
                                          </p:tavLst>
                                        </p:anim>
                                        <p:animEffect transition="in" filter="fade">
                                          <p:cBhvr>
                                            <p:cTn id="53" dur="1000"/>
                                            <p:tgtEl>
                                              <p:spTgt spid="46"/>
                                            </p:tgtEl>
                                          </p:cBhvr>
                                        </p:animEffect>
                                      </p:childTnLst>
                                    </p:cTn>
                                  </p:par>
                                  <p:par>
                                    <p:cTn id="54" presetID="31" presetClass="entr" presetSubtype="0" fill="hold"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p:cTn id="56" dur="1000" fill="hold"/>
                                            <p:tgtEl>
                                              <p:spTgt spid="63"/>
                                            </p:tgtEl>
                                            <p:attrNameLst>
                                              <p:attrName>ppt_w</p:attrName>
                                            </p:attrNameLst>
                                          </p:cBhvr>
                                          <p:tavLst>
                                            <p:tav tm="0">
                                              <p:val>
                                                <p:fltVal val="0"/>
                                              </p:val>
                                            </p:tav>
                                            <p:tav tm="100000">
                                              <p:val>
                                                <p:strVal val="#ppt_w"/>
                                              </p:val>
                                            </p:tav>
                                          </p:tavLst>
                                        </p:anim>
                                        <p:anim calcmode="lin" valueType="num">
                                          <p:cBhvr>
                                            <p:cTn id="57" dur="1000" fill="hold"/>
                                            <p:tgtEl>
                                              <p:spTgt spid="63"/>
                                            </p:tgtEl>
                                            <p:attrNameLst>
                                              <p:attrName>ppt_h</p:attrName>
                                            </p:attrNameLst>
                                          </p:cBhvr>
                                          <p:tavLst>
                                            <p:tav tm="0">
                                              <p:val>
                                                <p:fltVal val="0"/>
                                              </p:val>
                                            </p:tav>
                                            <p:tav tm="100000">
                                              <p:val>
                                                <p:strVal val="#ppt_h"/>
                                              </p:val>
                                            </p:tav>
                                          </p:tavLst>
                                        </p:anim>
                                        <p:anim calcmode="lin" valueType="num">
                                          <p:cBhvr>
                                            <p:cTn id="58" dur="1000" fill="hold"/>
                                            <p:tgtEl>
                                              <p:spTgt spid="63"/>
                                            </p:tgtEl>
                                            <p:attrNameLst>
                                              <p:attrName>style.rotation</p:attrName>
                                            </p:attrNameLst>
                                          </p:cBhvr>
                                          <p:tavLst>
                                            <p:tav tm="0">
                                              <p:val>
                                                <p:fltVal val="90"/>
                                              </p:val>
                                            </p:tav>
                                            <p:tav tm="100000">
                                              <p:val>
                                                <p:fltVal val="0"/>
                                              </p:val>
                                            </p:tav>
                                          </p:tavLst>
                                        </p:anim>
                                        <p:animEffect transition="in" filter="fade">
                                          <p:cBhvr>
                                            <p:cTn id="59" dur="1000"/>
                                            <p:tgtEl>
                                              <p:spTgt spid="63"/>
                                            </p:tgtEl>
                                          </p:cBhvr>
                                        </p:animEffect>
                                      </p:childTnLst>
                                    </p:cTn>
                                  </p:par>
                                  <p:par>
                                    <p:cTn id="60" presetID="31" presetClass="entr" presetSubtype="0" fill="hold"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1000" fill="hold"/>
                                            <p:tgtEl>
                                              <p:spTgt spid="55"/>
                                            </p:tgtEl>
                                            <p:attrNameLst>
                                              <p:attrName>ppt_w</p:attrName>
                                            </p:attrNameLst>
                                          </p:cBhvr>
                                          <p:tavLst>
                                            <p:tav tm="0">
                                              <p:val>
                                                <p:fltVal val="0"/>
                                              </p:val>
                                            </p:tav>
                                            <p:tav tm="100000">
                                              <p:val>
                                                <p:strVal val="#ppt_w"/>
                                              </p:val>
                                            </p:tav>
                                          </p:tavLst>
                                        </p:anim>
                                        <p:anim calcmode="lin" valueType="num">
                                          <p:cBhvr>
                                            <p:cTn id="63" dur="1000" fill="hold"/>
                                            <p:tgtEl>
                                              <p:spTgt spid="55"/>
                                            </p:tgtEl>
                                            <p:attrNameLst>
                                              <p:attrName>ppt_h</p:attrName>
                                            </p:attrNameLst>
                                          </p:cBhvr>
                                          <p:tavLst>
                                            <p:tav tm="0">
                                              <p:val>
                                                <p:fltVal val="0"/>
                                              </p:val>
                                            </p:tav>
                                            <p:tav tm="100000">
                                              <p:val>
                                                <p:strVal val="#ppt_h"/>
                                              </p:val>
                                            </p:tav>
                                          </p:tavLst>
                                        </p:anim>
                                        <p:anim calcmode="lin" valueType="num">
                                          <p:cBhvr>
                                            <p:cTn id="64" dur="1000" fill="hold"/>
                                            <p:tgtEl>
                                              <p:spTgt spid="55"/>
                                            </p:tgtEl>
                                            <p:attrNameLst>
                                              <p:attrName>style.rotation</p:attrName>
                                            </p:attrNameLst>
                                          </p:cBhvr>
                                          <p:tavLst>
                                            <p:tav tm="0">
                                              <p:val>
                                                <p:fltVal val="90"/>
                                              </p:val>
                                            </p:tav>
                                            <p:tav tm="100000">
                                              <p:val>
                                                <p:fltVal val="0"/>
                                              </p:val>
                                            </p:tav>
                                          </p:tavLst>
                                        </p:anim>
                                        <p:animEffect transition="in" filter="fade">
                                          <p:cBhvr>
                                            <p:cTn id="65" dur="1000"/>
                                            <p:tgtEl>
                                              <p:spTgt spid="55"/>
                                            </p:tgtEl>
                                          </p:cBhvr>
                                        </p:animEffect>
                                      </p:childTnLst>
                                    </p:cTn>
                                  </p:par>
                                  <p:par>
                                    <p:cTn id="66" presetID="31" presetClass="entr" presetSubtype="0" fill="hold" nodeType="withEffect">
                                      <p:stCondLst>
                                        <p:cond delay="0"/>
                                      </p:stCondLst>
                                      <p:childTnLst>
                                        <p:set>
                                          <p:cBhvr>
                                            <p:cTn id="67" dur="1" fill="hold">
                                              <p:stCondLst>
                                                <p:cond delay="0"/>
                                              </p:stCondLst>
                                            </p:cTn>
                                            <p:tgtEl>
                                              <p:spTgt spid="67"/>
                                            </p:tgtEl>
                                            <p:attrNameLst>
                                              <p:attrName>style.visibility</p:attrName>
                                            </p:attrNameLst>
                                          </p:cBhvr>
                                          <p:to>
                                            <p:strVal val="visible"/>
                                          </p:to>
                                        </p:set>
                                        <p:anim calcmode="lin" valueType="num">
                                          <p:cBhvr>
                                            <p:cTn id="68" dur="1000" fill="hold"/>
                                            <p:tgtEl>
                                              <p:spTgt spid="67"/>
                                            </p:tgtEl>
                                            <p:attrNameLst>
                                              <p:attrName>ppt_w</p:attrName>
                                            </p:attrNameLst>
                                          </p:cBhvr>
                                          <p:tavLst>
                                            <p:tav tm="0">
                                              <p:val>
                                                <p:fltVal val="0"/>
                                              </p:val>
                                            </p:tav>
                                            <p:tav tm="100000">
                                              <p:val>
                                                <p:strVal val="#ppt_w"/>
                                              </p:val>
                                            </p:tav>
                                          </p:tavLst>
                                        </p:anim>
                                        <p:anim calcmode="lin" valueType="num">
                                          <p:cBhvr>
                                            <p:cTn id="69" dur="1000" fill="hold"/>
                                            <p:tgtEl>
                                              <p:spTgt spid="67"/>
                                            </p:tgtEl>
                                            <p:attrNameLst>
                                              <p:attrName>ppt_h</p:attrName>
                                            </p:attrNameLst>
                                          </p:cBhvr>
                                          <p:tavLst>
                                            <p:tav tm="0">
                                              <p:val>
                                                <p:fltVal val="0"/>
                                              </p:val>
                                            </p:tav>
                                            <p:tav tm="100000">
                                              <p:val>
                                                <p:strVal val="#ppt_h"/>
                                              </p:val>
                                            </p:tav>
                                          </p:tavLst>
                                        </p:anim>
                                        <p:anim calcmode="lin" valueType="num">
                                          <p:cBhvr>
                                            <p:cTn id="70" dur="1000" fill="hold"/>
                                            <p:tgtEl>
                                              <p:spTgt spid="67"/>
                                            </p:tgtEl>
                                            <p:attrNameLst>
                                              <p:attrName>style.rotation</p:attrName>
                                            </p:attrNameLst>
                                          </p:cBhvr>
                                          <p:tavLst>
                                            <p:tav tm="0">
                                              <p:val>
                                                <p:fltVal val="90"/>
                                              </p:val>
                                            </p:tav>
                                            <p:tav tm="100000">
                                              <p:val>
                                                <p:fltVal val="0"/>
                                              </p:val>
                                            </p:tav>
                                          </p:tavLst>
                                        </p:anim>
                                        <p:animEffect transition="in" filter="fade">
                                          <p:cBhvr>
                                            <p:cTn id="71" dur="1000"/>
                                            <p:tgtEl>
                                              <p:spTgt spid="67"/>
                                            </p:tgtEl>
                                          </p:cBhvr>
                                        </p:animEffect>
                                      </p:childTnLst>
                                    </p:cTn>
                                  </p:par>
                                </p:childTnLst>
                              </p:cTn>
                            </p:par>
                            <p:par>
                              <p:cTn id="72" fill="hold">
                                <p:stCondLst>
                                  <p:cond delay="5600"/>
                                </p:stCondLst>
                                <p:childTnLst>
                                  <p:par>
                                    <p:cTn id="73" presetID="2" presetClass="entr" presetSubtype="8" accel="40000" fill="hold" nodeType="afterEffect" p14:presetBounceEnd="40000">
                                      <p:stCondLst>
                                        <p:cond delay="0"/>
                                      </p:stCondLst>
                                      <p:childTnLst>
                                        <p:set>
                                          <p:cBhvr>
                                            <p:cTn id="74" dur="1" fill="hold">
                                              <p:stCondLst>
                                                <p:cond delay="0"/>
                                              </p:stCondLst>
                                            </p:cTn>
                                            <p:tgtEl>
                                              <p:spTgt spid="81"/>
                                            </p:tgtEl>
                                            <p:attrNameLst>
                                              <p:attrName>style.visibility</p:attrName>
                                            </p:attrNameLst>
                                          </p:cBhvr>
                                          <p:to>
                                            <p:strVal val="visible"/>
                                          </p:to>
                                        </p:set>
                                        <p:anim calcmode="lin" valueType="num" p14:bounceEnd="40000">
                                          <p:cBhvr additive="base">
                                            <p:cTn id="75" dur="1250" fill="hold"/>
                                            <p:tgtEl>
                                              <p:spTgt spid="81"/>
                                            </p:tgtEl>
                                            <p:attrNameLst>
                                              <p:attrName>ppt_x</p:attrName>
                                            </p:attrNameLst>
                                          </p:cBhvr>
                                          <p:tavLst>
                                            <p:tav tm="0">
                                              <p:val>
                                                <p:strVal val="0-#ppt_w/2"/>
                                              </p:val>
                                            </p:tav>
                                            <p:tav tm="100000">
                                              <p:val>
                                                <p:strVal val="#ppt_x"/>
                                              </p:val>
                                            </p:tav>
                                          </p:tavLst>
                                        </p:anim>
                                        <p:anim calcmode="lin" valueType="num" p14:bounceEnd="40000">
                                          <p:cBhvr additive="base">
                                            <p:cTn id="76" dur="1250" fill="hold"/>
                                            <p:tgtEl>
                                              <p:spTgt spid="81"/>
                                            </p:tgtEl>
                                            <p:attrNameLst>
                                              <p:attrName>ppt_y</p:attrName>
                                            </p:attrNameLst>
                                          </p:cBhvr>
                                          <p:tavLst>
                                            <p:tav tm="0">
                                              <p:val>
                                                <p:strVal val="#ppt_y"/>
                                              </p:val>
                                            </p:tav>
                                            <p:tav tm="100000">
                                              <p:val>
                                                <p:strVal val="#ppt_y"/>
                                              </p:val>
                                            </p:tav>
                                          </p:tavLst>
                                        </p:anim>
                                      </p:childTnLst>
                                    </p:cTn>
                                  </p:par>
                                  <p:par>
                                    <p:cTn id="77" presetID="2" presetClass="entr" presetSubtype="8" accel="40000" fill="hold" nodeType="withEffect" p14:presetBounceEnd="40000">
                                      <p:stCondLst>
                                        <p:cond delay="250"/>
                                      </p:stCondLst>
                                      <p:childTnLst>
                                        <p:set>
                                          <p:cBhvr>
                                            <p:cTn id="78" dur="1" fill="hold">
                                              <p:stCondLst>
                                                <p:cond delay="0"/>
                                              </p:stCondLst>
                                            </p:cTn>
                                            <p:tgtEl>
                                              <p:spTgt spid="84"/>
                                            </p:tgtEl>
                                            <p:attrNameLst>
                                              <p:attrName>style.visibility</p:attrName>
                                            </p:attrNameLst>
                                          </p:cBhvr>
                                          <p:to>
                                            <p:strVal val="visible"/>
                                          </p:to>
                                        </p:set>
                                        <p:anim calcmode="lin" valueType="num" p14:bounceEnd="40000">
                                          <p:cBhvr additive="base">
                                            <p:cTn id="79" dur="1250" fill="hold"/>
                                            <p:tgtEl>
                                              <p:spTgt spid="84"/>
                                            </p:tgtEl>
                                            <p:attrNameLst>
                                              <p:attrName>ppt_x</p:attrName>
                                            </p:attrNameLst>
                                          </p:cBhvr>
                                          <p:tavLst>
                                            <p:tav tm="0">
                                              <p:val>
                                                <p:strVal val="0-#ppt_w/2"/>
                                              </p:val>
                                            </p:tav>
                                            <p:tav tm="100000">
                                              <p:val>
                                                <p:strVal val="#ppt_x"/>
                                              </p:val>
                                            </p:tav>
                                          </p:tavLst>
                                        </p:anim>
                                        <p:anim calcmode="lin" valueType="num" p14:bounceEnd="40000">
                                          <p:cBhvr additive="base">
                                            <p:cTn id="80" dur="1250" fill="hold"/>
                                            <p:tgtEl>
                                              <p:spTgt spid="84"/>
                                            </p:tgtEl>
                                            <p:attrNameLst>
                                              <p:attrName>ppt_y</p:attrName>
                                            </p:attrNameLst>
                                          </p:cBhvr>
                                          <p:tavLst>
                                            <p:tav tm="0">
                                              <p:val>
                                                <p:strVal val="#ppt_y"/>
                                              </p:val>
                                            </p:tav>
                                            <p:tav tm="100000">
                                              <p:val>
                                                <p:strVal val="#ppt_y"/>
                                              </p:val>
                                            </p:tav>
                                          </p:tavLst>
                                        </p:anim>
                                      </p:childTnLst>
                                    </p:cTn>
                                  </p:par>
                                  <p:par>
                                    <p:cTn id="81" presetID="2" presetClass="entr" presetSubtype="2" accel="40000" fill="hold" nodeType="withEffect" p14:presetBounceEnd="40000">
                                      <p:stCondLst>
                                        <p:cond delay="500"/>
                                      </p:stCondLst>
                                      <p:childTnLst>
                                        <p:set>
                                          <p:cBhvr>
                                            <p:cTn id="82" dur="1" fill="hold">
                                              <p:stCondLst>
                                                <p:cond delay="0"/>
                                              </p:stCondLst>
                                            </p:cTn>
                                            <p:tgtEl>
                                              <p:spTgt spid="75"/>
                                            </p:tgtEl>
                                            <p:attrNameLst>
                                              <p:attrName>style.visibility</p:attrName>
                                            </p:attrNameLst>
                                          </p:cBhvr>
                                          <p:to>
                                            <p:strVal val="visible"/>
                                          </p:to>
                                        </p:set>
                                        <p:anim calcmode="lin" valueType="num" p14:bounceEnd="40000">
                                          <p:cBhvr additive="base">
                                            <p:cTn id="83" dur="1250" fill="hold"/>
                                            <p:tgtEl>
                                              <p:spTgt spid="75"/>
                                            </p:tgtEl>
                                            <p:attrNameLst>
                                              <p:attrName>ppt_x</p:attrName>
                                            </p:attrNameLst>
                                          </p:cBhvr>
                                          <p:tavLst>
                                            <p:tav tm="0">
                                              <p:val>
                                                <p:strVal val="1+#ppt_w/2"/>
                                              </p:val>
                                            </p:tav>
                                            <p:tav tm="100000">
                                              <p:val>
                                                <p:strVal val="#ppt_x"/>
                                              </p:val>
                                            </p:tav>
                                          </p:tavLst>
                                        </p:anim>
                                        <p:anim calcmode="lin" valueType="num" p14:bounceEnd="40000">
                                          <p:cBhvr additive="base">
                                            <p:cTn id="84" dur="1250" fill="hold"/>
                                            <p:tgtEl>
                                              <p:spTgt spid="75"/>
                                            </p:tgtEl>
                                            <p:attrNameLst>
                                              <p:attrName>ppt_y</p:attrName>
                                            </p:attrNameLst>
                                          </p:cBhvr>
                                          <p:tavLst>
                                            <p:tav tm="0">
                                              <p:val>
                                                <p:strVal val="#ppt_y"/>
                                              </p:val>
                                            </p:tav>
                                            <p:tav tm="100000">
                                              <p:val>
                                                <p:strVal val="#ppt_y"/>
                                              </p:val>
                                            </p:tav>
                                          </p:tavLst>
                                        </p:anim>
                                      </p:childTnLst>
                                    </p:cTn>
                                  </p:par>
                                  <p:par>
                                    <p:cTn id="85" presetID="2" presetClass="entr" presetSubtype="2" accel="40000" fill="hold" nodeType="withEffect" p14:presetBounceEnd="40000">
                                      <p:stCondLst>
                                        <p:cond delay="750"/>
                                      </p:stCondLst>
                                      <p:childTnLst>
                                        <p:set>
                                          <p:cBhvr>
                                            <p:cTn id="86" dur="1" fill="hold">
                                              <p:stCondLst>
                                                <p:cond delay="0"/>
                                              </p:stCondLst>
                                            </p:cTn>
                                            <p:tgtEl>
                                              <p:spTgt spid="78"/>
                                            </p:tgtEl>
                                            <p:attrNameLst>
                                              <p:attrName>style.visibility</p:attrName>
                                            </p:attrNameLst>
                                          </p:cBhvr>
                                          <p:to>
                                            <p:strVal val="visible"/>
                                          </p:to>
                                        </p:set>
                                        <p:anim calcmode="lin" valueType="num" p14:bounceEnd="40000">
                                          <p:cBhvr additive="base">
                                            <p:cTn id="87" dur="1250" fill="hold"/>
                                            <p:tgtEl>
                                              <p:spTgt spid="78"/>
                                            </p:tgtEl>
                                            <p:attrNameLst>
                                              <p:attrName>ppt_x</p:attrName>
                                            </p:attrNameLst>
                                          </p:cBhvr>
                                          <p:tavLst>
                                            <p:tav tm="0">
                                              <p:val>
                                                <p:strVal val="1+#ppt_w/2"/>
                                              </p:val>
                                            </p:tav>
                                            <p:tav tm="100000">
                                              <p:val>
                                                <p:strVal val="#ppt_x"/>
                                              </p:val>
                                            </p:tav>
                                          </p:tavLst>
                                        </p:anim>
                                        <p:anim calcmode="lin" valueType="num" p14:bounceEnd="40000">
                                          <p:cBhvr additive="base">
                                            <p:cTn id="88" dur="125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31"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par>
                                    <p:cTn id="32" presetID="8" presetClass="emph" presetSubtype="0" repeatCount="2000" fill="hold" nodeType="withEffect">
                                      <p:stCondLst>
                                        <p:cond delay="0"/>
                                      </p:stCondLst>
                                      <p:childTnLst>
                                        <p:animRot by="-21600000">
                                          <p:cBhvr>
                                            <p:cTn id="33" dur="1500" fill="hold"/>
                                            <p:tgtEl>
                                              <p:spTgt spid="12"/>
                                            </p:tgtEl>
                                            <p:attrNameLst>
                                              <p:attrName>r</p:attrName>
                                            </p:attrNameLst>
                                          </p:cBhvr>
                                        </p:animRot>
                                      </p:childTnLst>
                                    </p:cTn>
                                  </p:par>
                                </p:childTnLst>
                              </p:cTn>
                            </p:par>
                            <p:par>
                              <p:cTn id="34" fill="hold">
                                <p:stCondLst>
                                  <p:cond delay="4100"/>
                                </p:stCondLst>
                                <p:childTnLst>
                                  <p:par>
                                    <p:cTn id="35" presetID="14" presetClass="entr" presetSubtype="1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randombar(horizontal)">
                                          <p:cBhvr>
                                            <p:cTn id="37" dur="500"/>
                                            <p:tgtEl>
                                              <p:spTgt spid="4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randombar(horizontal)">
                                          <p:cBhvr>
                                            <p:cTn id="40" dur="500"/>
                                            <p:tgtEl>
                                              <p:spTgt spid="4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5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randombar(horizontal)">
                                          <p:cBhvr>
                                            <p:cTn id="46" dur="500"/>
                                            <p:tgtEl>
                                              <p:spTgt spid="43"/>
                                            </p:tgtEl>
                                          </p:cBhvr>
                                        </p:animEffect>
                                      </p:childTnLst>
                                    </p:cTn>
                                  </p:par>
                                </p:childTnLst>
                              </p:cTn>
                            </p:par>
                            <p:par>
                              <p:cTn id="47" fill="hold">
                                <p:stCondLst>
                                  <p:cond delay="4600"/>
                                </p:stCondLst>
                                <p:childTnLst>
                                  <p:par>
                                    <p:cTn id="48" presetID="31" presetClass="entr" presetSubtype="0"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1000" fill="hold"/>
                                            <p:tgtEl>
                                              <p:spTgt spid="46"/>
                                            </p:tgtEl>
                                            <p:attrNameLst>
                                              <p:attrName>ppt_w</p:attrName>
                                            </p:attrNameLst>
                                          </p:cBhvr>
                                          <p:tavLst>
                                            <p:tav tm="0">
                                              <p:val>
                                                <p:fltVal val="0"/>
                                              </p:val>
                                            </p:tav>
                                            <p:tav tm="100000">
                                              <p:val>
                                                <p:strVal val="#ppt_w"/>
                                              </p:val>
                                            </p:tav>
                                          </p:tavLst>
                                        </p:anim>
                                        <p:anim calcmode="lin" valueType="num">
                                          <p:cBhvr>
                                            <p:cTn id="51" dur="1000" fill="hold"/>
                                            <p:tgtEl>
                                              <p:spTgt spid="46"/>
                                            </p:tgtEl>
                                            <p:attrNameLst>
                                              <p:attrName>ppt_h</p:attrName>
                                            </p:attrNameLst>
                                          </p:cBhvr>
                                          <p:tavLst>
                                            <p:tav tm="0">
                                              <p:val>
                                                <p:fltVal val="0"/>
                                              </p:val>
                                            </p:tav>
                                            <p:tav tm="100000">
                                              <p:val>
                                                <p:strVal val="#ppt_h"/>
                                              </p:val>
                                            </p:tav>
                                          </p:tavLst>
                                        </p:anim>
                                        <p:anim calcmode="lin" valueType="num">
                                          <p:cBhvr>
                                            <p:cTn id="52" dur="1000" fill="hold"/>
                                            <p:tgtEl>
                                              <p:spTgt spid="46"/>
                                            </p:tgtEl>
                                            <p:attrNameLst>
                                              <p:attrName>style.rotation</p:attrName>
                                            </p:attrNameLst>
                                          </p:cBhvr>
                                          <p:tavLst>
                                            <p:tav tm="0">
                                              <p:val>
                                                <p:fltVal val="90"/>
                                              </p:val>
                                            </p:tav>
                                            <p:tav tm="100000">
                                              <p:val>
                                                <p:fltVal val="0"/>
                                              </p:val>
                                            </p:tav>
                                          </p:tavLst>
                                        </p:anim>
                                        <p:animEffect transition="in" filter="fade">
                                          <p:cBhvr>
                                            <p:cTn id="53" dur="1000"/>
                                            <p:tgtEl>
                                              <p:spTgt spid="46"/>
                                            </p:tgtEl>
                                          </p:cBhvr>
                                        </p:animEffect>
                                      </p:childTnLst>
                                    </p:cTn>
                                  </p:par>
                                  <p:par>
                                    <p:cTn id="54" presetID="31" presetClass="entr" presetSubtype="0" fill="hold"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p:cTn id="56" dur="1000" fill="hold"/>
                                            <p:tgtEl>
                                              <p:spTgt spid="63"/>
                                            </p:tgtEl>
                                            <p:attrNameLst>
                                              <p:attrName>ppt_w</p:attrName>
                                            </p:attrNameLst>
                                          </p:cBhvr>
                                          <p:tavLst>
                                            <p:tav tm="0">
                                              <p:val>
                                                <p:fltVal val="0"/>
                                              </p:val>
                                            </p:tav>
                                            <p:tav tm="100000">
                                              <p:val>
                                                <p:strVal val="#ppt_w"/>
                                              </p:val>
                                            </p:tav>
                                          </p:tavLst>
                                        </p:anim>
                                        <p:anim calcmode="lin" valueType="num">
                                          <p:cBhvr>
                                            <p:cTn id="57" dur="1000" fill="hold"/>
                                            <p:tgtEl>
                                              <p:spTgt spid="63"/>
                                            </p:tgtEl>
                                            <p:attrNameLst>
                                              <p:attrName>ppt_h</p:attrName>
                                            </p:attrNameLst>
                                          </p:cBhvr>
                                          <p:tavLst>
                                            <p:tav tm="0">
                                              <p:val>
                                                <p:fltVal val="0"/>
                                              </p:val>
                                            </p:tav>
                                            <p:tav tm="100000">
                                              <p:val>
                                                <p:strVal val="#ppt_h"/>
                                              </p:val>
                                            </p:tav>
                                          </p:tavLst>
                                        </p:anim>
                                        <p:anim calcmode="lin" valueType="num">
                                          <p:cBhvr>
                                            <p:cTn id="58" dur="1000" fill="hold"/>
                                            <p:tgtEl>
                                              <p:spTgt spid="63"/>
                                            </p:tgtEl>
                                            <p:attrNameLst>
                                              <p:attrName>style.rotation</p:attrName>
                                            </p:attrNameLst>
                                          </p:cBhvr>
                                          <p:tavLst>
                                            <p:tav tm="0">
                                              <p:val>
                                                <p:fltVal val="90"/>
                                              </p:val>
                                            </p:tav>
                                            <p:tav tm="100000">
                                              <p:val>
                                                <p:fltVal val="0"/>
                                              </p:val>
                                            </p:tav>
                                          </p:tavLst>
                                        </p:anim>
                                        <p:animEffect transition="in" filter="fade">
                                          <p:cBhvr>
                                            <p:cTn id="59" dur="1000"/>
                                            <p:tgtEl>
                                              <p:spTgt spid="63"/>
                                            </p:tgtEl>
                                          </p:cBhvr>
                                        </p:animEffect>
                                      </p:childTnLst>
                                    </p:cTn>
                                  </p:par>
                                  <p:par>
                                    <p:cTn id="60" presetID="31" presetClass="entr" presetSubtype="0" fill="hold"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1000" fill="hold"/>
                                            <p:tgtEl>
                                              <p:spTgt spid="55"/>
                                            </p:tgtEl>
                                            <p:attrNameLst>
                                              <p:attrName>ppt_w</p:attrName>
                                            </p:attrNameLst>
                                          </p:cBhvr>
                                          <p:tavLst>
                                            <p:tav tm="0">
                                              <p:val>
                                                <p:fltVal val="0"/>
                                              </p:val>
                                            </p:tav>
                                            <p:tav tm="100000">
                                              <p:val>
                                                <p:strVal val="#ppt_w"/>
                                              </p:val>
                                            </p:tav>
                                          </p:tavLst>
                                        </p:anim>
                                        <p:anim calcmode="lin" valueType="num">
                                          <p:cBhvr>
                                            <p:cTn id="63" dur="1000" fill="hold"/>
                                            <p:tgtEl>
                                              <p:spTgt spid="55"/>
                                            </p:tgtEl>
                                            <p:attrNameLst>
                                              <p:attrName>ppt_h</p:attrName>
                                            </p:attrNameLst>
                                          </p:cBhvr>
                                          <p:tavLst>
                                            <p:tav tm="0">
                                              <p:val>
                                                <p:fltVal val="0"/>
                                              </p:val>
                                            </p:tav>
                                            <p:tav tm="100000">
                                              <p:val>
                                                <p:strVal val="#ppt_h"/>
                                              </p:val>
                                            </p:tav>
                                          </p:tavLst>
                                        </p:anim>
                                        <p:anim calcmode="lin" valueType="num">
                                          <p:cBhvr>
                                            <p:cTn id="64" dur="1000" fill="hold"/>
                                            <p:tgtEl>
                                              <p:spTgt spid="55"/>
                                            </p:tgtEl>
                                            <p:attrNameLst>
                                              <p:attrName>style.rotation</p:attrName>
                                            </p:attrNameLst>
                                          </p:cBhvr>
                                          <p:tavLst>
                                            <p:tav tm="0">
                                              <p:val>
                                                <p:fltVal val="90"/>
                                              </p:val>
                                            </p:tav>
                                            <p:tav tm="100000">
                                              <p:val>
                                                <p:fltVal val="0"/>
                                              </p:val>
                                            </p:tav>
                                          </p:tavLst>
                                        </p:anim>
                                        <p:animEffect transition="in" filter="fade">
                                          <p:cBhvr>
                                            <p:cTn id="65" dur="1000"/>
                                            <p:tgtEl>
                                              <p:spTgt spid="55"/>
                                            </p:tgtEl>
                                          </p:cBhvr>
                                        </p:animEffect>
                                      </p:childTnLst>
                                    </p:cTn>
                                  </p:par>
                                  <p:par>
                                    <p:cTn id="66" presetID="31" presetClass="entr" presetSubtype="0" fill="hold" nodeType="withEffect">
                                      <p:stCondLst>
                                        <p:cond delay="0"/>
                                      </p:stCondLst>
                                      <p:childTnLst>
                                        <p:set>
                                          <p:cBhvr>
                                            <p:cTn id="67" dur="1" fill="hold">
                                              <p:stCondLst>
                                                <p:cond delay="0"/>
                                              </p:stCondLst>
                                            </p:cTn>
                                            <p:tgtEl>
                                              <p:spTgt spid="67"/>
                                            </p:tgtEl>
                                            <p:attrNameLst>
                                              <p:attrName>style.visibility</p:attrName>
                                            </p:attrNameLst>
                                          </p:cBhvr>
                                          <p:to>
                                            <p:strVal val="visible"/>
                                          </p:to>
                                        </p:set>
                                        <p:anim calcmode="lin" valueType="num">
                                          <p:cBhvr>
                                            <p:cTn id="68" dur="1000" fill="hold"/>
                                            <p:tgtEl>
                                              <p:spTgt spid="67"/>
                                            </p:tgtEl>
                                            <p:attrNameLst>
                                              <p:attrName>ppt_w</p:attrName>
                                            </p:attrNameLst>
                                          </p:cBhvr>
                                          <p:tavLst>
                                            <p:tav tm="0">
                                              <p:val>
                                                <p:fltVal val="0"/>
                                              </p:val>
                                            </p:tav>
                                            <p:tav tm="100000">
                                              <p:val>
                                                <p:strVal val="#ppt_w"/>
                                              </p:val>
                                            </p:tav>
                                          </p:tavLst>
                                        </p:anim>
                                        <p:anim calcmode="lin" valueType="num">
                                          <p:cBhvr>
                                            <p:cTn id="69" dur="1000" fill="hold"/>
                                            <p:tgtEl>
                                              <p:spTgt spid="67"/>
                                            </p:tgtEl>
                                            <p:attrNameLst>
                                              <p:attrName>ppt_h</p:attrName>
                                            </p:attrNameLst>
                                          </p:cBhvr>
                                          <p:tavLst>
                                            <p:tav tm="0">
                                              <p:val>
                                                <p:fltVal val="0"/>
                                              </p:val>
                                            </p:tav>
                                            <p:tav tm="100000">
                                              <p:val>
                                                <p:strVal val="#ppt_h"/>
                                              </p:val>
                                            </p:tav>
                                          </p:tavLst>
                                        </p:anim>
                                        <p:anim calcmode="lin" valueType="num">
                                          <p:cBhvr>
                                            <p:cTn id="70" dur="1000" fill="hold"/>
                                            <p:tgtEl>
                                              <p:spTgt spid="67"/>
                                            </p:tgtEl>
                                            <p:attrNameLst>
                                              <p:attrName>style.rotation</p:attrName>
                                            </p:attrNameLst>
                                          </p:cBhvr>
                                          <p:tavLst>
                                            <p:tav tm="0">
                                              <p:val>
                                                <p:fltVal val="90"/>
                                              </p:val>
                                            </p:tav>
                                            <p:tav tm="100000">
                                              <p:val>
                                                <p:fltVal val="0"/>
                                              </p:val>
                                            </p:tav>
                                          </p:tavLst>
                                        </p:anim>
                                        <p:animEffect transition="in" filter="fade">
                                          <p:cBhvr>
                                            <p:cTn id="71" dur="1000"/>
                                            <p:tgtEl>
                                              <p:spTgt spid="67"/>
                                            </p:tgtEl>
                                          </p:cBhvr>
                                        </p:animEffect>
                                      </p:childTnLst>
                                    </p:cTn>
                                  </p:par>
                                </p:childTnLst>
                              </p:cTn>
                            </p:par>
                            <p:par>
                              <p:cTn id="72" fill="hold">
                                <p:stCondLst>
                                  <p:cond delay="5600"/>
                                </p:stCondLst>
                                <p:childTnLst>
                                  <p:par>
                                    <p:cTn id="73" presetID="2" presetClass="entr" presetSubtype="8" accel="40000" fill="hold" nodeType="afterEffect">
                                      <p:stCondLst>
                                        <p:cond delay="0"/>
                                      </p:stCondLst>
                                      <p:childTnLst>
                                        <p:set>
                                          <p:cBhvr>
                                            <p:cTn id="74" dur="1" fill="hold">
                                              <p:stCondLst>
                                                <p:cond delay="0"/>
                                              </p:stCondLst>
                                            </p:cTn>
                                            <p:tgtEl>
                                              <p:spTgt spid="81"/>
                                            </p:tgtEl>
                                            <p:attrNameLst>
                                              <p:attrName>style.visibility</p:attrName>
                                            </p:attrNameLst>
                                          </p:cBhvr>
                                          <p:to>
                                            <p:strVal val="visible"/>
                                          </p:to>
                                        </p:set>
                                        <p:anim calcmode="lin" valueType="num">
                                          <p:cBhvr additive="base">
                                            <p:cTn id="75" dur="1250" fill="hold"/>
                                            <p:tgtEl>
                                              <p:spTgt spid="81"/>
                                            </p:tgtEl>
                                            <p:attrNameLst>
                                              <p:attrName>ppt_x</p:attrName>
                                            </p:attrNameLst>
                                          </p:cBhvr>
                                          <p:tavLst>
                                            <p:tav tm="0">
                                              <p:val>
                                                <p:strVal val="0-#ppt_w/2"/>
                                              </p:val>
                                            </p:tav>
                                            <p:tav tm="100000">
                                              <p:val>
                                                <p:strVal val="#ppt_x"/>
                                              </p:val>
                                            </p:tav>
                                          </p:tavLst>
                                        </p:anim>
                                        <p:anim calcmode="lin" valueType="num">
                                          <p:cBhvr additive="base">
                                            <p:cTn id="76" dur="1250" fill="hold"/>
                                            <p:tgtEl>
                                              <p:spTgt spid="81"/>
                                            </p:tgtEl>
                                            <p:attrNameLst>
                                              <p:attrName>ppt_y</p:attrName>
                                            </p:attrNameLst>
                                          </p:cBhvr>
                                          <p:tavLst>
                                            <p:tav tm="0">
                                              <p:val>
                                                <p:strVal val="#ppt_y"/>
                                              </p:val>
                                            </p:tav>
                                            <p:tav tm="100000">
                                              <p:val>
                                                <p:strVal val="#ppt_y"/>
                                              </p:val>
                                            </p:tav>
                                          </p:tavLst>
                                        </p:anim>
                                      </p:childTnLst>
                                    </p:cTn>
                                  </p:par>
                                  <p:par>
                                    <p:cTn id="77" presetID="2" presetClass="entr" presetSubtype="8" accel="40000" fill="hold" nodeType="withEffect">
                                      <p:stCondLst>
                                        <p:cond delay="25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1250" fill="hold"/>
                                            <p:tgtEl>
                                              <p:spTgt spid="84"/>
                                            </p:tgtEl>
                                            <p:attrNameLst>
                                              <p:attrName>ppt_x</p:attrName>
                                            </p:attrNameLst>
                                          </p:cBhvr>
                                          <p:tavLst>
                                            <p:tav tm="0">
                                              <p:val>
                                                <p:strVal val="0-#ppt_w/2"/>
                                              </p:val>
                                            </p:tav>
                                            <p:tav tm="100000">
                                              <p:val>
                                                <p:strVal val="#ppt_x"/>
                                              </p:val>
                                            </p:tav>
                                          </p:tavLst>
                                        </p:anim>
                                        <p:anim calcmode="lin" valueType="num">
                                          <p:cBhvr additive="base">
                                            <p:cTn id="80" dur="1250" fill="hold"/>
                                            <p:tgtEl>
                                              <p:spTgt spid="84"/>
                                            </p:tgtEl>
                                            <p:attrNameLst>
                                              <p:attrName>ppt_y</p:attrName>
                                            </p:attrNameLst>
                                          </p:cBhvr>
                                          <p:tavLst>
                                            <p:tav tm="0">
                                              <p:val>
                                                <p:strVal val="#ppt_y"/>
                                              </p:val>
                                            </p:tav>
                                            <p:tav tm="100000">
                                              <p:val>
                                                <p:strVal val="#ppt_y"/>
                                              </p:val>
                                            </p:tav>
                                          </p:tavLst>
                                        </p:anim>
                                      </p:childTnLst>
                                    </p:cTn>
                                  </p:par>
                                  <p:par>
                                    <p:cTn id="81" presetID="2" presetClass="entr" presetSubtype="2" accel="40000" fill="hold" nodeType="withEffect">
                                      <p:stCondLst>
                                        <p:cond delay="500"/>
                                      </p:stCondLst>
                                      <p:childTnLst>
                                        <p:set>
                                          <p:cBhvr>
                                            <p:cTn id="82" dur="1" fill="hold">
                                              <p:stCondLst>
                                                <p:cond delay="0"/>
                                              </p:stCondLst>
                                            </p:cTn>
                                            <p:tgtEl>
                                              <p:spTgt spid="75"/>
                                            </p:tgtEl>
                                            <p:attrNameLst>
                                              <p:attrName>style.visibility</p:attrName>
                                            </p:attrNameLst>
                                          </p:cBhvr>
                                          <p:to>
                                            <p:strVal val="visible"/>
                                          </p:to>
                                        </p:set>
                                        <p:anim calcmode="lin" valueType="num">
                                          <p:cBhvr additive="base">
                                            <p:cTn id="83" dur="1250" fill="hold"/>
                                            <p:tgtEl>
                                              <p:spTgt spid="75"/>
                                            </p:tgtEl>
                                            <p:attrNameLst>
                                              <p:attrName>ppt_x</p:attrName>
                                            </p:attrNameLst>
                                          </p:cBhvr>
                                          <p:tavLst>
                                            <p:tav tm="0">
                                              <p:val>
                                                <p:strVal val="1+#ppt_w/2"/>
                                              </p:val>
                                            </p:tav>
                                            <p:tav tm="100000">
                                              <p:val>
                                                <p:strVal val="#ppt_x"/>
                                              </p:val>
                                            </p:tav>
                                          </p:tavLst>
                                        </p:anim>
                                        <p:anim calcmode="lin" valueType="num">
                                          <p:cBhvr additive="base">
                                            <p:cTn id="84" dur="1250" fill="hold"/>
                                            <p:tgtEl>
                                              <p:spTgt spid="75"/>
                                            </p:tgtEl>
                                            <p:attrNameLst>
                                              <p:attrName>ppt_y</p:attrName>
                                            </p:attrNameLst>
                                          </p:cBhvr>
                                          <p:tavLst>
                                            <p:tav tm="0">
                                              <p:val>
                                                <p:strVal val="#ppt_y"/>
                                              </p:val>
                                            </p:tav>
                                            <p:tav tm="100000">
                                              <p:val>
                                                <p:strVal val="#ppt_y"/>
                                              </p:val>
                                            </p:tav>
                                          </p:tavLst>
                                        </p:anim>
                                      </p:childTnLst>
                                    </p:cTn>
                                  </p:par>
                                  <p:par>
                                    <p:cTn id="85" presetID="2" presetClass="entr" presetSubtype="2" accel="40000" fill="hold" nodeType="withEffect">
                                      <p:stCondLst>
                                        <p:cond delay="750"/>
                                      </p:stCondLst>
                                      <p:childTnLst>
                                        <p:set>
                                          <p:cBhvr>
                                            <p:cTn id="86" dur="1" fill="hold">
                                              <p:stCondLst>
                                                <p:cond delay="0"/>
                                              </p:stCondLst>
                                            </p:cTn>
                                            <p:tgtEl>
                                              <p:spTgt spid="78"/>
                                            </p:tgtEl>
                                            <p:attrNameLst>
                                              <p:attrName>style.visibility</p:attrName>
                                            </p:attrNameLst>
                                          </p:cBhvr>
                                          <p:to>
                                            <p:strVal val="visible"/>
                                          </p:to>
                                        </p:set>
                                        <p:anim calcmode="lin" valueType="num">
                                          <p:cBhvr additive="base">
                                            <p:cTn id="87" dur="1250" fill="hold"/>
                                            <p:tgtEl>
                                              <p:spTgt spid="78"/>
                                            </p:tgtEl>
                                            <p:attrNameLst>
                                              <p:attrName>ppt_x</p:attrName>
                                            </p:attrNameLst>
                                          </p:cBhvr>
                                          <p:tavLst>
                                            <p:tav tm="0">
                                              <p:val>
                                                <p:strVal val="1+#ppt_w/2"/>
                                              </p:val>
                                            </p:tav>
                                            <p:tav tm="100000">
                                              <p:val>
                                                <p:strVal val="#ppt_x"/>
                                              </p:val>
                                            </p:tav>
                                          </p:tavLst>
                                        </p:anim>
                                        <p:anim calcmode="lin" valueType="num">
                                          <p:cBhvr additive="base">
                                            <p:cTn id="88" dur="125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42" grpId="0"/>
          <p:bldP spid="43" grpId="0"/>
          <p:bldP spid="44" grpId="0"/>
          <p:bldP spid="4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责任义务</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74732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DUTY</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527023" y="921928"/>
            <a:ext cx="4074164" cy="3708832"/>
            <a:chOff x="2638696" y="526547"/>
            <a:chExt cx="6346736" cy="5779709"/>
          </a:xfrm>
        </p:grpSpPr>
        <p:grpSp>
          <p:nvGrpSpPr>
            <p:cNvPr id="8" name="组合 7"/>
            <p:cNvGrpSpPr/>
            <p:nvPr/>
          </p:nvGrpSpPr>
          <p:grpSpPr>
            <a:xfrm>
              <a:off x="2638696" y="526547"/>
              <a:ext cx="3383280" cy="3383640"/>
              <a:chOff x="2987040" y="1497648"/>
              <a:chExt cx="3383280" cy="3383640"/>
            </a:xfrm>
          </p:grpSpPr>
          <p:sp>
            <p:nvSpPr>
              <p:cNvPr id="22" name="任意多边形 21"/>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椭圆 22"/>
              <p:cNvSpPr/>
              <p:nvPr/>
            </p:nvSpPr>
            <p:spPr>
              <a:xfrm>
                <a:off x="3197860" y="1708648"/>
                <a:ext cx="2961640" cy="2961640"/>
              </a:xfrm>
              <a:prstGeom prst="ellipse">
                <a:avLst/>
              </a:prstGeom>
              <a:solidFill>
                <a:srgbClr val="01ADBF"/>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 name="组合 8"/>
            <p:cNvGrpSpPr/>
            <p:nvPr/>
          </p:nvGrpSpPr>
          <p:grpSpPr>
            <a:xfrm flipH="1">
              <a:off x="6145712" y="1070165"/>
              <a:ext cx="2839720" cy="2840022"/>
              <a:chOff x="6748780" y="1497648"/>
              <a:chExt cx="3383280" cy="3383640"/>
            </a:xfrm>
          </p:grpSpPr>
          <p:sp>
            <p:nvSpPr>
              <p:cNvPr id="20" name="任意多边形 1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椭圆 20"/>
              <p:cNvSpPr/>
              <p:nvPr/>
            </p:nvSpPr>
            <p:spPr>
              <a:xfrm>
                <a:off x="6959600" y="1708648"/>
                <a:ext cx="2961640" cy="2961640"/>
              </a:xfrm>
              <a:prstGeom prst="ellipse">
                <a:avLst/>
              </a:prstGeom>
              <a:solidFill>
                <a:srgbClr val="FFB850"/>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 name="组合 9"/>
            <p:cNvGrpSpPr/>
            <p:nvPr/>
          </p:nvGrpSpPr>
          <p:grpSpPr>
            <a:xfrm flipH="1" flipV="1">
              <a:off x="6145712" y="4029232"/>
              <a:ext cx="2276782" cy="2277024"/>
              <a:chOff x="6748780" y="1497648"/>
              <a:chExt cx="3383280" cy="3383640"/>
            </a:xfrm>
          </p:grpSpPr>
          <p:sp>
            <p:nvSpPr>
              <p:cNvPr id="18" name="任意多边形 1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6959600" y="1708648"/>
                <a:ext cx="2961640" cy="2961640"/>
              </a:xfrm>
              <a:prstGeom prst="ellipse">
                <a:avLst/>
              </a:prstGeom>
              <a:solidFill>
                <a:srgbClr val="663A77"/>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1" name="组合 10"/>
            <p:cNvGrpSpPr/>
            <p:nvPr/>
          </p:nvGrpSpPr>
          <p:grpSpPr>
            <a:xfrm flipV="1">
              <a:off x="4310634" y="4018644"/>
              <a:ext cx="1708764" cy="1708946"/>
              <a:chOff x="6748780" y="1497648"/>
              <a:chExt cx="3383280" cy="3383640"/>
            </a:xfrm>
          </p:grpSpPr>
          <p:sp>
            <p:nvSpPr>
              <p:cNvPr id="16" name="任意多边形 15"/>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椭圆 16"/>
              <p:cNvSpPr/>
              <p:nvPr/>
            </p:nvSpPr>
            <p:spPr>
              <a:xfrm>
                <a:off x="6959600" y="1708648"/>
                <a:ext cx="2961640" cy="2961640"/>
              </a:xfrm>
              <a:prstGeom prst="ellipse">
                <a:avLst/>
              </a:prstGeom>
              <a:solidFill>
                <a:srgbClr val="E87071"/>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2" name="文本框 40"/>
            <p:cNvSpPr txBox="1"/>
            <p:nvPr/>
          </p:nvSpPr>
          <p:spPr>
            <a:xfrm>
              <a:off x="3520710" y="1665289"/>
              <a:ext cx="1619250" cy="1223051"/>
            </a:xfrm>
            <a:prstGeom prst="rect">
              <a:avLst/>
            </a:prstGeom>
            <a:noFill/>
          </p:spPr>
          <p:txBody>
            <a:bodyPr wrap="square" rtlCol="0">
              <a:spAutoFit/>
            </a:bodyPr>
            <a:lstStyle/>
            <a:p>
              <a:pPr algn="ctr"/>
              <a:r>
                <a:rPr lang="en-US" altLang="zh-CN" sz="4500" dirty="0">
                  <a:solidFill>
                    <a:prstClr val="white"/>
                  </a:solidFill>
                  <a:latin typeface="Impact" panose="020B0806030902050204" pitchFamily="34" charset="0"/>
                </a:rPr>
                <a:t>95</a:t>
              </a:r>
              <a:r>
                <a:rPr lang="en-US" altLang="zh-CN" sz="2700" dirty="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sp>
          <p:nvSpPr>
            <p:cNvPr id="13" name="文本框 41"/>
            <p:cNvSpPr txBox="1"/>
            <p:nvPr/>
          </p:nvSpPr>
          <p:spPr>
            <a:xfrm>
              <a:off x="6755946" y="1982344"/>
              <a:ext cx="1619250" cy="1115135"/>
            </a:xfrm>
            <a:prstGeom prst="rect">
              <a:avLst/>
            </a:prstGeom>
            <a:noFill/>
          </p:spPr>
          <p:txBody>
            <a:bodyPr wrap="square" rtlCol="0">
              <a:spAutoFit/>
            </a:bodyPr>
            <a:lstStyle/>
            <a:p>
              <a:pPr algn="ctr"/>
              <a:r>
                <a:rPr lang="en-US" altLang="zh-CN" sz="4050" dirty="0">
                  <a:solidFill>
                    <a:prstClr val="white"/>
                  </a:solidFill>
                  <a:latin typeface="Impact" panose="020B0806030902050204" pitchFamily="34" charset="0"/>
                </a:rPr>
                <a:t>77</a:t>
              </a:r>
              <a:r>
                <a:rPr lang="en-US" altLang="zh-CN" sz="2400" dirty="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sp>
          <p:nvSpPr>
            <p:cNvPr id="14" name="文本框 42"/>
            <p:cNvSpPr txBox="1"/>
            <p:nvPr/>
          </p:nvSpPr>
          <p:spPr>
            <a:xfrm>
              <a:off x="6474478" y="4706078"/>
              <a:ext cx="1619250" cy="1007219"/>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56</a:t>
              </a:r>
              <a:r>
                <a:rPr lang="en-US" altLang="zh-CN" sz="2100" dirty="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sp>
          <p:nvSpPr>
            <p:cNvPr id="15" name="文本框 43"/>
            <p:cNvSpPr txBox="1"/>
            <p:nvPr/>
          </p:nvSpPr>
          <p:spPr>
            <a:xfrm>
              <a:off x="4381056" y="4491775"/>
              <a:ext cx="1619250" cy="935274"/>
            </a:xfrm>
            <a:prstGeom prst="rect">
              <a:avLst/>
            </a:prstGeom>
            <a:noFill/>
          </p:spPr>
          <p:txBody>
            <a:bodyPr wrap="square" rtlCol="0">
              <a:spAutoFit/>
            </a:bodyPr>
            <a:lstStyle/>
            <a:p>
              <a:pPr algn="ctr"/>
              <a:r>
                <a:rPr lang="en-US" altLang="zh-CN" sz="3300" dirty="0">
                  <a:solidFill>
                    <a:prstClr val="white"/>
                  </a:solidFill>
                  <a:latin typeface="Impact" panose="020B0806030902050204" pitchFamily="34" charset="0"/>
                </a:rPr>
                <a:t>36</a:t>
              </a:r>
              <a:r>
                <a:rPr lang="en-US" altLang="zh-CN" sz="1800" dirty="0">
                  <a:solidFill>
                    <a:prstClr val="white"/>
                  </a:solidFill>
                  <a:latin typeface="Impact" panose="020B0806030902050204" pitchFamily="34" charset="0"/>
                </a:rPr>
                <a:t>%</a:t>
              </a:r>
              <a:endParaRPr lang="zh-CN" altLang="en-US" sz="1800" dirty="0">
                <a:solidFill>
                  <a:prstClr val="white"/>
                </a:solidFill>
                <a:latin typeface="Impact" panose="020B0806030902050204" pitchFamily="34" charset="0"/>
              </a:endParaRPr>
            </a:p>
          </p:txBody>
        </p:sp>
      </p:grpSp>
      <p:sp>
        <p:nvSpPr>
          <p:cNvPr id="24" name="文本框 96"/>
          <p:cNvSpPr txBox="1"/>
          <p:nvPr/>
        </p:nvSpPr>
        <p:spPr>
          <a:xfrm>
            <a:off x="6732522" y="1653861"/>
            <a:ext cx="1120532" cy="276999"/>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25" name="文本框 113"/>
          <p:cNvSpPr txBox="1"/>
          <p:nvPr/>
        </p:nvSpPr>
        <p:spPr>
          <a:xfrm>
            <a:off x="662926" y="1955615"/>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6" name="文本框 100"/>
          <p:cNvSpPr txBox="1"/>
          <p:nvPr/>
        </p:nvSpPr>
        <p:spPr>
          <a:xfrm>
            <a:off x="6354431" y="3597627"/>
            <a:ext cx="1120532" cy="276999"/>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27" name="文本框 113"/>
          <p:cNvSpPr txBox="1"/>
          <p:nvPr/>
        </p:nvSpPr>
        <p:spPr>
          <a:xfrm>
            <a:off x="1777063" y="3714974"/>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8" name="文本框 104"/>
          <p:cNvSpPr txBox="1"/>
          <p:nvPr/>
        </p:nvSpPr>
        <p:spPr>
          <a:xfrm>
            <a:off x="2425221" y="3489640"/>
            <a:ext cx="1120532" cy="276999"/>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29" name="文本框 113"/>
          <p:cNvSpPr txBox="1"/>
          <p:nvPr/>
        </p:nvSpPr>
        <p:spPr>
          <a:xfrm>
            <a:off x="6732521" y="1902026"/>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30" name="文本框 108"/>
          <p:cNvSpPr txBox="1"/>
          <p:nvPr/>
        </p:nvSpPr>
        <p:spPr>
          <a:xfrm>
            <a:off x="1290947" y="1681586"/>
            <a:ext cx="1120532" cy="276999"/>
          </a:xfrm>
          <a:prstGeom prst="rect">
            <a:avLst/>
          </a:prstGeom>
          <a:noFill/>
        </p:spPr>
        <p:txBody>
          <a:bodyPr wrap="square" rtlCol="0">
            <a:spAutoFit/>
          </a:bodyPr>
          <a:lstStyle/>
          <a:p>
            <a:r>
              <a:rPr lang="zh-CN" altLang="en-US" sz="1200" b="1" dirty="0">
                <a:solidFill>
                  <a:schemeClr val="accent5"/>
                </a:solidFill>
                <a:latin typeface="微软雅黑" panose="020B0503020204020204" pitchFamily="34" charset="-122"/>
                <a:ea typeface="微软雅黑" panose="020B0503020204020204" pitchFamily="34" charset="-122"/>
              </a:rPr>
              <a:t>在此添加标题</a:t>
            </a:r>
          </a:p>
        </p:txBody>
      </p:sp>
      <p:sp>
        <p:nvSpPr>
          <p:cNvPr id="31" name="文本框 113"/>
          <p:cNvSpPr txBox="1"/>
          <p:nvPr/>
        </p:nvSpPr>
        <p:spPr>
          <a:xfrm>
            <a:off x="6383170" y="3858013"/>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2240596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45"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anim calcmode="lin" valueType="num">
                                      <p:cBhvr>
                                        <p:cTn id="29" dur="2000" fill="hold"/>
                                        <p:tgtEl>
                                          <p:spTgt spid="7"/>
                                        </p:tgtEl>
                                        <p:attrNameLst>
                                          <p:attrName>ppt_w</p:attrName>
                                        </p:attrNameLst>
                                      </p:cBhvr>
                                      <p:tavLst>
                                        <p:tav tm="0" fmla="#ppt_w*sin(2.5*pi*$)">
                                          <p:val>
                                            <p:fltVal val="0"/>
                                          </p:val>
                                        </p:tav>
                                        <p:tav tm="100000">
                                          <p:val>
                                            <p:fltVal val="1"/>
                                          </p:val>
                                        </p:tav>
                                      </p:tavLst>
                                    </p:anim>
                                    <p:anim calcmode="lin" valueType="num">
                                      <p:cBhvr>
                                        <p:cTn id="30" dur="2000" fill="hold"/>
                                        <p:tgtEl>
                                          <p:spTgt spid="7"/>
                                        </p:tgtEl>
                                        <p:attrNameLst>
                                          <p:attrName>ppt_h</p:attrName>
                                        </p:attrNameLst>
                                      </p:cBhvr>
                                      <p:tavLst>
                                        <p:tav tm="0">
                                          <p:val>
                                            <p:strVal val="#ppt_h"/>
                                          </p:val>
                                        </p:tav>
                                        <p:tav tm="100000">
                                          <p:val>
                                            <p:strVal val="#ppt_h"/>
                                          </p:val>
                                        </p:tav>
                                      </p:tavLst>
                                    </p:anim>
                                  </p:childTnLst>
                                </p:cTn>
                              </p:par>
                            </p:childTnLst>
                          </p:cTn>
                        </p:par>
                        <p:par>
                          <p:cTn id="31" fill="hold">
                            <p:stCondLst>
                              <p:cond delay="310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36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right)">
                                      <p:cBhvr>
                                        <p:cTn id="50" dur="500"/>
                                        <p:tgtEl>
                                          <p:spTgt spid="2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责任义务</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74732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DUTY</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659298" y="1091578"/>
            <a:ext cx="1715148" cy="1714527"/>
            <a:chOff x="3545270" y="1455774"/>
            <a:chExt cx="2286566" cy="2286565"/>
          </a:xfrm>
        </p:grpSpPr>
        <p:sp>
          <p:nvSpPr>
            <p:cNvPr id="8" name="圆角矩形 7"/>
            <p:cNvSpPr/>
            <p:nvPr/>
          </p:nvSpPr>
          <p:spPr>
            <a:xfrm>
              <a:off x="3545270" y="1455774"/>
              <a:ext cx="2286566" cy="2286565"/>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Group 8"/>
            <p:cNvGrpSpPr>
              <a:grpSpLocks noChangeAspect="1"/>
            </p:cNvGrpSpPr>
            <p:nvPr/>
          </p:nvGrpSpPr>
          <p:grpSpPr bwMode="auto">
            <a:xfrm>
              <a:off x="4282960" y="2154637"/>
              <a:ext cx="811187" cy="888841"/>
              <a:chOff x="3437" y="2282"/>
              <a:chExt cx="679" cy="744"/>
            </a:xfrm>
            <a:solidFill>
              <a:srgbClr val="FFB850"/>
            </a:solidFill>
          </p:grpSpPr>
          <p:sp>
            <p:nvSpPr>
              <p:cNvPr id="10"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2" name="组合 11"/>
          <p:cNvGrpSpPr/>
          <p:nvPr/>
        </p:nvGrpSpPr>
        <p:grpSpPr>
          <a:xfrm>
            <a:off x="3222439" y="2913263"/>
            <a:ext cx="1152008" cy="1151590"/>
            <a:chOff x="4296026" y="3885249"/>
            <a:chExt cx="1535810" cy="1535809"/>
          </a:xfrm>
        </p:grpSpPr>
        <p:sp>
          <p:nvSpPr>
            <p:cNvPr id="13" name="圆角矩形 12"/>
            <p:cNvSpPr/>
            <p:nvPr/>
          </p:nvSpPr>
          <p:spPr>
            <a:xfrm>
              <a:off x="4296026" y="3885249"/>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Group 13"/>
            <p:cNvGrpSpPr>
              <a:grpSpLocks noChangeAspect="1"/>
            </p:cNvGrpSpPr>
            <p:nvPr/>
          </p:nvGrpSpPr>
          <p:grpSpPr bwMode="auto">
            <a:xfrm>
              <a:off x="4652203" y="4300669"/>
              <a:ext cx="812001" cy="821587"/>
              <a:chOff x="2426" y="2781"/>
              <a:chExt cx="593" cy="600"/>
            </a:xfrm>
            <a:solidFill>
              <a:srgbClr val="01ACBE"/>
            </a:solidFill>
          </p:grpSpPr>
          <p:sp>
            <p:nvSpPr>
              <p:cNvPr id="1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 name="组合 16"/>
          <p:cNvGrpSpPr/>
          <p:nvPr/>
        </p:nvGrpSpPr>
        <p:grpSpPr>
          <a:xfrm>
            <a:off x="4488789" y="1654515"/>
            <a:ext cx="1152008" cy="1151590"/>
            <a:chOff x="5984273" y="2206530"/>
            <a:chExt cx="1535810" cy="1535809"/>
          </a:xfrm>
        </p:grpSpPr>
        <p:sp>
          <p:nvSpPr>
            <p:cNvPr id="18" name="圆角矩形 17"/>
            <p:cNvSpPr/>
            <p:nvPr/>
          </p:nvSpPr>
          <p:spPr>
            <a:xfrm>
              <a:off x="5984273" y="2206530"/>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Group 18"/>
            <p:cNvGrpSpPr>
              <a:grpSpLocks noChangeAspect="1"/>
            </p:cNvGrpSpPr>
            <p:nvPr/>
          </p:nvGrpSpPr>
          <p:grpSpPr bwMode="auto">
            <a:xfrm>
              <a:off x="6377032" y="2618638"/>
              <a:ext cx="763662" cy="711593"/>
              <a:chOff x="3802" y="2858"/>
              <a:chExt cx="616" cy="574"/>
            </a:xfrm>
            <a:solidFill>
              <a:srgbClr val="E87071"/>
            </a:solidFill>
          </p:grpSpPr>
          <p:sp>
            <p:nvSpPr>
              <p:cNvPr id="2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5" name="组合 24"/>
          <p:cNvGrpSpPr/>
          <p:nvPr/>
        </p:nvGrpSpPr>
        <p:grpSpPr>
          <a:xfrm>
            <a:off x="4488789" y="2908976"/>
            <a:ext cx="1715148" cy="1714527"/>
            <a:chOff x="5984273" y="3879533"/>
            <a:chExt cx="2286566" cy="2286565"/>
          </a:xfrm>
        </p:grpSpPr>
        <p:sp>
          <p:nvSpPr>
            <p:cNvPr id="26" name="圆角矩形 25"/>
            <p:cNvSpPr/>
            <p:nvPr/>
          </p:nvSpPr>
          <p:spPr>
            <a:xfrm>
              <a:off x="5984273" y="3879533"/>
              <a:ext cx="2286566" cy="2286565"/>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Group 26"/>
            <p:cNvGrpSpPr>
              <a:grpSpLocks noChangeAspect="1"/>
            </p:cNvGrpSpPr>
            <p:nvPr/>
          </p:nvGrpSpPr>
          <p:grpSpPr bwMode="auto">
            <a:xfrm>
              <a:off x="6545025" y="4715399"/>
              <a:ext cx="1195757" cy="592806"/>
              <a:chOff x="5676" y="2597"/>
              <a:chExt cx="1061" cy="526"/>
            </a:xfrm>
            <a:solidFill>
              <a:srgbClr val="00AF92"/>
            </a:solidFill>
          </p:grpSpPr>
          <p:sp>
            <p:nvSpPr>
              <p:cNvPr id="28"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3975918" y="2441388"/>
            <a:ext cx="934104" cy="933767"/>
            <a:chOff x="5300534" y="3255938"/>
            <a:chExt cx="1245310" cy="1245310"/>
          </a:xfrm>
        </p:grpSpPr>
        <p:sp>
          <p:nvSpPr>
            <p:cNvPr id="44" name="圆角矩形 43"/>
            <p:cNvSpPr/>
            <p:nvPr/>
          </p:nvSpPr>
          <p:spPr>
            <a:xfrm>
              <a:off x="5444898" y="3396875"/>
              <a:ext cx="946751" cy="94675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sp>
          <p:nvSpPr>
            <p:cNvPr id="45" name="Freeform 48"/>
            <p:cNvSpPr>
              <a:spLocks noEditPoints="1"/>
            </p:cNvSpPr>
            <p:nvPr/>
          </p:nvSpPr>
          <p:spPr bwMode="auto">
            <a:xfrm>
              <a:off x="5635409" y="3559679"/>
              <a:ext cx="571111" cy="62114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圆角矩形 45"/>
            <p:cNvSpPr/>
            <p:nvPr/>
          </p:nvSpPr>
          <p:spPr>
            <a:xfrm>
              <a:off x="5300534" y="3255938"/>
              <a:ext cx="1245310" cy="1245310"/>
            </a:xfrm>
            <a:prstGeom prst="roundRect">
              <a:avLst>
                <a:gd name="adj" fmla="val 3969"/>
              </a:avLst>
            </a:prstGeom>
            <a:solidFill>
              <a:schemeClr val="bg1">
                <a:alpha val="2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grpSp>
      <p:grpSp>
        <p:nvGrpSpPr>
          <p:cNvPr id="47" name="组合 46"/>
          <p:cNvGrpSpPr/>
          <p:nvPr/>
        </p:nvGrpSpPr>
        <p:grpSpPr>
          <a:xfrm>
            <a:off x="842328" y="1329899"/>
            <a:ext cx="1363226" cy="1097534"/>
            <a:chOff x="1122957" y="1773610"/>
            <a:chExt cx="1817398" cy="1463717"/>
          </a:xfrm>
        </p:grpSpPr>
        <p:sp>
          <p:nvSpPr>
            <p:cNvPr id="48" name="文本框 43"/>
            <p:cNvSpPr txBox="1"/>
            <p:nvPr/>
          </p:nvSpPr>
          <p:spPr>
            <a:xfrm>
              <a:off x="1122957" y="1773610"/>
              <a:ext cx="1425909" cy="430986"/>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添加标题</a:t>
              </a:r>
            </a:p>
          </p:txBody>
        </p:sp>
        <p:sp>
          <p:nvSpPr>
            <p:cNvPr id="49" name="文本框 23"/>
            <p:cNvSpPr txBox="1"/>
            <p:nvPr/>
          </p:nvSpPr>
          <p:spPr>
            <a:xfrm>
              <a:off x="1122957" y="2153703"/>
              <a:ext cx="1817398" cy="108362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50" name="组合 49"/>
          <p:cNvGrpSpPr/>
          <p:nvPr/>
        </p:nvGrpSpPr>
        <p:grpSpPr>
          <a:xfrm>
            <a:off x="1355498" y="3015859"/>
            <a:ext cx="1392959" cy="1090974"/>
            <a:chOff x="1807096" y="4022077"/>
            <a:chExt cx="1857036" cy="1454970"/>
          </a:xfrm>
        </p:grpSpPr>
        <p:sp>
          <p:nvSpPr>
            <p:cNvPr id="51" name="文本框 46"/>
            <p:cNvSpPr txBox="1"/>
            <p:nvPr/>
          </p:nvSpPr>
          <p:spPr>
            <a:xfrm>
              <a:off x="1807096" y="4022077"/>
              <a:ext cx="1425908" cy="430987"/>
            </a:xfrm>
            <a:prstGeom prst="rect">
              <a:avLst/>
            </a:prstGeom>
            <a:noFill/>
          </p:spPr>
          <p:txBody>
            <a:bodyPr wrap="squar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添加标题</a:t>
              </a:r>
            </a:p>
          </p:txBody>
        </p:sp>
        <p:sp>
          <p:nvSpPr>
            <p:cNvPr id="52" name="文本框 23"/>
            <p:cNvSpPr txBox="1"/>
            <p:nvPr/>
          </p:nvSpPr>
          <p:spPr>
            <a:xfrm>
              <a:off x="1846733" y="4393422"/>
              <a:ext cx="1817399" cy="1083625"/>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53" name="组合 52"/>
          <p:cNvGrpSpPr/>
          <p:nvPr/>
        </p:nvGrpSpPr>
        <p:grpSpPr>
          <a:xfrm>
            <a:off x="5764526" y="1793418"/>
            <a:ext cx="2102269" cy="945509"/>
            <a:chOff x="7685034" y="2391778"/>
            <a:chExt cx="2802660" cy="1260972"/>
          </a:xfrm>
        </p:grpSpPr>
        <p:sp>
          <p:nvSpPr>
            <p:cNvPr id="54" name="文本框 40"/>
            <p:cNvSpPr txBox="1"/>
            <p:nvPr/>
          </p:nvSpPr>
          <p:spPr>
            <a:xfrm>
              <a:off x="7685034" y="2391778"/>
              <a:ext cx="1425909" cy="430987"/>
            </a:xfrm>
            <a:prstGeom prst="rect">
              <a:avLst/>
            </a:prstGeom>
            <a:noFill/>
          </p:spPr>
          <p:txBody>
            <a:bodyPr wrap="square" rtlCol="0">
              <a:spAutoFit/>
            </a:bodyPr>
            <a:lstStyle/>
            <a:p>
              <a:r>
                <a:rPr lang="zh-CN" altLang="en-US" sz="1500" dirty="0">
                  <a:solidFill>
                    <a:srgbClr val="FF8989"/>
                  </a:solidFill>
                  <a:latin typeface="微软雅黑" panose="020B0503020204020204" pitchFamily="34" charset="-122"/>
                  <a:ea typeface="微软雅黑" panose="020B0503020204020204" pitchFamily="34" charset="-122"/>
                </a:rPr>
                <a:t>添加标题</a:t>
              </a:r>
            </a:p>
          </p:txBody>
        </p:sp>
        <p:sp>
          <p:nvSpPr>
            <p:cNvPr id="55" name="文本框 23"/>
            <p:cNvSpPr txBox="1"/>
            <p:nvPr/>
          </p:nvSpPr>
          <p:spPr>
            <a:xfrm>
              <a:off x="7734192" y="2809246"/>
              <a:ext cx="2753502"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56" name="组合 55"/>
          <p:cNvGrpSpPr/>
          <p:nvPr/>
        </p:nvGrpSpPr>
        <p:grpSpPr>
          <a:xfrm>
            <a:off x="6376538" y="3341165"/>
            <a:ext cx="2097301" cy="942933"/>
            <a:chOff x="8500943" y="4455922"/>
            <a:chExt cx="2796037" cy="1257536"/>
          </a:xfrm>
        </p:grpSpPr>
        <p:sp>
          <p:nvSpPr>
            <p:cNvPr id="57" name="文本框 49"/>
            <p:cNvSpPr txBox="1"/>
            <p:nvPr/>
          </p:nvSpPr>
          <p:spPr>
            <a:xfrm>
              <a:off x="8500943" y="4455922"/>
              <a:ext cx="1425909" cy="430987"/>
            </a:xfrm>
            <a:prstGeom prst="rect">
              <a:avLst/>
            </a:prstGeom>
            <a:noFill/>
          </p:spPr>
          <p:txBody>
            <a:bodyPr wrap="square" rtlCol="0">
              <a:spAutoFit/>
            </a:bodyPr>
            <a:lstStyle/>
            <a:p>
              <a:r>
                <a:rPr lang="zh-CN" altLang="en-US" sz="1500" dirty="0">
                  <a:solidFill>
                    <a:srgbClr val="1EB28B"/>
                  </a:solidFill>
                  <a:latin typeface="微软雅黑" panose="020B0503020204020204" pitchFamily="34" charset="-122"/>
                  <a:ea typeface="微软雅黑" panose="020B0503020204020204" pitchFamily="34" charset="-122"/>
                </a:rPr>
                <a:t>添加标题</a:t>
              </a:r>
            </a:p>
          </p:txBody>
        </p:sp>
        <p:sp>
          <p:nvSpPr>
            <p:cNvPr id="58" name="文本框 23"/>
            <p:cNvSpPr txBox="1"/>
            <p:nvPr/>
          </p:nvSpPr>
          <p:spPr>
            <a:xfrm>
              <a:off x="8543477" y="4869954"/>
              <a:ext cx="2753503"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spTree>
    <p:extLst>
      <p:ext uri="{BB962C8B-B14F-4D97-AF65-F5344CB8AC3E}">
        <p14:creationId xmlns:p14="http://schemas.microsoft.com/office/powerpoint/2010/main" val="3365515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100" fill="hold"/>
                                        <p:tgtEl>
                                          <p:spTgt spid="43"/>
                                        </p:tgtEl>
                                        <p:attrNameLst>
                                          <p:attrName>ppt_w</p:attrName>
                                        </p:attrNameLst>
                                      </p:cBhvr>
                                      <p:tavLst>
                                        <p:tav tm="0">
                                          <p:val>
                                            <p:fltVal val="0"/>
                                          </p:val>
                                        </p:tav>
                                        <p:tav tm="100000">
                                          <p:val>
                                            <p:strVal val="#ppt_w"/>
                                          </p:val>
                                        </p:tav>
                                      </p:tavLst>
                                    </p:anim>
                                    <p:anim calcmode="lin" valueType="num">
                                      <p:cBhvr>
                                        <p:cTn id="29" dur="100" fill="hold"/>
                                        <p:tgtEl>
                                          <p:spTgt spid="43"/>
                                        </p:tgtEl>
                                        <p:attrNameLst>
                                          <p:attrName>ppt_h</p:attrName>
                                        </p:attrNameLst>
                                      </p:cBhvr>
                                      <p:tavLst>
                                        <p:tav tm="0">
                                          <p:val>
                                            <p:fltVal val="0"/>
                                          </p:val>
                                        </p:tav>
                                        <p:tav tm="100000">
                                          <p:val>
                                            <p:strVal val="#ppt_h"/>
                                          </p:val>
                                        </p:tav>
                                      </p:tavLst>
                                    </p:anim>
                                    <p:animEffect transition="in" filter="fade">
                                      <p:cBhvr>
                                        <p:cTn id="30" dur="100"/>
                                        <p:tgtEl>
                                          <p:spTgt spid="43"/>
                                        </p:tgtEl>
                                      </p:cBhvr>
                                    </p:animEffect>
                                  </p:childTnLst>
                                </p:cTn>
                              </p:par>
                              <p:par>
                                <p:cTn id="31" presetID="6" presetClass="emph" presetSubtype="0" fill="hold" nodeType="withEffect">
                                  <p:stCondLst>
                                    <p:cond delay="100"/>
                                  </p:stCondLst>
                                  <p:childTnLst>
                                    <p:animScale>
                                      <p:cBhvr>
                                        <p:cTn id="32" dur="100" fill="hold"/>
                                        <p:tgtEl>
                                          <p:spTgt spid="43"/>
                                        </p:tgtEl>
                                      </p:cBhvr>
                                      <p:by x="110000" y="110000"/>
                                    </p:animScale>
                                  </p:childTnLst>
                                </p:cTn>
                              </p:par>
                              <p:par>
                                <p:cTn id="33" presetID="6" presetClass="emph" presetSubtype="0" fill="hold" nodeType="withEffect">
                                  <p:stCondLst>
                                    <p:cond delay="200"/>
                                  </p:stCondLst>
                                  <p:childTnLst>
                                    <p:animScale>
                                      <p:cBhvr>
                                        <p:cTn id="34" dur="200" fill="hold"/>
                                        <p:tgtEl>
                                          <p:spTgt spid="43"/>
                                        </p:tgtEl>
                                      </p:cBhvr>
                                      <p:by x="90000" y="90000"/>
                                    </p:animScale>
                                  </p:childTnLst>
                                </p:cTn>
                              </p:par>
                              <p:par>
                                <p:cTn id="35" presetID="6" presetClass="emph" presetSubtype="0" fill="hold" nodeType="withEffect">
                                  <p:stCondLst>
                                    <p:cond delay="400"/>
                                  </p:stCondLst>
                                  <p:childTnLst>
                                    <p:animScale>
                                      <p:cBhvr>
                                        <p:cTn id="36" dur="100" fill="hold"/>
                                        <p:tgtEl>
                                          <p:spTgt spid="43"/>
                                        </p:tgtEl>
                                      </p:cBhvr>
                                      <p:by x="105000" y="105000"/>
                                    </p:animScale>
                                  </p:childTnLst>
                                </p:cTn>
                              </p:par>
                              <p:par>
                                <p:cTn id="37" presetID="6" presetClass="emph" presetSubtype="0" fill="hold" nodeType="withEffect">
                                  <p:stCondLst>
                                    <p:cond delay="500"/>
                                  </p:stCondLst>
                                  <p:childTnLst>
                                    <p:animScale>
                                      <p:cBhvr>
                                        <p:cTn id="38" dur="200" fill="hold"/>
                                        <p:tgtEl>
                                          <p:spTgt spid="43"/>
                                        </p:tgtEl>
                                      </p:cBhvr>
                                      <p:by x="95000" y="95000"/>
                                    </p:animScale>
                                  </p:childTnLst>
                                </p:cTn>
                              </p:par>
                            </p:childTnLst>
                          </p:cTn>
                        </p:par>
                        <p:par>
                          <p:cTn id="39" fill="hold">
                            <p:stCondLst>
                              <p:cond delay="1800"/>
                            </p:stCondLst>
                            <p:childTnLst>
                              <p:par>
                                <p:cTn id="40" presetID="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2300"/>
                            </p:stCondLst>
                            <p:childTnLst>
                              <p:par>
                                <p:cTn id="45" presetID="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2800"/>
                            </p:stCondLst>
                            <p:childTnLst>
                              <p:par>
                                <p:cTn id="50" presetID="2" presetClass="entr" presetSubtype="2"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p:stCondLst>
                              <p:cond delay="33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3800"/>
                            </p:stCondLst>
                            <p:childTnLst>
                              <p:par>
                                <p:cTn id="60" presetID="2" presetClass="entr" presetSubtype="8"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0-#ppt_w/2"/>
                                          </p:val>
                                        </p:tav>
                                        <p:tav tm="100000">
                                          <p:val>
                                            <p:strVal val="#ppt_x"/>
                                          </p:val>
                                        </p:tav>
                                      </p:tavLst>
                                    </p:anim>
                                    <p:anim calcmode="lin" valueType="num">
                                      <p:cBhvr additive="base">
                                        <p:cTn id="63" dur="500" fill="hold"/>
                                        <p:tgtEl>
                                          <p:spTgt spid="47"/>
                                        </p:tgtEl>
                                        <p:attrNameLst>
                                          <p:attrName>ppt_y</p:attrName>
                                        </p:attrNameLst>
                                      </p:cBhvr>
                                      <p:tavLst>
                                        <p:tav tm="0">
                                          <p:val>
                                            <p:strVal val="#ppt_y"/>
                                          </p:val>
                                        </p:tav>
                                        <p:tav tm="100000">
                                          <p:val>
                                            <p:strVal val="#ppt_y"/>
                                          </p:val>
                                        </p:tav>
                                      </p:tavLst>
                                    </p:anim>
                                  </p:childTnLst>
                                </p:cTn>
                              </p:par>
                            </p:childTnLst>
                          </p:cTn>
                        </p:par>
                        <p:par>
                          <p:cTn id="64" fill="hold">
                            <p:stCondLst>
                              <p:cond delay="4300"/>
                            </p:stCondLst>
                            <p:childTnLst>
                              <p:par>
                                <p:cTn id="65" presetID="2" presetClass="entr" presetSubtype="2" fill="hold" nodeType="after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childTnLst>
                          </p:cTn>
                        </p:par>
                        <p:par>
                          <p:cTn id="69" fill="hold">
                            <p:stCondLst>
                              <p:cond delay="4800"/>
                            </p:stCondLst>
                            <p:childTnLst>
                              <p:par>
                                <p:cTn id="70" presetID="2" presetClass="entr" presetSubtype="8" fill="hold" nodeType="after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500" fill="hold"/>
                                        <p:tgtEl>
                                          <p:spTgt spid="50"/>
                                        </p:tgtEl>
                                        <p:attrNameLst>
                                          <p:attrName>ppt_x</p:attrName>
                                        </p:attrNameLst>
                                      </p:cBhvr>
                                      <p:tavLst>
                                        <p:tav tm="0">
                                          <p:val>
                                            <p:strVal val="0-#ppt_w/2"/>
                                          </p:val>
                                        </p:tav>
                                        <p:tav tm="100000">
                                          <p:val>
                                            <p:strVal val="#ppt_x"/>
                                          </p:val>
                                        </p:tav>
                                      </p:tavLst>
                                    </p:anim>
                                    <p:anim calcmode="lin" valueType="num">
                                      <p:cBhvr additive="base">
                                        <p:cTn id="73" dur="500" fill="hold"/>
                                        <p:tgtEl>
                                          <p:spTgt spid="50"/>
                                        </p:tgtEl>
                                        <p:attrNameLst>
                                          <p:attrName>ppt_y</p:attrName>
                                        </p:attrNameLst>
                                      </p:cBhvr>
                                      <p:tavLst>
                                        <p:tav tm="0">
                                          <p:val>
                                            <p:strVal val="#ppt_y"/>
                                          </p:val>
                                        </p:tav>
                                        <p:tav tm="100000">
                                          <p:val>
                                            <p:strVal val="#ppt_y"/>
                                          </p:val>
                                        </p:tav>
                                      </p:tavLst>
                                    </p:anim>
                                  </p:childTnLst>
                                </p:cTn>
                              </p:par>
                            </p:childTnLst>
                          </p:cTn>
                        </p:par>
                        <p:par>
                          <p:cTn id="74" fill="hold">
                            <p:stCondLst>
                              <p:cond delay="5300"/>
                            </p:stCondLst>
                            <p:childTnLst>
                              <p:par>
                                <p:cTn id="75" presetID="2" presetClass="entr" presetSubtype="2" fill="hold" nodeType="after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additive="base">
                                        <p:cTn id="77" dur="500" fill="hold"/>
                                        <p:tgtEl>
                                          <p:spTgt spid="56"/>
                                        </p:tgtEl>
                                        <p:attrNameLst>
                                          <p:attrName>ppt_x</p:attrName>
                                        </p:attrNameLst>
                                      </p:cBhvr>
                                      <p:tavLst>
                                        <p:tav tm="0">
                                          <p:val>
                                            <p:strVal val="1+#ppt_w/2"/>
                                          </p:val>
                                        </p:tav>
                                        <p:tav tm="100000">
                                          <p:val>
                                            <p:strVal val="#ppt_x"/>
                                          </p:val>
                                        </p:tav>
                                      </p:tavLst>
                                    </p:anim>
                                    <p:anim calcmode="lin" valueType="num">
                                      <p:cBhvr additive="base">
                                        <p:cTn id="7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胜任能力</a:t>
            </a:r>
            <a:endParaRPr lang="zh-CN" altLang="en-US" sz="2000" spc="300" dirty="0">
              <a:latin typeface="方正兰亭细黑_GBK" pitchFamily="2" charset="-122"/>
              <a:ea typeface="方正兰亭细黑_GBK" pitchFamily="2" charset="-122"/>
            </a:endParaRPr>
          </a:p>
        </p:txBody>
      </p:sp>
      <p:sp>
        <p:nvSpPr>
          <p:cNvPr id="3" name="TextBox 115"/>
          <p:cNvSpPr txBox="1"/>
          <p:nvPr/>
        </p:nvSpPr>
        <p:spPr>
          <a:xfrm>
            <a:off x="4828355" y="2694582"/>
            <a:ext cx="1568956" cy="338554"/>
          </a:xfrm>
          <a:prstGeom prst="rect">
            <a:avLst/>
          </a:prstGeom>
          <a:noFill/>
        </p:spPr>
        <p:txBody>
          <a:bodyPr wrap="none" rtlCol="0">
            <a:spAutoFit/>
          </a:bodyPr>
          <a:lstStyle/>
          <a:p>
            <a:r>
              <a:rPr lang="en-US" altLang="zh-CN" sz="1600" dirty="0" smtClean="0">
                <a:solidFill>
                  <a:srgbClr val="01ACBE"/>
                </a:solidFill>
                <a:latin typeface="Meiryo UI" panose="020B0604030504040204" pitchFamily="34" charset="-128"/>
                <a:ea typeface="Meiryo UI" panose="020B0604030504040204" pitchFamily="34" charset="-128"/>
              </a:rPr>
              <a:t>COMPETENCE</a:t>
            </a:r>
            <a:endParaRPr lang="zh-CN" altLang="en-US" sz="1600" dirty="0">
              <a:solidFill>
                <a:srgbClr val="01ACBE"/>
              </a:solidFill>
              <a:latin typeface="Meiryo UI" panose="020B0604030504040204" pitchFamily="34" charset="-128"/>
              <a:ea typeface="Meiryo UI" panose="020B0604030504040204" pitchFamily="34" charset="-128"/>
            </a:endParaRPr>
          </a:p>
        </p:txBody>
      </p:sp>
      <p:grpSp>
        <p:nvGrpSpPr>
          <p:cNvPr id="4" name="组合 3"/>
          <p:cNvGrpSpPr/>
          <p:nvPr/>
        </p:nvGrpSpPr>
        <p:grpSpPr>
          <a:xfrm>
            <a:off x="2980431" y="1940247"/>
            <a:ext cx="1301106" cy="1301106"/>
            <a:chOff x="2683251" y="1980687"/>
            <a:chExt cx="1301106" cy="1301106"/>
          </a:xfrm>
          <a:solidFill>
            <a:srgbClr val="01ACBE"/>
          </a:solidFill>
          <a:effectLst>
            <a:outerShdw blurRad="254000" dist="254000" dir="8100000" algn="tr" rotWithShape="0">
              <a:prstClr val="black">
                <a:alpha val="50000"/>
              </a:prstClr>
            </a:outerShdw>
          </a:effectLst>
        </p:grpSpPr>
        <p:sp>
          <p:nvSpPr>
            <p:cNvPr id="5" name="椭圆 4"/>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07"/>
            <p:cNvSpPr txBox="1"/>
            <p:nvPr/>
          </p:nvSpPr>
          <p:spPr>
            <a:xfrm>
              <a:off x="3002623" y="2185262"/>
              <a:ext cx="662361" cy="830997"/>
            </a:xfrm>
            <a:prstGeom prst="rect">
              <a:avLst/>
            </a:prstGeom>
            <a:grp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3</a:t>
              </a:r>
              <a:endParaRPr lang="zh-CN" altLang="en-US" sz="4800" dirty="0">
                <a:solidFill>
                  <a:schemeClr val="bg1"/>
                </a:solidFill>
                <a:latin typeface="Watford DB" pitchFamily="2" charset="0"/>
                <a:ea typeface="造字工房劲黑（非商用）常规体" pitchFamily="50" charset="-122"/>
              </a:endParaRPr>
            </a:p>
          </p:txBody>
        </p:sp>
      </p:grpSp>
      <p:cxnSp>
        <p:nvCxnSpPr>
          <p:cNvPr id="7" name="直接连接符 6"/>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803678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659429"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核心竞争力</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707802" y="267886"/>
            <a:ext cx="74732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DUTY</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5738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rot="10800000">
            <a:off x="5996669" y="2319621"/>
            <a:ext cx="1541599" cy="1255370"/>
            <a:chOff x="9306036" y="2386165"/>
            <a:chExt cx="2326919" cy="1895567"/>
          </a:xfrm>
        </p:grpSpPr>
        <p:cxnSp>
          <p:nvCxnSpPr>
            <p:cNvPr id="8" name="直接连接符 7"/>
            <p:cNvCxnSpPr>
              <a:endCxn id="15" idx="4"/>
            </p:cNvCxnSpPr>
            <p:nvPr/>
          </p:nvCxnSpPr>
          <p:spPr>
            <a:xfrm rot="10800000" flipH="1" flipV="1">
              <a:off x="9306036" y="3236831"/>
              <a:ext cx="2326919" cy="10449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9306036" y="2386165"/>
              <a:ext cx="2219300" cy="10519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a:off x="1662427" y="2897063"/>
            <a:ext cx="1486911" cy="739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62427" y="2209870"/>
            <a:ext cx="1470300" cy="69663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5" idx="1"/>
            <a:endCxn id="15" idx="4"/>
          </p:cNvCxnSpPr>
          <p:nvPr/>
        </p:nvCxnSpPr>
        <p:spPr>
          <a:xfrm flipV="1">
            <a:off x="3149338" y="2195796"/>
            <a:ext cx="2847332" cy="14214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564153" y="1540403"/>
            <a:ext cx="0" cy="28428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5" idx="2"/>
            <a:endCxn id="15" idx="5"/>
          </p:cNvCxnSpPr>
          <p:nvPr/>
        </p:nvCxnSpPr>
        <p:spPr>
          <a:xfrm>
            <a:off x="3149338" y="2195796"/>
            <a:ext cx="2847332" cy="14214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六边形 14"/>
          <p:cNvSpPr/>
          <p:nvPr/>
        </p:nvSpPr>
        <p:spPr>
          <a:xfrm rot="5400000">
            <a:off x="3151581" y="1482841"/>
            <a:ext cx="2842845" cy="2847333"/>
          </a:xfrm>
          <a:prstGeom prst="hexagon">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组合 15"/>
          <p:cNvGrpSpPr/>
          <p:nvPr/>
        </p:nvGrpSpPr>
        <p:grpSpPr>
          <a:xfrm>
            <a:off x="5488974" y="1670681"/>
            <a:ext cx="1078148" cy="1077758"/>
            <a:chOff x="7317678" y="2062952"/>
            <a:chExt cx="1437344" cy="1437343"/>
          </a:xfrm>
        </p:grpSpPr>
        <p:sp>
          <p:nvSpPr>
            <p:cNvPr id="17" name="椭圆 16"/>
            <p:cNvSpPr/>
            <p:nvPr/>
          </p:nvSpPr>
          <p:spPr>
            <a:xfrm>
              <a:off x="7317678" y="2062952"/>
              <a:ext cx="1437344" cy="1437343"/>
            </a:xfrm>
            <a:prstGeom prst="ellipse">
              <a:avLst/>
            </a:prstGeom>
            <a:gradFill>
              <a:gsLst>
                <a:gs pos="0">
                  <a:srgbClr val="A572BA"/>
                </a:gs>
                <a:gs pos="100000">
                  <a:srgbClr val="663A77"/>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椭圆 17"/>
            <p:cNvSpPr/>
            <p:nvPr/>
          </p:nvSpPr>
          <p:spPr>
            <a:xfrm>
              <a:off x="7432833" y="2178107"/>
              <a:ext cx="1207034" cy="1207033"/>
            </a:xfrm>
            <a:prstGeom prst="ellipse">
              <a:avLst/>
            </a:prstGeom>
            <a:blipFill>
              <a:blip r:embed="rId2" cstate="print"/>
              <a:stretch>
                <a:fillRect/>
              </a:stretch>
            </a:blipFill>
            <a:ln w="88900">
              <a:gradFill flip="none" rotWithShape="1">
                <a:gsLst>
                  <a:gs pos="0">
                    <a:srgbClr val="663A77"/>
                  </a:gs>
                  <a:gs pos="100000">
                    <a:srgbClr val="A572BA"/>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9" name="组合 18"/>
          <p:cNvGrpSpPr/>
          <p:nvPr/>
        </p:nvGrpSpPr>
        <p:grpSpPr>
          <a:xfrm>
            <a:off x="2578888" y="1670681"/>
            <a:ext cx="1078148" cy="1077758"/>
            <a:chOff x="3438068" y="2062952"/>
            <a:chExt cx="1437344" cy="1437343"/>
          </a:xfrm>
        </p:grpSpPr>
        <p:sp>
          <p:nvSpPr>
            <p:cNvPr id="20" name="椭圆 19"/>
            <p:cNvSpPr/>
            <p:nvPr/>
          </p:nvSpPr>
          <p:spPr>
            <a:xfrm>
              <a:off x="3438068" y="2062952"/>
              <a:ext cx="1437344" cy="1437343"/>
            </a:xfrm>
            <a:prstGeom prst="ellipse">
              <a:avLst/>
            </a:prstGeom>
            <a:gradFill>
              <a:gsLst>
                <a:gs pos="1000">
                  <a:srgbClr val="FFE0B3"/>
                </a:gs>
                <a:gs pos="100000">
                  <a:srgbClr val="FFB850"/>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椭圆 20"/>
            <p:cNvSpPr/>
            <p:nvPr/>
          </p:nvSpPr>
          <p:spPr>
            <a:xfrm>
              <a:off x="3553223" y="2178107"/>
              <a:ext cx="1207032" cy="1207032"/>
            </a:xfrm>
            <a:prstGeom prst="ellipse">
              <a:avLst/>
            </a:prstGeom>
            <a:blipFill>
              <a:blip r:embed="rId3" cstate="print"/>
              <a:stretch>
                <a:fillRect/>
              </a:stretch>
            </a:blipFill>
            <a:ln w="88900">
              <a:gradFill flip="none" rotWithShape="1">
                <a:gsLst>
                  <a:gs pos="0">
                    <a:srgbClr val="FFB850"/>
                  </a:gs>
                  <a:gs pos="100000">
                    <a:srgbClr val="FFE0B3"/>
                  </a:gs>
                </a:gsLst>
                <a:lin ang="2700000" scaled="1"/>
                <a:tileRect/>
              </a:gradFill>
            </a:ln>
            <a:effectLst>
              <a:innerShdw blurRad="203200" dist="762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2" name="组合 21"/>
          <p:cNvGrpSpPr/>
          <p:nvPr/>
        </p:nvGrpSpPr>
        <p:grpSpPr>
          <a:xfrm>
            <a:off x="4033930" y="3777558"/>
            <a:ext cx="1078148" cy="1077758"/>
            <a:chOff x="5377873" y="4872771"/>
            <a:chExt cx="1437344" cy="1437343"/>
          </a:xfrm>
        </p:grpSpPr>
        <p:sp>
          <p:nvSpPr>
            <p:cNvPr id="23" name="椭圆 22"/>
            <p:cNvSpPr/>
            <p:nvPr/>
          </p:nvSpPr>
          <p:spPr>
            <a:xfrm>
              <a:off x="5377873" y="4872771"/>
              <a:ext cx="1437344" cy="1437343"/>
            </a:xfrm>
            <a:prstGeom prst="ellipse">
              <a:avLst/>
            </a:prstGeom>
            <a:gradFill>
              <a:gsLst>
                <a:gs pos="0">
                  <a:srgbClr val="00FAD0"/>
                </a:gs>
                <a:gs pos="100000">
                  <a:srgbClr val="00AF92"/>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椭圆 23"/>
            <p:cNvSpPr/>
            <p:nvPr/>
          </p:nvSpPr>
          <p:spPr>
            <a:xfrm>
              <a:off x="5493028" y="4987926"/>
              <a:ext cx="1207034" cy="1207033"/>
            </a:xfrm>
            <a:prstGeom prst="ellipse">
              <a:avLst/>
            </a:prstGeom>
            <a:blipFill>
              <a:blip r:embed="rId4" cstate="print"/>
              <a:stretch>
                <a:fillRect/>
              </a:stretch>
            </a:blipFill>
            <a:ln w="88900">
              <a:gradFill flip="none" rotWithShape="1">
                <a:gsLst>
                  <a:gs pos="0">
                    <a:srgbClr val="00AF92"/>
                  </a:gs>
                  <a:gs pos="100000">
                    <a:srgbClr val="00FAD0"/>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5" name="组合 24"/>
          <p:cNvGrpSpPr/>
          <p:nvPr/>
        </p:nvGrpSpPr>
        <p:grpSpPr>
          <a:xfrm>
            <a:off x="2578888" y="3064575"/>
            <a:ext cx="1078148" cy="1077758"/>
            <a:chOff x="3438068" y="3921907"/>
            <a:chExt cx="1437344" cy="1437343"/>
          </a:xfrm>
        </p:grpSpPr>
        <p:sp>
          <p:nvSpPr>
            <p:cNvPr id="26" name="椭圆 25"/>
            <p:cNvSpPr/>
            <p:nvPr/>
          </p:nvSpPr>
          <p:spPr>
            <a:xfrm>
              <a:off x="3438068" y="3921907"/>
              <a:ext cx="1437344" cy="1437343"/>
            </a:xfrm>
            <a:prstGeom prst="ellipse">
              <a:avLst/>
            </a:prstGeom>
            <a:gradFill>
              <a:gsLst>
                <a:gs pos="0">
                  <a:srgbClr val="F3B7B7"/>
                </a:gs>
                <a:gs pos="100000">
                  <a:srgbClr val="E87071"/>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椭圆 26"/>
            <p:cNvSpPr/>
            <p:nvPr/>
          </p:nvSpPr>
          <p:spPr>
            <a:xfrm>
              <a:off x="3553223" y="4037062"/>
              <a:ext cx="1207034" cy="1207033"/>
            </a:xfrm>
            <a:prstGeom prst="ellipse">
              <a:avLst/>
            </a:prstGeom>
            <a:blipFill>
              <a:blip r:embed="rId5" cstate="print"/>
              <a:stretch>
                <a:fillRect/>
              </a:stretch>
            </a:blipFill>
            <a:ln w="88900">
              <a:gradFill flip="none" rotWithShape="1">
                <a:gsLst>
                  <a:gs pos="0">
                    <a:srgbClr val="E87071"/>
                  </a:gs>
                  <a:gs pos="100000">
                    <a:srgbClr val="F3B7B7"/>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组合 27"/>
          <p:cNvGrpSpPr/>
          <p:nvPr/>
        </p:nvGrpSpPr>
        <p:grpSpPr>
          <a:xfrm>
            <a:off x="5488974" y="3064575"/>
            <a:ext cx="1078148" cy="1077758"/>
            <a:chOff x="7317678" y="3921907"/>
            <a:chExt cx="1437344" cy="1437343"/>
          </a:xfrm>
        </p:grpSpPr>
        <p:sp>
          <p:nvSpPr>
            <p:cNvPr id="29" name="椭圆 28"/>
            <p:cNvSpPr/>
            <p:nvPr/>
          </p:nvSpPr>
          <p:spPr>
            <a:xfrm>
              <a:off x="7317678" y="3921907"/>
              <a:ext cx="1437344" cy="1437343"/>
            </a:xfrm>
            <a:prstGeom prst="ellipse">
              <a:avLst/>
            </a:prstGeom>
            <a:gradFill>
              <a:gsLst>
                <a:gs pos="0">
                  <a:srgbClr val="E4AEC4"/>
                </a:gs>
                <a:gs pos="100000">
                  <a:srgbClr val="C65885"/>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7432833" y="4037062"/>
              <a:ext cx="1207034" cy="1207033"/>
            </a:xfrm>
            <a:prstGeom prst="ellipse">
              <a:avLst/>
            </a:prstGeom>
            <a:blipFill>
              <a:blip r:embed="rId6" cstate="print"/>
              <a:stretch>
                <a:fillRect/>
              </a:stretch>
            </a:blipFill>
            <a:ln w="88900">
              <a:gradFill flip="none" rotWithShape="1">
                <a:gsLst>
                  <a:gs pos="0">
                    <a:srgbClr val="C65885"/>
                  </a:gs>
                  <a:gs pos="100000">
                    <a:srgbClr val="E4AEC4"/>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1" name="组合 30"/>
          <p:cNvGrpSpPr/>
          <p:nvPr/>
        </p:nvGrpSpPr>
        <p:grpSpPr>
          <a:xfrm>
            <a:off x="4033930" y="957700"/>
            <a:ext cx="1078148" cy="1077758"/>
            <a:chOff x="5377873" y="1112090"/>
            <a:chExt cx="1437344" cy="1437343"/>
          </a:xfrm>
        </p:grpSpPr>
        <p:sp>
          <p:nvSpPr>
            <p:cNvPr id="32" name="椭圆 31"/>
            <p:cNvSpPr/>
            <p:nvPr/>
          </p:nvSpPr>
          <p:spPr>
            <a:xfrm>
              <a:off x="5377873" y="1112090"/>
              <a:ext cx="1437344" cy="1437343"/>
            </a:xfrm>
            <a:prstGeom prst="ellipse">
              <a:avLst/>
            </a:prstGeom>
            <a:gradFill>
              <a:gsLst>
                <a:gs pos="0">
                  <a:srgbClr val="1EE9FE"/>
                </a:gs>
                <a:gs pos="100000">
                  <a:srgbClr val="01ACBE"/>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5493028" y="1227245"/>
              <a:ext cx="1207034" cy="1207033"/>
            </a:xfrm>
            <a:prstGeom prst="ellipse">
              <a:avLst/>
            </a:prstGeom>
            <a:blipFill>
              <a:blip r:embed="rId7" cstate="print"/>
              <a:stretch>
                <a:fillRect/>
              </a:stretch>
            </a:blipFill>
            <a:ln w="88900">
              <a:gradFill flip="none" rotWithShape="1">
                <a:gsLst>
                  <a:gs pos="0">
                    <a:srgbClr val="01ACBE"/>
                  </a:gs>
                  <a:gs pos="100000">
                    <a:srgbClr val="1EE9FE"/>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4" name="组合 33"/>
          <p:cNvGrpSpPr/>
          <p:nvPr/>
        </p:nvGrpSpPr>
        <p:grpSpPr>
          <a:xfrm>
            <a:off x="1123353" y="2339476"/>
            <a:ext cx="1078148" cy="1077758"/>
            <a:chOff x="1497608" y="2954884"/>
            <a:chExt cx="1437344" cy="1437343"/>
          </a:xfrm>
        </p:grpSpPr>
        <p:sp>
          <p:nvSpPr>
            <p:cNvPr id="35" name="椭圆 34"/>
            <p:cNvSpPr/>
            <p:nvPr/>
          </p:nvSpPr>
          <p:spPr>
            <a:xfrm>
              <a:off x="1497608" y="2954884"/>
              <a:ext cx="1437344" cy="1437343"/>
            </a:xfrm>
            <a:prstGeom prst="ellipse">
              <a:avLst/>
            </a:prstGeom>
            <a:gradFill>
              <a:gsLst>
                <a:gs pos="0">
                  <a:srgbClr val="1EE9FE"/>
                </a:gs>
                <a:gs pos="100000">
                  <a:srgbClr val="01ACBE"/>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1612763" y="3070039"/>
              <a:ext cx="1207034" cy="1207033"/>
            </a:xfrm>
            <a:prstGeom prst="ellipse">
              <a:avLst/>
            </a:prstGeom>
            <a:blipFill>
              <a:blip r:embed="rId8" cstate="print"/>
              <a:stretch>
                <a:fillRect/>
              </a:stretch>
            </a:blipFill>
            <a:ln w="88900">
              <a:gradFill flip="none" rotWithShape="1">
                <a:gsLst>
                  <a:gs pos="0">
                    <a:srgbClr val="01ACBE"/>
                  </a:gs>
                  <a:gs pos="100000">
                    <a:srgbClr val="1EE9FE"/>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组合 36"/>
          <p:cNvGrpSpPr/>
          <p:nvPr/>
        </p:nvGrpSpPr>
        <p:grpSpPr>
          <a:xfrm>
            <a:off x="6950686" y="2319817"/>
            <a:ext cx="1078148" cy="1077758"/>
            <a:chOff x="9266374" y="2928667"/>
            <a:chExt cx="1437344" cy="1437343"/>
          </a:xfrm>
        </p:grpSpPr>
        <p:sp>
          <p:nvSpPr>
            <p:cNvPr id="38" name="椭圆 37"/>
            <p:cNvSpPr/>
            <p:nvPr/>
          </p:nvSpPr>
          <p:spPr>
            <a:xfrm>
              <a:off x="9266374" y="2928667"/>
              <a:ext cx="1437344" cy="1437343"/>
            </a:xfrm>
            <a:prstGeom prst="ellipse">
              <a:avLst/>
            </a:prstGeom>
            <a:gradFill>
              <a:gsLst>
                <a:gs pos="0">
                  <a:srgbClr val="1EE9FE"/>
                </a:gs>
                <a:gs pos="100000">
                  <a:srgbClr val="01ACBE"/>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椭圆 38"/>
            <p:cNvSpPr/>
            <p:nvPr/>
          </p:nvSpPr>
          <p:spPr>
            <a:xfrm>
              <a:off x="9381529" y="3043822"/>
              <a:ext cx="1207034" cy="1207033"/>
            </a:xfrm>
            <a:prstGeom prst="ellipse">
              <a:avLst/>
            </a:prstGeom>
            <a:blipFill>
              <a:blip r:embed="rId9" cstate="print"/>
              <a:stretch>
                <a:fillRect/>
              </a:stretch>
            </a:blipFill>
            <a:ln w="88900">
              <a:gradFill flip="none" rotWithShape="1">
                <a:gsLst>
                  <a:gs pos="0">
                    <a:srgbClr val="01ACBE"/>
                  </a:gs>
                  <a:gs pos="100000">
                    <a:srgbClr val="1EE9FE"/>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0" name="组合 39"/>
          <p:cNvGrpSpPr/>
          <p:nvPr/>
        </p:nvGrpSpPr>
        <p:grpSpPr>
          <a:xfrm>
            <a:off x="3857943" y="2191705"/>
            <a:ext cx="1430122" cy="1580284"/>
            <a:chOff x="5143254" y="2757811"/>
            <a:chExt cx="1906581" cy="2107533"/>
          </a:xfrm>
        </p:grpSpPr>
        <p:grpSp>
          <p:nvGrpSpPr>
            <p:cNvPr id="41" name="组合 40"/>
            <p:cNvGrpSpPr/>
            <p:nvPr/>
          </p:nvGrpSpPr>
          <p:grpSpPr>
            <a:xfrm>
              <a:off x="5143254" y="2757811"/>
              <a:ext cx="1906581" cy="1906581"/>
              <a:chOff x="5252983" y="2687581"/>
              <a:chExt cx="1686033" cy="1686033"/>
            </a:xfrm>
          </p:grpSpPr>
          <p:sp>
            <p:nvSpPr>
              <p:cNvPr id="53" name="椭圆 52"/>
              <p:cNvSpPr/>
              <p:nvPr/>
            </p:nvSpPr>
            <p:spPr>
              <a:xfrm>
                <a:off x="5252983" y="2687581"/>
                <a:ext cx="1686033" cy="1686033"/>
              </a:xfrm>
              <a:prstGeom prst="ellipse">
                <a:avLst/>
              </a:prstGeom>
              <a:gradFill>
                <a:gsLst>
                  <a:gs pos="0">
                    <a:schemeClr val="bg1"/>
                  </a:gs>
                  <a:gs pos="100000">
                    <a:srgbClr val="B4B4B4"/>
                  </a:gs>
                </a:gsLst>
                <a:lin ang="2700000" scaled="1"/>
              </a:gradFill>
              <a:ln>
                <a:noFill/>
              </a:ln>
              <a:effectLst>
                <a:outerShdw blurRad="3937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5484813" y="2919411"/>
                <a:ext cx="1222374" cy="1222374"/>
              </a:xfrm>
              <a:prstGeom prst="ellipse">
                <a:avLst/>
              </a:prstGeom>
              <a:gradFill>
                <a:gsLst>
                  <a:gs pos="100000">
                    <a:schemeClr val="bg1">
                      <a:lumMod val="89000"/>
                    </a:schemeClr>
                  </a:gs>
                  <a:gs pos="0">
                    <a:schemeClr val="bg1">
                      <a:lumMod val="100000"/>
                    </a:schemeClr>
                  </a:gs>
                </a:gsLst>
                <a:lin ang="2700000" scaled="1"/>
              </a:gradFill>
              <a:ln w="120650">
                <a:gradFill flip="none" rotWithShape="1">
                  <a:gsLst>
                    <a:gs pos="0">
                      <a:srgbClr val="B6B6B6"/>
                    </a:gs>
                    <a:gs pos="100000">
                      <a:schemeClr val="bg1">
                        <a:lumMod val="83000"/>
                        <a:lumOff val="17000"/>
                      </a:schemeClr>
                    </a:gs>
                  </a:gsLst>
                  <a:lin ang="2700000" scaled="1"/>
                  <a:tileRect/>
                </a:gradFill>
              </a:ln>
              <a:effectLst>
                <a:innerShdw blurRad="254000" dist="88900" dir="135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2" name="Group 35"/>
            <p:cNvGrpSpPr>
              <a:grpSpLocks noChangeAspect="1"/>
            </p:cNvGrpSpPr>
            <p:nvPr/>
          </p:nvGrpSpPr>
          <p:grpSpPr bwMode="auto">
            <a:xfrm>
              <a:off x="5657986" y="3249057"/>
              <a:ext cx="899385" cy="872131"/>
              <a:chOff x="3477" y="1809"/>
              <a:chExt cx="726" cy="704"/>
            </a:xfrm>
            <a:noFill/>
          </p:grpSpPr>
          <p:sp>
            <p:nvSpPr>
              <p:cNvPr id="44"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3" name="文本框 29"/>
            <p:cNvSpPr txBox="1"/>
            <p:nvPr/>
          </p:nvSpPr>
          <p:spPr>
            <a:xfrm>
              <a:off x="5687088" y="3387674"/>
              <a:ext cx="790352" cy="1477670"/>
            </a:xfrm>
            <a:prstGeom prst="rect">
              <a:avLst/>
            </a:prstGeom>
            <a:noFill/>
          </p:spPr>
          <p:txBody>
            <a:bodyPr wrap="square" rtlCol="0">
              <a:spAutoFit/>
            </a:bodyPr>
            <a:lstStyle/>
            <a:p>
              <a:pPr algn="ctr"/>
              <a:r>
                <a:rPr lang="zh-CN" altLang="en-US" sz="1650" b="1" dirty="0">
                  <a:solidFill>
                    <a:schemeClr val="accent5"/>
                  </a:solidFill>
                  <a:latin typeface="微软雅黑" panose="020B0503020204020204" pitchFamily="34" charset="-122"/>
                  <a:ea typeface="微软雅黑" panose="020B0503020204020204" pitchFamily="34" charset="-122"/>
                </a:rPr>
                <a:t>主要</a:t>
              </a:r>
              <a:endParaRPr lang="en-US" altLang="zh-CN" sz="1650" b="1" dirty="0">
                <a:solidFill>
                  <a:schemeClr val="accent5"/>
                </a:solidFill>
                <a:latin typeface="微软雅黑" panose="020B0503020204020204" pitchFamily="34" charset="-122"/>
                <a:ea typeface="微软雅黑" panose="020B0503020204020204" pitchFamily="34" charset="-122"/>
              </a:endParaRPr>
            </a:p>
            <a:p>
              <a:pPr algn="ctr"/>
              <a:r>
                <a:rPr lang="zh-CN" altLang="en-US" sz="1650" b="1" dirty="0">
                  <a:solidFill>
                    <a:schemeClr val="accent5"/>
                  </a:solidFill>
                  <a:latin typeface="微软雅黑" panose="020B0503020204020204" pitchFamily="34" charset="-122"/>
                  <a:ea typeface="微软雅黑" panose="020B0503020204020204" pitchFamily="34" charset="-122"/>
                </a:rPr>
                <a:t>产品</a:t>
              </a:r>
            </a:p>
          </p:txBody>
        </p:sp>
      </p:grpSp>
      <p:grpSp>
        <p:nvGrpSpPr>
          <p:cNvPr id="55" name="组合 54"/>
          <p:cNvGrpSpPr/>
          <p:nvPr/>
        </p:nvGrpSpPr>
        <p:grpSpPr>
          <a:xfrm>
            <a:off x="1149483" y="3567375"/>
            <a:ext cx="1267376" cy="1072142"/>
            <a:chOff x="1532445" y="4430260"/>
            <a:chExt cx="1689614" cy="1429854"/>
          </a:xfrm>
        </p:grpSpPr>
        <p:sp>
          <p:nvSpPr>
            <p:cNvPr id="56" name="文本框 38"/>
            <p:cNvSpPr txBox="1"/>
            <p:nvPr/>
          </p:nvSpPr>
          <p:spPr>
            <a:xfrm>
              <a:off x="1748262" y="4430260"/>
              <a:ext cx="1277281" cy="430986"/>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添加标题</a:t>
              </a:r>
            </a:p>
          </p:txBody>
        </p:sp>
        <p:sp>
          <p:nvSpPr>
            <p:cNvPr id="57" name="矩形 47"/>
            <p:cNvSpPr>
              <a:spLocks noChangeArrowheads="1"/>
            </p:cNvSpPr>
            <p:nvPr/>
          </p:nvSpPr>
          <p:spPr bwMode="auto">
            <a:xfrm>
              <a:off x="1532445" y="4830370"/>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58" name="组合 57"/>
          <p:cNvGrpSpPr/>
          <p:nvPr/>
        </p:nvGrpSpPr>
        <p:grpSpPr>
          <a:xfrm>
            <a:off x="6758843" y="3627549"/>
            <a:ext cx="1267376" cy="1072141"/>
            <a:chOff x="9010618" y="4672716"/>
            <a:chExt cx="1689614" cy="1429853"/>
          </a:xfrm>
        </p:grpSpPr>
        <p:sp>
          <p:nvSpPr>
            <p:cNvPr id="59" name="文本框 27"/>
            <p:cNvSpPr txBox="1"/>
            <p:nvPr/>
          </p:nvSpPr>
          <p:spPr>
            <a:xfrm>
              <a:off x="9206956" y="4672716"/>
              <a:ext cx="1277281" cy="430987"/>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添加标题</a:t>
              </a:r>
            </a:p>
          </p:txBody>
        </p:sp>
        <p:sp>
          <p:nvSpPr>
            <p:cNvPr id="60" name="矩形 47"/>
            <p:cNvSpPr>
              <a:spLocks noChangeArrowheads="1"/>
            </p:cNvSpPr>
            <p:nvPr/>
          </p:nvSpPr>
          <p:spPr bwMode="auto">
            <a:xfrm>
              <a:off x="9010618" y="5072825"/>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61" name="组合 60"/>
          <p:cNvGrpSpPr/>
          <p:nvPr/>
        </p:nvGrpSpPr>
        <p:grpSpPr>
          <a:xfrm>
            <a:off x="6747945" y="1062717"/>
            <a:ext cx="1267376" cy="1072141"/>
            <a:chOff x="8996089" y="1252146"/>
            <a:chExt cx="1689614" cy="1429853"/>
          </a:xfrm>
        </p:grpSpPr>
        <p:sp>
          <p:nvSpPr>
            <p:cNvPr id="62" name="文本框 29"/>
            <p:cNvSpPr txBox="1"/>
            <p:nvPr/>
          </p:nvSpPr>
          <p:spPr>
            <a:xfrm>
              <a:off x="8996089" y="1252146"/>
              <a:ext cx="1277281" cy="430987"/>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添加标题</a:t>
              </a:r>
            </a:p>
          </p:txBody>
        </p:sp>
        <p:sp>
          <p:nvSpPr>
            <p:cNvPr id="63" name="矩形 47"/>
            <p:cNvSpPr>
              <a:spLocks noChangeArrowheads="1"/>
            </p:cNvSpPr>
            <p:nvPr/>
          </p:nvSpPr>
          <p:spPr bwMode="auto">
            <a:xfrm>
              <a:off x="8996089" y="1652255"/>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64" name="组合 63"/>
          <p:cNvGrpSpPr/>
          <p:nvPr/>
        </p:nvGrpSpPr>
        <p:grpSpPr>
          <a:xfrm>
            <a:off x="1167863" y="1139806"/>
            <a:ext cx="1267376" cy="1072140"/>
            <a:chOff x="1556948" y="1354953"/>
            <a:chExt cx="1689614" cy="1429852"/>
          </a:xfrm>
        </p:grpSpPr>
        <p:sp>
          <p:nvSpPr>
            <p:cNvPr id="65" name="文本框 41"/>
            <p:cNvSpPr txBox="1"/>
            <p:nvPr/>
          </p:nvSpPr>
          <p:spPr>
            <a:xfrm>
              <a:off x="1758256" y="1354953"/>
              <a:ext cx="1277281" cy="430987"/>
            </a:xfrm>
            <a:prstGeom prst="rect">
              <a:avLst/>
            </a:prstGeom>
            <a:noFill/>
          </p:spPr>
          <p:txBody>
            <a:bodyPr wrap="square" rtlCol="0">
              <a:spAutoFit/>
            </a:bodyPr>
            <a:lstStyle/>
            <a:p>
              <a:r>
                <a:rPr lang="zh-CN" altLang="en-US" sz="1500" dirty="0">
                  <a:solidFill>
                    <a:srgbClr val="663A77"/>
                  </a:solidFill>
                  <a:latin typeface="微软雅黑" panose="020B0503020204020204" pitchFamily="34" charset="-122"/>
                  <a:ea typeface="微软雅黑" panose="020B0503020204020204" pitchFamily="34" charset="-122"/>
                </a:rPr>
                <a:t>添加标题</a:t>
              </a:r>
            </a:p>
          </p:txBody>
        </p:sp>
        <p:sp>
          <p:nvSpPr>
            <p:cNvPr id="66" name="矩形 47"/>
            <p:cNvSpPr>
              <a:spLocks noChangeArrowheads="1"/>
            </p:cNvSpPr>
            <p:nvPr/>
          </p:nvSpPr>
          <p:spPr bwMode="auto">
            <a:xfrm>
              <a:off x="1556948" y="1755061"/>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9185237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16" presetClass="entr" presetSubtype="2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16" presetClass="entr" presetSubtype="21"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inVertical)">
                                          <p:cBhvr>
                                            <p:cTn id="46" dur="500"/>
                                            <p:tgtEl>
                                              <p:spTgt spid="12"/>
                                            </p:tgtEl>
                                          </p:cBhvr>
                                        </p:animEffect>
                                      </p:childTnLst>
                                    </p:cTn>
                                  </p:par>
                                  <p:par>
                                    <p:cTn id="47" presetID="16" presetClass="entr" presetSubtype="2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100" fill="hold"/>
                                            <p:tgtEl>
                                              <p:spTgt spid="40"/>
                                            </p:tgtEl>
                                            <p:attrNameLst>
                                              <p:attrName>ppt_w</p:attrName>
                                            </p:attrNameLst>
                                          </p:cBhvr>
                                          <p:tavLst>
                                            <p:tav tm="0">
                                              <p:val>
                                                <p:fltVal val="0"/>
                                              </p:val>
                                            </p:tav>
                                            <p:tav tm="100000">
                                              <p:val>
                                                <p:strVal val="#ppt_w"/>
                                              </p:val>
                                            </p:tav>
                                          </p:tavLst>
                                        </p:anim>
                                        <p:anim calcmode="lin" valueType="num">
                                          <p:cBhvr>
                                            <p:cTn id="54" dur="100" fill="hold"/>
                                            <p:tgtEl>
                                              <p:spTgt spid="40"/>
                                            </p:tgtEl>
                                            <p:attrNameLst>
                                              <p:attrName>ppt_h</p:attrName>
                                            </p:attrNameLst>
                                          </p:cBhvr>
                                          <p:tavLst>
                                            <p:tav tm="0">
                                              <p:val>
                                                <p:fltVal val="0"/>
                                              </p:val>
                                            </p:tav>
                                            <p:tav tm="100000">
                                              <p:val>
                                                <p:strVal val="#ppt_h"/>
                                              </p:val>
                                            </p:tav>
                                          </p:tavLst>
                                        </p:anim>
                                        <p:animEffect transition="in" filter="fade">
                                          <p:cBhvr>
                                            <p:cTn id="55" dur="100"/>
                                            <p:tgtEl>
                                              <p:spTgt spid="40"/>
                                            </p:tgtEl>
                                          </p:cBhvr>
                                        </p:animEffect>
                                      </p:childTnLst>
                                    </p:cTn>
                                  </p:par>
                                  <p:par>
                                    <p:cTn id="56" presetID="6" presetClass="emph" presetSubtype="0" fill="hold" nodeType="withEffect">
                                      <p:stCondLst>
                                        <p:cond delay="100"/>
                                      </p:stCondLst>
                                      <p:childTnLst>
                                        <p:animScale>
                                          <p:cBhvr>
                                            <p:cTn id="57" dur="100" fill="hold"/>
                                            <p:tgtEl>
                                              <p:spTgt spid="40"/>
                                            </p:tgtEl>
                                          </p:cBhvr>
                                          <p:by x="110000" y="110000"/>
                                        </p:animScale>
                                      </p:childTnLst>
                                    </p:cTn>
                                  </p:par>
                                  <p:par>
                                    <p:cTn id="58" presetID="6" presetClass="emph" presetSubtype="0" fill="hold" nodeType="withEffect">
                                      <p:stCondLst>
                                        <p:cond delay="200"/>
                                      </p:stCondLst>
                                      <p:childTnLst>
                                        <p:animScale>
                                          <p:cBhvr>
                                            <p:cTn id="59" dur="200" fill="hold"/>
                                            <p:tgtEl>
                                              <p:spTgt spid="40"/>
                                            </p:tgtEl>
                                          </p:cBhvr>
                                          <p:by x="90000" y="90000"/>
                                        </p:animScale>
                                      </p:childTnLst>
                                    </p:cTn>
                                  </p:par>
                                  <p:par>
                                    <p:cTn id="60" presetID="6" presetClass="emph" presetSubtype="0" fill="hold" nodeType="withEffect">
                                      <p:stCondLst>
                                        <p:cond delay="400"/>
                                      </p:stCondLst>
                                      <p:childTnLst>
                                        <p:animScale>
                                          <p:cBhvr>
                                            <p:cTn id="61" dur="100" fill="hold"/>
                                            <p:tgtEl>
                                              <p:spTgt spid="40"/>
                                            </p:tgtEl>
                                          </p:cBhvr>
                                          <p:by x="105000" y="105000"/>
                                        </p:animScale>
                                      </p:childTnLst>
                                    </p:cTn>
                                  </p:par>
                                  <p:par>
                                    <p:cTn id="62" presetID="6" presetClass="emph" presetSubtype="0" fill="hold" nodeType="withEffect">
                                      <p:stCondLst>
                                        <p:cond delay="500"/>
                                      </p:stCondLst>
                                      <p:childTnLst>
                                        <p:animScale>
                                          <p:cBhvr>
                                            <p:cTn id="63" dur="200" fill="hold"/>
                                            <p:tgtEl>
                                              <p:spTgt spid="40"/>
                                            </p:tgtEl>
                                          </p:cBhvr>
                                          <p:by x="95000" y="95000"/>
                                        </p:animScale>
                                      </p:childTnLst>
                                    </p:cTn>
                                  </p:par>
                                </p:childTnLst>
                              </p:cTn>
                            </p:par>
                            <p:par>
                              <p:cTn id="64" fill="hold">
                                <p:stCondLst>
                                  <p:cond delay="1200"/>
                                </p:stCondLst>
                                <p:childTnLst>
                                  <p:par>
                                    <p:cTn id="65" presetID="2" presetClass="entr" presetSubtype="2"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6" presetClass="emph" presetSubtype="0" fill="hold" nodeType="withEffect">
                                      <p:stCondLst>
                                        <p:cond delay="0"/>
                                      </p:stCondLst>
                                      <p:childTnLst>
                                        <p:animScale>
                                          <p:cBhvr>
                                            <p:cTn id="70" dur="10" fill="hold"/>
                                            <p:tgtEl>
                                              <p:spTgt spid="34"/>
                                            </p:tgtEl>
                                          </p:cBhvr>
                                          <p:by x="100000" y="2000"/>
                                        </p:animScale>
                                      </p:childTnLst>
                                    </p:cTn>
                                  </p:par>
                                  <p:par>
                                    <p:cTn id="71" presetID="6" presetClass="emph" presetSubtype="0" fill="hold" nodeType="withEffect">
                                      <p:stCondLst>
                                        <p:cond delay="750"/>
                                      </p:stCondLst>
                                      <p:childTnLst>
                                        <p:animScale>
                                          <p:cBhvr>
                                            <p:cTn id="72" dur="500" fill="hold"/>
                                            <p:tgtEl>
                                              <p:spTgt spid="34"/>
                                            </p:tgtEl>
                                          </p:cBhvr>
                                          <p:by x="100000" y="5000000"/>
                                        </p:animScale>
                                      </p:childTnLst>
                                    </p:cTn>
                                  </p:par>
                                  <p:par>
                                    <p:cTn id="73" presetID="2" presetClass="entr" presetSubtype="2" fill="hold"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6" presetClass="emph" presetSubtype="0" fill="hold" nodeType="withEffect">
                                      <p:stCondLst>
                                        <p:cond delay="0"/>
                                      </p:stCondLst>
                                      <p:childTnLst>
                                        <p:animScale>
                                          <p:cBhvr>
                                            <p:cTn id="78" dur="10" fill="hold"/>
                                            <p:tgtEl>
                                              <p:spTgt spid="19"/>
                                            </p:tgtEl>
                                          </p:cBhvr>
                                          <p:by x="100000" y="2000"/>
                                        </p:animScale>
                                      </p:childTnLst>
                                    </p:cTn>
                                  </p:par>
                                  <p:par>
                                    <p:cTn id="79" presetID="6" presetClass="emph" presetSubtype="0" fill="hold" nodeType="withEffect">
                                      <p:stCondLst>
                                        <p:cond delay="750"/>
                                      </p:stCondLst>
                                      <p:childTnLst>
                                        <p:animScale>
                                          <p:cBhvr>
                                            <p:cTn id="80" dur="500" fill="hold"/>
                                            <p:tgtEl>
                                              <p:spTgt spid="19"/>
                                            </p:tgtEl>
                                          </p:cBhvr>
                                          <p:by x="100000" y="5000000"/>
                                        </p:animScale>
                                      </p:childTnLst>
                                    </p:cTn>
                                  </p:par>
                                  <p:par>
                                    <p:cTn id="81" presetID="2" presetClass="entr" presetSubtype="2" fill="hold" nodeType="withEffect">
                                      <p:stCondLst>
                                        <p:cond delay="25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1+#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par>
                                    <p:cTn id="85" presetID="6" presetClass="emph" presetSubtype="0" fill="hold" nodeType="withEffect">
                                      <p:stCondLst>
                                        <p:cond delay="0"/>
                                      </p:stCondLst>
                                      <p:childTnLst>
                                        <p:animScale>
                                          <p:cBhvr>
                                            <p:cTn id="86" dur="10" fill="hold"/>
                                            <p:tgtEl>
                                              <p:spTgt spid="25"/>
                                            </p:tgtEl>
                                          </p:cBhvr>
                                          <p:by x="100000" y="2000"/>
                                        </p:animScale>
                                      </p:childTnLst>
                                    </p:cTn>
                                  </p:par>
                                  <p:par>
                                    <p:cTn id="87" presetID="6" presetClass="emph" presetSubtype="0" fill="hold" nodeType="withEffect">
                                      <p:stCondLst>
                                        <p:cond delay="750"/>
                                      </p:stCondLst>
                                      <p:childTnLst>
                                        <p:animScale>
                                          <p:cBhvr>
                                            <p:cTn id="88" dur="500" fill="hold"/>
                                            <p:tgtEl>
                                              <p:spTgt spid="25"/>
                                            </p:tgtEl>
                                          </p:cBhvr>
                                          <p:by x="100000" y="5000000"/>
                                        </p:animScale>
                                      </p:childTnLst>
                                    </p:cTn>
                                  </p:par>
                                  <p:par>
                                    <p:cTn id="89" presetID="2" presetClass="entr" presetSubtype="2" fill="hold" nodeType="withEffect">
                                      <p:stCondLst>
                                        <p:cond delay="25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1+#ppt_w/2"/>
                                              </p:val>
                                            </p:tav>
                                            <p:tav tm="100000">
                                              <p:val>
                                                <p:strVal val="#ppt_x"/>
                                              </p:val>
                                            </p:tav>
                                          </p:tavLst>
                                        </p:anim>
                                        <p:anim calcmode="lin" valueType="num">
                                          <p:cBhvr additive="base">
                                            <p:cTn id="92" dur="500" fill="hold"/>
                                            <p:tgtEl>
                                              <p:spTgt spid="31"/>
                                            </p:tgtEl>
                                            <p:attrNameLst>
                                              <p:attrName>ppt_y</p:attrName>
                                            </p:attrNameLst>
                                          </p:cBhvr>
                                          <p:tavLst>
                                            <p:tav tm="0">
                                              <p:val>
                                                <p:strVal val="#ppt_y"/>
                                              </p:val>
                                            </p:tav>
                                            <p:tav tm="100000">
                                              <p:val>
                                                <p:strVal val="#ppt_y"/>
                                              </p:val>
                                            </p:tav>
                                          </p:tavLst>
                                        </p:anim>
                                      </p:childTnLst>
                                    </p:cTn>
                                  </p:par>
                                  <p:par>
                                    <p:cTn id="93" presetID="6" presetClass="emph" presetSubtype="0" fill="hold" nodeType="withEffect">
                                      <p:stCondLst>
                                        <p:cond delay="0"/>
                                      </p:stCondLst>
                                      <p:childTnLst>
                                        <p:animScale>
                                          <p:cBhvr>
                                            <p:cTn id="94" dur="10" fill="hold"/>
                                            <p:tgtEl>
                                              <p:spTgt spid="31"/>
                                            </p:tgtEl>
                                          </p:cBhvr>
                                          <p:by x="100000" y="2000"/>
                                        </p:animScale>
                                      </p:childTnLst>
                                    </p:cTn>
                                  </p:par>
                                  <p:par>
                                    <p:cTn id="95" presetID="6" presetClass="emph" presetSubtype="0" fill="hold" nodeType="withEffect">
                                      <p:stCondLst>
                                        <p:cond delay="750"/>
                                      </p:stCondLst>
                                      <p:childTnLst>
                                        <p:animScale>
                                          <p:cBhvr>
                                            <p:cTn id="96" dur="500" fill="hold"/>
                                            <p:tgtEl>
                                              <p:spTgt spid="31"/>
                                            </p:tgtEl>
                                          </p:cBhvr>
                                          <p:by x="100000" y="5000000"/>
                                        </p:animScale>
                                      </p:childTnLst>
                                    </p:cTn>
                                  </p:par>
                                  <p:par>
                                    <p:cTn id="97" presetID="2" presetClass="entr" presetSubtype="2" fill="hold" nodeType="withEffect">
                                      <p:stCondLst>
                                        <p:cond delay="25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1+#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6" presetClass="emph" presetSubtype="0" fill="hold" nodeType="withEffect">
                                      <p:stCondLst>
                                        <p:cond delay="0"/>
                                      </p:stCondLst>
                                      <p:childTnLst>
                                        <p:animScale>
                                          <p:cBhvr>
                                            <p:cTn id="102" dur="10" fill="hold"/>
                                            <p:tgtEl>
                                              <p:spTgt spid="22"/>
                                            </p:tgtEl>
                                          </p:cBhvr>
                                          <p:by x="100000" y="2000"/>
                                        </p:animScale>
                                      </p:childTnLst>
                                    </p:cTn>
                                  </p:par>
                                  <p:par>
                                    <p:cTn id="103" presetID="6" presetClass="emph" presetSubtype="0" fill="hold" nodeType="withEffect">
                                      <p:stCondLst>
                                        <p:cond delay="750"/>
                                      </p:stCondLst>
                                      <p:childTnLst>
                                        <p:animScale>
                                          <p:cBhvr>
                                            <p:cTn id="104" dur="500" fill="hold"/>
                                            <p:tgtEl>
                                              <p:spTgt spid="22"/>
                                            </p:tgtEl>
                                          </p:cBhvr>
                                          <p:by x="100000" y="5000000"/>
                                        </p:animScale>
                                      </p:childTnLst>
                                    </p:cTn>
                                  </p:par>
                                  <p:par>
                                    <p:cTn id="105" presetID="2" presetClass="entr" presetSubtype="2" fill="hold" nodeType="withEffect">
                                      <p:stCondLst>
                                        <p:cond delay="25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1+#ppt_w/2"/>
                                              </p:val>
                                            </p:tav>
                                            <p:tav tm="100000">
                                              <p:val>
                                                <p:strVal val="#ppt_x"/>
                                              </p:val>
                                            </p:tav>
                                          </p:tavLst>
                                        </p:anim>
                                        <p:anim calcmode="lin" valueType="num">
                                          <p:cBhvr additive="base">
                                            <p:cTn id="108" dur="500" fill="hold"/>
                                            <p:tgtEl>
                                              <p:spTgt spid="16"/>
                                            </p:tgtEl>
                                            <p:attrNameLst>
                                              <p:attrName>ppt_y</p:attrName>
                                            </p:attrNameLst>
                                          </p:cBhvr>
                                          <p:tavLst>
                                            <p:tav tm="0">
                                              <p:val>
                                                <p:strVal val="#ppt_y"/>
                                              </p:val>
                                            </p:tav>
                                            <p:tav tm="100000">
                                              <p:val>
                                                <p:strVal val="#ppt_y"/>
                                              </p:val>
                                            </p:tav>
                                          </p:tavLst>
                                        </p:anim>
                                      </p:childTnLst>
                                    </p:cTn>
                                  </p:par>
                                  <p:par>
                                    <p:cTn id="109" presetID="6" presetClass="emph" presetSubtype="0" fill="hold" nodeType="withEffect">
                                      <p:stCondLst>
                                        <p:cond delay="0"/>
                                      </p:stCondLst>
                                      <p:childTnLst>
                                        <p:animScale>
                                          <p:cBhvr>
                                            <p:cTn id="110" dur="10" fill="hold"/>
                                            <p:tgtEl>
                                              <p:spTgt spid="16"/>
                                            </p:tgtEl>
                                          </p:cBhvr>
                                          <p:by x="100000" y="2000"/>
                                        </p:animScale>
                                      </p:childTnLst>
                                    </p:cTn>
                                  </p:par>
                                  <p:par>
                                    <p:cTn id="111" presetID="6" presetClass="emph" presetSubtype="0" fill="hold" nodeType="withEffect">
                                      <p:stCondLst>
                                        <p:cond delay="750"/>
                                      </p:stCondLst>
                                      <p:childTnLst>
                                        <p:animScale>
                                          <p:cBhvr>
                                            <p:cTn id="112" dur="500" fill="hold"/>
                                            <p:tgtEl>
                                              <p:spTgt spid="16"/>
                                            </p:tgtEl>
                                          </p:cBhvr>
                                          <p:by x="100000" y="5000000"/>
                                        </p:animScale>
                                      </p:childTnLst>
                                    </p:cTn>
                                  </p:par>
                                  <p:par>
                                    <p:cTn id="113" presetID="2" presetClass="entr" presetSubtype="2" fill="hold" nodeType="withEffect">
                                      <p:stCondLst>
                                        <p:cond delay="25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fill="hold"/>
                                            <p:tgtEl>
                                              <p:spTgt spid="28"/>
                                            </p:tgtEl>
                                            <p:attrNameLst>
                                              <p:attrName>ppt_x</p:attrName>
                                            </p:attrNameLst>
                                          </p:cBhvr>
                                          <p:tavLst>
                                            <p:tav tm="0">
                                              <p:val>
                                                <p:strVal val="1+#ppt_w/2"/>
                                              </p:val>
                                            </p:tav>
                                            <p:tav tm="100000">
                                              <p:val>
                                                <p:strVal val="#ppt_x"/>
                                              </p:val>
                                            </p:tav>
                                          </p:tavLst>
                                        </p:anim>
                                        <p:anim calcmode="lin" valueType="num">
                                          <p:cBhvr additive="base">
                                            <p:cTn id="116" dur="500" fill="hold"/>
                                            <p:tgtEl>
                                              <p:spTgt spid="28"/>
                                            </p:tgtEl>
                                            <p:attrNameLst>
                                              <p:attrName>ppt_y</p:attrName>
                                            </p:attrNameLst>
                                          </p:cBhvr>
                                          <p:tavLst>
                                            <p:tav tm="0">
                                              <p:val>
                                                <p:strVal val="#ppt_y"/>
                                              </p:val>
                                            </p:tav>
                                            <p:tav tm="100000">
                                              <p:val>
                                                <p:strVal val="#ppt_y"/>
                                              </p:val>
                                            </p:tav>
                                          </p:tavLst>
                                        </p:anim>
                                      </p:childTnLst>
                                    </p:cTn>
                                  </p:par>
                                  <p:par>
                                    <p:cTn id="117" presetID="6" presetClass="emph" presetSubtype="0" fill="hold" nodeType="withEffect">
                                      <p:stCondLst>
                                        <p:cond delay="0"/>
                                      </p:stCondLst>
                                      <p:childTnLst>
                                        <p:animScale>
                                          <p:cBhvr>
                                            <p:cTn id="118" dur="10" fill="hold"/>
                                            <p:tgtEl>
                                              <p:spTgt spid="28"/>
                                            </p:tgtEl>
                                          </p:cBhvr>
                                          <p:by x="100000" y="2000"/>
                                        </p:animScale>
                                      </p:childTnLst>
                                    </p:cTn>
                                  </p:par>
                                  <p:par>
                                    <p:cTn id="119" presetID="6" presetClass="emph" presetSubtype="0" fill="hold" nodeType="withEffect">
                                      <p:stCondLst>
                                        <p:cond delay="750"/>
                                      </p:stCondLst>
                                      <p:childTnLst>
                                        <p:animScale>
                                          <p:cBhvr>
                                            <p:cTn id="120" dur="500" fill="hold"/>
                                            <p:tgtEl>
                                              <p:spTgt spid="28"/>
                                            </p:tgtEl>
                                          </p:cBhvr>
                                          <p:by x="100000" y="5000000"/>
                                        </p:animScale>
                                      </p:childTnLst>
                                    </p:cTn>
                                  </p:par>
                                  <p:par>
                                    <p:cTn id="121" presetID="2" presetClass="entr" presetSubtype="2" fill="hold" nodeType="withEffect">
                                      <p:stCondLst>
                                        <p:cond delay="25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500" fill="hold"/>
                                            <p:tgtEl>
                                              <p:spTgt spid="37"/>
                                            </p:tgtEl>
                                            <p:attrNameLst>
                                              <p:attrName>ppt_x</p:attrName>
                                            </p:attrNameLst>
                                          </p:cBhvr>
                                          <p:tavLst>
                                            <p:tav tm="0">
                                              <p:val>
                                                <p:strVal val="1+#ppt_w/2"/>
                                              </p:val>
                                            </p:tav>
                                            <p:tav tm="100000">
                                              <p:val>
                                                <p:strVal val="#ppt_x"/>
                                              </p:val>
                                            </p:tav>
                                          </p:tavLst>
                                        </p:anim>
                                        <p:anim calcmode="lin" valueType="num">
                                          <p:cBhvr additive="base">
                                            <p:cTn id="124" dur="500" fill="hold"/>
                                            <p:tgtEl>
                                              <p:spTgt spid="37"/>
                                            </p:tgtEl>
                                            <p:attrNameLst>
                                              <p:attrName>ppt_y</p:attrName>
                                            </p:attrNameLst>
                                          </p:cBhvr>
                                          <p:tavLst>
                                            <p:tav tm="0">
                                              <p:val>
                                                <p:strVal val="#ppt_y"/>
                                              </p:val>
                                            </p:tav>
                                            <p:tav tm="100000">
                                              <p:val>
                                                <p:strVal val="#ppt_y"/>
                                              </p:val>
                                            </p:tav>
                                          </p:tavLst>
                                        </p:anim>
                                      </p:childTnLst>
                                    </p:cTn>
                                  </p:par>
                                  <p:par>
                                    <p:cTn id="125" presetID="6" presetClass="emph" presetSubtype="0" fill="hold" nodeType="withEffect">
                                      <p:stCondLst>
                                        <p:cond delay="0"/>
                                      </p:stCondLst>
                                      <p:childTnLst>
                                        <p:animScale>
                                          <p:cBhvr>
                                            <p:cTn id="126" dur="10" fill="hold"/>
                                            <p:tgtEl>
                                              <p:spTgt spid="37"/>
                                            </p:tgtEl>
                                          </p:cBhvr>
                                          <p:by x="100000" y="2000"/>
                                        </p:animScale>
                                      </p:childTnLst>
                                    </p:cTn>
                                  </p:par>
                                  <p:par>
                                    <p:cTn id="127" presetID="6" presetClass="emph" presetSubtype="0" fill="hold" nodeType="withEffect">
                                      <p:stCondLst>
                                        <p:cond delay="750"/>
                                      </p:stCondLst>
                                      <p:childTnLst>
                                        <p:animScale>
                                          <p:cBhvr>
                                            <p:cTn id="128" dur="500" fill="hold"/>
                                            <p:tgtEl>
                                              <p:spTgt spid="37"/>
                                            </p:tgtEl>
                                          </p:cBhvr>
                                          <p:by x="100000" y="5000000"/>
                                        </p:animScale>
                                      </p:childTnLst>
                                    </p:cTn>
                                  </p:par>
                                </p:childTnLst>
                              </p:cTn>
                            </p:par>
                            <p:par>
                              <p:cTn id="129" fill="hold">
                                <p:stCondLst>
                                  <p:cond delay="2450"/>
                                </p:stCondLst>
                                <p:childTnLst>
                                  <p:par>
                                    <p:cTn id="130" presetID="2" presetClass="entr" presetSubtype="8" accel="40000" fill="hold" nodeType="afterEffect" p14:presetBounceEnd="40000">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14:bounceEnd="40000">
                                          <p:cBhvr additive="base">
                                            <p:cTn id="132" dur="125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133" dur="1250" fill="hold"/>
                                            <p:tgtEl>
                                              <p:spTgt spid="64"/>
                                            </p:tgtEl>
                                            <p:attrNameLst>
                                              <p:attrName>ppt_y</p:attrName>
                                            </p:attrNameLst>
                                          </p:cBhvr>
                                          <p:tavLst>
                                            <p:tav tm="0">
                                              <p:val>
                                                <p:strVal val="#ppt_y"/>
                                              </p:val>
                                            </p:tav>
                                            <p:tav tm="100000">
                                              <p:val>
                                                <p:strVal val="#ppt_y"/>
                                              </p:val>
                                            </p:tav>
                                          </p:tavLst>
                                        </p:anim>
                                      </p:childTnLst>
                                    </p:cTn>
                                  </p:par>
                                  <p:par>
                                    <p:cTn id="134" presetID="2" presetClass="entr" presetSubtype="8" accel="40000" fill="hold" nodeType="withEffect" p14:presetBounceEnd="40000">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14:bounceEnd="40000">
                                          <p:cBhvr additive="base">
                                            <p:cTn id="136" dur="125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137" dur="1250" fill="hold"/>
                                            <p:tgtEl>
                                              <p:spTgt spid="55"/>
                                            </p:tgtEl>
                                            <p:attrNameLst>
                                              <p:attrName>ppt_y</p:attrName>
                                            </p:attrNameLst>
                                          </p:cBhvr>
                                          <p:tavLst>
                                            <p:tav tm="0">
                                              <p:val>
                                                <p:strVal val="#ppt_y"/>
                                              </p:val>
                                            </p:tav>
                                            <p:tav tm="100000">
                                              <p:val>
                                                <p:strVal val="#ppt_y"/>
                                              </p:val>
                                            </p:tav>
                                          </p:tavLst>
                                        </p:anim>
                                      </p:childTnLst>
                                    </p:cTn>
                                  </p:par>
                                  <p:par>
                                    <p:cTn id="138" presetID="2" presetClass="entr" presetSubtype="2" accel="40000" fill="hold" nodeType="withEffect" p14:presetBounceEnd="40000">
                                      <p:stCondLst>
                                        <p:cond delay="0"/>
                                      </p:stCondLst>
                                      <p:childTnLst>
                                        <p:set>
                                          <p:cBhvr>
                                            <p:cTn id="139" dur="1" fill="hold">
                                              <p:stCondLst>
                                                <p:cond delay="0"/>
                                              </p:stCondLst>
                                            </p:cTn>
                                            <p:tgtEl>
                                              <p:spTgt spid="61"/>
                                            </p:tgtEl>
                                            <p:attrNameLst>
                                              <p:attrName>style.visibility</p:attrName>
                                            </p:attrNameLst>
                                          </p:cBhvr>
                                          <p:to>
                                            <p:strVal val="visible"/>
                                          </p:to>
                                        </p:set>
                                        <p:anim calcmode="lin" valueType="num" p14:bounceEnd="40000">
                                          <p:cBhvr additive="base">
                                            <p:cTn id="140" dur="1250" fill="hold"/>
                                            <p:tgtEl>
                                              <p:spTgt spid="61"/>
                                            </p:tgtEl>
                                            <p:attrNameLst>
                                              <p:attrName>ppt_x</p:attrName>
                                            </p:attrNameLst>
                                          </p:cBhvr>
                                          <p:tavLst>
                                            <p:tav tm="0">
                                              <p:val>
                                                <p:strVal val="1+#ppt_w/2"/>
                                              </p:val>
                                            </p:tav>
                                            <p:tav tm="100000">
                                              <p:val>
                                                <p:strVal val="#ppt_x"/>
                                              </p:val>
                                            </p:tav>
                                          </p:tavLst>
                                        </p:anim>
                                        <p:anim calcmode="lin" valueType="num" p14:bounceEnd="40000">
                                          <p:cBhvr additive="base">
                                            <p:cTn id="141" dur="1250" fill="hold"/>
                                            <p:tgtEl>
                                              <p:spTgt spid="61"/>
                                            </p:tgtEl>
                                            <p:attrNameLst>
                                              <p:attrName>ppt_y</p:attrName>
                                            </p:attrNameLst>
                                          </p:cBhvr>
                                          <p:tavLst>
                                            <p:tav tm="0">
                                              <p:val>
                                                <p:strVal val="#ppt_y"/>
                                              </p:val>
                                            </p:tav>
                                            <p:tav tm="100000">
                                              <p:val>
                                                <p:strVal val="#ppt_y"/>
                                              </p:val>
                                            </p:tav>
                                          </p:tavLst>
                                        </p:anim>
                                      </p:childTnLst>
                                    </p:cTn>
                                  </p:par>
                                  <p:par>
                                    <p:cTn id="142" presetID="2" presetClass="entr" presetSubtype="2" accel="40000" fill="hold" nodeType="withEffect" p14:presetBounceEnd="40000">
                                      <p:stCondLst>
                                        <p:cond delay="0"/>
                                      </p:stCondLst>
                                      <p:childTnLst>
                                        <p:set>
                                          <p:cBhvr>
                                            <p:cTn id="143" dur="1" fill="hold">
                                              <p:stCondLst>
                                                <p:cond delay="0"/>
                                              </p:stCondLst>
                                            </p:cTn>
                                            <p:tgtEl>
                                              <p:spTgt spid="58"/>
                                            </p:tgtEl>
                                            <p:attrNameLst>
                                              <p:attrName>style.visibility</p:attrName>
                                            </p:attrNameLst>
                                          </p:cBhvr>
                                          <p:to>
                                            <p:strVal val="visible"/>
                                          </p:to>
                                        </p:set>
                                        <p:anim calcmode="lin" valueType="num" p14:bounceEnd="40000">
                                          <p:cBhvr additive="base">
                                            <p:cTn id="144" dur="12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145" dur="125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16" presetClass="entr" presetSubtype="2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16" presetClass="entr" presetSubtype="21"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inVertical)">
                                          <p:cBhvr>
                                            <p:cTn id="46" dur="500"/>
                                            <p:tgtEl>
                                              <p:spTgt spid="12"/>
                                            </p:tgtEl>
                                          </p:cBhvr>
                                        </p:animEffect>
                                      </p:childTnLst>
                                    </p:cTn>
                                  </p:par>
                                  <p:par>
                                    <p:cTn id="47" presetID="16" presetClass="entr" presetSubtype="2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100" fill="hold"/>
                                            <p:tgtEl>
                                              <p:spTgt spid="40"/>
                                            </p:tgtEl>
                                            <p:attrNameLst>
                                              <p:attrName>ppt_w</p:attrName>
                                            </p:attrNameLst>
                                          </p:cBhvr>
                                          <p:tavLst>
                                            <p:tav tm="0">
                                              <p:val>
                                                <p:fltVal val="0"/>
                                              </p:val>
                                            </p:tav>
                                            <p:tav tm="100000">
                                              <p:val>
                                                <p:strVal val="#ppt_w"/>
                                              </p:val>
                                            </p:tav>
                                          </p:tavLst>
                                        </p:anim>
                                        <p:anim calcmode="lin" valueType="num">
                                          <p:cBhvr>
                                            <p:cTn id="54" dur="100" fill="hold"/>
                                            <p:tgtEl>
                                              <p:spTgt spid="40"/>
                                            </p:tgtEl>
                                            <p:attrNameLst>
                                              <p:attrName>ppt_h</p:attrName>
                                            </p:attrNameLst>
                                          </p:cBhvr>
                                          <p:tavLst>
                                            <p:tav tm="0">
                                              <p:val>
                                                <p:fltVal val="0"/>
                                              </p:val>
                                            </p:tav>
                                            <p:tav tm="100000">
                                              <p:val>
                                                <p:strVal val="#ppt_h"/>
                                              </p:val>
                                            </p:tav>
                                          </p:tavLst>
                                        </p:anim>
                                        <p:animEffect transition="in" filter="fade">
                                          <p:cBhvr>
                                            <p:cTn id="55" dur="100"/>
                                            <p:tgtEl>
                                              <p:spTgt spid="40"/>
                                            </p:tgtEl>
                                          </p:cBhvr>
                                        </p:animEffect>
                                      </p:childTnLst>
                                    </p:cTn>
                                  </p:par>
                                  <p:par>
                                    <p:cTn id="56" presetID="6" presetClass="emph" presetSubtype="0" fill="hold" nodeType="withEffect">
                                      <p:stCondLst>
                                        <p:cond delay="100"/>
                                      </p:stCondLst>
                                      <p:childTnLst>
                                        <p:animScale>
                                          <p:cBhvr>
                                            <p:cTn id="57" dur="100" fill="hold"/>
                                            <p:tgtEl>
                                              <p:spTgt spid="40"/>
                                            </p:tgtEl>
                                          </p:cBhvr>
                                          <p:by x="110000" y="110000"/>
                                        </p:animScale>
                                      </p:childTnLst>
                                    </p:cTn>
                                  </p:par>
                                  <p:par>
                                    <p:cTn id="58" presetID="6" presetClass="emph" presetSubtype="0" fill="hold" nodeType="withEffect">
                                      <p:stCondLst>
                                        <p:cond delay="200"/>
                                      </p:stCondLst>
                                      <p:childTnLst>
                                        <p:animScale>
                                          <p:cBhvr>
                                            <p:cTn id="59" dur="200" fill="hold"/>
                                            <p:tgtEl>
                                              <p:spTgt spid="40"/>
                                            </p:tgtEl>
                                          </p:cBhvr>
                                          <p:by x="90000" y="90000"/>
                                        </p:animScale>
                                      </p:childTnLst>
                                    </p:cTn>
                                  </p:par>
                                  <p:par>
                                    <p:cTn id="60" presetID="6" presetClass="emph" presetSubtype="0" fill="hold" nodeType="withEffect">
                                      <p:stCondLst>
                                        <p:cond delay="400"/>
                                      </p:stCondLst>
                                      <p:childTnLst>
                                        <p:animScale>
                                          <p:cBhvr>
                                            <p:cTn id="61" dur="100" fill="hold"/>
                                            <p:tgtEl>
                                              <p:spTgt spid="40"/>
                                            </p:tgtEl>
                                          </p:cBhvr>
                                          <p:by x="105000" y="105000"/>
                                        </p:animScale>
                                      </p:childTnLst>
                                    </p:cTn>
                                  </p:par>
                                  <p:par>
                                    <p:cTn id="62" presetID="6" presetClass="emph" presetSubtype="0" fill="hold" nodeType="withEffect">
                                      <p:stCondLst>
                                        <p:cond delay="500"/>
                                      </p:stCondLst>
                                      <p:childTnLst>
                                        <p:animScale>
                                          <p:cBhvr>
                                            <p:cTn id="63" dur="200" fill="hold"/>
                                            <p:tgtEl>
                                              <p:spTgt spid="40"/>
                                            </p:tgtEl>
                                          </p:cBhvr>
                                          <p:by x="95000" y="95000"/>
                                        </p:animScale>
                                      </p:childTnLst>
                                    </p:cTn>
                                  </p:par>
                                </p:childTnLst>
                              </p:cTn>
                            </p:par>
                            <p:par>
                              <p:cTn id="64" fill="hold">
                                <p:stCondLst>
                                  <p:cond delay="1200"/>
                                </p:stCondLst>
                                <p:childTnLst>
                                  <p:par>
                                    <p:cTn id="65" presetID="2" presetClass="entr" presetSubtype="2"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6" presetClass="emph" presetSubtype="0" fill="hold" nodeType="withEffect">
                                      <p:stCondLst>
                                        <p:cond delay="0"/>
                                      </p:stCondLst>
                                      <p:childTnLst>
                                        <p:animScale>
                                          <p:cBhvr>
                                            <p:cTn id="70" dur="10" fill="hold"/>
                                            <p:tgtEl>
                                              <p:spTgt spid="34"/>
                                            </p:tgtEl>
                                          </p:cBhvr>
                                          <p:by x="100000" y="2000"/>
                                        </p:animScale>
                                      </p:childTnLst>
                                    </p:cTn>
                                  </p:par>
                                  <p:par>
                                    <p:cTn id="71" presetID="6" presetClass="emph" presetSubtype="0" fill="hold" nodeType="withEffect">
                                      <p:stCondLst>
                                        <p:cond delay="750"/>
                                      </p:stCondLst>
                                      <p:childTnLst>
                                        <p:animScale>
                                          <p:cBhvr>
                                            <p:cTn id="72" dur="500" fill="hold"/>
                                            <p:tgtEl>
                                              <p:spTgt spid="34"/>
                                            </p:tgtEl>
                                          </p:cBhvr>
                                          <p:by x="100000" y="5000000"/>
                                        </p:animScale>
                                      </p:childTnLst>
                                    </p:cTn>
                                  </p:par>
                                  <p:par>
                                    <p:cTn id="73" presetID="2" presetClass="entr" presetSubtype="2" fill="hold"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6" presetClass="emph" presetSubtype="0" fill="hold" nodeType="withEffect">
                                      <p:stCondLst>
                                        <p:cond delay="0"/>
                                      </p:stCondLst>
                                      <p:childTnLst>
                                        <p:animScale>
                                          <p:cBhvr>
                                            <p:cTn id="78" dur="10" fill="hold"/>
                                            <p:tgtEl>
                                              <p:spTgt spid="19"/>
                                            </p:tgtEl>
                                          </p:cBhvr>
                                          <p:by x="100000" y="2000"/>
                                        </p:animScale>
                                      </p:childTnLst>
                                    </p:cTn>
                                  </p:par>
                                  <p:par>
                                    <p:cTn id="79" presetID="6" presetClass="emph" presetSubtype="0" fill="hold" nodeType="withEffect">
                                      <p:stCondLst>
                                        <p:cond delay="750"/>
                                      </p:stCondLst>
                                      <p:childTnLst>
                                        <p:animScale>
                                          <p:cBhvr>
                                            <p:cTn id="80" dur="500" fill="hold"/>
                                            <p:tgtEl>
                                              <p:spTgt spid="19"/>
                                            </p:tgtEl>
                                          </p:cBhvr>
                                          <p:by x="100000" y="5000000"/>
                                        </p:animScale>
                                      </p:childTnLst>
                                    </p:cTn>
                                  </p:par>
                                  <p:par>
                                    <p:cTn id="81" presetID="2" presetClass="entr" presetSubtype="2" fill="hold" nodeType="withEffect">
                                      <p:stCondLst>
                                        <p:cond delay="25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1+#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par>
                                    <p:cTn id="85" presetID="6" presetClass="emph" presetSubtype="0" fill="hold" nodeType="withEffect">
                                      <p:stCondLst>
                                        <p:cond delay="0"/>
                                      </p:stCondLst>
                                      <p:childTnLst>
                                        <p:animScale>
                                          <p:cBhvr>
                                            <p:cTn id="86" dur="10" fill="hold"/>
                                            <p:tgtEl>
                                              <p:spTgt spid="25"/>
                                            </p:tgtEl>
                                          </p:cBhvr>
                                          <p:by x="100000" y="2000"/>
                                        </p:animScale>
                                      </p:childTnLst>
                                    </p:cTn>
                                  </p:par>
                                  <p:par>
                                    <p:cTn id="87" presetID="6" presetClass="emph" presetSubtype="0" fill="hold" nodeType="withEffect">
                                      <p:stCondLst>
                                        <p:cond delay="750"/>
                                      </p:stCondLst>
                                      <p:childTnLst>
                                        <p:animScale>
                                          <p:cBhvr>
                                            <p:cTn id="88" dur="500" fill="hold"/>
                                            <p:tgtEl>
                                              <p:spTgt spid="25"/>
                                            </p:tgtEl>
                                          </p:cBhvr>
                                          <p:by x="100000" y="5000000"/>
                                        </p:animScale>
                                      </p:childTnLst>
                                    </p:cTn>
                                  </p:par>
                                  <p:par>
                                    <p:cTn id="89" presetID="2" presetClass="entr" presetSubtype="2" fill="hold" nodeType="withEffect">
                                      <p:stCondLst>
                                        <p:cond delay="25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1+#ppt_w/2"/>
                                              </p:val>
                                            </p:tav>
                                            <p:tav tm="100000">
                                              <p:val>
                                                <p:strVal val="#ppt_x"/>
                                              </p:val>
                                            </p:tav>
                                          </p:tavLst>
                                        </p:anim>
                                        <p:anim calcmode="lin" valueType="num">
                                          <p:cBhvr additive="base">
                                            <p:cTn id="92" dur="500" fill="hold"/>
                                            <p:tgtEl>
                                              <p:spTgt spid="31"/>
                                            </p:tgtEl>
                                            <p:attrNameLst>
                                              <p:attrName>ppt_y</p:attrName>
                                            </p:attrNameLst>
                                          </p:cBhvr>
                                          <p:tavLst>
                                            <p:tav tm="0">
                                              <p:val>
                                                <p:strVal val="#ppt_y"/>
                                              </p:val>
                                            </p:tav>
                                            <p:tav tm="100000">
                                              <p:val>
                                                <p:strVal val="#ppt_y"/>
                                              </p:val>
                                            </p:tav>
                                          </p:tavLst>
                                        </p:anim>
                                      </p:childTnLst>
                                    </p:cTn>
                                  </p:par>
                                  <p:par>
                                    <p:cTn id="93" presetID="6" presetClass="emph" presetSubtype="0" fill="hold" nodeType="withEffect">
                                      <p:stCondLst>
                                        <p:cond delay="0"/>
                                      </p:stCondLst>
                                      <p:childTnLst>
                                        <p:animScale>
                                          <p:cBhvr>
                                            <p:cTn id="94" dur="10" fill="hold"/>
                                            <p:tgtEl>
                                              <p:spTgt spid="31"/>
                                            </p:tgtEl>
                                          </p:cBhvr>
                                          <p:by x="100000" y="2000"/>
                                        </p:animScale>
                                      </p:childTnLst>
                                    </p:cTn>
                                  </p:par>
                                  <p:par>
                                    <p:cTn id="95" presetID="6" presetClass="emph" presetSubtype="0" fill="hold" nodeType="withEffect">
                                      <p:stCondLst>
                                        <p:cond delay="750"/>
                                      </p:stCondLst>
                                      <p:childTnLst>
                                        <p:animScale>
                                          <p:cBhvr>
                                            <p:cTn id="96" dur="500" fill="hold"/>
                                            <p:tgtEl>
                                              <p:spTgt spid="31"/>
                                            </p:tgtEl>
                                          </p:cBhvr>
                                          <p:by x="100000" y="5000000"/>
                                        </p:animScale>
                                      </p:childTnLst>
                                    </p:cTn>
                                  </p:par>
                                  <p:par>
                                    <p:cTn id="97" presetID="2" presetClass="entr" presetSubtype="2" fill="hold" nodeType="withEffect">
                                      <p:stCondLst>
                                        <p:cond delay="25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1+#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6" presetClass="emph" presetSubtype="0" fill="hold" nodeType="withEffect">
                                      <p:stCondLst>
                                        <p:cond delay="0"/>
                                      </p:stCondLst>
                                      <p:childTnLst>
                                        <p:animScale>
                                          <p:cBhvr>
                                            <p:cTn id="102" dur="10" fill="hold"/>
                                            <p:tgtEl>
                                              <p:spTgt spid="22"/>
                                            </p:tgtEl>
                                          </p:cBhvr>
                                          <p:by x="100000" y="2000"/>
                                        </p:animScale>
                                      </p:childTnLst>
                                    </p:cTn>
                                  </p:par>
                                  <p:par>
                                    <p:cTn id="103" presetID="6" presetClass="emph" presetSubtype="0" fill="hold" nodeType="withEffect">
                                      <p:stCondLst>
                                        <p:cond delay="750"/>
                                      </p:stCondLst>
                                      <p:childTnLst>
                                        <p:animScale>
                                          <p:cBhvr>
                                            <p:cTn id="104" dur="500" fill="hold"/>
                                            <p:tgtEl>
                                              <p:spTgt spid="22"/>
                                            </p:tgtEl>
                                          </p:cBhvr>
                                          <p:by x="100000" y="5000000"/>
                                        </p:animScale>
                                      </p:childTnLst>
                                    </p:cTn>
                                  </p:par>
                                  <p:par>
                                    <p:cTn id="105" presetID="2" presetClass="entr" presetSubtype="2" fill="hold" nodeType="withEffect">
                                      <p:stCondLst>
                                        <p:cond delay="25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1+#ppt_w/2"/>
                                              </p:val>
                                            </p:tav>
                                            <p:tav tm="100000">
                                              <p:val>
                                                <p:strVal val="#ppt_x"/>
                                              </p:val>
                                            </p:tav>
                                          </p:tavLst>
                                        </p:anim>
                                        <p:anim calcmode="lin" valueType="num">
                                          <p:cBhvr additive="base">
                                            <p:cTn id="108" dur="500" fill="hold"/>
                                            <p:tgtEl>
                                              <p:spTgt spid="16"/>
                                            </p:tgtEl>
                                            <p:attrNameLst>
                                              <p:attrName>ppt_y</p:attrName>
                                            </p:attrNameLst>
                                          </p:cBhvr>
                                          <p:tavLst>
                                            <p:tav tm="0">
                                              <p:val>
                                                <p:strVal val="#ppt_y"/>
                                              </p:val>
                                            </p:tav>
                                            <p:tav tm="100000">
                                              <p:val>
                                                <p:strVal val="#ppt_y"/>
                                              </p:val>
                                            </p:tav>
                                          </p:tavLst>
                                        </p:anim>
                                      </p:childTnLst>
                                    </p:cTn>
                                  </p:par>
                                  <p:par>
                                    <p:cTn id="109" presetID="6" presetClass="emph" presetSubtype="0" fill="hold" nodeType="withEffect">
                                      <p:stCondLst>
                                        <p:cond delay="0"/>
                                      </p:stCondLst>
                                      <p:childTnLst>
                                        <p:animScale>
                                          <p:cBhvr>
                                            <p:cTn id="110" dur="10" fill="hold"/>
                                            <p:tgtEl>
                                              <p:spTgt spid="16"/>
                                            </p:tgtEl>
                                          </p:cBhvr>
                                          <p:by x="100000" y="2000"/>
                                        </p:animScale>
                                      </p:childTnLst>
                                    </p:cTn>
                                  </p:par>
                                  <p:par>
                                    <p:cTn id="111" presetID="6" presetClass="emph" presetSubtype="0" fill="hold" nodeType="withEffect">
                                      <p:stCondLst>
                                        <p:cond delay="750"/>
                                      </p:stCondLst>
                                      <p:childTnLst>
                                        <p:animScale>
                                          <p:cBhvr>
                                            <p:cTn id="112" dur="500" fill="hold"/>
                                            <p:tgtEl>
                                              <p:spTgt spid="16"/>
                                            </p:tgtEl>
                                          </p:cBhvr>
                                          <p:by x="100000" y="5000000"/>
                                        </p:animScale>
                                      </p:childTnLst>
                                    </p:cTn>
                                  </p:par>
                                  <p:par>
                                    <p:cTn id="113" presetID="2" presetClass="entr" presetSubtype="2" fill="hold" nodeType="withEffect">
                                      <p:stCondLst>
                                        <p:cond delay="25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fill="hold"/>
                                            <p:tgtEl>
                                              <p:spTgt spid="28"/>
                                            </p:tgtEl>
                                            <p:attrNameLst>
                                              <p:attrName>ppt_x</p:attrName>
                                            </p:attrNameLst>
                                          </p:cBhvr>
                                          <p:tavLst>
                                            <p:tav tm="0">
                                              <p:val>
                                                <p:strVal val="1+#ppt_w/2"/>
                                              </p:val>
                                            </p:tav>
                                            <p:tav tm="100000">
                                              <p:val>
                                                <p:strVal val="#ppt_x"/>
                                              </p:val>
                                            </p:tav>
                                          </p:tavLst>
                                        </p:anim>
                                        <p:anim calcmode="lin" valueType="num">
                                          <p:cBhvr additive="base">
                                            <p:cTn id="116" dur="500" fill="hold"/>
                                            <p:tgtEl>
                                              <p:spTgt spid="28"/>
                                            </p:tgtEl>
                                            <p:attrNameLst>
                                              <p:attrName>ppt_y</p:attrName>
                                            </p:attrNameLst>
                                          </p:cBhvr>
                                          <p:tavLst>
                                            <p:tav tm="0">
                                              <p:val>
                                                <p:strVal val="#ppt_y"/>
                                              </p:val>
                                            </p:tav>
                                            <p:tav tm="100000">
                                              <p:val>
                                                <p:strVal val="#ppt_y"/>
                                              </p:val>
                                            </p:tav>
                                          </p:tavLst>
                                        </p:anim>
                                      </p:childTnLst>
                                    </p:cTn>
                                  </p:par>
                                  <p:par>
                                    <p:cTn id="117" presetID="6" presetClass="emph" presetSubtype="0" fill="hold" nodeType="withEffect">
                                      <p:stCondLst>
                                        <p:cond delay="0"/>
                                      </p:stCondLst>
                                      <p:childTnLst>
                                        <p:animScale>
                                          <p:cBhvr>
                                            <p:cTn id="118" dur="10" fill="hold"/>
                                            <p:tgtEl>
                                              <p:spTgt spid="28"/>
                                            </p:tgtEl>
                                          </p:cBhvr>
                                          <p:by x="100000" y="2000"/>
                                        </p:animScale>
                                      </p:childTnLst>
                                    </p:cTn>
                                  </p:par>
                                  <p:par>
                                    <p:cTn id="119" presetID="6" presetClass="emph" presetSubtype="0" fill="hold" nodeType="withEffect">
                                      <p:stCondLst>
                                        <p:cond delay="750"/>
                                      </p:stCondLst>
                                      <p:childTnLst>
                                        <p:animScale>
                                          <p:cBhvr>
                                            <p:cTn id="120" dur="500" fill="hold"/>
                                            <p:tgtEl>
                                              <p:spTgt spid="28"/>
                                            </p:tgtEl>
                                          </p:cBhvr>
                                          <p:by x="100000" y="5000000"/>
                                        </p:animScale>
                                      </p:childTnLst>
                                    </p:cTn>
                                  </p:par>
                                  <p:par>
                                    <p:cTn id="121" presetID="2" presetClass="entr" presetSubtype="2" fill="hold" nodeType="withEffect">
                                      <p:stCondLst>
                                        <p:cond delay="25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500" fill="hold"/>
                                            <p:tgtEl>
                                              <p:spTgt spid="37"/>
                                            </p:tgtEl>
                                            <p:attrNameLst>
                                              <p:attrName>ppt_x</p:attrName>
                                            </p:attrNameLst>
                                          </p:cBhvr>
                                          <p:tavLst>
                                            <p:tav tm="0">
                                              <p:val>
                                                <p:strVal val="1+#ppt_w/2"/>
                                              </p:val>
                                            </p:tav>
                                            <p:tav tm="100000">
                                              <p:val>
                                                <p:strVal val="#ppt_x"/>
                                              </p:val>
                                            </p:tav>
                                          </p:tavLst>
                                        </p:anim>
                                        <p:anim calcmode="lin" valueType="num">
                                          <p:cBhvr additive="base">
                                            <p:cTn id="124" dur="500" fill="hold"/>
                                            <p:tgtEl>
                                              <p:spTgt spid="37"/>
                                            </p:tgtEl>
                                            <p:attrNameLst>
                                              <p:attrName>ppt_y</p:attrName>
                                            </p:attrNameLst>
                                          </p:cBhvr>
                                          <p:tavLst>
                                            <p:tav tm="0">
                                              <p:val>
                                                <p:strVal val="#ppt_y"/>
                                              </p:val>
                                            </p:tav>
                                            <p:tav tm="100000">
                                              <p:val>
                                                <p:strVal val="#ppt_y"/>
                                              </p:val>
                                            </p:tav>
                                          </p:tavLst>
                                        </p:anim>
                                      </p:childTnLst>
                                    </p:cTn>
                                  </p:par>
                                  <p:par>
                                    <p:cTn id="125" presetID="6" presetClass="emph" presetSubtype="0" fill="hold" nodeType="withEffect">
                                      <p:stCondLst>
                                        <p:cond delay="0"/>
                                      </p:stCondLst>
                                      <p:childTnLst>
                                        <p:animScale>
                                          <p:cBhvr>
                                            <p:cTn id="126" dur="10" fill="hold"/>
                                            <p:tgtEl>
                                              <p:spTgt spid="37"/>
                                            </p:tgtEl>
                                          </p:cBhvr>
                                          <p:by x="100000" y="2000"/>
                                        </p:animScale>
                                      </p:childTnLst>
                                    </p:cTn>
                                  </p:par>
                                  <p:par>
                                    <p:cTn id="127" presetID="6" presetClass="emph" presetSubtype="0" fill="hold" nodeType="withEffect">
                                      <p:stCondLst>
                                        <p:cond delay="750"/>
                                      </p:stCondLst>
                                      <p:childTnLst>
                                        <p:animScale>
                                          <p:cBhvr>
                                            <p:cTn id="128" dur="500" fill="hold"/>
                                            <p:tgtEl>
                                              <p:spTgt spid="37"/>
                                            </p:tgtEl>
                                          </p:cBhvr>
                                          <p:by x="100000" y="5000000"/>
                                        </p:animScale>
                                      </p:childTnLst>
                                    </p:cTn>
                                  </p:par>
                                </p:childTnLst>
                              </p:cTn>
                            </p:par>
                            <p:par>
                              <p:cTn id="129" fill="hold">
                                <p:stCondLst>
                                  <p:cond delay="2450"/>
                                </p:stCondLst>
                                <p:childTnLst>
                                  <p:par>
                                    <p:cTn id="130" presetID="2" presetClass="entr" presetSubtype="8" accel="40000" fill="hold" nodeType="after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additive="base">
                                            <p:cTn id="132" dur="1250" fill="hold"/>
                                            <p:tgtEl>
                                              <p:spTgt spid="64"/>
                                            </p:tgtEl>
                                            <p:attrNameLst>
                                              <p:attrName>ppt_x</p:attrName>
                                            </p:attrNameLst>
                                          </p:cBhvr>
                                          <p:tavLst>
                                            <p:tav tm="0">
                                              <p:val>
                                                <p:strVal val="0-#ppt_w/2"/>
                                              </p:val>
                                            </p:tav>
                                            <p:tav tm="100000">
                                              <p:val>
                                                <p:strVal val="#ppt_x"/>
                                              </p:val>
                                            </p:tav>
                                          </p:tavLst>
                                        </p:anim>
                                        <p:anim calcmode="lin" valueType="num">
                                          <p:cBhvr additive="base">
                                            <p:cTn id="133" dur="1250" fill="hold"/>
                                            <p:tgtEl>
                                              <p:spTgt spid="64"/>
                                            </p:tgtEl>
                                            <p:attrNameLst>
                                              <p:attrName>ppt_y</p:attrName>
                                            </p:attrNameLst>
                                          </p:cBhvr>
                                          <p:tavLst>
                                            <p:tav tm="0">
                                              <p:val>
                                                <p:strVal val="#ppt_y"/>
                                              </p:val>
                                            </p:tav>
                                            <p:tav tm="100000">
                                              <p:val>
                                                <p:strVal val="#ppt_y"/>
                                              </p:val>
                                            </p:tav>
                                          </p:tavLst>
                                        </p:anim>
                                      </p:childTnLst>
                                    </p:cTn>
                                  </p:par>
                                  <p:par>
                                    <p:cTn id="134" presetID="2" presetClass="entr" presetSubtype="8" accel="40000" fill="hold" nodeType="withEffect">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cBhvr additive="base">
                                            <p:cTn id="136" dur="1250" fill="hold"/>
                                            <p:tgtEl>
                                              <p:spTgt spid="55"/>
                                            </p:tgtEl>
                                            <p:attrNameLst>
                                              <p:attrName>ppt_x</p:attrName>
                                            </p:attrNameLst>
                                          </p:cBhvr>
                                          <p:tavLst>
                                            <p:tav tm="0">
                                              <p:val>
                                                <p:strVal val="0-#ppt_w/2"/>
                                              </p:val>
                                            </p:tav>
                                            <p:tav tm="100000">
                                              <p:val>
                                                <p:strVal val="#ppt_x"/>
                                              </p:val>
                                            </p:tav>
                                          </p:tavLst>
                                        </p:anim>
                                        <p:anim calcmode="lin" valueType="num">
                                          <p:cBhvr additive="base">
                                            <p:cTn id="137" dur="1250" fill="hold"/>
                                            <p:tgtEl>
                                              <p:spTgt spid="55"/>
                                            </p:tgtEl>
                                            <p:attrNameLst>
                                              <p:attrName>ppt_y</p:attrName>
                                            </p:attrNameLst>
                                          </p:cBhvr>
                                          <p:tavLst>
                                            <p:tav tm="0">
                                              <p:val>
                                                <p:strVal val="#ppt_y"/>
                                              </p:val>
                                            </p:tav>
                                            <p:tav tm="100000">
                                              <p:val>
                                                <p:strVal val="#ppt_y"/>
                                              </p:val>
                                            </p:tav>
                                          </p:tavLst>
                                        </p:anim>
                                      </p:childTnLst>
                                    </p:cTn>
                                  </p:par>
                                  <p:par>
                                    <p:cTn id="138" presetID="2" presetClass="entr" presetSubtype="2" accel="40000" fill="hold" nodeType="withEffect">
                                      <p:stCondLst>
                                        <p:cond delay="0"/>
                                      </p:stCondLst>
                                      <p:childTnLst>
                                        <p:set>
                                          <p:cBhvr>
                                            <p:cTn id="139" dur="1" fill="hold">
                                              <p:stCondLst>
                                                <p:cond delay="0"/>
                                              </p:stCondLst>
                                            </p:cTn>
                                            <p:tgtEl>
                                              <p:spTgt spid="61"/>
                                            </p:tgtEl>
                                            <p:attrNameLst>
                                              <p:attrName>style.visibility</p:attrName>
                                            </p:attrNameLst>
                                          </p:cBhvr>
                                          <p:to>
                                            <p:strVal val="visible"/>
                                          </p:to>
                                        </p:set>
                                        <p:anim calcmode="lin" valueType="num">
                                          <p:cBhvr additive="base">
                                            <p:cTn id="140" dur="1250" fill="hold"/>
                                            <p:tgtEl>
                                              <p:spTgt spid="61"/>
                                            </p:tgtEl>
                                            <p:attrNameLst>
                                              <p:attrName>ppt_x</p:attrName>
                                            </p:attrNameLst>
                                          </p:cBhvr>
                                          <p:tavLst>
                                            <p:tav tm="0">
                                              <p:val>
                                                <p:strVal val="1+#ppt_w/2"/>
                                              </p:val>
                                            </p:tav>
                                            <p:tav tm="100000">
                                              <p:val>
                                                <p:strVal val="#ppt_x"/>
                                              </p:val>
                                            </p:tav>
                                          </p:tavLst>
                                        </p:anim>
                                        <p:anim calcmode="lin" valueType="num">
                                          <p:cBhvr additive="base">
                                            <p:cTn id="141" dur="1250" fill="hold"/>
                                            <p:tgtEl>
                                              <p:spTgt spid="61"/>
                                            </p:tgtEl>
                                            <p:attrNameLst>
                                              <p:attrName>ppt_y</p:attrName>
                                            </p:attrNameLst>
                                          </p:cBhvr>
                                          <p:tavLst>
                                            <p:tav tm="0">
                                              <p:val>
                                                <p:strVal val="#ppt_y"/>
                                              </p:val>
                                            </p:tav>
                                            <p:tav tm="100000">
                                              <p:val>
                                                <p:strVal val="#ppt_y"/>
                                              </p:val>
                                            </p:tav>
                                          </p:tavLst>
                                        </p:anim>
                                      </p:childTnLst>
                                    </p:cTn>
                                  </p:par>
                                  <p:par>
                                    <p:cTn id="142" presetID="2" presetClass="entr" presetSubtype="2" accel="40000" fill="hold" nodeType="withEffect">
                                      <p:stCondLst>
                                        <p:cond delay="0"/>
                                      </p:stCondLst>
                                      <p:childTnLst>
                                        <p:set>
                                          <p:cBhvr>
                                            <p:cTn id="143" dur="1" fill="hold">
                                              <p:stCondLst>
                                                <p:cond delay="0"/>
                                              </p:stCondLst>
                                            </p:cTn>
                                            <p:tgtEl>
                                              <p:spTgt spid="58"/>
                                            </p:tgtEl>
                                            <p:attrNameLst>
                                              <p:attrName>style.visibility</p:attrName>
                                            </p:attrNameLst>
                                          </p:cBhvr>
                                          <p:to>
                                            <p:strVal val="visible"/>
                                          </p:to>
                                        </p:set>
                                        <p:anim calcmode="lin" valueType="num">
                                          <p:cBhvr additive="base">
                                            <p:cTn id="144" dur="1250" fill="hold"/>
                                            <p:tgtEl>
                                              <p:spTgt spid="58"/>
                                            </p:tgtEl>
                                            <p:attrNameLst>
                                              <p:attrName>ppt_x</p:attrName>
                                            </p:attrNameLst>
                                          </p:cBhvr>
                                          <p:tavLst>
                                            <p:tav tm="0">
                                              <p:val>
                                                <p:strVal val="1+#ppt_w/2"/>
                                              </p:val>
                                            </p:tav>
                                            <p:tav tm="100000">
                                              <p:val>
                                                <p:strVal val="#ppt_x"/>
                                              </p:val>
                                            </p:tav>
                                          </p:tavLst>
                                        </p:anim>
                                        <p:anim calcmode="lin" valueType="num">
                                          <p:cBhvr additive="base">
                                            <p:cTn id="145" dur="125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5"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069524"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执行力</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164877" y="267886"/>
            <a:ext cx="2090637"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EXECUTIVE FORCE</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030903"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直角三角形 6"/>
          <p:cNvSpPr/>
          <p:nvPr/>
        </p:nvSpPr>
        <p:spPr>
          <a:xfrm rot="18900000">
            <a:off x="6958755" y="2549468"/>
            <a:ext cx="247669" cy="247580"/>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直角三角形 7"/>
          <p:cNvSpPr/>
          <p:nvPr/>
        </p:nvSpPr>
        <p:spPr>
          <a:xfrm rot="2700000" flipV="1">
            <a:off x="6111963" y="2189866"/>
            <a:ext cx="298712" cy="298820"/>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直角三角形 8"/>
          <p:cNvSpPr/>
          <p:nvPr/>
        </p:nvSpPr>
        <p:spPr>
          <a:xfrm rot="2700000" flipV="1">
            <a:off x="1785483" y="2012644"/>
            <a:ext cx="220207" cy="220286"/>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直角三角形 9"/>
          <p:cNvSpPr/>
          <p:nvPr/>
        </p:nvSpPr>
        <p:spPr>
          <a:xfrm rot="2700000" flipV="1">
            <a:off x="2017226" y="3447048"/>
            <a:ext cx="220207" cy="220286"/>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直角三角形 10"/>
          <p:cNvSpPr/>
          <p:nvPr/>
        </p:nvSpPr>
        <p:spPr>
          <a:xfrm rot="18900000">
            <a:off x="3877187" y="3901657"/>
            <a:ext cx="247669" cy="247580"/>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直角三角形 11"/>
          <p:cNvSpPr/>
          <p:nvPr/>
        </p:nvSpPr>
        <p:spPr>
          <a:xfrm rot="18900000">
            <a:off x="7304543" y="3361709"/>
            <a:ext cx="288834" cy="288730"/>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165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sp>
        <p:nvSpPr>
          <p:cNvPr id="13" name="直角三角形 12"/>
          <p:cNvSpPr/>
          <p:nvPr/>
        </p:nvSpPr>
        <p:spPr>
          <a:xfrm rot="18900000">
            <a:off x="4741574" y="3486057"/>
            <a:ext cx="422882" cy="422729"/>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直角三角形 13"/>
          <p:cNvSpPr/>
          <p:nvPr/>
        </p:nvSpPr>
        <p:spPr>
          <a:xfrm rot="2700000" flipV="1">
            <a:off x="6006576" y="2922022"/>
            <a:ext cx="1346035" cy="1346522"/>
          </a:xfrm>
          <a:prstGeom prst="rtTriangle">
            <a:avLst/>
          </a:prstGeom>
          <a:gradFill>
            <a:gsLst>
              <a:gs pos="0">
                <a:srgbClr val="593268"/>
              </a:gs>
              <a:gs pos="100000">
                <a:srgbClr val="9D64B4"/>
              </a:gs>
            </a:gsLst>
            <a:lin ang="0" scaled="0"/>
          </a:gradFill>
          <a:ln w="15875">
            <a:gradFill>
              <a:gsLst>
                <a:gs pos="0">
                  <a:srgbClr val="5E366E"/>
                </a:gs>
                <a:gs pos="100000">
                  <a:srgbClr val="BF9ACE"/>
                </a:gs>
              </a:gsLst>
              <a:lin ang="0" scaled="0"/>
            </a:gra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直角三角形 14"/>
          <p:cNvSpPr/>
          <p:nvPr/>
        </p:nvSpPr>
        <p:spPr>
          <a:xfrm rot="18900000">
            <a:off x="4831189" y="1700794"/>
            <a:ext cx="1645148" cy="1644552"/>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直角三角形 15"/>
          <p:cNvSpPr/>
          <p:nvPr/>
        </p:nvSpPr>
        <p:spPr>
          <a:xfrm rot="2700000" flipV="1">
            <a:off x="3335264" y="2678956"/>
            <a:ext cx="2022866" cy="2023597"/>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直角三角形 16"/>
          <p:cNvSpPr/>
          <p:nvPr/>
        </p:nvSpPr>
        <p:spPr>
          <a:xfrm rot="18900000">
            <a:off x="1792339" y="1171345"/>
            <a:ext cx="2284576" cy="2283749"/>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直角三角形 17"/>
          <p:cNvSpPr/>
          <p:nvPr/>
        </p:nvSpPr>
        <p:spPr>
          <a:xfrm rot="2700000" flipV="1">
            <a:off x="1998793" y="1523381"/>
            <a:ext cx="1871666" cy="1872342"/>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直角三角形 18"/>
          <p:cNvSpPr/>
          <p:nvPr/>
        </p:nvSpPr>
        <p:spPr>
          <a:xfrm rot="18900000">
            <a:off x="3666971" y="2868725"/>
            <a:ext cx="1600496" cy="1599917"/>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直角三角形 19"/>
          <p:cNvSpPr/>
          <p:nvPr/>
        </p:nvSpPr>
        <p:spPr>
          <a:xfrm rot="2700000" flipV="1">
            <a:off x="4980473" y="1946024"/>
            <a:ext cx="1368267" cy="1368762"/>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直角三角形 20"/>
          <p:cNvSpPr/>
          <p:nvPr/>
        </p:nvSpPr>
        <p:spPr>
          <a:xfrm rot="18900000">
            <a:off x="6163847" y="2955711"/>
            <a:ext cx="1081629" cy="108123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2310461" y="2424252"/>
            <a:ext cx="1282296" cy="915359"/>
            <a:chOff x="3080214" y="2991727"/>
            <a:chExt cx="1709505" cy="1220762"/>
          </a:xfrm>
        </p:grpSpPr>
        <p:sp>
          <p:nvSpPr>
            <p:cNvPr id="23" name="文本框 34"/>
            <p:cNvSpPr txBox="1"/>
            <p:nvPr/>
          </p:nvSpPr>
          <p:spPr>
            <a:xfrm>
              <a:off x="3142878" y="2991727"/>
              <a:ext cx="1643678" cy="615696"/>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400" dirty="0">
                  <a:solidFill>
                    <a:prstClr val="white"/>
                  </a:solidFill>
                  <a:latin typeface="Impact" panose="020B0806030902050204" pitchFamily="34" charset="0"/>
                </a:rPr>
                <a:t>01</a:t>
              </a:r>
              <a:endParaRPr lang="zh-CN" altLang="en-US" sz="2400" dirty="0">
                <a:solidFill>
                  <a:prstClr val="white"/>
                </a:solidFill>
                <a:latin typeface="Impact" panose="020B0806030902050204" pitchFamily="34" charset="0"/>
              </a:endParaRPr>
            </a:p>
          </p:txBody>
        </p:sp>
        <p:sp>
          <p:nvSpPr>
            <p:cNvPr id="24" name="等腰三角形 23"/>
            <p:cNvSpPr/>
            <p:nvPr/>
          </p:nvSpPr>
          <p:spPr>
            <a:xfrm rot="5400000">
              <a:off x="4698683" y="3310825"/>
              <a:ext cx="119407" cy="6266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等腰三角形 24"/>
            <p:cNvSpPr/>
            <p:nvPr/>
          </p:nvSpPr>
          <p:spPr>
            <a:xfrm rot="16200000" flipH="1">
              <a:off x="3051842" y="3310825"/>
              <a:ext cx="119407" cy="6266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6" name="Group 41"/>
            <p:cNvGrpSpPr>
              <a:grpSpLocks noChangeAspect="1"/>
            </p:cNvGrpSpPr>
            <p:nvPr/>
          </p:nvGrpSpPr>
          <p:grpSpPr bwMode="auto">
            <a:xfrm>
              <a:off x="3713810" y="3715032"/>
              <a:ext cx="406375" cy="497457"/>
              <a:chOff x="3783" y="2089"/>
              <a:chExt cx="116" cy="142"/>
            </a:xfrm>
            <a:solidFill>
              <a:schemeClr val="bg1"/>
            </a:solidFill>
            <a:effectLst/>
          </p:grpSpPr>
          <p:sp>
            <p:nvSpPr>
              <p:cNvPr id="27"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5" name="组合 34"/>
          <p:cNvGrpSpPr/>
          <p:nvPr/>
        </p:nvGrpSpPr>
        <p:grpSpPr>
          <a:xfrm>
            <a:off x="5043860" y="2585685"/>
            <a:ext cx="1232919" cy="716920"/>
            <a:chOff x="6724272" y="3207022"/>
            <a:chExt cx="1643678" cy="956114"/>
          </a:xfrm>
        </p:grpSpPr>
        <p:sp>
          <p:nvSpPr>
            <p:cNvPr id="36" name="文本框 36"/>
            <p:cNvSpPr txBox="1"/>
            <p:nvPr/>
          </p:nvSpPr>
          <p:spPr>
            <a:xfrm>
              <a:off x="6724272" y="3207022"/>
              <a:ext cx="1643678" cy="554125"/>
            </a:xfrm>
            <a:prstGeom prst="rect">
              <a:avLst/>
            </a:prstGeom>
            <a:noFill/>
          </p:spPr>
          <p:txBody>
            <a:bodyPr wrap="square" rtlCol="0">
              <a:spAutoFit/>
            </a:bodyPr>
            <a:lstStyle/>
            <a:p>
              <a:pPr algn="ctr"/>
              <a:r>
                <a:rPr lang="en-US" altLang="zh-CN" sz="1500" dirty="0">
                  <a:solidFill>
                    <a:prstClr val="white"/>
                  </a:solidFill>
                  <a:latin typeface="Impact" panose="020B0806030902050204" pitchFamily="34" charset="0"/>
                </a:rPr>
                <a:t>OPTION</a:t>
              </a:r>
              <a:r>
                <a:rPr lang="en-US" altLang="zh-CN" sz="1013" dirty="0">
                  <a:solidFill>
                    <a:prstClr val="white"/>
                  </a:solidFill>
                  <a:latin typeface="Impact" panose="020B0806030902050204" pitchFamily="34" charset="0"/>
                </a:rPr>
                <a:t> </a:t>
              </a:r>
              <a:r>
                <a:rPr lang="en-US" altLang="zh-CN" sz="1500" dirty="0">
                  <a:solidFill>
                    <a:prstClr val="white"/>
                  </a:solidFill>
                  <a:latin typeface="Impact" panose="020B0806030902050204" pitchFamily="34" charset="0"/>
                </a:rPr>
                <a:t>  </a:t>
              </a:r>
              <a:r>
                <a:rPr lang="en-US" altLang="zh-CN" sz="2100" dirty="0">
                  <a:solidFill>
                    <a:prstClr val="white"/>
                  </a:solidFill>
                  <a:latin typeface="Impact" panose="020B0806030902050204" pitchFamily="34" charset="0"/>
                </a:rPr>
                <a:t>03</a:t>
              </a:r>
              <a:endParaRPr lang="zh-CN" altLang="en-US" sz="2100" dirty="0">
                <a:solidFill>
                  <a:prstClr val="white"/>
                </a:solidFill>
                <a:latin typeface="Impact" panose="020B0806030902050204" pitchFamily="34" charset="0"/>
              </a:endParaRPr>
            </a:p>
          </p:txBody>
        </p:sp>
        <p:sp>
          <p:nvSpPr>
            <p:cNvPr id="37" name="等腰三角形 36"/>
            <p:cNvSpPr/>
            <p:nvPr/>
          </p:nvSpPr>
          <p:spPr>
            <a:xfrm rot="5400000">
              <a:off x="8238064" y="3475590"/>
              <a:ext cx="89713" cy="54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等腰三角形 37"/>
            <p:cNvSpPr/>
            <p:nvPr/>
          </p:nvSpPr>
          <p:spPr>
            <a:xfrm rot="16200000" flipH="1">
              <a:off x="6797904" y="3475590"/>
              <a:ext cx="89713" cy="54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9" name="Group 52"/>
            <p:cNvGrpSpPr>
              <a:grpSpLocks noChangeAspect="1"/>
            </p:cNvGrpSpPr>
            <p:nvPr/>
          </p:nvGrpSpPr>
          <p:grpSpPr bwMode="auto">
            <a:xfrm>
              <a:off x="7344272" y="3740674"/>
              <a:ext cx="426136" cy="422462"/>
              <a:chOff x="3783" y="2102"/>
              <a:chExt cx="116" cy="115"/>
            </a:xfrm>
            <a:solidFill>
              <a:schemeClr val="bg1"/>
            </a:solidFill>
            <a:effectLst/>
          </p:grpSpPr>
          <p:sp>
            <p:nvSpPr>
              <p:cNvPr id="40"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7" name="组合 46"/>
          <p:cNvGrpSpPr/>
          <p:nvPr/>
        </p:nvGrpSpPr>
        <p:grpSpPr>
          <a:xfrm>
            <a:off x="3804738" y="3002067"/>
            <a:ext cx="1232919" cy="686543"/>
            <a:chOff x="5072324" y="3762325"/>
            <a:chExt cx="1643678" cy="915602"/>
          </a:xfrm>
        </p:grpSpPr>
        <p:sp>
          <p:nvSpPr>
            <p:cNvPr id="48" name="文本框 35"/>
            <p:cNvSpPr txBox="1"/>
            <p:nvPr/>
          </p:nvSpPr>
          <p:spPr>
            <a:xfrm>
              <a:off x="5072324" y="4093016"/>
              <a:ext cx="1643678" cy="584911"/>
            </a:xfrm>
            <a:prstGeom prst="rect">
              <a:avLst/>
            </a:prstGeom>
            <a:noFill/>
          </p:spPr>
          <p:txBody>
            <a:bodyPr wrap="square" rtlCol="0">
              <a:spAutoFit/>
            </a:bodyPr>
            <a:lstStyle/>
            <a:p>
              <a:pPr algn="ctr"/>
              <a:r>
                <a:rPr lang="en-US" altLang="zh-CN" sz="165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250" dirty="0">
                  <a:solidFill>
                    <a:prstClr val="white"/>
                  </a:solidFill>
                  <a:latin typeface="Impact" panose="020B0806030902050204" pitchFamily="34" charset="0"/>
                </a:rPr>
                <a:t>02</a:t>
              </a:r>
              <a:endParaRPr lang="zh-CN" altLang="en-US" sz="2250" dirty="0">
                <a:solidFill>
                  <a:prstClr val="white"/>
                </a:solidFill>
                <a:latin typeface="Impact" panose="020B0806030902050204" pitchFamily="34" charset="0"/>
              </a:endParaRPr>
            </a:p>
          </p:txBody>
        </p:sp>
        <p:sp>
          <p:nvSpPr>
            <p:cNvPr id="49" name="等腰三角形 48"/>
            <p:cNvSpPr/>
            <p:nvPr/>
          </p:nvSpPr>
          <p:spPr>
            <a:xfrm rot="5400000">
              <a:off x="6592508" y="4392375"/>
              <a:ext cx="98684" cy="588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等腰三角形 49"/>
            <p:cNvSpPr/>
            <p:nvPr/>
          </p:nvSpPr>
          <p:spPr>
            <a:xfrm rot="16200000" flipH="1">
              <a:off x="5067172" y="4392375"/>
              <a:ext cx="98684" cy="588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1" name="Group 62"/>
            <p:cNvGrpSpPr>
              <a:grpSpLocks noChangeAspect="1"/>
            </p:cNvGrpSpPr>
            <p:nvPr/>
          </p:nvGrpSpPr>
          <p:grpSpPr bwMode="auto">
            <a:xfrm>
              <a:off x="5591722" y="3762325"/>
              <a:ext cx="499860" cy="399113"/>
              <a:chOff x="3775" y="2110"/>
              <a:chExt cx="129" cy="103"/>
            </a:xfrm>
            <a:solidFill>
              <a:schemeClr val="bg1"/>
            </a:solidFill>
            <a:effectLst/>
          </p:grpSpPr>
          <p:sp>
            <p:nvSpPr>
              <p:cNvPr id="52"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5" name="组合 54"/>
          <p:cNvGrpSpPr/>
          <p:nvPr/>
        </p:nvGrpSpPr>
        <p:grpSpPr>
          <a:xfrm>
            <a:off x="6066100" y="2954749"/>
            <a:ext cx="1232919" cy="594513"/>
            <a:chOff x="8087080" y="3699221"/>
            <a:chExt cx="1643678" cy="792867"/>
          </a:xfrm>
        </p:grpSpPr>
        <p:sp>
          <p:nvSpPr>
            <p:cNvPr id="56" name="文本框 37"/>
            <p:cNvSpPr txBox="1"/>
            <p:nvPr/>
          </p:nvSpPr>
          <p:spPr>
            <a:xfrm>
              <a:off x="8087080" y="3999531"/>
              <a:ext cx="1643678" cy="492557"/>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1800" dirty="0">
                  <a:solidFill>
                    <a:prstClr val="white"/>
                  </a:solidFill>
                  <a:latin typeface="Impact" panose="020B0806030902050204" pitchFamily="34" charset="0"/>
                </a:rPr>
                <a:t>04</a:t>
              </a:r>
              <a:endParaRPr lang="zh-CN" altLang="en-US" sz="2400" dirty="0">
                <a:solidFill>
                  <a:prstClr val="white"/>
                </a:solidFill>
                <a:latin typeface="Impact" panose="020B0806030902050204" pitchFamily="34" charset="0"/>
              </a:endParaRPr>
            </a:p>
          </p:txBody>
        </p:sp>
        <p:sp>
          <p:nvSpPr>
            <p:cNvPr id="57" name="等腰三角形 56"/>
            <p:cNvSpPr/>
            <p:nvPr/>
          </p:nvSpPr>
          <p:spPr>
            <a:xfrm rot="5400000">
              <a:off x="9557843" y="4240253"/>
              <a:ext cx="81557" cy="499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等腰三角形 57"/>
            <p:cNvSpPr/>
            <p:nvPr/>
          </p:nvSpPr>
          <p:spPr>
            <a:xfrm rot="16200000" flipH="1">
              <a:off x="8167636" y="4237685"/>
              <a:ext cx="81557" cy="499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9" name="Group 68"/>
            <p:cNvGrpSpPr>
              <a:grpSpLocks noChangeAspect="1"/>
            </p:cNvGrpSpPr>
            <p:nvPr/>
          </p:nvGrpSpPr>
          <p:grpSpPr bwMode="auto">
            <a:xfrm>
              <a:off x="8712798" y="3699221"/>
              <a:ext cx="368507" cy="355059"/>
              <a:chOff x="3770" y="2095"/>
              <a:chExt cx="137" cy="132"/>
            </a:xfrm>
            <a:solidFill>
              <a:schemeClr val="bg1"/>
            </a:solidFill>
            <a:effectLst/>
          </p:grpSpPr>
          <p:sp>
            <p:nvSpPr>
              <p:cNvPr id="60"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7" name="组合 66"/>
          <p:cNvGrpSpPr/>
          <p:nvPr/>
        </p:nvGrpSpPr>
        <p:grpSpPr>
          <a:xfrm>
            <a:off x="2687170" y="969734"/>
            <a:ext cx="1713179" cy="1443125"/>
            <a:chOff x="3582426" y="1051922"/>
            <a:chExt cx="2283942" cy="1924612"/>
          </a:xfrm>
        </p:grpSpPr>
        <p:grpSp>
          <p:nvGrpSpPr>
            <p:cNvPr id="68" name="组合 67"/>
            <p:cNvGrpSpPr/>
            <p:nvPr/>
          </p:nvGrpSpPr>
          <p:grpSpPr>
            <a:xfrm>
              <a:off x="3582426" y="1051922"/>
              <a:ext cx="2252316" cy="1836419"/>
              <a:chOff x="3582426" y="1051922"/>
              <a:chExt cx="2252316" cy="1836419"/>
            </a:xfrm>
          </p:grpSpPr>
          <p:sp>
            <p:nvSpPr>
              <p:cNvPr id="70" name="任意多边形 69"/>
              <p:cNvSpPr/>
              <p:nvPr/>
            </p:nvSpPr>
            <p:spPr>
              <a:xfrm>
                <a:off x="4644899" y="1080323"/>
                <a:ext cx="1189843" cy="1808018"/>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椭圆 70"/>
              <p:cNvSpPr/>
              <p:nvPr/>
            </p:nvSpPr>
            <p:spPr>
              <a:xfrm>
                <a:off x="4565568" y="1051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椭圆 71"/>
              <p:cNvSpPr/>
              <p:nvPr/>
            </p:nvSpPr>
            <p:spPr>
              <a:xfrm>
                <a:off x="3582426" y="1051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9" name="椭圆 68"/>
            <p:cNvSpPr/>
            <p:nvPr/>
          </p:nvSpPr>
          <p:spPr>
            <a:xfrm>
              <a:off x="5802868" y="2913034"/>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3" name="组合 72"/>
          <p:cNvGrpSpPr/>
          <p:nvPr/>
        </p:nvGrpSpPr>
        <p:grpSpPr>
          <a:xfrm>
            <a:off x="4647183" y="1160190"/>
            <a:ext cx="1700866" cy="1447803"/>
            <a:chOff x="6195436" y="1305922"/>
            <a:chExt cx="2267526" cy="1930851"/>
          </a:xfrm>
        </p:grpSpPr>
        <p:sp>
          <p:nvSpPr>
            <p:cNvPr id="74" name="椭圆 73"/>
            <p:cNvSpPr/>
            <p:nvPr/>
          </p:nvSpPr>
          <p:spPr>
            <a:xfrm>
              <a:off x="6195436" y="3173273"/>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5" name="组合 74"/>
            <p:cNvGrpSpPr/>
            <p:nvPr/>
          </p:nvGrpSpPr>
          <p:grpSpPr>
            <a:xfrm>
              <a:off x="6226368" y="1305922"/>
              <a:ext cx="2236594" cy="1841185"/>
              <a:chOff x="6226368" y="1305922"/>
              <a:chExt cx="2236594" cy="1841185"/>
            </a:xfrm>
          </p:grpSpPr>
          <p:sp>
            <p:nvSpPr>
              <p:cNvPr id="76" name="任意多边形 75"/>
              <p:cNvSpPr/>
              <p:nvPr/>
            </p:nvSpPr>
            <p:spPr>
              <a:xfrm flipH="1">
                <a:off x="6226368" y="1339089"/>
                <a:ext cx="1189843" cy="1808018"/>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椭圆 76"/>
              <p:cNvSpPr/>
              <p:nvPr/>
            </p:nvSpPr>
            <p:spPr>
              <a:xfrm>
                <a:off x="8399462" y="1305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a:off x="7441391" y="1305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79" name="组合 78"/>
          <p:cNvGrpSpPr/>
          <p:nvPr/>
        </p:nvGrpSpPr>
        <p:grpSpPr>
          <a:xfrm>
            <a:off x="1709309" y="3688427"/>
            <a:ext cx="1584636" cy="672700"/>
            <a:chOff x="2278782" y="4677684"/>
            <a:chExt cx="2112573" cy="897141"/>
          </a:xfrm>
        </p:grpSpPr>
        <p:sp>
          <p:nvSpPr>
            <p:cNvPr id="80" name="任意多边形 79"/>
            <p:cNvSpPr/>
            <p:nvPr/>
          </p:nvSpPr>
          <p:spPr>
            <a:xfrm flipV="1">
              <a:off x="3352800" y="4754413"/>
              <a:ext cx="1005764" cy="785587"/>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椭圆 80"/>
            <p:cNvSpPr/>
            <p:nvPr/>
          </p:nvSpPr>
          <p:spPr>
            <a:xfrm>
              <a:off x="4327855" y="4677684"/>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3261924"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椭圆 82"/>
            <p:cNvSpPr/>
            <p:nvPr/>
          </p:nvSpPr>
          <p:spPr>
            <a:xfrm>
              <a:off x="2278782"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4" name="组合 83"/>
          <p:cNvGrpSpPr/>
          <p:nvPr/>
        </p:nvGrpSpPr>
        <p:grpSpPr>
          <a:xfrm>
            <a:off x="5882717" y="3506441"/>
            <a:ext cx="1939903" cy="854686"/>
            <a:chOff x="7842601" y="4434980"/>
            <a:chExt cx="2586200" cy="1139845"/>
          </a:xfrm>
        </p:grpSpPr>
        <p:sp>
          <p:nvSpPr>
            <p:cNvPr id="85" name="任意多边形 84"/>
            <p:cNvSpPr/>
            <p:nvPr/>
          </p:nvSpPr>
          <p:spPr>
            <a:xfrm flipH="1" flipV="1">
              <a:off x="7872849" y="4541050"/>
              <a:ext cx="1524530" cy="998949"/>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 name="椭圆 85"/>
            <p:cNvSpPr/>
            <p:nvPr/>
          </p:nvSpPr>
          <p:spPr>
            <a:xfrm>
              <a:off x="7842601" y="4434980"/>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椭圆 86"/>
            <p:cNvSpPr/>
            <p:nvPr/>
          </p:nvSpPr>
          <p:spPr>
            <a:xfrm>
              <a:off x="10365301"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椭圆 87"/>
            <p:cNvSpPr/>
            <p:nvPr/>
          </p:nvSpPr>
          <p:spPr>
            <a:xfrm>
              <a:off x="9407230"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9" name="组合 88"/>
          <p:cNvGrpSpPr/>
          <p:nvPr/>
        </p:nvGrpSpPr>
        <p:grpSpPr>
          <a:xfrm>
            <a:off x="2730361" y="860149"/>
            <a:ext cx="1616336" cy="1027014"/>
            <a:chOff x="3640008" y="905773"/>
            <a:chExt cx="2154833" cy="1369670"/>
          </a:xfrm>
        </p:grpSpPr>
        <p:sp>
          <p:nvSpPr>
            <p:cNvPr id="90" name="文本框 82"/>
            <p:cNvSpPr txBox="1"/>
            <p:nvPr/>
          </p:nvSpPr>
          <p:spPr>
            <a:xfrm>
              <a:off x="3640008" y="905773"/>
              <a:ext cx="1038452" cy="615696"/>
            </a:xfrm>
            <a:prstGeom prst="rect">
              <a:avLst/>
            </a:prstGeom>
            <a:noFill/>
          </p:spPr>
          <p:txBody>
            <a:bodyPr wrap="square" rtlCol="0">
              <a:spAutoFit/>
            </a:bodyPr>
            <a:lstStyle/>
            <a:p>
              <a:r>
                <a:rPr lang="zh-CN" altLang="en-US" sz="1200" dirty="0">
                  <a:solidFill>
                    <a:srgbClr val="FF9A05"/>
                  </a:solidFill>
                  <a:latin typeface="时尚中黑简体" panose="01010104010101010101" pitchFamily="2" charset="-122"/>
                  <a:ea typeface="时尚中黑简体" panose="01010104010101010101" pitchFamily="2" charset="-122"/>
                </a:rPr>
                <a:t>添加标题</a:t>
              </a:r>
            </a:p>
          </p:txBody>
        </p:sp>
        <p:sp>
          <p:nvSpPr>
            <p:cNvPr id="91" name="矩形 47"/>
            <p:cNvSpPr>
              <a:spLocks noChangeArrowheads="1"/>
            </p:cNvSpPr>
            <p:nvPr/>
          </p:nvSpPr>
          <p:spPr bwMode="auto">
            <a:xfrm>
              <a:off x="3685510" y="1245699"/>
              <a:ext cx="2109331"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92" name="组合 91"/>
          <p:cNvGrpSpPr/>
          <p:nvPr/>
        </p:nvGrpSpPr>
        <p:grpSpPr>
          <a:xfrm>
            <a:off x="5598247" y="1050604"/>
            <a:ext cx="1616216" cy="1015526"/>
            <a:chOff x="7463358" y="1159773"/>
            <a:chExt cx="2154673" cy="1354347"/>
          </a:xfrm>
        </p:grpSpPr>
        <p:sp>
          <p:nvSpPr>
            <p:cNvPr id="93" name="文本框 91"/>
            <p:cNvSpPr txBox="1"/>
            <p:nvPr/>
          </p:nvSpPr>
          <p:spPr>
            <a:xfrm>
              <a:off x="7463358" y="1159773"/>
              <a:ext cx="1038452" cy="615695"/>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94" name="矩形 47"/>
            <p:cNvSpPr>
              <a:spLocks noChangeArrowheads="1"/>
            </p:cNvSpPr>
            <p:nvPr/>
          </p:nvSpPr>
          <p:spPr bwMode="auto">
            <a:xfrm>
              <a:off x="7535366" y="1484377"/>
              <a:ext cx="2082665" cy="102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95" name="组合 94"/>
          <p:cNvGrpSpPr/>
          <p:nvPr/>
        </p:nvGrpSpPr>
        <p:grpSpPr>
          <a:xfrm>
            <a:off x="6175848" y="4203927"/>
            <a:ext cx="1659692" cy="851387"/>
            <a:chOff x="8233391" y="5365176"/>
            <a:chExt cx="2212635" cy="1135446"/>
          </a:xfrm>
        </p:grpSpPr>
        <p:sp>
          <p:nvSpPr>
            <p:cNvPr id="96" name="文本框 106"/>
            <p:cNvSpPr txBox="1"/>
            <p:nvPr/>
          </p:nvSpPr>
          <p:spPr>
            <a:xfrm>
              <a:off x="9407574" y="5365176"/>
              <a:ext cx="1038452" cy="615696"/>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97" name="矩形 47"/>
            <p:cNvSpPr>
              <a:spLocks noChangeArrowheads="1"/>
            </p:cNvSpPr>
            <p:nvPr/>
          </p:nvSpPr>
          <p:spPr bwMode="auto">
            <a:xfrm>
              <a:off x="8233391" y="5710999"/>
              <a:ext cx="216366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98" name="组合 97"/>
          <p:cNvGrpSpPr/>
          <p:nvPr/>
        </p:nvGrpSpPr>
        <p:grpSpPr>
          <a:xfrm>
            <a:off x="1752502" y="4203926"/>
            <a:ext cx="1840256" cy="814678"/>
            <a:chOff x="2336364" y="5365176"/>
            <a:chExt cx="2453355" cy="1086489"/>
          </a:xfrm>
        </p:grpSpPr>
        <p:sp>
          <p:nvSpPr>
            <p:cNvPr id="99" name="文本框 98"/>
            <p:cNvSpPr txBox="1"/>
            <p:nvPr/>
          </p:nvSpPr>
          <p:spPr>
            <a:xfrm>
              <a:off x="2336364" y="5365176"/>
              <a:ext cx="1038451" cy="615696"/>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100" name="矩形 47"/>
            <p:cNvSpPr>
              <a:spLocks noChangeArrowheads="1"/>
            </p:cNvSpPr>
            <p:nvPr/>
          </p:nvSpPr>
          <p:spPr bwMode="auto">
            <a:xfrm>
              <a:off x="2401699" y="5662042"/>
              <a:ext cx="238802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74642532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grpId="0" nodeType="afterEffect" p14:presetBounceEnd="40000">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14:bounceEnd="40000">
                                          <p:cBhvr additive="base">
                                            <p:cTn id="28" dur="10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9" dur="10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4" accel="40000" fill="hold" grpId="0" nodeType="withEffect" p14:presetBounceEnd="40000">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14:bounceEnd="40000">
                                          <p:cBhvr additive="base">
                                            <p:cTn id="32" dur="10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3" dur="10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accel="40000" fill="hold" grpId="0" nodeType="withEffect" p14:presetBounceEnd="40000">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14:bounceEnd="40000">
                                          <p:cBhvr additive="base">
                                            <p:cTn id="36" dur="10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37" dur="1000" fill="hold"/>
                                            <p:tgtEl>
                                              <p:spTgt spid="20"/>
                                            </p:tgtEl>
                                            <p:attrNameLst>
                                              <p:attrName>ppt_y</p:attrName>
                                            </p:attrNameLst>
                                          </p:cBhvr>
                                          <p:tavLst>
                                            <p:tav tm="0">
                                              <p:val>
                                                <p:strVal val="1+#ppt_h/2"/>
                                              </p:val>
                                            </p:tav>
                                            <p:tav tm="100000">
                                              <p:val>
                                                <p:strVal val="#ppt_y"/>
                                              </p:val>
                                            </p:tav>
                                          </p:tavLst>
                                        </p:anim>
                                      </p:childTnLst>
                                    </p:cTn>
                                  </p:par>
                                  <p:par>
                                    <p:cTn id="38" presetID="2" presetClass="entr" presetSubtype="1" accel="40000" fill="hold" grpId="0" nodeType="withEffect" p14:presetBounceEnd="40000">
                                      <p:stCondLst>
                                        <p:cond delay="750"/>
                                      </p:stCondLst>
                                      <p:childTnLst>
                                        <p:set>
                                          <p:cBhvr>
                                            <p:cTn id="39" dur="1" fill="hold">
                                              <p:stCondLst>
                                                <p:cond delay="0"/>
                                              </p:stCondLst>
                                            </p:cTn>
                                            <p:tgtEl>
                                              <p:spTgt spid="15"/>
                                            </p:tgtEl>
                                            <p:attrNameLst>
                                              <p:attrName>style.visibility</p:attrName>
                                            </p:attrNameLst>
                                          </p:cBhvr>
                                          <p:to>
                                            <p:strVal val="visible"/>
                                          </p:to>
                                        </p:set>
                                        <p:anim calcmode="lin" valueType="num" p14:bounceEnd="40000">
                                          <p:cBhvr additive="base">
                                            <p:cTn id="40" dur="10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41" dur="10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1" accel="40000" fill="hold" grpId="0" nodeType="withEffect" p14:presetBounceEnd="40000">
                                      <p:stCondLst>
                                        <p:cond delay="1000"/>
                                      </p:stCondLst>
                                      <p:childTnLst>
                                        <p:set>
                                          <p:cBhvr>
                                            <p:cTn id="43" dur="1" fill="hold">
                                              <p:stCondLst>
                                                <p:cond delay="0"/>
                                              </p:stCondLst>
                                            </p:cTn>
                                            <p:tgtEl>
                                              <p:spTgt spid="21"/>
                                            </p:tgtEl>
                                            <p:attrNameLst>
                                              <p:attrName>style.visibility</p:attrName>
                                            </p:attrNameLst>
                                          </p:cBhvr>
                                          <p:to>
                                            <p:strVal val="visible"/>
                                          </p:to>
                                        </p:set>
                                        <p:anim calcmode="lin" valueType="num" p14:bounceEnd="40000">
                                          <p:cBhvr additive="base">
                                            <p:cTn id="44" dur="10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45" dur="1000" fill="hold"/>
                                            <p:tgtEl>
                                              <p:spTgt spid="21"/>
                                            </p:tgtEl>
                                            <p:attrNameLst>
                                              <p:attrName>ppt_y</p:attrName>
                                            </p:attrNameLst>
                                          </p:cBhvr>
                                          <p:tavLst>
                                            <p:tav tm="0">
                                              <p:val>
                                                <p:strVal val="0-#ppt_h/2"/>
                                              </p:val>
                                            </p:tav>
                                            <p:tav tm="100000">
                                              <p:val>
                                                <p:strVal val="#ppt_y"/>
                                              </p:val>
                                            </p:tav>
                                          </p:tavLst>
                                        </p:anim>
                                      </p:childTnLst>
                                    </p:cTn>
                                  </p:par>
                                  <p:par>
                                    <p:cTn id="46" presetID="2" presetClass="entr" presetSubtype="4" accel="40000" fill="hold" grpId="0" nodeType="withEffect" p14:presetBounceEnd="40000">
                                      <p:stCondLst>
                                        <p:cond delay="1250"/>
                                      </p:stCondLst>
                                      <p:childTnLst>
                                        <p:set>
                                          <p:cBhvr>
                                            <p:cTn id="47" dur="1" fill="hold">
                                              <p:stCondLst>
                                                <p:cond delay="0"/>
                                              </p:stCondLst>
                                            </p:cTn>
                                            <p:tgtEl>
                                              <p:spTgt spid="14"/>
                                            </p:tgtEl>
                                            <p:attrNameLst>
                                              <p:attrName>style.visibility</p:attrName>
                                            </p:attrNameLst>
                                          </p:cBhvr>
                                          <p:to>
                                            <p:strVal val="visible"/>
                                          </p:to>
                                        </p:set>
                                        <p:anim calcmode="lin" valueType="num" p14:bounceEnd="40000">
                                          <p:cBhvr additive="base">
                                            <p:cTn id="48" dur="10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49" dur="10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1" accel="40000" fill="hold" grpId="0" nodeType="withEffect" p14:presetBounceEnd="40000">
                                      <p:stCondLst>
                                        <p:cond delay="1500"/>
                                      </p:stCondLst>
                                      <p:childTnLst>
                                        <p:set>
                                          <p:cBhvr>
                                            <p:cTn id="51" dur="1" fill="hold">
                                              <p:stCondLst>
                                                <p:cond delay="0"/>
                                              </p:stCondLst>
                                            </p:cTn>
                                            <p:tgtEl>
                                              <p:spTgt spid="7"/>
                                            </p:tgtEl>
                                            <p:attrNameLst>
                                              <p:attrName>style.visibility</p:attrName>
                                            </p:attrNameLst>
                                          </p:cBhvr>
                                          <p:to>
                                            <p:strVal val="visible"/>
                                          </p:to>
                                        </p:set>
                                        <p:anim calcmode="lin" valueType="num" p14:bounceEnd="40000">
                                          <p:cBhvr additive="base">
                                            <p:cTn id="52" dur="10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53" dur="1000" fill="hold"/>
                                            <p:tgtEl>
                                              <p:spTgt spid="7"/>
                                            </p:tgtEl>
                                            <p:attrNameLst>
                                              <p:attrName>ppt_y</p:attrName>
                                            </p:attrNameLst>
                                          </p:cBhvr>
                                          <p:tavLst>
                                            <p:tav tm="0">
                                              <p:val>
                                                <p:strVal val="0-#ppt_h/2"/>
                                              </p:val>
                                            </p:tav>
                                            <p:tav tm="100000">
                                              <p:val>
                                                <p:strVal val="#ppt_y"/>
                                              </p:val>
                                            </p:tav>
                                          </p:tavLst>
                                        </p:anim>
                                      </p:childTnLst>
                                    </p:cTn>
                                  </p:par>
                                  <p:par>
                                    <p:cTn id="54" presetID="2" presetClass="entr" presetSubtype="4" accel="40000" fill="hold" grpId="0" nodeType="withEffect" p14:presetBounceEnd="40000">
                                      <p:stCondLst>
                                        <p:cond delay="1750"/>
                                      </p:stCondLst>
                                      <p:childTnLst>
                                        <p:set>
                                          <p:cBhvr>
                                            <p:cTn id="55" dur="1" fill="hold">
                                              <p:stCondLst>
                                                <p:cond delay="0"/>
                                              </p:stCondLst>
                                            </p:cTn>
                                            <p:tgtEl>
                                              <p:spTgt spid="8"/>
                                            </p:tgtEl>
                                            <p:attrNameLst>
                                              <p:attrName>style.visibility</p:attrName>
                                            </p:attrNameLst>
                                          </p:cBhvr>
                                          <p:to>
                                            <p:strVal val="visible"/>
                                          </p:to>
                                        </p:set>
                                        <p:anim calcmode="lin" valueType="num" p14:bounceEnd="40000">
                                          <p:cBhvr additive="base">
                                            <p:cTn id="56"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57" dur="10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4" accel="40000" fill="hold" grpId="0" nodeType="withEffect" p14:presetBounceEnd="40000">
                                      <p:stCondLst>
                                        <p:cond delay="2000"/>
                                      </p:stCondLst>
                                      <p:childTnLst>
                                        <p:set>
                                          <p:cBhvr>
                                            <p:cTn id="59" dur="1" fill="hold">
                                              <p:stCondLst>
                                                <p:cond delay="0"/>
                                              </p:stCondLst>
                                            </p:cTn>
                                            <p:tgtEl>
                                              <p:spTgt spid="9"/>
                                            </p:tgtEl>
                                            <p:attrNameLst>
                                              <p:attrName>style.visibility</p:attrName>
                                            </p:attrNameLst>
                                          </p:cBhvr>
                                          <p:to>
                                            <p:strVal val="visible"/>
                                          </p:to>
                                        </p:set>
                                        <p:anim calcmode="lin" valueType="num" p14:bounceEnd="40000">
                                          <p:cBhvr additive="base">
                                            <p:cTn id="60" dur="10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1" dur="10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4" accel="40000" fill="hold" grpId="0" nodeType="withEffect" p14:presetBounceEnd="40000">
                                      <p:stCondLst>
                                        <p:cond delay="2250"/>
                                      </p:stCondLst>
                                      <p:childTnLst>
                                        <p:set>
                                          <p:cBhvr>
                                            <p:cTn id="63" dur="1" fill="hold">
                                              <p:stCondLst>
                                                <p:cond delay="0"/>
                                              </p:stCondLst>
                                            </p:cTn>
                                            <p:tgtEl>
                                              <p:spTgt spid="10"/>
                                            </p:tgtEl>
                                            <p:attrNameLst>
                                              <p:attrName>style.visibility</p:attrName>
                                            </p:attrNameLst>
                                          </p:cBhvr>
                                          <p:to>
                                            <p:strVal val="visible"/>
                                          </p:to>
                                        </p:set>
                                        <p:anim calcmode="lin" valueType="num" p14:bounceEnd="40000">
                                          <p:cBhvr additive="base">
                                            <p:cTn id="64" dur="10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5" dur="10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 accel="40000" fill="hold" grpId="0" nodeType="withEffect" p14:presetBounceEnd="40000">
                                      <p:stCondLst>
                                        <p:cond delay="2500"/>
                                      </p:stCondLst>
                                      <p:childTnLst>
                                        <p:set>
                                          <p:cBhvr>
                                            <p:cTn id="67" dur="1" fill="hold">
                                              <p:stCondLst>
                                                <p:cond delay="0"/>
                                              </p:stCondLst>
                                            </p:cTn>
                                            <p:tgtEl>
                                              <p:spTgt spid="19"/>
                                            </p:tgtEl>
                                            <p:attrNameLst>
                                              <p:attrName>style.visibility</p:attrName>
                                            </p:attrNameLst>
                                          </p:cBhvr>
                                          <p:to>
                                            <p:strVal val="visible"/>
                                          </p:to>
                                        </p:set>
                                        <p:anim calcmode="lin" valueType="num" p14:bounceEnd="40000">
                                          <p:cBhvr additive="base">
                                            <p:cTn id="68" dur="10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69" dur="1000" fill="hold"/>
                                            <p:tgtEl>
                                              <p:spTgt spid="19"/>
                                            </p:tgtEl>
                                            <p:attrNameLst>
                                              <p:attrName>ppt_y</p:attrName>
                                            </p:attrNameLst>
                                          </p:cBhvr>
                                          <p:tavLst>
                                            <p:tav tm="0">
                                              <p:val>
                                                <p:strVal val="0-#ppt_h/2"/>
                                              </p:val>
                                            </p:tav>
                                            <p:tav tm="100000">
                                              <p:val>
                                                <p:strVal val="#ppt_y"/>
                                              </p:val>
                                            </p:tav>
                                          </p:tavLst>
                                        </p:anim>
                                      </p:childTnLst>
                                    </p:cTn>
                                  </p:par>
                                  <p:par>
                                    <p:cTn id="70" presetID="2" presetClass="entr" presetSubtype="1" accel="40000" fill="hold" grpId="0" nodeType="withEffect" p14:presetBounceEnd="40000">
                                      <p:stCondLst>
                                        <p:cond delay="2750"/>
                                      </p:stCondLst>
                                      <p:childTnLst>
                                        <p:set>
                                          <p:cBhvr>
                                            <p:cTn id="71" dur="1" fill="hold">
                                              <p:stCondLst>
                                                <p:cond delay="0"/>
                                              </p:stCondLst>
                                            </p:cTn>
                                            <p:tgtEl>
                                              <p:spTgt spid="13"/>
                                            </p:tgtEl>
                                            <p:attrNameLst>
                                              <p:attrName>style.visibility</p:attrName>
                                            </p:attrNameLst>
                                          </p:cBhvr>
                                          <p:to>
                                            <p:strVal val="visible"/>
                                          </p:to>
                                        </p:set>
                                        <p:anim calcmode="lin" valueType="num" p14:bounceEnd="40000">
                                          <p:cBhvr additive="base">
                                            <p:cTn id="72" dur="10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73" dur="1000" fill="hold"/>
                                            <p:tgtEl>
                                              <p:spTgt spid="13"/>
                                            </p:tgtEl>
                                            <p:attrNameLst>
                                              <p:attrName>ppt_y</p:attrName>
                                            </p:attrNameLst>
                                          </p:cBhvr>
                                          <p:tavLst>
                                            <p:tav tm="0">
                                              <p:val>
                                                <p:strVal val="0-#ppt_h/2"/>
                                              </p:val>
                                            </p:tav>
                                            <p:tav tm="100000">
                                              <p:val>
                                                <p:strVal val="#ppt_y"/>
                                              </p:val>
                                            </p:tav>
                                          </p:tavLst>
                                        </p:anim>
                                      </p:childTnLst>
                                    </p:cTn>
                                  </p:par>
                                  <p:par>
                                    <p:cTn id="74" presetID="2" presetClass="entr" presetSubtype="1" accel="40000" fill="hold" grpId="0" nodeType="withEffect" p14:presetBounceEnd="40000">
                                      <p:stCondLst>
                                        <p:cond delay="3000"/>
                                      </p:stCondLst>
                                      <p:childTnLst>
                                        <p:set>
                                          <p:cBhvr>
                                            <p:cTn id="75" dur="1" fill="hold">
                                              <p:stCondLst>
                                                <p:cond delay="0"/>
                                              </p:stCondLst>
                                            </p:cTn>
                                            <p:tgtEl>
                                              <p:spTgt spid="11"/>
                                            </p:tgtEl>
                                            <p:attrNameLst>
                                              <p:attrName>style.visibility</p:attrName>
                                            </p:attrNameLst>
                                          </p:cBhvr>
                                          <p:to>
                                            <p:strVal val="visible"/>
                                          </p:to>
                                        </p:set>
                                        <p:anim calcmode="lin" valueType="num" p14:bounceEnd="40000">
                                          <p:cBhvr additive="base">
                                            <p:cTn id="76" dur="10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77" dur="1000" fill="hold"/>
                                            <p:tgtEl>
                                              <p:spTgt spid="11"/>
                                            </p:tgtEl>
                                            <p:attrNameLst>
                                              <p:attrName>ppt_y</p:attrName>
                                            </p:attrNameLst>
                                          </p:cBhvr>
                                          <p:tavLst>
                                            <p:tav tm="0">
                                              <p:val>
                                                <p:strVal val="0-#ppt_h/2"/>
                                              </p:val>
                                            </p:tav>
                                            <p:tav tm="100000">
                                              <p:val>
                                                <p:strVal val="#ppt_y"/>
                                              </p:val>
                                            </p:tav>
                                          </p:tavLst>
                                        </p:anim>
                                      </p:childTnLst>
                                    </p:cTn>
                                  </p:par>
                                  <p:par>
                                    <p:cTn id="78" presetID="2" presetClass="entr" presetSubtype="1" accel="40000" fill="hold" grpId="0" nodeType="withEffect" p14:presetBounceEnd="40000">
                                      <p:stCondLst>
                                        <p:cond delay="3250"/>
                                      </p:stCondLst>
                                      <p:childTnLst>
                                        <p:set>
                                          <p:cBhvr>
                                            <p:cTn id="79" dur="1" fill="hold">
                                              <p:stCondLst>
                                                <p:cond delay="0"/>
                                              </p:stCondLst>
                                            </p:cTn>
                                            <p:tgtEl>
                                              <p:spTgt spid="12"/>
                                            </p:tgtEl>
                                            <p:attrNameLst>
                                              <p:attrName>style.visibility</p:attrName>
                                            </p:attrNameLst>
                                          </p:cBhvr>
                                          <p:to>
                                            <p:strVal val="visible"/>
                                          </p:to>
                                        </p:set>
                                        <p:anim calcmode="lin" valueType="num" p14:bounceEnd="40000">
                                          <p:cBhvr additive="base">
                                            <p:cTn id="80"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81" dur="1000" fill="hold"/>
                                            <p:tgtEl>
                                              <p:spTgt spid="12"/>
                                            </p:tgtEl>
                                            <p:attrNameLst>
                                              <p:attrName>ppt_y</p:attrName>
                                            </p:attrNameLst>
                                          </p:cBhvr>
                                          <p:tavLst>
                                            <p:tav tm="0">
                                              <p:val>
                                                <p:strVal val="0-#ppt_h/2"/>
                                              </p:val>
                                            </p:tav>
                                            <p:tav tm="100000">
                                              <p:val>
                                                <p:strVal val="#ppt_y"/>
                                              </p:val>
                                            </p:tav>
                                          </p:tavLst>
                                        </p:anim>
                                      </p:childTnLst>
                                    </p:cTn>
                                  </p:par>
                                  <p:par>
                                    <p:cTn id="82" presetID="2" presetClass="entr" presetSubtype="4" accel="40000" fill="hold" grpId="0" nodeType="withEffect" p14:presetBounceEnd="40000">
                                      <p:stCondLst>
                                        <p:cond delay="3500"/>
                                      </p:stCondLst>
                                      <p:childTnLst>
                                        <p:set>
                                          <p:cBhvr>
                                            <p:cTn id="83" dur="1" fill="hold">
                                              <p:stCondLst>
                                                <p:cond delay="0"/>
                                              </p:stCondLst>
                                            </p:cTn>
                                            <p:tgtEl>
                                              <p:spTgt spid="18"/>
                                            </p:tgtEl>
                                            <p:attrNameLst>
                                              <p:attrName>style.visibility</p:attrName>
                                            </p:attrNameLst>
                                          </p:cBhvr>
                                          <p:to>
                                            <p:strVal val="visible"/>
                                          </p:to>
                                        </p:set>
                                        <p:anim calcmode="lin" valueType="num" p14:bounceEnd="40000">
                                          <p:cBhvr additive="base">
                                            <p:cTn id="84" dur="10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85" dur="1000" fill="hold"/>
                                            <p:tgtEl>
                                              <p:spTgt spid="18"/>
                                            </p:tgtEl>
                                            <p:attrNameLst>
                                              <p:attrName>ppt_y</p:attrName>
                                            </p:attrNameLst>
                                          </p:cBhvr>
                                          <p:tavLst>
                                            <p:tav tm="0">
                                              <p:val>
                                                <p:strVal val="1+#ppt_h/2"/>
                                              </p:val>
                                            </p:tav>
                                            <p:tav tm="100000">
                                              <p:val>
                                                <p:strVal val="#ppt_y"/>
                                              </p:val>
                                            </p:tav>
                                          </p:tavLst>
                                        </p:anim>
                                      </p:childTnLst>
                                    </p:cTn>
                                  </p:par>
                                </p:childTnLst>
                              </p:cTn>
                            </p:par>
                            <p:par>
                              <p:cTn id="86" fill="hold">
                                <p:stCondLst>
                                  <p:cond delay="5600"/>
                                </p:stCondLst>
                                <p:childTnLst>
                                  <p:par>
                                    <p:cTn id="87" presetID="16" presetClass="entr" presetSubtype="37" fill="hold"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barn(outVertical)">
                                          <p:cBhvr>
                                            <p:cTn id="89" dur="500"/>
                                            <p:tgtEl>
                                              <p:spTgt spid="22"/>
                                            </p:tgtEl>
                                          </p:cBhvr>
                                        </p:animEffect>
                                      </p:childTnLst>
                                    </p:cTn>
                                  </p:par>
                                  <p:par>
                                    <p:cTn id="90" presetID="16" presetClass="entr" presetSubtype="37" fill="hold"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barn(outVertical)">
                                          <p:cBhvr>
                                            <p:cTn id="92" dur="500"/>
                                            <p:tgtEl>
                                              <p:spTgt spid="47"/>
                                            </p:tgtEl>
                                          </p:cBhvr>
                                        </p:animEffect>
                                      </p:childTnLst>
                                    </p:cTn>
                                  </p:par>
                                  <p:par>
                                    <p:cTn id="93" presetID="16" presetClass="entr" presetSubtype="37"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barn(outVertical)">
                                          <p:cBhvr>
                                            <p:cTn id="95" dur="500"/>
                                            <p:tgtEl>
                                              <p:spTgt spid="35"/>
                                            </p:tgtEl>
                                          </p:cBhvr>
                                        </p:animEffect>
                                      </p:childTnLst>
                                    </p:cTn>
                                  </p:par>
                                  <p:par>
                                    <p:cTn id="96" presetID="16" presetClass="entr" presetSubtype="37" fill="hold" nodeType="with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barn(outVertical)">
                                          <p:cBhvr>
                                            <p:cTn id="98" dur="500"/>
                                            <p:tgtEl>
                                              <p:spTgt spid="55"/>
                                            </p:tgtEl>
                                          </p:cBhvr>
                                        </p:animEffect>
                                      </p:childTnLst>
                                    </p:cTn>
                                  </p:par>
                                </p:childTnLst>
                              </p:cTn>
                            </p:par>
                            <p:par>
                              <p:cTn id="99" fill="hold">
                                <p:stCondLst>
                                  <p:cond delay="6100"/>
                                </p:stCondLst>
                                <p:childTnLst>
                                  <p:par>
                                    <p:cTn id="100" presetID="22" presetClass="entr" presetSubtype="4" fill="hold" nodeType="after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down)">
                                          <p:cBhvr>
                                            <p:cTn id="102" dur="500"/>
                                            <p:tgtEl>
                                              <p:spTgt spid="67"/>
                                            </p:tgtEl>
                                          </p:cBhvr>
                                        </p:animEffect>
                                      </p:childTnLst>
                                    </p:cTn>
                                  </p:par>
                                </p:childTnLst>
                              </p:cTn>
                            </p:par>
                            <p:par>
                              <p:cTn id="103" fill="hold">
                                <p:stCondLst>
                                  <p:cond delay="6600"/>
                                </p:stCondLst>
                                <p:childTnLst>
                                  <p:par>
                                    <p:cTn id="104" presetID="14" presetClass="entr" presetSubtype="10" fill="hold"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randombar(horizontal)">
                                          <p:cBhvr>
                                            <p:cTn id="106" dur="500"/>
                                            <p:tgtEl>
                                              <p:spTgt spid="89"/>
                                            </p:tgtEl>
                                          </p:cBhvr>
                                        </p:animEffect>
                                      </p:childTnLst>
                                    </p:cTn>
                                  </p:par>
                                </p:childTnLst>
                              </p:cTn>
                            </p:par>
                            <p:par>
                              <p:cTn id="107" fill="hold">
                                <p:stCondLst>
                                  <p:cond delay="7100"/>
                                </p:stCondLst>
                                <p:childTnLst>
                                  <p:par>
                                    <p:cTn id="108" presetID="22" presetClass="entr" presetSubtype="4"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wipe(down)">
                                          <p:cBhvr>
                                            <p:cTn id="110" dur="500"/>
                                            <p:tgtEl>
                                              <p:spTgt spid="73"/>
                                            </p:tgtEl>
                                          </p:cBhvr>
                                        </p:animEffect>
                                      </p:childTnLst>
                                    </p:cTn>
                                  </p:par>
                                </p:childTnLst>
                              </p:cTn>
                            </p:par>
                            <p:par>
                              <p:cTn id="111" fill="hold">
                                <p:stCondLst>
                                  <p:cond delay="7600"/>
                                </p:stCondLst>
                                <p:childTnLst>
                                  <p:par>
                                    <p:cTn id="112" presetID="14" presetClass="entr" presetSubtype="10" fill="hold" nodeType="after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randombar(horizontal)">
                                          <p:cBhvr>
                                            <p:cTn id="114" dur="500"/>
                                            <p:tgtEl>
                                              <p:spTgt spid="92"/>
                                            </p:tgtEl>
                                          </p:cBhvr>
                                        </p:animEffect>
                                      </p:childTnLst>
                                    </p:cTn>
                                  </p:par>
                                </p:childTnLst>
                              </p:cTn>
                            </p:par>
                            <p:par>
                              <p:cTn id="115" fill="hold">
                                <p:stCondLst>
                                  <p:cond delay="8100"/>
                                </p:stCondLst>
                                <p:childTnLst>
                                  <p:par>
                                    <p:cTn id="116" presetID="22" presetClass="entr" presetSubtype="1" fill="hold" nodeType="after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wipe(up)">
                                          <p:cBhvr>
                                            <p:cTn id="118" dur="500"/>
                                            <p:tgtEl>
                                              <p:spTgt spid="79"/>
                                            </p:tgtEl>
                                          </p:cBhvr>
                                        </p:animEffect>
                                      </p:childTnLst>
                                    </p:cTn>
                                  </p:par>
                                </p:childTnLst>
                              </p:cTn>
                            </p:par>
                            <p:par>
                              <p:cTn id="119" fill="hold">
                                <p:stCondLst>
                                  <p:cond delay="8600"/>
                                </p:stCondLst>
                                <p:childTnLst>
                                  <p:par>
                                    <p:cTn id="120" presetID="14" presetClass="entr" presetSubtype="10" fill="hold" nodeType="after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randombar(horizontal)">
                                          <p:cBhvr>
                                            <p:cTn id="122" dur="500"/>
                                            <p:tgtEl>
                                              <p:spTgt spid="98"/>
                                            </p:tgtEl>
                                          </p:cBhvr>
                                        </p:animEffect>
                                      </p:childTnLst>
                                    </p:cTn>
                                  </p:par>
                                </p:childTnLst>
                              </p:cTn>
                            </p:par>
                            <p:par>
                              <p:cTn id="123" fill="hold">
                                <p:stCondLst>
                                  <p:cond delay="9100"/>
                                </p:stCondLst>
                                <p:childTnLst>
                                  <p:par>
                                    <p:cTn id="124" presetID="22" presetClass="entr" presetSubtype="1" fill="hold" nodeType="afterEffect">
                                      <p:stCondLst>
                                        <p:cond delay="0"/>
                                      </p:stCondLst>
                                      <p:childTnLst>
                                        <p:set>
                                          <p:cBhvr>
                                            <p:cTn id="125" dur="1" fill="hold">
                                              <p:stCondLst>
                                                <p:cond delay="0"/>
                                              </p:stCondLst>
                                            </p:cTn>
                                            <p:tgtEl>
                                              <p:spTgt spid="84"/>
                                            </p:tgtEl>
                                            <p:attrNameLst>
                                              <p:attrName>style.visibility</p:attrName>
                                            </p:attrNameLst>
                                          </p:cBhvr>
                                          <p:to>
                                            <p:strVal val="visible"/>
                                          </p:to>
                                        </p:set>
                                        <p:animEffect transition="in" filter="wipe(up)">
                                          <p:cBhvr>
                                            <p:cTn id="126" dur="500"/>
                                            <p:tgtEl>
                                              <p:spTgt spid="84"/>
                                            </p:tgtEl>
                                          </p:cBhvr>
                                        </p:animEffect>
                                      </p:childTnLst>
                                    </p:cTn>
                                  </p:par>
                                </p:childTnLst>
                              </p:cTn>
                            </p:par>
                            <p:par>
                              <p:cTn id="127" fill="hold">
                                <p:stCondLst>
                                  <p:cond delay="9600"/>
                                </p:stCondLst>
                                <p:childTnLst>
                                  <p:par>
                                    <p:cTn id="128" presetID="14" presetClass="entr" presetSubtype="10" fill="hold" nodeType="afterEffect">
                                      <p:stCondLst>
                                        <p:cond delay="0"/>
                                      </p:stCondLst>
                                      <p:childTnLst>
                                        <p:set>
                                          <p:cBhvr>
                                            <p:cTn id="129" dur="1" fill="hold">
                                              <p:stCondLst>
                                                <p:cond delay="0"/>
                                              </p:stCondLst>
                                            </p:cTn>
                                            <p:tgtEl>
                                              <p:spTgt spid="95"/>
                                            </p:tgtEl>
                                            <p:attrNameLst>
                                              <p:attrName>style.visibility</p:attrName>
                                            </p:attrNameLst>
                                          </p:cBhvr>
                                          <p:to>
                                            <p:strVal val="visible"/>
                                          </p:to>
                                        </p:set>
                                        <p:animEffect transition="in" filter="randombar(horizontal)">
                                          <p:cBhvr>
                                            <p:cTn id="13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ppt_x"/>
                                              </p:val>
                                            </p:tav>
                                            <p:tav tm="100000">
                                              <p:val>
                                                <p:strVal val="#ppt_x"/>
                                              </p:val>
                                            </p:tav>
                                          </p:tavLst>
                                        </p:anim>
                                        <p:anim calcmode="lin" valueType="num">
                                          <p:cBhvr additive="base">
                                            <p:cTn id="29" dur="10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4" accel="40000" fill="hold" grpId="0" nodeType="withEffect">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ppt_x"/>
                                              </p:val>
                                            </p:tav>
                                            <p:tav tm="100000">
                                              <p:val>
                                                <p:strVal val="#ppt_x"/>
                                              </p:val>
                                            </p:tav>
                                          </p:tavLst>
                                        </p:anim>
                                        <p:anim calcmode="lin" valueType="num">
                                          <p:cBhvr additive="base">
                                            <p:cTn id="33" dur="10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accel="40000" fill="hold" grpId="0" nodeType="withEffect">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ppt_x"/>
                                              </p:val>
                                            </p:tav>
                                            <p:tav tm="100000">
                                              <p:val>
                                                <p:strVal val="#ppt_x"/>
                                              </p:val>
                                            </p:tav>
                                          </p:tavLst>
                                        </p:anim>
                                        <p:anim calcmode="lin" valueType="num">
                                          <p:cBhvr additive="base">
                                            <p:cTn id="37" dur="1000" fill="hold"/>
                                            <p:tgtEl>
                                              <p:spTgt spid="20"/>
                                            </p:tgtEl>
                                            <p:attrNameLst>
                                              <p:attrName>ppt_y</p:attrName>
                                            </p:attrNameLst>
                                          </p:cBhvr>
                                          <p:tavLst>
                                            <p:tav tm="0">
                                              <p:val>
                                                <p:strVal val="1+#ppt_h/2"/>
                                              </p:val>
                                            </p:tav>
                                            <p:tav tm="100000">
                                              <p:val>
                                                <p:strVal val="#ppt_y"/>
                                              </p:val>
                                            </p:tav>
                                          </p:tavLst>
                                        </p:anim>
                                      </p:childTnLst>
                                    </p:cTn>
                                  </p:par>
                                  <p:par>
                                    <p:cTn id="38" presetID="2" presetClass="entr" presetSubtype="1" accel="40000" fill="hold" grpId="0" nodeType="withEffect">
                                      <p:stCondLst>
                                        <p:cond delay="75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ppt_x"/>
                                              </p:val>
                                            </p:tav>
                                            <p:tav tm="100000">
                                              <p:val>
                                                <p:strVal val="#ppt_x"/>
                                              </p:val>
                                            </p:tav>
                                          </p:tavLst>
                                        </p:anim>
                                        <p:anim calcmode="lin" valueType="num">
                                          <p:cBhvr additive="base">
                                            <p:cTn id="41" dur="10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1" accel="40000" fill="hold" grpId="0" nodeType="withEffect">
                                      <p:stCondLst>
                                        <p:cond delay="10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1000" fill="hold"/>
                                            <p:tgtEl>
                                              <p:spTgt spid="21"/>
                                            </p:tgtEl>
                                            <p:attrNameLst>
                                              <p:attrName>ppt_x</p:attrName>
                                            </p:attrNameLst>
                                          </p:cBhvr>
                                          <p:tavLst>
                                            <p:tav tm="0">
                                              <p:val>
                                                <p:strVal val="#ppt_x"/>
                                              </p:val>
                                            </p:tav>
                                            <p:tav tm="100000">
                                              <p:val>
                                                <p:strVal val="#ppt_x"/>
                                              </p:val>
                                            </p:tav>
                                          </p:tavLst>
                                        </p:anim>
                                        <p:anim calcmode="lin" valueType="num">
                                          <p:cBhvr additive="base">
                                            <p:cTn id="45" dur="1000" fill="hold"/>
                                            <p:tgtEl>
                                              <p:spTgt spid="21"/>
                                            </p:tgtEl>
                                            <p:attrNameLst>
                                              <p:attrName>ppt_y</p:attrName>
                                            </p:attrNameLst>
                                          </p:cBhvr>
                                          <p:tavLst>
                                            <p:tav tm="0">
                                              <p:val>
                                                <p:strVal val="0-#ppt_h/2"/>
                                              </p:val>
                                            </p:tav>
                                            <p:tav tm="100000">
                                              <p:val>
                                                <p:strVal val="#ppt_y"/>
                                              </p:val>
                                            </p:tav>
                                          </p:tavLst>
                                        </p:anim>
                                      </p:childTnLst>
                                    </p:cTn>
                                  </p:par>
                                  <p:par>
                                    <p:cTn id="46" presetID="2" presetClass="entr" presetSubtype="4" accel="40000" fill="hold" grpId="0" nodeType="withEffect">
                                      <p:stCondLst>
                                        <p:cond delay="125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1000" fill="hold"/>
                                            <p:tgtEl>
                                              <p:spTgt spid="14"/>
                                            </p:tgtEl>
                                            <p:attrNameLst>
                                              <p:attrName>ppt_x</p:attrName>
                                            </p:attrNameLst>
                                          </p:cBhvr>
                                          <p:tavLst>
                                            <p:tav tm="0">
                                              <p:val>
                                                <p:strVal val="#ppt_x"/>
                                              </p:val>
                                            </p:tav>
                                            <p:tav tm="100000">
                                              <p:val>
                                                <p:strVal val="#ppt_x"/>
                                              </p:val>
                                            </p:tav>
                                          </p:tavLst>
                                        </p:anim>
                                        <p:anim calcmode="lin" valueType="num">
                                          <p:cBhvr additive="base">
                                            <p:cTn id="49" dur="10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1" accel="40000" fill="hold" grpId="0" nodeType="withEffect">
                                      <p:stCondLst>
                                        <p:cond delay="15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1000" fill="hold"/>
                                            <p:tgtEl>
                                              <p:spTgt spid="7"/>
                                            </p:tgtEl>
                                            <p:attrNameLst>
                                              <p:attrName>ppt_x</p:attrName>
                                            </p:attrNameLst>
                                          </p:cBhvr>
                                          <p:tavLst>
                                            <p:tav tm="0">
                                              <p:val>
                                                <p:strVal val="#ppt_x"/>
                                              </p:val>
                                            </p:tav>
                                            <p:tav tm="100000">
                                              <p:val>
                                                <p:strVal val="#ppt_x"/>
                                              </p:val>
                                            </p:tav>
                                          </p:tavLst>
                                        </p:anim>
                                        <p:anim calcmode="lin" valueType="num">
                                          <p:cBhvr additive="base">
                                            <p:cTn id="53" dur="1000" fill="hold"/>
                                            <p:tgtEl>
                                              <p:spTgt spid="7"/>
                                            </p:tgtEl>
                                            <p:attrNameLst>
                                              <p:attrName>ppt_y</p:attrName>
                                            </p:attrNameLst>
                                          </p:cBhvr>
                                          <p:tavLst>
                                            <p:tav tm="0">
                                              <p:val>
                                                <p:strVal val="0-#ppt_h/2"/>
                                              </p:val>
                                            </p:tav>
                                            <p:tav tm="100000">
                                              <p:val>
                                                <p:strVal val="#ppt_y"/>
                                              </p:val>
                                            </p:tav>
                                          </p:tavLst>
                                        </p:anim>
                                      </p:childTnLst>
                                    </p:cTn>
                                  </p:par>
                                  <p:par>
                                    <p:cTn id="54" presetID="2" presetClass="entr" presetSubtype="4" accel="40000" fill="hold" grpId="0" nodeType="withEffect">
                                      <p:stCondLst>
                                        <p:cond delay="175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1000" fill="hold"/>
                                            <p:tgtEl>
                                              <p:spTgt spid="8"/>
                                            </p:tgtEl>
                                            <p:attrNameLst>
                                              <p:attrName>ppt_x</p:attrName>
                                            </p:attrNameLst>
                                          </p:cBhvr>
                                          <p:tavLst>
                                            <p:tav tm="0">
                                              <p:val>
                                                <p:strVal val="#ppt_x"/>
                                              </p:val>
                                            </p:tav>
                                            <p:tav tm="100000">
                                              <p:val>
                                                <p:strVal val="#ppt_x"/>
                                              </p:val>
                                            </p:tav>
                                          </p:tavLst>
                                        </p:anim>
                                        <p:anim calcmode="lin" valueType="num">
                                          <p:cBhvr additive="base">
                                            <p:cTn id="57" dur="10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4" accel="40000" fill="hold" grpId="0" nodeType="withEffect">
                                      <p:stCondLst>
                                        <p:cond delay="20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1000" fill="hold"/>
                                            <p:tgtEl>
                                              <p:spTgt spid="9"/>
                                            </p:tgtEl>
                                            <p:attrNameLst>
                                              <p:attrName>ppt_x</p:attrName>
                                            </p:attrNameLst>
                                          </p:cBhvr>
                                          <p:tavLst>
                                            <p:tav tm="0">
                                              <p:val>
                                                <p:strVal val="#ppt_x"/>
                                              </p:val>
                                            </p:tav>
                                            <p:tav tm="100000">
                                              <p:val>
                                                <p:strVal val="#ppt_x"/>
                                              </p:val>
                                            </p:tav>
                                          </p:tavLst>
                                        </p:anim>
                                        <p:anim calcmode="lin" valueType="num">
                                          <p:cBhvr additive="base">
                                            <p:cTn id="61" dur="10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4" accel="40000" fill="hold" grpId="0" nodeType="withEffect">
                                      <p:stCondLst>
                                        <p:cond delay="225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1000" fill="hold"/>
                                            <p:tgtEl>
                                              <p:spTgt spid="10"/>
                                            </p:tgtEl>
                                            <p:attrNameLst>
                                              <p:attrName>ppt_x</p:attrName>
                                            </p:attrNameLst>
                                          </p:cBhvr>
                                          <p:tavLst>
                                            <p:tav tm="0">
                                              <p:val>
                                                <p:strVal val="#ppt_x"/>
                                              </p:val>
                                            </p:tav>
                                            <p:tav tm="100000">
                                              <p:val>
                                                <p:strVal val="#ppt_x"/>
                                              </p:val>
                                            </p:tav>
                                          </p:tavLst>
                                        </p:anim>
                                        <p:anim calcmode="lin" valueType="num">
                                          <p:cBhvr additive="base">
                                            <p:cTn id="65" dur="10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 accel="40000" fill="hold" grpId="0" nodeType="withEffect">
                                      <p:stCondLst>
                                        <p:cond delay="2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1000" fill="hold"/>
                                            <p:tgtEl>
                                              <p:spTgt spid="19"/>
                                            </p:tgtEl>
                                            <p:attrNameLst>
                                              <p:attrName>ppt_x</p:attrName>
                                            </p:attrNameLst>
                                          </p:cBhvr>
                                          <p:tavLst>
                                            <p:tav tm="0">
                                              <p:val>
                                                <p:strVal val="#ppt_x"/>
                                              </p:val>
                                            </p:tav>
                                            <p:tav tm="100000">
                                              <p:val>
                                                <p:strVal val="#ppt_x"/>
                                              </p:val>
                                            </p:tav>
                                          </p:tavLst>
                                        </p:anim>
                                        <p:anim calcmode="lin" valueType="num">
                                          <p:cBhvr additive="base">
                                            <p:cTn id="69" dur="1000" fill="hold"/>
                                            <p:tgtEl>
                                              <p:spTgt spid="19"/>
                                            </p:tgtEl>
                                            <p:attrNameLst>
                                              <p:attrName>ppt_y</p:attrName>
                                            </p:attrNameLst>
                                          </p:cBhvr>
                                          <p:tavLst>
                                            <p:tav tm="0">
                                              <p:val>
                                                <p:strVal val="0-#ppt_h/2"/>
                                              </p:val>
                                            </p:tav>
                                            <p:tav tm="100000">
                                              <p:val>
                                                <p:strVal val="#ppt_y"/>
                                              </p:val>
                                            </p:tav>
                                          </p:tavLst>
                                        </p:anim>
                                      </p:childTnLst>
                                    </p:cTn>
                                  </p:par>
                                  <p:par>
                                    <p:cTn id="70" presetID="2" presetClass="entr" presetSubtype="1" accel="40000" fill="hold" grpId="0" nodeType="withEffect">
                                      <p:stCondLst>
                                        <p:cond delay="275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1000" fill="hold"/>
                                            <p:tgtEl>
                                              <p:spTgt spid="13"/>
                                            </p:tgtEl>
                                            <p:attrNameLst>
                                              <p:attrName>ppt_x</p:attrName>
                                            </p:attrNameLst>
                                          </p:cBhvr>
                                          <p:tavLst>
                                            <p:tav tm="0">
                                              <p:val>
                                                <p:strVal val="#ppt_x"/>
                                              </p:val>
                                            </p:tav>
                                            <p:tav tm="100000">
                                              <p:val>
                                                <p:strVal val="#ppt_x"/>
                                              </p:val>
                                            </p:tav>
                                          </p:tavLst>
                                        </p:anim>
                                        <p:anim calcmode="lin" valueType="num">
                                          <p:cBhvr additive="base">
                                            <p:cTn id="73" dur="1000" fill="hold"/>
                                            <p:tgtEl>
                                              <p:spTgt spid="13"/>
                                            </p:tgtEl>
                                            <p:attrNameLst>
                                              <p:attrName>ppt_y</p:attrName>
                                            </p:attrNameLst>
                                          </p:cBhvr>
                                          <p:tavLst>
                                            <p:tav tm="0">
                                              <p:val>
                                                <p:strVal val="0-#ppt_h/2"/>
                                              </p:val>
                                            </p:tav>
                                            <p:tav tm="100000">
                                              <p:val>
                                                <p:strVal val="#ppt_y"/>
                                              </p:val>
                                            </p:tav>
                                          </p:tavLst>
                                        </p:anim>
                                      </p:childTnLst>
                                    </p:cTn>
                                  </p:par>
                                  <p:par>
                                    <p:cTn id="74" presetID="2" presetClass="entr" presetSubtype="1" accel="40000" fill="hold" grpId="0" nodeType="withEffect">
                                      <p:stCondLst>
                                        <p:cond delay="300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1000" fill="hold"/>
                                            <p:tgtEl>
                                              <p:spTgt spid="11"/>
                                            </p:tgtEl>
                                            <p:attrNameLst>
                                              <p:attrName>ppt_x</p:attrName>
                                            </p:attrNameLst>
                                          </p:cBhvr>
                                          <p:tavLst>
                                            <p:tav tm="0">
                                              <p:val>
                                                <p:strVal val="#ppt_x"/>
                                              </p:val>
                                            </p:tav>
                                            <p:tav tm="100000">
                                              <p:val>
                                                <p:strVal val="#ppt_x"/>
                                              </p:val>
                                            </p:tav>
                                          </p:tavLst>
                                        </p:anim>
                                        <p:anim calcmode="lin" valueType="num">
                                          <p:cBhvr additive="base">
                                            <p:cTn id="77" dur="1000" fill="hold"/>
                                            <p:tgtEl>
                                              <p:spTgt spid="11"/>
                                            </p:tgtEl>
                                            <p:attrNameLst>
                                              <p:attrName>ppt_y</p:attrName>
                                            </p:attrNameLst>
                                          </p:cBhvr>
                                          <p:tavLst>
                                            <p:tav tm="0">
                                              <p:val>
                                                <p:strVal val="0-#ppt_h/2"/>
                                              </p:val>
                                            </p:tav>
                                            <p:tav tm="100000">
                                              <p:val>
                                                <p:strVal val="#ppt_y"/>
                                              </p:val>
                                            </p:tav>
                                          </p:tavLst>
                                        </p:anim>
                                      </p:childTnLst>
                                    </p:cTn>
                                  </p:par>
                                  <p:par>
                                    <p:cTn id="78" presetID="2" presetClass="entr" presetSubtype="1" accel="40000" fill="hold" grpId="0" nodeType="withEffect">
                                      <p:stCondLst>
                                        <p:cond delay="32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000" fill="hold"/>
                                            <p:tgtEl>
                                              <p:spTgt spid="12"/>
                                            </p:tgtEl>
                                            <p:attrNameLst>
                                              <p:attrName>ppt_x</p:attrName>
                                            </p:attrNameLst>
                                          </p:cBhvr>
                                          <p:tavLst>
                                            <p:tav tm="0">
                                              <p:val>
                                                <p:strVal val="#ppt_x"/>
                                              </p:val>
                                            </p:tav>
                                            <p:tav tm="100000">
                                              <p:val>
                                                <p:strVal val="#ppt_x"/>
                                              </p:val>
                                            </p:tav>
                                          </p:tavLst>
                                        </p:anim>
                                        <p:anim calcmode="lin" valueType="num">
                                          <p:cBhvr additive="base">
                                            <p:cTn id="81" dur="1000" fill="hold"/>
                                            <p:tgtEl>
                                              <p:spTgt spid="12"/>
                                            </p:tgtEl>
                                            <p:attrNameLst>
                                              <p:attrName>ppt_y</p:attrName>
                                            </p:attrNameLst>
                                          </p:cBhvr>
                                          <p:tavLst>
                                            <p:tav tm="0">
                                              <p:val>
                                                <p:strVal val="0-#ppt_h/2"/>
                                              </p:val>
                                            </p:tav>
                                            <p:tav tm="100000">
                                              <p:val>
                                                <p:strVal val="#ppt_y"/>
                                              </p:val>
                                            </p:tav>
                                          </p:tavLst>
                                        </p:anim>
                                      </p:childTnLst>
                                    </p:cTn>
                                  </p:par>
                                  <p:par>
                                    <p:cTn id="82" presetID="2" presetClass="entr" presetSubtype="4" accel="40000" fill="hold" grpId="0" nodeType="withEffect">
                                      <p:stCondLst>
                                        <p:cond delay="3500"/>
                                      </p:stCondLst>
                                      <p:childTnLst>
                                        <p:set>
                                          <p:cBhvr>
                                            <p:cTn id="83" dur="1" fill="hold">
                                              <p:stCondLst>
                                                <p:cond delay="0"/>
                                              </p:stCondLst>
                                            </p:cTn>
                                            <p:tgtEl>
                                              <p:spTgt spid="18"/>
                                            </p:tgtEl>
                                            <p:attrNameLst>
                                              <p:attrName>style.visibility</p:attrName>
                                            </p:attrNameLst>
                                          </p:cBhvr>
                                          <p:to>
                                            <p:strVal val="visible"/>
                                          </p:to>
                                        </p:set>
                                        <p:anim calcmode="lin" valueType="num">
                                          <p:cBhvr additive="base">
                                            <p:cTn id="84" dur="1000" fill="hold"/>
                                            <p:tgtEl>
                                              <p:spTgt spid="18"/>
                                            </p:tgtEl>
                                            <p:attrNameLst>
                                              <p:attrName>ppt_x</p:attrName>
                                            </p:attrNameLst>
                                          </p:cBhvr>
                                          <p:tavLst>
                                            <p:tav tm="0">
                                              <p:val>
                                                <p:strVal val="#ppt_x"/>
                                              </p:val>
                                            </p:tav>
                                            <p:tav tm="100000">
                                              <p:val>
                                                <p:strVal val="#ppt_x"/>
                                              </p:val>
                                            </p:tav>
                                          </p:tavLst>
                                        </p:anim>
                                        <p:anim calcmode="lin" valueType="num">
                                          <p:cBhvr additive="base">
                                            <p:cTn id="85" dur="1000" fill="hold"/>
                                            <p:tgtEl>
                                              <p:spTgt spid="18"/>
                                            </p:tgtEl>
                                            <p:attrNameLst>
                                              <p:attrName>ppt_y</p:attrName>
                                            </p:attrNameLst>
                                          </p:cBhvr>
                                          <p:tavLst>
                                            <p:tav tm="0">
                                              <p:val>
                                                <p:strVal val="1+#ppt_h/2"/>
                                              </p:val>
                                            </p:tav>
                                            <p:tav tm="100000">
                                              <p:val>
                                                <p:strVal val="#ppt_y"/>
                                              </p:val>
                                            </p:tav>
                                          </p:tavLst>
                                        </p:anim>
                                      </p:childTnLst>
                                    </p:cTn>
                                  </p:par>
                                </p:childTnLst>
                              </p:cTn>
                            </p:par>
                            <p:par>
                              <p:cTn id="86" fill="hold">
                                <p:stCondLst>
                                  <p:cond delay="5600"/>
                                </p:stCondLst>
                                <p:childTnLst>
                                  <p:par>
                                    <p:cTn id="87" presetID="16" presetClass="entr" presetSubtype="37" fill="hold"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barn(outVertical)">
                                          <p:cBhvr>
                                            <p:cTn id="89" dur="500"/>
                                            <p:tgtEl>
                                              <p:spTgt spid="22"/>
                                            </p:tgtEl>
                                          </p:cBhvr>
                                        </p:animEffect>
                                      </p:childTnLst>
                                    </p:cTn>
                                  </p:par>
                                  <p:par>
                                    <p:cTn id="90" presetID="16" presetClass="entr" presetSubtype="37" fill="hold"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barn(outVertical)">
                                          <p:cBhvr>
                                            <p:cTn id="92" dur="500"/>
                                            <p:tgtEl>
                                              <p:spTgt spid="47"/>
                                            </p:tgtEl>
                                          </p:cBhvr>
                                        </p:animEffect>
                                      </p:childTnLst>
                                    </p:cTn>
                                  </p:par>
                                  <p:par>
                                    <p:cTn id="93" presetID="16" presetClass="entr" presetSubtype="37"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barn(outVertical)">
                                          <p:cBhvr>
                                            <p:cTn id="95" dur="500"/>
                                            <p:tgtEl>
                                              <p:spTgt spid="35"/>
                                            </p:tgtEl>
                                          </p:cBhvr>
                                        </p:animEffect>
                                      </p:childTnLst>
                                    </p:cTn>
                                  </p:par>
                                  <p:par>
                                    <p:cTn id="96" presetID="16" presetClass="entr" presetSubtype="37" fill="hold" nodeType="with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barn(outVertical)">
                                          <p:cBhvr>
                                            <p:cTn id="98" dur="500"/>
                                            <p:tgtEl>
                                              <p:spTgt spid="55"/>
                                            </p:tgtEl>
                                          </p:cBhvr>
                                        </p:animEffect>
                                      </p:childTnLst>
                                    </p:cTn>
                                  </p:par>
                                </p:childTnLst>
                              </p:cTn>
                            </p:par>
                            <p:par>
                              <p:cTn id="99" fill="hold">
                                <p:stCondLst>
                                  <p:cond delay="6100"/>
                                </p:stCondLst>
                                <p:childTnLst>
                                  <p:par>
                                    <p:cTn id="100" presetID="22" presetClass="entr" presetSubtype="4" fill="hold" nodeType="after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down)">
                                          <p:cBhvr>
                                            <p:cTn id="102" dur="500"/>
                                            <p:tgtEl>
                                              <p:spTgt spid="67"/>
                                            </p:tgtEl>
                                          </p:cBhvr>
                                        </p:animEffect>
                                      </p:childTnLst>
                                    </p:cTn>
                                  </p:par>
                                </p:childTnLst>
                              </p:cTn>
                            </p:par>
                            <p:par>
                              <p:cTn id="103" fill="hold">
                                <p:stCondLst>
                                  <p:cond delay="6600"/>
                                </p:stCondLst>
                                <p:childTnLst>
                                  <p:par>
                                    <p:cTn id="104" presetID="14" presetClass="entr" presetSubtype="10" fill="hold"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randombar(horizontal)">
                                          <p:cBhvr>
                                            <p:cTn id="106" dur="500"/>
                                            <p:tgtEl>
                                              <p:spTgt spid="89"/>
                                            </p:tgtEl>
                                          </p:cBhvr>
                                        </p:animEffect>
                                      </p:childTnLst>
                                    </p:cTn>
                                  </p:par>
                                </p:childTnLst>
                              </p:cTn>
                            </p:par>
                            <p:par>
                              <p:cTn id="107" fill="hold">
                                <p:stCondLst>
                                  <p:cond delay="7100"/>
                                </p:stCondLst>
                                <p:childTnLst>
                                  <p:par>
                                    <p:cTn id="108" presetID="22" presetClass="entr" presetSubtype="4"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wipe(down)">
                                          <p:cBhvr>
                                            <p:cTn id="110" dur="500"/>
                                            <p:tgtEl>
                                              <p:spTgt spid="73"/>
                                            </p:tgtEl>
                                          </p:cBhvr>
                                        </p:animEffect>
                                      </p:childTnLst>
                                    </p:cTn>
                                  </p:par>
                                </p:childTnLst>
                              </p:cTn>
                            </p:par>
                            <p:par>
                              <p:cTn id="111" fill="hold">
                                <p:stCondLst>
                                  <p:cond delay="7600"/>
                                </p:stCondLst>
                                <p:childTnLst>
                                  <p:par>
                                    <p:cTn id="112" presetID="14" presetClass="entr" presetSubtype="10" fill="hold" nodeType="after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randombar(horizontal)">
                                          <p:cBhvr>
                                            <p:cTn id="114" dur="500"/>
                                            <p:tgtEl>
                                              <p:spTgt spid="92"/>
                                            </p:tgtEl>
                                          </p:cBhvr>
                                        </p:animEffect>
                                      </p:childTnLst>
                                    </p:cTn>
                                  </p:par>
                                </p:childTnLst>
                              </p:cTn>
                            </p:par>
                            <p:par>
                              <p:cTn id="115" fill="hold">
                                <p:stCondLst>
                                  <p:cond delay="8100"/>
                                </p:stCondLst>
                                <p:childTnLst>
                                  <p:par>
                                    <p:cTn id="116" presetID="22" presetClass="entr" presetSubtype="1" fill="hold" nodeType="after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wipe(up)">
                                          <p:cBhvr>
                                            <p:cTn id="118" dur="500"/>
                                            <p:tgtEl>
                                              <p:spTgt spid="79"/>
                                            </p:tgtEl>
                                          </p:cBhvr>
                                        </p:animEffect>
                                      </p:childTnLst>
                                    </p:cTn>
                                  </p:par>
                                </p:childTnLst>
                              </p:cTn>
                            </p:par>
                            <p:par>
                              <p:cTn id="119" fill="hold">
                                <p:stCondLst>
                                  <p:cond delay="8600"/>
                                </p:stCondLst>
                                <p:childTnLst>
                                  <p:par>
                                    <p:cTn id="120" presetID="14" presetClass="entr" presetSubtype="10" fill="hold" nodeType="after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randombar(horizontal)">
                                          <p:cBhvr>
                                            <p:cTn id="122" dur="500"/>
                                            <p:tgtEl>
                                              <p:spTgt spid="98"/>
                                            </p:tgtEl>
                                          </p:cBhvr>
                                        </p:animEffect>
                                      </p:childTnLst>
                                    </p:cTn>
                                  </p:par>
                                </p:childTnLst>
                              </p:cTn>
                            </p:par>
                            <p:par>
                              <p:cTn id="123" fill="hold">
                                <p:stCondLst>
                                  <p:cond delay="9100"/>
                                </p:stCondLst>
                                <p:childTnLst>
                                  <p:par>
                                    <p:cTn id="124" presetID="22" presetClass="entr" presetSubtype="1" fill="hold" nodeType="afterEffect">
                                      <p:stCondLst>
                                        <p:cond delay="0"/>
                                      </p:stCondLst>
                                      <p:childTnLst>
                                        <p:set>
                                          <p:cBhvr>
                                            <p:cTn id="125" dur="1" fill="hold">
                                              <p:stCondLst>
                                                <p:cond delay="0"/>
                                              </p:stCondLst>
                                            </p:cTn>
                                            <p:tgtEl>
                                              <p:spTgt spid="84"/>
                                            </p:tgtEl>
                                            <p:attrNameLst>
                                              <p:attrName>style.visibility</p:attrName>
                                            </p:attrNameLst>
                                          </p:cBhvr>
                                          <p:to>
                                            <p:strVal val="visible"/>
                                          </p:to>
                                        </p:set>
                                        <p:animEffect transition="in" filter="wipe(up)">
                                          <p:cBhvr>
                                            <p:cTn id="126" dur="500"/>
                                            <p:tgtEl>
                                              <p:spTgt spid="84"/>
                                            </p:tgtEl>
                                          </p:cBhvr>
                                        </p:animEffect>
                                      </p:childTnLst>
                                    </p:cTn>
                                  </p:par>
                                </p:childTnLst>
                              </p:cTn>
                            </p:par>
                            <p:par>
                              <p:cTn id="127" fill="hold">
                                <p:stCondLst>
                                  <p:cond delay="9600"/>
                                </p:stCondLst>
                                <p:childTnLst>
                                  <p:par>
                                    <p:cTn id="128" presetID="14" presetClass="entr" presetSubtype="10" fill="hold" nodeType="afterEffect">
                                      <p:stCondLst>
                                        <p:cond delay="0"/>
                                      </p:stCondLst>
                                      <p:childTnLst>
                                        <p:set>
                                          <p:cBhvr>
                                            <p:cTn id="129" dur="1" fill="hold">
                                              <p:stCondLst>
                                                <p:cond delay="0"/>
                                              </p:stCondLst>
                                            </p:cTn>
                                            <p:tgtEl>
                                              <p:spTgt spid="95"/>
                                            </p:tgtEl>
                                            <p:attrNameLst>
                                              <p:attrName>style.visibility</p:attrName>
                                            </p:attrNameLst>
                                          </p:cBhvr>
                                          <p:to>
                                            <p:strVal val="visible"/>
                                          </p:to>
                                        </p:set>
                                        <p:animEffect transition="in" filter="randombar(horizontal)">
                                          <p:cBhvr>
                                            <p:cTn id="13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团队合作</a:t>
            </a:r>
            <a:endParaRPr lang="zh-CN" altLang="en-US" sz="2000" spc="300" dirty="0">
              <a:latin typeface="方正兰亭细黑_GBK" pitchFamily="2" charset="-122"/>
              <a:ea typeface="方正兰亭细黑_GBK" pitchFamily="2" charset="-122"/>
            </a:endParaRPr>
          </a:p>
        </p:txBody>
      </p:sp>
      <p:sp>
        <p:nvSpPr>
          <p:cNvPr id="10" name="TextBox 115"/>
          <p:cNvSpPr txBox="1"/>
          <p:nvPr/>
        </p:nvSpPr>
        <p:spPr>
          <a:xfrm>
            <a:off x="2441102" y="267886"/>
            <a:ext cx="1388522"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TEAMWORK</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11" name="直接连接符 10"/>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a:off x="5094027" y="1660429"/>
            <a:ext cx="1293230" cy="1114451"/>
          </a:xfrm>
          <a:prstGeom prst="hexagon">
            <a:avLst/>
          </a:prstGeom>
          <a:solidFill>
            <a:srgbClr val="01ACBE"/>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理念</a:t>
            </a:r>
          </a:p>
        </p:txBody>
      </p:sp>
      <p:sp>
        <p:nvSpPr>
          <p:cNvPr id="13" name="六边形 12"/>
          <p:cNvSpPr/>
          <p:nvPr/>
        </p:nvSpPr>
        <p:spPr>
          <a:xfrm>
            <a:off x="3998731" y="2258635"/>
            <a:ext cx="1293230" cy="1114451"/>
          </a:xfrm>
          <a:prstGeom prst="hexagon">
            <a:avLst/>
          </a:prstGeom>
          <a:blipFill dpi="0" rotWithShape="1">
            <a:blip r:embed="rId2" cstate="print"/>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六边形 13"/>
          <p:cNvSpPr/>
          <p:nvPr/>
        </p:nvSpPr>
        <p:spPr>
          <a:xfrm>
            <a:off x="6189321" y="2068612"/>
            <a:ext cx="1731487" cy="1492121"/>
          </a:xfrm>
          <a:prstGeom prst="hexagon">
            <a:avLst/>
          </a:prstGeom>
          <a:blipFill>
            <a:blip r:embed="rId3"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六边形 14"/>
          <p:cNvSpPr/>
          <p:nvPr/>
        </p:nvSpPr>
        <p:spPr>
          <a:xfrm>
            <a:off x="5097547" y="2864754"/>
            <a:ext cx="1293230" cy="1114451"/>
          </a:xfrm>
          <a:prstGeom prst="hexagon">
            <a:avLst/>
          </a:prstGeom>
          <a:solidFill>
            <a:srgbClr val="663A77"/>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使命</a:t>
            </a:r>
          </a:p>
        </p:txBody>
      </p:sp>
      <p:sp>
        <p:nvSpPr>
          <p:cNvPr id="16" name="六边形 15"/>
          <p:cNvSpPr/>
          <p:nvPr/>
        </p:nvSpPr>
        <p:spPr>
          <a:xfrm>
            <a:off x="1331218" y="2047654"/>
            <a:ext cx="1731487" cy="1492121"/>
          </a:xfrm>
          <a:prstGeom prst="hexagon">
            <a:avLst/>
          </a:prstGeom>
          <a:blipFill>
            <a:blip r:embed="rId4"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六边形 16"/>
          <p:cNvSpPr/>
          <p:nvPr/>
        </p:nvSpPr>
        <p:spPr>
          <a:xfrm>
            <a:off x="2903437" y="2855436"/>
            <a:ext cx="1293230" cy="1114451"/>
          </a:xfrm>
          <a:prstGeom prst="hexagon">
            <a:avLst/>
          </a:prstGeom>
          <a:solidFill>
            <a:srgbClr val="E87071"/>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目标</a:t>
            </a:r>
          </a:p>
        </p:txBody>
      </p:sp>
      <p:sp>
        <p:nvSpPr>
          <p:cNvPr id="18" name="六边形 17"/>
          <p:cNvSpPr/>
          <p:nvPr/>
        </p:nvSpPr>
        <p:spPr>
          <a:xfrm>
            <a:off x="2888401" y="1640303"/>
            <a:ext cx="1293230" cy="1114451"/>
          </a:xfrm>
          <a:prstGeom prst="hexagon">
            <a:avLst/>
          </a:prstGeom>
          <a:solidFill>
            <a:srgbClr val="FFB85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定位</a:t>
            </a:r>
          </a:p>
        </p:txBody>
      </p:sp>
      <p:sp>
        <p:nvSpPr>
          <p:cNvPr id="19" name="六边形 18"/>
          <p:cNvSpPr/>
          <p:nvPr/>
        </p:nvSpPr>
        <p:spPr>
          <a:xfrm>
            <a:off x="3998733" y="3470897"/>
            <a:ext cx="1293230" cy="1114451"/>
          </a:xfrm>
          <a:prstGeom prst="hexagon">
            <a:avLst/>
          </a:prstGeom>
          <a:blipFill>
            <a:blip r:embed="rId5"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六边形 19"/>
          <p:cNvSpPr/>
          <p:nvPr/>
        </p:nvSpPr>
        <p:spPr>
          <a:xfrm>
            <a:off x="3998731" y="1075771"/>
            <a:ext cx="1293230" cy="1114451"/>
          </a:xfrm>
          <a:prstGeom prst="hexagon">
            <a:avLst/>
          </a:prstGeom>
          <a:blipFill>
            <a:blip r:embed="rId6"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TextBox 10"/>
          <p:cNvSpPr txBox="1"/>
          <p:nvPr/>
        </p:nvSpPr>
        <p:spPr>
          <a:xfrm>
            <a:off x="380554" y="1238311"/>
            <a:ext cx="2294507" cy="707053"/>
          </a:xfrm>
          <a:prstGeom prst="rect">
            <a:avLst/>
          </a:prstGeom>
          <a:noFill/>
        </p:spPr>
        <p:txBody>
          <a:bodyPr wrap="square" rtlCol="0">
            <a:spAutoFit/>
          </a:bodyPr>
          <a:lstStyle/>
          <a:p>
            <a:pPr algn="r">
              <a:lnSpc>
                <a:spcPct val="150000"/>
              </a:lnSpc>
              <a:defRPr/>
            </a:pPr>
            <a:r>
              <a:rPr lang="zh-CN" altLang="en-US" sz="1013" kern="0" dirty="0">
                <a:solidFill>
                  <a:srgbClr val="FF9A05"/>
                </a:solidFill>
                <a:latin typeface="Arial" pitchFamily="34" charset="0"/>
                <a:ea typeface="微软雅黑" pitchFamily="34" charset="-122"/>
              </a:rPr>
              <a:t>添加标题</a:t>
            </a:r>
            <a:endParaRPr lang="en-US" altLang="zh-CN" sz="1013" kern="0" dirty="0">
              <a:solidFill>
                <a:srgbClr val="FF9A05"/>
              </a:solidFill>
              <a:latin typeface="Arial" pitchFamily="34" charset="0"/>
              <a:ea typeface="微软雅黑" pitchFamily="34" charset="-122"/>
            </a:endParaRP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2" name="TextBox 11"/>
          <p:cNvSpPr txBox="1"/>
          <p:nvPr/>
        </p:nvSpPr>
        <p:spPr>
          <a:xfrm>
            <a:off x="380554" y="3647336"/>
            <a:ext cx="2294507" cy="707053"/>
          </a:xfrm>
          <a:prstGeom prst="rect">
            <a:avLst/>
          </a:prstGeom>
          <a:noFill/>
        </p:spPr>
        <p:txBody>
          <a:bodyPr wrap="square" rtlCol="0">
            <a:spAutoFit/>
          </a:bodyPr>
          <a:lstStyle/>
          <a:p>
            <a:pPr algn="r">
              <a:lnSpc>
                <a:spcPct val="150000"/>
              </a:lnSpc>
              <a:defRPr/>
            </a:pPr>
            <a:r>
              <a:rPr lang="zh-CN" altLang="en-US" sz="1013" kern="0" dirty="0">
                <a:solidFill>
                  <a:srgbClr val="FF8989"/>
                </a:solidFill>
                <a:latin typeface="Arial" pitchFamily="34" charset="0"/>
                <a:ea typeface="微软雅黑" pitchFamily="34" charset="-122"/>
              </a:rPr>
              <a:t>添加标题</a:t>
            </a:r>
            <a:endParaRPr lang="en-US" altLang="zh-CN" sz="1013" kern="0" dirty="0">
              <a:solidFill>
                <a:srgbClr val="FF8989"/>
              </a:solidFill>
              <a:latin typeface="Arial" pitchFamily="34" charset="0"/>
              <a:ea typeface="微软雅黑" pitchFamily="34" charset="-122"/>
            </a:endParaRP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3" name="TextBox 12"/>
          <p:cNvSpPr txBox="1"/>
          <p:nvPr/>
        </p:nvSpPr>
        <p:spPr>
          <a:xfrm>
            <a:off x="6484627" y="3647336"/>
            <a:ext cx="2294507" cy="707053"/>
          </a:xfrm>
          <a:prstGeom prst="rect">
            <a:avLst/>
          </a:prstGeom>
          <a:noFill/>
        </p:spPr>
        <p:txBody>
          <a:bodyPr wrap="square" rtlCol="0">
            <a:spAutoFit/>
          </a:bodyPr>
          <a:lstStyle/>
          <a:p>
            <a:pPr>
              <a:lnSpc>
                <a:spcPct val="150000"/>
              </a:lnSpc>
              <a:defRPr/>
            </a:pPr>
            <a:r>
              <a:rPr lang="zh-CN" altLang="en-US" sz="1013" kern="0" dirty="0">
                <a:solidFill>
                  <a:srgbClr val="7030A0"/>
                </a:solidFill>
                <a:latin typeface="Arial" pitchFamily="34" charset="0"/>
                <a:ea typeface="微软雅黑" pitchFamily="34" charset="-122"/>
              </a:rPr>
              <a:t>添加标题</a:t>
            </a:r>
            <a:endParaRPr lang="en-US" altLang="zh-CN" sz="1013" kern="0" dirty="0">
              <a:solidFill>
                <a:srgbClr val="7030A0"/>
              </a:solidFill>
              <a:latin typeface="Arial" pitchFamily="34" charset="0"/>
              <a:ea typeface="微软雅黑" pitchFamily="34" charset="-122"/>
            </a:endParaRP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4" name="TextBox 13"/>
          <p:cNvSpPr txBox="1"/>
          <p:nvPr/>
        </p:nvSpPr>
        <p:spPr>
          <a:xfrm>
            <a:off x="6484627" y="1238311"/>
            <a:ext cx="2294507" cy="707053"/>
          </a:xfrm>
          <a:prstGeom prst="rect">
            <a:avLst/>
          </a:prstGeom>
          <a:noFill/>
        </p:spPr>
        <p:txBody>
          <a:bodyPr wrap="square" rtlCol="0">
            <a:spAutoFit/>
          </a:bodyPr>
          <a:lstStyle/>
          <a:p>
            <a:pPr>
              <a:lnSpc>
                <a:spcPct val="150000"/>
              </a:lnSpc>
              <a:defRPr/>
            </a:pPr>
            <a:r>
              <a:rPr lang="zh-CN" altLang="en-US" sz="1013" kern="0" dirty="0">
                <a:solidFill>
                  <a:schemeClr val="accent5"/>
                </a:solidFill>
                <a:latin typeface="Arial" pitchFamily="34" charset="0"/>
                <a:ea typeface="微软雅黑" pitchFamily="34" charset="-122"/>
              </a:rPr>
              <a:t>添加标题</a:t>
            </a:r>
            <a:endParaRPr lang="en-US" altLang="zh-CN" sz="1013" kern="0" dirty="0">
              <a:solidFill>
                <a:schemeClr val="accent5"/>
              </a:solidFill>
              <a:latin typeface="Arial" pitchFamily="34" charset="0"/>
              <a:ea typeface="微软雅黑" pitchFamily="34" charset="-122"/>
            </a:endParaRP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Tree>
    <p:extLst>
      <p:ext uri="{BB962C8B-B14F-4D97-AF65-F5344CB8AC3E}">
        <p14:creationId xmlns:p14="http://schemas.microsoft.com/office/powerpoint/2010/main" val="11012317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300"/>
                                        <p:tgtEl>
                                          <p:spTgt spid="8"/>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right)">
                                      <p:cBhvr>
                                        <p:cTn id="16" dur="500"/>
                                        <p:tgtEl>
                                          <p:spTgt spid="9"/>
                                        </p:tgtEl>
                                      </p:cBhvr>
                                    </p:animEffect>
                                  </p:childTnLst>
                                </p:cTn>
                              </p:par>
                              <p:par>
                                <p:cTn id="17" presetID="1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childTnLst>
                          </p:cTn>
                        </p:par>
                        <p:par>
                          <p:cTn id="25" fill="hold">
                            <p:stCondLst>
                              <p:cond delay="1100"/>
                            </p:stCondLst>
                            <p:childTnLst>
                              <p:par>
                                <p:cTn id="26" presetID="23" presetClass="entr" presetSubtype="52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ppt_x</p:attrName>
                                        </p:attrNameLst>
                                      </p:cBhvr>
                                      <p:tavLst>
                                        <p:tav tm="0">
                                          <p:val>
                                            <p:fltVal val="0.5"/>
                                          </p:val>
                                        </p:tav>
                                        <p:tav tm="100000">
                                          <p:val>
                                            <p:strVal val="#ppt_x"/>
                                          </p:val>
                                        </p:tav>
                                      </p:tavLst>
                                    </p:anim>
                                    <p:anim calcmode="lin" valueType="num">
                                      <p:cBhvr>
                                        <p:cTn id="31" dur="500" fill="hold"/>
                                        <p:tgtEl>
                                          <p:spTgt spid="18"/>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250"/>
                                  </p:stCondLst>
                                  <p:childTnLst>
                                    <p:animEffect transition="out" filter="fade">
                                      <p:cBhvr>
                                        <p:cTn id="33" dur="500" tmFilter="0, 0; .2, .5; .8, .5; 1, 0"/>
                                        <p:tgtEl>
                                          <p:spTgt spid="18"/>
                                        </p:tgtEl>
                                      </p:cBhvr>
                                    </p:animEffect>
                                    <p:animScale>
                                      <p:cBhvr>
                                        <p:cTn id="34" dur="250" autoRev="1" fill="hold"/>
                                        <p:tgtEl>
                                          <p:spTgt spid="18"/>
                                        </p:tgtEl>
                                      </p:cBhvr>
                                      <p:by x="105000" y="105000"/>
                                    </p:animScale>
                                  </p:childTnLst>
                                </p:cTn>
                              </p:par>
                              <p:par>
                                <p:cTn id="35" presetID="23" presetClass="entr" presetSubtype="528" fill="hold" grpId="0"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ppt_x</p:attrName>
                                        </p:attrNameLst>
                                      </p:cBhvr>
                                      <p:tavLst>
                                        <p:tav tm="0">
                                          <p:val>
                                            <p:fltVal val="0.5"/>
                                          </p:val>
                                        </p:tav>
                                        <p:tav tm="100000">
                                          <p:val>
                                            <p:strVal val="#ppt_x"/>
                                          </p:val>
                                        </p:tav>
                                      </p:tavLst>
                                    </p:anim>
                                    <p:anim calcmode="lin" valueType="num">
                                      <p:cBhvr>
                                        <p:cTn id="40" dur="500" fill="hold"/>
                                        <p:tgtEl>
                                          <p:spTgt spid="16"/>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250"/>
                                  </p:stCondLst>
                                  <p:childTnLst>
                                    <p:animEffect transition="out" filter="fade">
                                      <p:cBhvr>
                                        <p:cTn id="42" dur="500" tmFilter="0, 0; .2, .5; .8, .5; 1, 0"/>
                                        <p:tgtEl>
                                          <p:spTgt spid="16"/>
                                        </p:tgtEl>
                                      </p:cBhvr>
                                    </p:animEffect>
                                    <p:animScale>
                                      <p:cBhvr>
                                        <p:cTn id="43" dur="250" autoRev="1" fill="hold"/>
                                        <p:tgtEl>
                                          <p:spTgt spid="16"/>
                                        </p:tgtEl>
                                      </p:cBhvr>
                                      <p:by x="105000" y="105000"/>
                                    </p:animScale>
                                  </p:childTnLst>
                                </p:cTn>
                              </p:par>
                              <p:par>
                                <p:cTn id="44" presetID="23" presetClass="entr" presetSubtype="528" fill="hold" grpId="0" nodeType="withEffect">
                                  <p:stCondLst>
                                    <p:cond delay="2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 calcmode="lin" valueType="num">
                                      <p:cBhvr>
                                        <p:cTn id="48" dur="500" fill="hold"/>
                                        <p:tgtEl>
                                          <p:spTgt spid="20"/>
                                        </p:tgtEl>
                                        <p:attrNameLst>
                                          <p:attrName>ppt_x</p:attrName>
                                        </p:attrNameLst>
                                      </p:cBhvr>
                                      <p:tavLst>
                                        <p:tav tm="0">
                                          <p:val>
                                            <p:fltVal val="0.5"/>
                                          </p:val>
                                        </p:tav>
                                        <p:tav tm="100000">
                                          <p:val>
                                            <p:strVal val="#ppt_x"/>
                                          </p:val>
                                        </p:tav>
                                      </p:tavLst>
                                    </p:anim>
                                    <p:anim calcmode="lin" valueType="num">
                                      <p:cBhvr>
                                        <p:cTn id="49" dur="500" fill="hold"/>
                                        <p:tgtEl>
                                          <p:spTgt spid="20"/>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250"/>
                                  </p:stCondLst>
                                  <p:childTnLst>
                                    <p:animEffect transition="out" filter="fade">
                                      <p:cBhvr>
                                        <p:cTn id="51" dur="500" tmFilter="0, 0; .2, .5; .8, .5; 1, 0"/>
                                        <p:tgtEl>
                                          <p:spTgt spid="20"/>
                                        </p:tgtEl>
                                      </p:cBhvr>
                                    </p:animEffect>
                                    <p:animScale>
                                      <p:cBhvr>
                                        <p:cTn id="52" dur="250" autoRev="1" fill="hold"/>
                                        <p:tgtEl>
                                          <p:spTgt spid="20"/>
                                        </p:tgtEl>
                                      </p:cBhvr>
                                      <p:by x="105000" y="105000"/>
                                    </p:animScale>
                                  </p:childTnLst>
                                </p:cTn>
                              </p:par>
                              <p:par>
                                <p:cTn id="53" presetID="23" presetClass="entr" presetSubtype="528" fill="hold" grpId="0" nodeType="withEffect">
                                  <p:stCondLst>
                                    <p:cond delay="30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 calcmode="lin" valueType="num">
                                      <p:cBhvr>
                                        <p:cTn id="57" dur="500" fill="hold"/>
                                        <p:tgtEl>
                                          <p:spTgt spid="12"/>
                                        </p:tgtEl>
                                        <p:attrNameLst>
                                          <p:attrName>ppt_x</p:attrName>
                                        </p:attrNameLst>
                                      </p:cBhvr>
                                      <p:tavLst>
                                        <p:tav tm="0">
                                          <p:val>
                                            <p:fltVal val="0.5"/>
                                          </p:val>
                                        </p:tav>
                                        <p:tav tm="100000">
                                          <p:val>
                                            <p:strVal val="#ppt_x"/>
                                          </p:val>
                                        </p:tav>
                                      </p:tavLst>
                                    </p:anim>
                                    <p:anim calcmode="lin" valueType="num">
                                      <p:cBhvr>
                                        <p:cTn id="58" dur="500" fill="hold"/>
                                        <p:tgtEl>
                                          <p:spTgt spid="12"/>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250"/>
                                  </p:stCondLst>
                                  <p:childTnLst>
                                    <p:animEffect transition="out" filter="fade">
                                      <p:cBhvr>
                                        <p:cTn id="60" dur="500" tmFilter="0, 0; .2, .5; .8, .5; 1, 0"/>
                                        <p:tgtEl>
                                          <p:spTgt spid="12"/>
                                        </p:tgtEl>
                                      </p:cBhvr>
                                    </p:animEffect>
                                    <p:animScale>
                                      <p:cBhvr>
                                        <p:cTn id="61" dur="250" autoRev="1" fill="hold"/>
                                        <p:tgtEl>
                                          <p:spTgt spid="12"/>
                                        </p:tgtEl>
                                      </p:cBhvr>
                                      <p:by x="105000" y="105000"/>
                                    </p:animScale>
                                  </p:childTnLst>
                                </p:cTn>
                              </p:par>
                              <p:par>
                                <p:cTn id="62" presetID="23" presetClass="entr" presetSubtype="528" fill="hold" grpId="0" nodeType="withEffect">
                                  <p:stCondLst>
                                    <p:cond delay="40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 calcmode="lin" valueType="num">
                                      <p:cBhvr>
                                        <p:cTn id="66" dur="500" fill="hold"/>
                                        <p:tgtEl>
                                          <p:spTgt spid="14"/>
                                        </p:tgtEl>
                                        <p:attrNameLst>
                                          <p:attrName>ppt_x</p:attrName>
                                        </p:attrNameLst>
                                      </p:cBhvr>
                                      <p:tavLst>
                                        <p:tav tm="0">
                                          <p:val>
                                            <p:fltVal val="0.5"/>
                                          </p:val>
                                        </p:tav>
                                        <p:tav tm="100000">
                                          <p:val>
                                            <p:strVal val="#ppt_x"/>
                                          </p:val>
                                        </p:tav>
                                      </p:tavLst>
                                    </p:anim>
                                    <p:anim calcmode="lin" valueType="num">
                                      <p:cBhvr>
                                        <p:cTn id="67" dur="500" fill="hold"/>
                                        <p:tgtEl>
                                          <p:spTgt spid="14"/>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250"/>
                                  </p:stCondLst>
                                  <p:childTnLst>
                                    <p:animEffect transition="out" filter="fade">
                                      <p:cBhvr>
                                        <p:cTn id="69" dur="500" tmFilter="0, 0; .2, .5; .8, .5; 1, 0"/>
                                        <p:tgtEl>
                                          <p:spTgt spid="14"/>
                                        </p:tgtEl>
                                      </p:cBhvr>
                                    </p:animEffect>
                                    <p:animScale>
                                      <p:cBhvr>
                                        <p:cTn id="70" dur="250" autoRev="1" fill="hold"/>
                                        <p:tgtEl>
                                          <p:spTgt spid="14"/>
                                        </p:tgtEl>
                                      </p:cBhvr>
                                      <p:by x="105000" y="105000"/>
                                    </p:animScale>
                                  </p:childTnLst>
                                </p:cTn>
                              </p:par>
                              <p:par>
                                <p:cTn id="71" presetID="23" presetClass="entr" presetSubtype="528"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 calcmode="lin" valueType="num">
                                      <p:cBhvr>
                                        <p:cTn id="75" dur="500" fill="hold"/>
                                        <p:tgtEl>
                                          <p:spTgt spid="17"/>
                                        </p:tgtEl>
                                        <p:attrNameLst>
                                          <p:attrName>ppt_x</p:attrName>
                                        </p:attrNameLst>
                                      </p:cBhvr>
                                      <p:tavLst>
                                        <p:tav tm="0">
                                          <p:val>
                                            <p:fltVal val="0.5"/>
                                          </p:val>
                                        </p:tav>
                                        <p:tav tm="100000">
                                          <p:val>
                                            <p:strVal val="#ppt_x"/>
                                          </p:val>
                                        </p:tav>
                                      </p:tavLst>
                                    </p:anim>
                                    <p:anim calcmode="lin" valueType="num">
                                      <p:cBhvr>
                                        <p:cTn id="76" dur="500" fill="hold"/>
                                        <p:tgtEl>
                                          <p:spTgt spid="17"/>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250"/>
                                  </p:stCondLst>
                                  <p:childTnLst>
                                    <p:animEffect transition="out" filter="fade">
                                      <p:cBhvr>
                                        <p:cTn id="78" dur="500" tmFilter="0, 0; .2, .5; .8, .5; 1, 0"/>
                                        <p:tgtEl>
                                          <p:spTgt spid="17"/>
                                        </p:tgtEl>
                                      </p:cBhvr>
                                    </p:animEffect>
                                    <p:animScale>
                                      <p:cBhvr>
                                        <p:cTn id="79" dur="250" autoRev="1" fill="hold"/>
                                        <p:tgtEl>
                                          <p:spTgt spid="17"/>
                                        </p:tgtEl>
                                      </p:cBhvr>
                                      <p:by x="105000" y="105000"/>
                                    </p:animScale>
                                  </p:childTnLst>
                                </p:cTn>
                              </p:par>
                              <p:par>
                                <p:cTn id="80" presetID="23" presetClass="entr" presetSubtype="528" fill="hold" grpId="0" nodeType="withEffect">
                                  <p:stCondLst>
                                    <p:cond delay="60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 calcmode="lin" valueType="num">
                                      <p:cBhvr>
                                        <p:cTn id="84" dur="500" fill="hold"/>
                                        <p:tgtEl>
                                          <p:spTgt spid="13"/>
                                        </p:tgtEl>
                                        <p:attrNameLst>
                                          <p:attrName>ppt_x</p:attrName>
                                        </p:attrNameLst>
                                      </p:cBhvr>
                                      <p:tavLst>
                                        <p:tav tm="0">
                                          <p:val>
                                            <p:fltVal val="0.5"/>
                                          </p:val>
                                        </p:tav>
                                        <p:tav tm="100000">
                                          <p:val>
                                            <p:strVal val="#ppt_x"/>
                                          </p:val>
                                        </p:tav>
                                      </p:tavLst>
                                    </p:anim>
                                    <p:anim calcmode="lin" valueType="num">
                                      <p:cBhvr>
                                        <p:cTn id="85" dur="500" fill="hold"/>
                                        <p:tgtEl>
                                          <p:spTgt spid="13"/>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250"/>
                                  </p:stCondLst>
                                  <p:childTnLst>
                                    <p:animEffect transition="out" filter="fade">
                                      <p:cBhvr>
                                        <p:cTn id="87" dur="500" tmFilter="0, 0; .2, .5; .8, .5; 1, 0"/>
                                        <p:tgtEl>
                                          <p:spTgt spid="13"/>
                                        </p:tgtEl>
                                      </p:cBhvr>
                                    </p:animEffect>
                                    <p:animScale>
                                      <p:cBhvr>
                                        <p:cTn id="88" dur="250" autoRev="1" fill="hold"/>
                                        <p:tgtEl>
                                          <p:spTgt spid="13"/>
                                        </p:tgtEl>
                                      </p:cBhvr>
                                      <p:by x="105000" y="105000"/>
                                    </p:animScale>
                                  </p:childTnLst>
                                </p:cTn>
                              </p:par>
                              <p:par>
                                <p:cTn id="89" presetID="23" presetClass="entr" presetSubtype="528" fill="hold" grpId="0" nodeType="withEffect">
                                  <p:stCondLst>
                                    <p:cond delay="700"/>
                                  </p:stCondLst>
                                  <p:childTnLst>
                                    <p:set>
                                      <p:cBhvr>
                                        <p:cTn id="90" dur="1" fill="hold">
                                          <p:stCondLst>
                                            <p:cond delay="0"/>
                                          </p:stCondLst>
                                        </p:cTn>
                                        <p:tgtEl>
                                          <p:spTgt spid="15"/>
                                        </p:tgtEl>
                                        <p:attrNameLst>
                                          <p:attrName>style.visibility</p:attrName>
                                        </p:attrNameLst>
                                      </p:cBhvr>
                                      <p:to>
                                        <p:strVal val="visible"/>
                                      </p:to>
                                    </p:set>
                                    <p:anim calcmode="lin" valueType="num">
                                      <p:cBhvr>
                                        <p:cTn id="91" dur="500" fill="hold"/>
                                        <p:tgtEl>
                                          <p:spTgt spid="15"/>
                                        </p:tgtEl>
                                        <p:attrNameLst>
                                          <p:attrName>ppt_w</p:attrName>
                                        </p:attrNameLst>
                                      </p:cBhvr>
                                      <p:tavLst>
                                        <p:tav tm="0">
                                          <p:val>
                                            <p:fltVal val="0"/>
                                          </p:val>
                                        </p:tav>
                                        <p:tav tm="100000">
                                          <p:val>
                                            <p:strVal val="#ppt_w"/>
                                          </p:val>
                                        </p:tav>
                                      </p:tavLst>
                                    </p:anim>
                                    <p:anim calcmode="lin" valueType="num">
                                      <p:cBhvr>
                                        <p:cTn id="92" dur="500" fill="hold"/>
                                        <p:tgtEl>
                                          <p:spTgt spid="15"/>
                                        </p:tgtEl>
                                        <p:attrNameLst>
                                          <p:attrName>ppt_h</p:attrName>
                                        </p:attrNameLst>
                                      </p:cBhvr>
                                      <p:tavLst>
                                        <p:tav tm="0">
                                          <p:val>
                                            <p:fltVal val="0"/>
                                          </p:val>
                                        </p:tav>
                                        <p:tav tm="100000">
                                          <p:val>
                                            <p:strVal val="#ppt_h"/>
                                          </p:val>
                                        </p:tav>
                                      </p:tavLst>
                                    </p:anim>
                                    <p:anim calcmode="lin" valueType="num">
                                      <p:cBhvr>
                                        <p:cTn id="93" dur="500" fill="hold"/>
                                        <p:tgtEl>
                                          <p:spTgt spid="15"/>
                                        </p:tgtEl>
                                        <p:attrNameLst>
                                          <p:attrName>ppt_x</p:attrName>
                                        </p:attrNameLst>
                                      </p:cBhvr>
                                      <p:tavLst>
                                        <p:tav tm="0">
                                          <p:val>
                                            <p:fltVal val="0.5"/>
                                          </p:val>
                                        </p:tav>
                                        <p:tav tm="100000">
                                          <p:val>
                                            <p:strVal val="#ppt_x"/>
                                          </p:val>
                                        </p:tav>
                                      </p:tavLst>
                                    </p:anim>
                                    <p:anim calcmode="lin" valueType="num">
                                      <p:cBhvr>
                                        <p:cTn id="94" dur="500" fill="hold"/>
                                        <p:tgtEl>
                                          <p:spTgt spid="15"/>
                                        </p:tgtEl>
                                        <p:attrNameLst>
                                          <p:attrName>ppt_y</p:attrName>
                                        </p:attrNameLst>
                                      </p:cBhvr>
                                      <p:tavLst>
                                        <p:tav tm="0">
                                          <p:val>
                                            <p:fltVal val="0.5"/>
                                          </p:val>
                                        </p:tav>
                                        <p:tav tm="100000">
                                          <p:val>
                                            <p:strVal val="#ppt_y"/>
                                          </p:val>
                                        </p:tav>
                                      </p:tavLst>
                                    </p:anim>
                                  </p:childTnLst>
                                </p:cTn>
                              </p:par>
                              <p:par>
                                <p:cTn id="95" presetID="26" presetClass="emph" presetSubtype="0" fill="hold" grpId="1" nodeType="withEffect">
                                  <p:stCondLst>
                                    <p:cond delay="250"/>
                                  </p:stCondLst>
                                  <p:childTnLst>
                                    <p:animEffect transition="out" filter="fade">
                                      <p:cBhvr>
                                        <p:cTn id="96" dur="500" tmFilter="0, 0; .2, .5; .8, .5; 1, 0"/>
                                        <p:tgtEl>
                                          <p:spTgt spid="15"/>
                                        </p:tgtEl>
                                      </p:cBhvr>
                                    </p:animEffect>
                                    <p:animScale>
                                      <p:cBhvr>
                                        <p:cTn id="97" dur="250" autoRev="1" fill="hold"/>
                                        <p:tgtEl>
                                          <p:spTgt spid="15"/>
                                        </p:tgtEl>
                                      </p:cBhvr>
                                      <p:by x="105000" y="105000"/>
                                    </p:animScale>
                                  </p:childTnLst>
                                </p:cTn>
                              </p:par>
                              <p:par>
                                <p:cTn id="98" presetID="23" presetClass="entr" presetSubtype="528" fill="hold" grpId="0" nodeType="withEffect">
                                  <p:stCondLst>
                                    <p:cond delay="800"/>
                                  </p:stCondLst>
                                  <p:childTnLst>
                                    <p:set>
                                      <p:cBhvr>
                                        <p:cTn id="99" dur="1" fill="hold">
                                          <p:stCondLst>
                                            <p:cond delay="0"/>
                                          </p:stCondLst>
                                        </p:cTn>
                                        <p:tgtEl>
                                          <p:spTgt spid="19"/>
                                        </p:tgtEl>
                                        <p:attrNameLst>
                                          <p:attrName>style.visibility</p:attrName>
                                        </p:attrNameLst>
                                      </p:cBhvr>
                                      <p:to>
                                        <p:strVal val="visible"/>
                                      </p:to>
                                    </p:set>
                                    <p:anim calcmode="lin" valueType="num">
                                      <p:cBhvr>
                                        <p:cTn id="100" dur="500" fill="hold"/>
                                        <p:tgtEl>
                                          <p:spTgt spid="19"/>
                                        </p:tgtEl>
                                        <p:attrNameLst>
                                          <p:attrName>ppt_w</p:attrName>
                                        </p:attrNameLst>
                                      </p:cBhvr>
                                      <p:tavLst>
                                        <p:tav tm="0">
                                          <p:val>
                                            <p:fltVal val="0"/>
                                          </p:val>
                                        </p:tav>
                                        <p:tav tm="100000">
                                          <p:val>
                                            <p:strVal val="#ppt_w"/>
                                          </p:val>
                                        </p:tav>
                                      </p:tavLst>
                                    </p:anim>
                                    <p:anim calcmode="lin" valueType="num">
                                      <p:cBhvr>
                                        <p:cTn id="101" dur="500" fill="hold"/>
                                        <p:tgtEl>
                                          <p:spTgt spid="19"/>
                                        </p:tgtEl>
                                        <p:attrNameLst>
                                          <p:attrName>ppt_h</p:attrName>
                                        </p:attrNameLst>
                                      </p:cBhvr>
                                      <p:tavLst>
                                        <p:tav tm="0">
                                          <p:val>
                                            <p:fltVal val="0"/>
                                          </p:val>
                                        </p:tav>
                                        <p:tav tm="100000">
                                          <p:val>
                                            <p:strVal val="#ppt_h"/>
                                          </p:val>
                                        </p:tav>
                                      </p:tavLst>
                                    </p:anim>
                                    <p:anim calcmode="lin" valueType="num">
                                      <p:cBhvr>
                                        <p:cTn id="102" dur="500" fill="hold"/>
                                        <p:tgtEl>
                                          <p:spTgt spid="19"/>
                                        </p:tgtEl>
                                        <p:attrNameLst>
                                          <p:attrName>ppt_x</p:attrName>
                                        </p:attrNameLst>
                                      </p:cBhvr>
                                      <p:tavLst>
                                        <p:tav tm="0">
                                          <p:val>
                                            <p:fltVal val="0.5"/>
                                          </p:val>
                                        </p:tav>
                                        <p:tav tm="100000">
                                          <p:val>
                                            <p:strVal val="#ppt_x"/>
                                          </p:val>
                                        </p:tav>
                                      </p:tavLst>
                                    </p:anim>
                                    <p:anim calcmode="lin" valueType="num">
                                      <p:cBhvr>
                                        <p:cTn id="103" dur="500" fill="hold"/>
                                        <p:tgtEl>
                                          <p:spTgt spid="19"/>
                                        </p:tgtEl>
                                        <p:attrNameLst>
                                          <p:attrName>ppt_y</p:attrName>
                                        </p:attrNameLst>
                                      </p:cBhvr>
                                      <p:tavLst>
                                        <p:tav tm="0">
                                          <p:val>
                                            <p:fltVal val="0.5"/>
                                          </p:val>
                                        </p:tav>
                                        <p:tav tm="100000">
                                          <p:val>
                                            <p:strVal val="#ppt_y"/>
                                          </p:val>
                                        </p:tav>
                                      </p:tavLst>
                                    </p:anim>
                                  </p:childTnLst>
                                </p:cTn>
                              </p:par>
                              <p:par>
                                <p:cTn id="104" presetID="26" presetClass="emph" presetSubtype="0" fill="hold" grpId="1" nodeType="withEffect">
                                  <p:stCondLst>
                                    <p:cond delay="250"/>
                                  </p:stCondLst>
                                  <p:childTnLst>
                                    <p:animEffect transition="out" filter="fade">
                                      <p:cBhvr>
                                        <p:cTn id="105" dur="500" tmFilter="0, 0; .2, .5; .8, .5; 1, 0"/>
                                        <p:tgtEl>
                                          <p:spTgt spid="19"/>
                                        </p:tgtEl>
                                      </p:cBhvr>
                                    </p:animEffect>
                                    <p:animScale>
                                      <p:cBhvr>
                                        <p:cTn id="106" dur="250" autoRev="1" fill="hold"/>
                                        <p:tgtEl>
                                          <p:spTgt spid="19"/>
                                        </p:tgtEl>
                                      </p:cBhvr>
                                      <p:by x="105000" y="105000"/>
                                    </p:animScale>
                                  </p:childTnLst>
                                </p:cTn>
                              </p:par>
                            </p:childTnLst>
                          </p:cTn>
                        </p:par>
                        <p:par>
                          <p:cTn id="107" fill="hold">
                            <p:stCondLst>
                              <p:cond delay="2400"/>
                            </p:stCondLst>
                            <p:childTnLst>
                              <p:par>
                                <p:cTn id="108" presetID="2" presetClass="entr" presetSubtype="8" accel="50000" decel="50000"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additive="base">
                                        <p:cTn id="110" dur="1000" fill="hold"/>
                                        <p:tgtEl>
                                          <p:spTgt spid="21"/>
                                        </p:tgtEl>
                                        <p:attrNameLst>
                                          <p:attrName>ppt_x</p:attrName>
                                        </p:attrNameLst>
                                      </p:cBhvr>
                                      <p:tavLst>
                                        <p:tav tm="0">
                                          <p:val>
                                            <p:strVal val="0-#ppt_w/2"/>
                                          </p:val>
                                        </p:tav>
                                        <p:tav tm="100000">
                                          <p:val>
                                            <p:strVal val="#ppt_x"/>
                                          </p:val>
                                        </p:tav>
                                      </p:tavLst>
                                    </p:anim>
                                    <p:anim calcmode="lin" valueType="num">
                                      <p:cBhvr additive="base">
                                        <p:cTn id="111" dur="1000" fill="hold"/>
                                        <p:tgtEl>
                                          <p:spTgt spid="21"/>
                                        </p:tgtEl>
                                        <p:attrNameLst>
                                          <p:attrName>ppt_y</p:attrName>
                                        </p:attrNameLst>
                                      </p:cBhvr>
                                      <p:tavLst>
                                        <p:tav tm="0">
                                          <p:val>
                                            <p:strVal val="#ppt_y"/>
                                          </p:val>
                                        </p:tav>
                                        <p:tav tm="100000">
                                          <p:val>
                                            <p:strVal val="#ppt_y"/>
                                          </p:val>
                                        </p:tav>
                                      </p:tavLst>
                                    </p:anim>
                                  </p:childTnLst>
                                </p:cTn>
                              </p:par>
                              <p:par>
                                <p:cTn id="112" presetID="2" presetClass="entr" presetSubtype="8" accel="50000" decel="50000" fill="hold" grpId="0" nodeType="with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additive="base">
                                        <p:cTn id="114" dur="1000" fill="hold"/>
                                        <p:tgtEl>
                                          <p:spTgt spid="22"/>
                                        </p:tgtEl>
                                        <p:attrNameLst>
                                          <p:attrName>ppt_x</p:attrName>
                                        </p:attrNameLst>
                                      </p:cBhvr>
                                      <p:tavLst>
                                        <p:tav tm="0">
                                          <p:val>
                                            <p:strVal val="0-#ppt_w/2"/>
                                          </p:val>
                                        </p:tav>
                                        <p:tav tm="100000">
                                          <p:val>
                                            <p:strVal val="#ppt_x"/>
                                          </p:val>
                                        </p:tav>
                                      </p:tavLst>
                                    </p:anim>
                                    <p:anim calcmode="lin" valueType="num">
                                      <p:cBhvr additive="base">
                                        <p:cTn id="115" dur="1000" fill="hold"/>
                                        <p:tgtEl>
                                          <p:spTgt spid="22"/>
                                        </p:tgtEl>
                                        <p:attrNameLst>
                                          <p:attrName>ppt_y</p:attrName>
                                        </p:attrNameLst>
                                      </p:cBhvr>
                                      <p:tavLst>
                                        <p:tav tm="0">
                                          <p:val>
                                            <p:strVal val="#ppt_y"/>
                                          </p:val>
                                        </p:tav>
                                        <p:tav tm="100000">
                                          <p:val>
                                            <p:strVal val="#ppt_y"/>
                                          </p:val>
                                        </p:tav>
                                      </p:tavLst>
                                    </p:anim>
                                  </p:childTnLst>
                                </p:cTn>
                              </p:par>
                              <p:par>
                                <p:cTn id="116" presetID="2" presetClass="entr" presetSubtype="2" accel="50000" decel="5000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1000" fill="hold"/>
                                        <p:tgtEl>
                                          <p:spTgt spid="24"/>
                                        </p:tgtEl>
                                        <p:attrNameLst>
                                          <p:attrName>ppt_x</p:attrName>
                                        </p:attrNameLst>
                                      </p:cBhvr>
                                      <p:tavLst>
                                        <p:tav tm="0">
                                          <p:val>
                                            <p:strVal val="1+#ppt_w/2"/>
                                          </p:val>
                                        </p:tav>
                                        <p:tav tm="100000">
                                          <p:val>
                                            <p:strVal val="#ppt_x"/>
                                          </p:val>
                                        </p:tav>
                                      </p:tavLst>
                                    </p:anim>
                                    <p:anim calcmode="lin" valueType="num">
                                      <p:cBhvr additive="base">
                                        <p:cTn id="119" dur="1000" fill="hold"/>
                                        <p:tgtEl>
                                          <p:spTgt spid="24"/>
                                        </p:tgtEl>
                                        <p:attrNameLst>
                                          <p:attrName>ppt_y</p:attrName>
                                        </p:attrNameLst>
                                      </p:cBhvr>
                                      <p:tavLst>
                                        <p:tav tm="0">
                                          <p:val>
                                            <p:strVal val="#ppt_y"/>
                                          </p:val>
                                        </p:tav>
                                        <p:tav tm="100000">
                                          <p:val>
                                            <p:strVal val="#ppt_y"/>
                                          </p:val>
                                        </p:tav>
                                      </p:tavLst>
                                    </p:anim>
                                  </p:childTnLst>
                                </p:cTn>
                              </p:par>
                              <p:par>
                                <p:cTn id="120" presetID="2" presetClass="entr" presetSubtype="2" accel="50000" decel="50000"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1000" fill="hold"/>
                                        <p:tgtEl>
                                          <p:spTgt spid="23"/>
                                        </p:tgtEl>
                                        <p:attrNameLst>
                                          <p:attrName>ppt_x</p:attrName>
                                        </p:attrNameLst>
                                      </p:cBhvr>
                                      <p:tavLst>
                                        <p:tav tm="0">
                                          <p:val>
                                            <p:strVal val="1+#ppt_w/2"/>
                                          </p:val>
                                        </p:tav>
                                        <p:tav tm="100000">
                                          <p:val>
                                            <p:strVal val="#ppt_x"/>
                                          </p:val>
                                        </p:tav>
                                      </p:tavLst>
                                    </p:anim>
                                    <p:anim calcmode="lin" valueType="num">
                                      <p:cBhvr additive="base">
                                        <p:cTn id="12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专业技能</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761747"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SKILL</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094004" y="1032752"/>
            <a:ext cx="4043174" cy="4025424"/>
            <a:chOff x="4124802" y="958123"/>
            <a:chExt cx="5390196" cy="5368475"/>
          </a:xfrm>
        </p:grpSpPr>
        <p:sp>
          <p:nvSpPr>
            <p:cNvPr id="8" name="椭圆 7"/>
            <p:cNvSpPr/>
            <p:nvPr/>
          </p:nvSpPr>
          <p:spPr>
            <a:xfrm>
              <a:off x="4124802" y="5403127"/>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chemeClr val="tx1">
                    <a:alpha val="0"/>
                  </a:schemeClr>
                </a:gs>
                <a:gs pos="0">
                  <a:schemeClr val="tx1">
                    <a:alpha val="50000"/>
                  </a:schemeClr>
                </a:gs>
              </a:gsLst>
              <a:lin ang="0" scaled="1"/>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4621472" y="958123"/>
              <a:ext cx="2650210" cy="5056365"/>
              <a:chOff x="4621472" y="958123"/>
              <a:chExt cx="2650210" cy="5056365"/>
            </a:xfrm>
          </p:grpSpPr>
          <p:sp>
            <p:nvSpPr>
              <p:cNvPr id="10" name="椭圆 9"/>
              <p:cNvSpPr/>
              <p:nvPr/>
            </p:nvSpPr>
            <p:spPr>
              <a:xfrm>
                <a:off x="4621472" y="958123"/>
                <a:ext cx="2650210" cy="167164"/>
              </a:xfrm>
              <a:prstGeom prst="ellipse">
                <a:avLst/>
              </a:prstGeom>
              <a:gradFill flip="none" rotWithShape="1">
                <a:gsLst>
                  <a:gs pos="100000">
                    <a:srgbClr val="FBFBFB"/>
                  </a:gs>
                  <a:gs pos="62000">
                    <a:srgbClr val="F3F3F3"/>
                  </a:gs>
                  <a:gs pos="0">
                    <a:srgbClr val="CFD0CD"/>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1" name="组合 10"/>
              <p:cNvGrpSpPr/>
              <p:nvPr/>
            </p:nvGrpSpPr>
            <p:grpSpPr>
              <a:xfrm>
                <a:off x="4621472" y="1031862"/>
                <a:ext cx="2650210" cy="4982626"/>
                <a:chOff x="4621472" y="1031862"/>
                <a:chExt cx="2650210" cy="4982626"/>
              </a:xfrm>
            </p:grpSpPr>
            <p:sp>
              <p:nvSpPr>
                <p:cNvPr id="12" name="任意多边形 11"/>
                <p:cNvSpPr/>
                <p:nvPr/>
              </p:nvSpPr>
              <p:spPr>
                <a:xfrm>
                  <a:off x="4621472" y="1031862"/>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chemeClr val="bg1">
                        <a:lumMod val="95000"/>
                      </a:schemeClr>
                    </a:gs>
                    <a:gs pos="100000">
                      <a:srgbClr val="D2D3D0"/>
                    </a:gs>
                    <a:gs pos="83000">
                      <a:srgbClr val="C7C8C5"/>
                    </a:gs>
                    <a:gs pos="68000">
                      <a:srgbClr val="D3D3D1"/>
                    </a:gs>
                    <a:gs pos="49000">
                      <a:srgbClr val="E3E3E1"/>
                    </a:gs>
                    <a:gs pos="17000">
                      <a:srgbClr val="F2F2F0"/>
                    </a:gs>
                    <a:gs pos="0">
                      <a:srgbClr val="F3F3F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任意多边形 12"/>
                <p:cNvSpPr/>
                <p:nvPr/>
              </p:nvSpPr>
              <p:spPr>
                <a:xfrm>
                  <a:off x="4621472" y="2255915"/>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任意多边形 13"/>
                <p:cNvSpPr/>
                <p:nvPr/>
              </p:nvSpPr>
              <p:spPr>
                <a:xfrm>
                  <a:off x="4621472" y="3540596"/>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任意多边形 14"/>
                <p:cNvSpPr/>
                <p:nvPr/>
              </p:nvSpPr>
              <p:spPr>
                <a:xfrm>
                  <a:off x="4621472" y="4708996"/>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grpSp>
        <p:nvGrpSpPr>
          <p:cNvPr id="16" name="组合 15"/>
          <p:cNvGrpSpPr/>
          <p:nvPr/>
        </p:nvGrpSpPr>
        <p:grpSpPr>
          <a:xfrm>
            <a:off x="3856643" y="1315546"/>
            <a:ext cx="1206047" cy="595154"/>
            <a:chOff x="5141520" y="1335269"/>
            <a:chExt cx="1607854" cy="793721"/>
          </a:xfrm>
        </p:grpSpPr>
        <p:sp>
          <p:nvSpPr>
            <p:cNvPr id="17" name="文本框 2329"/>
            <p:cNvSpPr txBox="1"/>
            <p:nvPr/>
          </p:nvSpPr>
          <p:spPr>
            <a:xfrm>
              <a:off x="5590303" y="1335269"/>
              <a:ext cx="710288" cy="554125"/>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ea typeface="时尚中黑简体" panose="01010104010101010101" pitchFamily="2" charset="-122"/>
                </a:rPr>
                <a:t>01</a:t>
              </a:r>
              <a:endParaRPr lang="zh-CN" altLang="en-US" sz="2100" dirty="0">
                <a:solidFill>
                  <a:srgbClr val="FFB850"/>
                </a:solidFill>
                <a:latin typeface="Impact" panose="020B0806030902050204" pitchFamily="34" charset="0"/>
                <a:ea typeface="时尚中黑简体" panose="01010104010101010101" pitchFamily="2" charset="-122"/>
              </a:endParaRPr>
            </a:p>
          </p:txBody>
        </p:sp>
        <p:sp>
          <p:nvSpPr>
            <p:cNvPr id="18" name="文本框 269"/>
            <p:cNvSpPr txBox="1"/>
            <p:nvPr/>
          </p:nvSpPr>
          <p:spPr>
            <a:xfrm>
              <a:off x="5141520" y="1797969"/>
              <a:ext cx="1607854" cy="331021"/>
            </a:xfrm>
            <a:prstGeom prst="rect">
              <a:avLst/>
            </a:prstGeom>
            <a:noFill/>
          </p:spPr>
          <p:txBody>
            <a:bodyPr wrap="square" rtlCol="0">
              <a:spAutoFit/>
            </a:bodyPr>
            <a:lstStyle/>
            <a:p>
              <a:pPr algn="ctr"/>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grpSp>
      <p:grpSp>
        <p:nvGrpSpPr>
          <p:cNvPr id="19" name="组合 18"/>
          <p:cNvGrpSpPr/>
          <p:nvPr/>
        </p:nvGrpSpPr>
        <p:grpSpPr>
          <a:xfrm>
            <a:off x="3856643" y="2214900"/>
            <a:ext cx="1206047" cy="661223"/>
            <a:chOff x="5141520" y="2534685"/>
            <a:chExt cx="1607854" cy="881834"/>
          </a:xfrm>
        </p:grpSpPr>
        <p:sp>
          <p:nvSpPr>
            <p:cNvPr id="20" name="文本框 266"/>
            <p:cNvSpPr txBox="1"/>
            <p:nvPr/>
          </p:nvSpPr>
          <p:spPr>
            <a:xfrm>
              <a:off x="5590303" y="2534685"/>
              <a:ext cx="710288" cy="554125"/>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ea typeface="时尚中黑简体" panose="01010104010101010101" pitchFamily="2" charset="-122"/>
                </a:rPr>
                <a:t>02</a:t>
              </a:r>
              <a:endParaRPr lang="zh-CN" altLang="en-US" sz="2100" dirty="0">
                <a:solidFill>
                  <a:srgbClr val="01ACBE"/>
                </a:solidFill>
                <a:latin typeface="Impact" panose="020B0806030902050204" pitchFamily="34" charset="0"/>
                <a:ea typeface="时尚中黑简体" panose="01010104010101010101" pitchFamily="2" charset="-122"/>
              </a:endParaRPr>
            </a:p>
          </p:txBody>
        </p:sp>
        <p:sp>
          <p:nvSpPr>
            <p:cNvPr id="21" name="文本框 270"/>
            <p:cNvSpPr txBox="1"/>
            <p:nvPr/>
          </p:nvSpPr>
          <p:spPr>
            <a:xfrm>
              <a:off x="5141520" y="3085497"/>
              <a:ext cx="1607854" cy="331022"/>
            </a:xfrm>
            <a:prstGeom prst="rect">
              <a:avLst/>
            </a:prstGeom>
            <a:noFill/>
          </p:spPr>
          <p:txBody>
            <a:bodyPr wrap="square" rtlCol="0">
              <a:spAutoFit/>
            </a:bodyPr>
            <a:lstStyle/>
            <a:p>
              <a:pPr algn="ctr"/>
              <a:r>
                <a:rPr lang="zh-CN" altLang="en-US" sz="1013" dirty="0">
                  <a:solidFill>
                    <a:srgbClr val="01ACBE"/>
                  </a:solidFill>
                  <a:latin typeface="微软雅黑" panose="020B0503020204020204" pitchFamily="34" charset="-122"/>
                  <a:ea typeface="微软雅黑" panose="020B0503020204020204" pitchFamily="34" charset="-122"/>
                </a:rPr>
                <a:t>添加标题</a:t>
              </a:r>
            </a:p>
          </p:txBody>
        </p:sp>
      </p:grpSp>
      <p:grpSp>
        <p:nvGrpSpPr>
          <p:cNvPr id="22" name="组合 21"/>
          <p:cNvGrpSpPr/>
          <p:nvPr/>
        </p:nvGrpSpPr>
        <p:grpSpPr>
          <a:xfrm>
            <a:off x="3856643" y="3181200"/>
            <a:ext cx="1206047" cy="585417"/>
            <a:chOff x="5141520" y="3823383"/>
            <a:chExt cx="1607854" cy="780736"/>
          </a:xfrm>
        </p:grpSpPr>
        <p:sp>
          <p:nvSpPr>
            <p:cNvPr id="23" name="文本框 267"/>
            <p:cNvSpPr txBox="1"/>
            <p:nvPr/>
          </p:nvSpPr>
          <p:spPr>
            <a:xfrm>
              <a:off x="5590303" y="3823383"/>
              <a:ext cx="710288" cy="554125"/>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ea typeface="时尚中黑简体" panose="01010104010101010101" pitchFamily="2" charset="-122"/>
                </a:rPr>
                <a:t>03</a:t>
              </a:r>
              <a:endParaRPr lang="zh-CN" altLang="en-US" sz="2100" dirty="0">
                <a:solidFill>
                  <a:srgbClr val="E87071"/>
                </a:solidFill>
                <a:latin typeface="Impact" panose="020B0806030902050204" pitchFamily="34" charset="0"/>
                <a:ea typeface="时尚中黑简体" panose="01010104010101010101" pitchFamily="2" charset="-122"/>
              </a:endParaRPr>
            </a:p>
          </p:txBody>
        </p:sp>
        <p:sp>
          <p:nvSpPr>
            <p:cNvPr id="24" name="文本框 271"/>
            <p:cNvSpPr txBox="1"/>
            <p:nvPr/>
          </p:nvSpPr>
          <p:spPr>
            <a:xfrm>
              <a:off x="5141520" y="4273097"/>
              <a:ext cx="1607854" cy="331022"/>
            </a:xfrm>
            <a:prstGeom prst="rect">
              <a:avLst/>
            </a:prstGeom>
            <a:noFill/>
          </p:spPr>
          <p:txBody>
            <a:bodyPr wrap="square" rtlCol="0">
              <a:spAutoFit/>
            </a:bodyPr>
            <a:lstStyle/>
            <a:p>
              <a:pPr algn="ctr"/>
              <a:r>
                <a:rPr lang="zh-CN" altLang="en-US" sz="1013" dirty="0">
                  <a:solidFill>
                    <a:srgbClr val="E87071"/>
                  </a:solidFill>
                  <a:latin typeface="微软雅黑" panose="020B0503020204020204" pitchFamily="34" charset="-122"/>
                  <a:ea typeface="微软雅黑" panose="020B0503020204020204" pitchFamily="34" charset="-122"/>
                </a:rPr>
                <a:t>添加标题</a:t>
              </a:r>
            </a:p>
          </p:txBody>
        </p:sp>
      </p:grpSp>
      <p:grpSp>
        <p:nvGrpSpPr>
          <p:cNvPr id="25" name="组合 24"/>
          <p:cNvGrpSpPr/>
          <p:nvPr/>
        </p:nvGrpSpPr>
        <p:grpSpPr>
          <a:xfrm>
            <a:off x="3856643" y="4059565"/>
            <a:ext cx="1206047" cy="598949"/>
            <a:chOff x="5141520" y="4994806"/>
            <a:chExt cx="1607854" cy="798783"/>
          </a:xfrm>
        </p:grpSpPr>
        <p:sp>
          <p:nvSpPr>
            <p:cNvPr id="26" name="文本框 268"/>
            <p:cNvSpPr txBox="1"/>
            <p:nvPr/>
          </p:nvSpPr>
          <p:spPr>
            <a:xfrm>
              <a:off x="5590303" y="4994806"/>
              <a:ext cx="710288" cy="554125"/>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ea typeface="时尚中黑简体" panose="01010104010101010101" pitchFamily="2" charset="-122"/>
                </a:rPr>
                <a:t>04</a:t>
              </a:r>
              <a:endParaRPr lang="zh-CN" altLang="en-US" sz="2100" dirty="0">
                <a:solidFill>
                  <a:srgbClr val="663A77"/>
                </a:solidFill>
                <a:latin typeface="Impact" panose="020B0806030902050204" pitchFamily="34" charset="0"/>
                <a:ea typeface="时尚中黑简体" panose="01010104010101010101" pitchFamily="2" charset="-122"/>
              </a:endParaRPr>
            </a:p>
          </p:txBody>
        </p:sp>
        <p:sp>
          <p:nvSpPr>
            <p:cNvPr id="27" name="文本框 272"/>
            <p:cNvSpPr txBox="1"/>
            <p:nvPr/>
          </p:nvSpPr>
          <p:spPr>
            <a:xfrm>
              <a:off x="5141520" y="5462567"/>
              <a:ext cx="1607854" cy="331022"/>
            </a:xfrm>
            <a:prstGeom prst="rect">
              <a:avLst/>
            </a:prstGeom>
            <a:noFill/>
          </p:spPr>
          <p:txBody>
            <a:bodyPr wrap="square" rtlCol="0">
              <a:spAutoFit/>
            </a:bodyPr>
            <a:lstStyle/>
            <a:p>
              <a:pPr algn="ctr"/>
              <a:r>
                <a:rPr lang="zh-CN" altLang="en-US" sz="1013" dirty="0">
                  <a:solidFill>
                    <a:srgbClr val="663A77"/>
                  </a:solidFill>
                  <a:latin typeface="微软雅黑" panose="020B0503020204020204" pitchFamily="34" charset="-122"/>
                  <a:ea typeface="微软雅黑" panose="020B0503020204020204" pitchFamily="34" charset="-122"/>
                </a:rPr>
                <a:t>添加标题</a:t>
              </a:r>
            </a:p>
          </p:txBody>
        </p:sp>
      </p:grpSp>
      <p:sp>
        <p:nvSpPr>
          <p:cNvPr id="28" name="Freeform 268"/>
          <p:cNvSpPr>
            <a:spLocks/>
          </p:cNvSpPr>
          <p:nvPr/>
        </p:nvSpPr>
        <p:spPr bwMode="auto">
          <a:xfrm>
            <a:off x="5463670" y="2255147"/>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Oval 269"/>
          <p:cNvSpPr>
            <a:spLocks noChangeArrowheads="1"/>
          </p:cNvSpPr>
          <p:nvPr/>
        </p:nvSpPr>
        <p:spPr bwMode="auto">
          <a:xfrm>
            <a:off x="5411730" y="2487828"/>
            <a:ext cx="115421" cy="121148"/>
          </a:xfrm>
          <a:prstGeom prst="ellipse">
            <a:avLst/>
          </a:pr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268"/>
          <p:cNvSpPr>
            <a:spLocks/>
          </p:cNvSpPr>
          <p:nvPr/>
        </p:nvSpPr>
        <p:spPr bwMode="auto">
          <a:xfrm>
            <a:off x="5463670" y="4027017"/>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Oval 269"/>
          <p:cNvSpPr>
            <a:spLocks noChangeArrowheads="1"/>
          </p:cNvSpPr>
          <p:nvPr/>
        </p:nvSpPr>
        <p:spPr bwMode="auto">
          <a:xfrm>
            <a:off x="5411730" y="4259698"/>
            <a:ext cx="115421" cy="121148"/>
          </a:xfrm>
          <a:prstGeom prst="ellipse">
            <a:avLst/>
          </a:pr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268"/>
          <p:cNvSpPr>
            <a:spLocks/>
          </p:cNvSpPr>
          <p:nvPr/>
        </p:nvSpPr>
        <p:spPr bwMode="auto">
          <a:xfrm flipH="1" flipV="1">
            <a:off x="2631865" y="1619986"/>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Oval 269"/>
          <p:cNvSpPr>
            <a:spLocks noChangeArrowheads="1"/>
          </p:cNvSpPr>
          <p:nvPr/>
        </p:nvSpPr>
        <p:spPr bwMode="auto">
          <a:xfrm flipH="1" flipV="1">
            <a:off x="3382100" y="1564219"/>
            <a:ext cx="115421" cy="121148"/>
          </a:xfrm>
          <a:prstGeom prst="ellipse">
            <a:avLst/>
          </a:prstGeom>
          <a:solidFill>
            <a:srgbClr val="FFB850"/>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lumMod val="50000"/>
                  <a:lumOff val="50000"/>
                </a:prstClr>
              </a:solidFill>
            </a:endParaRPr>
          </a:p>
        </p:txBody>
      </p:sp>
      <p:sp>
        <p:nvSpPr>
          <p:cNvPr id="34" name="AutoShape 341"/>
          <p:cNvSpPr>
            <a:spLocks noChangeAspect="1" noChangeArrowheads="1" noTextEdit="1"/>
          </p:cNvSpPr>
          <p:nvPr/>
        </p:nvSpPr>
        <p:spPr bwMode="auto">
          <a:xfrm>
            <a:off x="1745684" y="3249013"/>
            <a:ext cx="683508" cy="36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268"/>
          <p:cNvSpPr>
            <a:spLocks/>
          </p:cNvSpPr>
          <p:nvPr/>
        </p:nvSpPr>
        <p:spPr bwMode="auto">
          <a:xfrm flipH="1" flipV="1">
            <a:off x="2631865" y="3472698"/>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Oval 269"/>
          <p:cNvSpPr>
            <a:spLocks noChangeArrowheads="1"/>
          </p:cNvSpPr>
          <p:nvPr/>
        </p:nvSpPr>
        <p:spPr bwMode="auto">
          <a:xfrm flipH="1" flipV="1">
            <a:off x="3382100" y="3416931"/>
            <a:ext cx="115421" cy="121148"/>
          </a:xfrm>
          <a:prstGeom prst="ellipse">
            <a:avLst/>
          </a:prstGeom>
          <a:solidFill>
            <a:srgbClr val="E87071"/>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7" name="组合 36"/>
          <p:cNvGrpSpPr/>
          <p:nvPr/>
        </p:nvGrpSpPr>
        <p:grpSpPr>
          <a:xfrm>
            <a:off x="1269167" y="1973815"/>
            <a:ext cx="2112934" cy="874596"/>
            <a:chOff x="1692002" y="2213165"/>
            <a:chExt cx="2816878" cy="1166398"/>
          </a:xfrm>
        </p:grpSpPr>
        <p:sp>
          <p:nvSpPr>
            <p:cNvPr id="38" name="文本框 363"/>
            <p:cNvSpPr txBox="1"/>
            <p:nvPr/>
          </p:nvSpPr>
          <p:spPr>
            <a:xfrm>
              <a:off x="2207042" y="2213165"/>
              <a:ext cx="1644778" cy="369417"/>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39" name="Freeform 310"/>
            <p:cNvSpPr>
              <a:spLocks noEditPoints="1"/>
            </p:cNvSpPr>
            <p:nvPr/>
          </p:nvSpPr>
          <p:spPr bwMode="auto">
            <a:xfrm>
              <a:off x="1692002" y="2272526"/>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FFB850"/>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矩形 47"/>
            <p:cNvSpPr>
              <a:spLocks noChangeArrowheads="1"/>
            </p:cNvSpPr>
            <p:nvPr/>
          </p:nvSpPr>
          <p:spPr bwMode="auto">
            <a:xfrm>
              <a:off x="2251676" y="2589940"/>
              <a:ext cx="2257204"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1" name="组合 40"/>
          <p:cNvGrpSpPr/>
          <p:nvPr/>
        </p:nvGrpSpPr>
        <p:grpSpPr>
          <a:xfrm>
            <a:off x="1412329" y="3690294"/>
            <a:ext cx="1969772" cy="993743"/>
            <a:chOff x="1882859" y="4502333"/>
            <a:chExt cx="2626021" cy="1325298"/>
          </a:xfrm>
        </p:grpSpPr>
        <p:grpSp>
          <p:nvGrpSpPr>
            <p:cNvPr id="42" name="组合 41"/>
            <p:cNvGrpSpPr/>
            <p:nvPr/>
          </p:nvGrpSpPr>
          <p:grpSpPr>
            <a:xfrm>
              <a:off x="1882859" y="4502333"/>
              <a:ext cx="324733" cy="846271"/>
              <a:chOff x="2327275" y="4164013"/>
              <a:chExt cx="52388" cy="136526"/>
            </a:xfrm>
            <a:solidFill>
              <a:srgbClr val="E87071"/>
            </a:solidFill>
          </p:grpSpPr>
          <p:sp>
            <p:nvSpPr>
              <p:cNvPr id="45"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344"/>
              <p:cNvSpPr>
                <a:spLocks/>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3" name="文本框 434"/>
            <p:cNvSpPr txBox="1"/>
            <p:nvPr/>
          </p:nvSpPr>
          <p:spPr>
            <a:xfrm>
              <a:off x="2207041" y="4684020"/>
              <a:ext cx="1644777" cy="369418"/>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44" name="矩形 47"/>
            <p:cNvSpPr>
              <a:spLocks noChangeArrowheads="1"/>
            </p:cNvSpPr>
            <p:nvPr/>
          </p:nvSpPr>
          <p:spPr bwMode="auto">
            <a:xfrm>
              <a:off x="2251676" y="5038008"/>
              <a:ext cx="2257204"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7" name="组合 46"/>
          <p:cNvGrpSpPr/>
          <p:nvPr/>
        </p:nvGrpSpPr>
        <p:grpSpPr>
          <a:xfrm>
            <a:off x="5920776" y="1789678"/>
            <a:ext cx="2062964" cy="885097"/>
            <a:chOff x="7893340" y="1967591"/>
            <a:chExt cx="2750260" cy="1180401"/>
          </a:xfrm>
        </p:grpSpPr>
        <p:grpSp>
          <p:nvGrpSpPr>
            <p:cNvPr id="48" name="组合 47"/>
            <p:cNvGrpSpPr/>
            <p:nvPr/>
          </p:nvGrpSpPr>
          <p:grpSpPr>
            <a:xfrm>
              <a:off x="7893340" y="2072907"/>
              <a:ext cx="450862" cy="466962"/>
              <a:chOff x="9450388" y="2662238"/>
              <a:chExt cx="133350" cy="138112"/>
            </a:xfrm>
            <a:solidFill>
              <a:srgbClr val="01ACBE"/>
            </a:solidFill>
          </p:grpSpPr>
          <p:sp>
            <p:nvSpPr>
              <p:cNvPr id="51"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9" name="文本框 318"/>
            <p:cNvSpPr txBox="1"/>
            <p:nvPr/>
          </p:nvSpPr>
          <p:spPr>
            <a:xfrm>
              <a:off x="8330067" y="1967591"/>
              <a:ext cx="1644778" cy="369417"/>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50" name="矩形 47"/>
            <p:cNvSpPr>
              <a:spLocks noChangeArrowheads="1"/>
            </p:cNvSpPr>
            <p:nvPr/>
          </p:nvSpPr>
          <p:spPr bwMode="auto">
            <a:xfrm>
              <a:off x="8386396" y="2358370"/>
              <a:ext cx="2257204" cy="78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56" name="组合 55"/>
          <p:cNvGrpSpPr/>
          <p:nvPr/>
        </p:nvGrpSpPr>
        <p:grpSpPr>
          <a:xfrm>
            <a:off x="5898524" y="3561549"/>
            <a:ext cx="2085216" cy="888491"/>
            <a:chOff x="7863674" y="4330632"/>
            <a:chExt cx="2779926" cy="1184929"/>
          </a:xfrm>
        </p:grpSpPr>
        <p:sp>
          <p:nvSpPr>
            <p:cNvPr id="57" name="文本框 324"/>
            <p:cNvSpPr txBox="1"/>
            <p:nvPr/>
          </p:nvSpPr>
          <p:spPr>
            <a:xfrm>
              <a:off x="8330067" y="4330632"/>
              <a:ext cx="1644776" cy="369417"/>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grpSp>
          <p:nvGrpSpPr>
            <p:cNvPr id="58" name="组合 57"/>
            <p:cNvGrpSpPr/>
            <p:nvPr/>
          </p:nvGrpSpPr>
          <p:grpSpPr>
            <a:xfrm>
              <a:off x="7863674" y="4581326"/>
              <a:ext cx="514609" cy="202170"/>
              <a:chOff x="9374188" y="5727700"/>
              <a:chExt cx="133350" cy="52388"/>
            </a:xfrm>
            <a:solidFill>
              <a:srgbClr val="663A77"/>
            </a:solidFill>
          </p:grpSpPr>
          <p:sp>
            <p:nvSpPr>
              <p:cNvPr id="60"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9" name="矩形 47"/>
            <p:cNvSpPr>
              <a:spLocks noChangeArrowheads="1"/>
            </p:cNvSpPr>
            <p:nvPr/>
          </p:nvSpPr>
          <p:spPr bwMode="auto">
            <a:xfrm>
              <a:off x="8386397" y="4725938"/>
              <a:ext cx="2257203"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3210091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nodeType="afterEffect" p14:presetBounceEnd="4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40000">
                                          <p:cBhvr additive="base">
                                            <p:cTn id="28" dur="1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9" dur="1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2600"/>
                                </p:stCondLst>
                                <p:childTnLst>
                                  <p:par>
                                    <p:cTn id="31" presetID="16" presetClass="entr" presetSubtype="2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par>
                              <p:cTn id="34" fill="hold">
                                <p:stCondLst>
                                  <p:cond delay="31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par>
                              <p:cTn id="38" fill="hold">
                                <p:stCondLst>
                                  <p:cond delay="3600"/>
                                </p:stCondLst>
                                <p:childTnLst>
                                  <p:par>
                                    <p:cTn id="39" presetID="22" presetClass="entr" presetSubtype="2"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right)">
                                          <p:cBhvr>
                                            <p:cTn id="41" dur="500"/>
                                            <p:tgtEl>
                                              <p:spTgt spid="32"/>
                                            </p:tgtEl>
                                          </p:cBhvr>
                                        </p:animEffect>
                                      </p:childTnLst>
                                    </p:cTn>
                                  </p:par>
                                </p:childTnLst>
                              </p:cTn>
                            </p:par>
                            <p:par>
                              <p:cTn id="42" fill="hold">
                                <p:stCondLst>
                                  <p:cond delay="4100"/>
                                </p:stCondLst>
                                <p:childTnLst>
                                  <p:par>
                                    <p:cTn id="43" presetID="10"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4600"/>
                                </p:stCondLst>
                                <p:childTnLst>
                                  <p:par>
                                    <p:cTn id="47" presetID="16" presetClass="entr" presetSubtype="2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500"/>
                                            <p:tgtEl>
                                              <p:spTgt spid="19"/>
                                            </p:tgtEl>
                                          </p:cBhvr>
                                        </p:animEffect>
                                      </p:childTnLst>
                                    </p:cTn>
                                  </p:par>
                                </p:childTnLst>
                              </p:cTn>
                            </p:par>
                            <p:par>
                              <p:cTn id="50" fill="hold">
                                <p:stCondLst>
                                  <p:cond delay="51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56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100"/>
                                </p:stCondLst>
                                <p:childTnLst>
                                  <p:par>
                                    <p:cTn id="59" presetID="10" presetClass="entr" presetSubtype="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par>
                              <p:cTn id="62" fill="hold">
                                <p:stCondLst>
                                  <p:cond delay="6600"/>
                                </p:stCondLst>
                                <p:childTnLst>
                                  <p:par>
                                    <p:cTn id="63" presetID="16" presetClass="entr" presetSubtype="21"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arn(inVertical)">
                                          <p:cBhvr>
                                            <p:cTn id="65" dur="500"/>
                                            <p:tgtEl>
                                              <p:spTgt spid="22"/>
                                            </p:tgtEl>
                                          </p:cBhvr>
                                        </p:animEffect>
                                      </p:childTnLst>
                                    </p:cTn>
                                  </p:par>
                                </p:childTnLst>
                              </p:cTn>
                            </p:par>
                            <p:par>
                              <p:cTn id="66" fill="hold">
                                <p:stCondLst>
                                  <p:cond delay="7100"/>
                                </p:stCondLst>
                                <p:childTnLst>
                                  <p:par>
                                    <p:cTn id="67" presetID="10" presetClass="entr" presetSubtype="0"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par>
                              <p:cTn id="70" fill="hold">
                                <p:stCondLst>
                                  <p:cond delay="7600"/>
                                </p:stCondLst>
                                <p:childTnLst>
                                  <p:par>
                                    <p:cTn id="71" presetID="22" presetClass="entr" presetSubtype="2"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right)">
                                          <p:cBhvr>
                                            <p:cTn id="73" dur="500"/>
                                            <p:tgtEl>
                                              <p:spTgt spid="35"/>
                                            </p:tgtEl>
                                          </p:cBhvr>
                                        </p:animEffect>
                                      </p:childTnLst>
                                    </p:cTn>
                                  </p:par>
                                </p:childTnLst>
                              </p:cTn>
                            </p:par>
                            <p:par>
                              <p:cTn id="74" fill="hold">
                                <p:stCondLst>
                                  <p:cond delay="8100"/>
                                </p:stCondLst>
                                <p:childTnLst>
                                  <p:par>
                                    <p:cTn id="75" presetID="10" presetClass="entr" presetSubtype="0"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childTnLst>
                              </p:cTn>
                            </p:par>
                            <p:par>
                              <p:cTn id="78" fill="hold">
                                <p:stCondLst>
                                  <p:cond delay="8600"/>
                                </p:stCondLst>
                                <p:childTnLst>
                                  <p:par>
                                    <p:cTn id="79" presetID="16" presetClass="entr" presetSubtype="21" fill="hold"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inVertical)">
                                          <p:cBhvr>
                                            <p:cTn id="81" dur="500"/>
                                            <p:tgtEl>
                                              <p:spTgt spid="25"/>
                                            </p:tgtEl>
                                          </p:cBhvr>
                                        </p:animEffect>
                                      </p:childTnLst>
                                    </p:cTn>
                                  </p:par>
                                </p:childTnLst>
                              </p:cTn>
                            </p:par>
                            <p:par>
                              <p:cTn id="82" fill="hold">
                                <p:stCondLst>
                                  <p:cond delay="9100"/>
                                </p:stCondLst>
                                <p:childTnLst>
                                  <p:par>
                                    <p:cTn id="83" presetID="10"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childTnLst>
                                    </p:cTn>
                                  </p:par>
                                </p:childTnLst>
                              </p:cTn>
                            </p:par>
                            <p:par>
                              <p:cTn id="86" fill="hold">
                                <p:stCondLst>
                                  <p:cond delay="9600"/>
                                </p:stCondLst>
                                <p:childTnLst>
                                  <p:par>
                                    <p:cTn id="87" presetID="22" presetClass="entr" presetSubtype="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left)">
                                          <p:cBhvr>
                                            <p:cTn id="89" dur="500"/>
                                            <p:tgtEl>
                                              <p:spTgt spid="30"/>
                                            </p:tgtEl>
                                          </p:cBhvr>
                                        </p:animEffect>
                                      </p:childTnLst>
                                    </p:cTn>
                                  </p:par>
                                </p:childTnLst>
                              </p:cTn>
                            </p:par>
                            <p:par>
                              <p:cTn id="90" fill="hold">
                                <p:stCondLst>
                                  <p:cond delay="10100"/>
                                </p:stCondLst>
                                <p:childTnLst>
                                  <p:par>
                                    <p:cTn id="91" presetID="10" presetClass="entr" presetSubtype="0"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28" grpId="0" animBg="1"/>
          <p:bldP spid="29" grpId="0" animBg="1"/>
          <p:bldP spid="30" grpId="0" animBg="1"/>
          <p:bldP spid="31" grpId="0" animBg="1"/>
          <p:bldP spid="32" grpId="0" animBg="1"/>
          <p:bldP spid="33" grpId="0" animBg="1"/>
          <p:bldP spid="35" grpId="0" animBg="1"/>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500" fill="hold"/>
                                            <p:tgtEl>
                                              <p:spTgt spid="7"/>
                                            </p:tgtEl>
                                            <p:attrNameLst>
                                              <p:attrName>ppt_x</p:attrName>
                                            </p:attrNameLst>
                                          </p:cBhvr>
                                          <p:tavLst>
                                            <p:tav tm="0">
                                              <p:val>
                                                <p:strVal val="#ppt_x"/>
                                              </p:val>
                                            </p:tav>
                                            <p:tav tm="100000">
                                              <p:val>
                                                <p:strVal val="#ppt_x"/>
                                              </p:val>
                                            </p:tav>
                                          </p:tavLst>
                                        </p:anim>
                                        <p:anim calcmode="lin" valueType="num">
                                          <p:cBhvr additive="base">
                                            <p:cTn id="29" dur="1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2600"/>
                                </p:stCondLst>
                                <p:childTnLst>
                                  <p:par>
                                    <p:cTn id="31" presetID="16" presetClass="entr" presetSubtype="2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par>
                              <p:cTn id="34" fill="hold">
                                <p:stCondLst>
                                  <p:cond delay="31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par>
                              <p:cTn id="38" fill="hold">
                                <p:stCondLst>
                                  <p:cond delay="3600"/>
                                </p:stCondLst>
                                <p:childTnLst>
                                  <p:par>
                                    <p:cTn id="39" presetID="22" presetClass="entr" presetSubtype="2"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right)">
                                          <p:cBhvr>
                                            <p:cTn id="41" dur="500"/>
                                            <p:tgtEl>
                                              <p:spTgt spid="32"/>
                                            </p:tgtEl>
                                          </p:cBhvr>
                                        </p:animEffect>
                                      </p:childTnLst>
                                    </p:cTn>
                                  </p:par>
                                </p:childTnLst>
                              </p:cTn>
                            </p:par>
                            <p:par>
                              <p:cTn id="42" fill="hold">
                                <p:stCondLst>
                                  <p:cond delay="4100"/>
                                </p:stCondLst>
                                <p:childTnLst>
                                  <p:par>
                                    <p:cTn id="43" presetID="10"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4600"/>
                                </p:stCondLst>
                                <p:childTnLst>
                                  <p:par>
                                    <p:cTn id="47" presetID="16" presetClass="entr" presetSubtype="2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500"/>
                                            <p:tgtEl>
                                              <p:spTgt spid="19"/>
                                            </p:tgtEl>
                                          </p:cBhvr>
                                        </p:animEffect>
                                      </p:childTnLst>
                                    </p:cTn>
                                  </p:par>
                                </p:childTnLst>
                              </p:cTn>
                            </p:par>
                            <p:par>
                              <p:cTn id="50" fill="hold">
                                <p:stCondLst>
                                  <p:cond delay="51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56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100"/>
                                </p:stCondLst>
                                <p:childTnLst>
                                  <p:par>
                                    <p:cTn id="59" presetID="10" presetClass="entr" presetSubtype="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par>
                              <p:cTn id="62" fill="hold">
                                <p:stCondLst>
                                  <p:cond delay="6600"/>
                                </p:stCondLst>
                                <p:childTnLst>
                                  <p:par>
                                    <p:cTn id="63" presetID="16" presetClass="entr" presetSubtype="21"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arn(inVertical)">
                                          <p:cBhvr>
                                            <p:cTn id="65" dur="500"/>
                                            <p:tgtEl>
                                              <p:spTgt spid="22"/>
                                            </p:tgtEl>
                                          </p:cBhvr>
                                        </p:animEffect>
                                      </p:childTnLst>
                                    </p:cTn>
                                  </p:par>
                                </p:childTnLst>
                              </p:cTn>
                            </p:par>
                            <p:par>
                              <p:cTn id="66" fill="hold">
                                <p:stCondLst>
                                  <p:cond delay="7100"/>
                                </p:stCondLst>
                                <p:childTnLst>
                                  <p:par>
                                    <p:cTn id="67" presetID="10" presetClass="entr" presetSubtype="0"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par>
                              <p:cTn id="70" fill="hold">
                                <p:stCondLst>
                                  <p:cond delay="7600"/>
                                </p:stCondLst>
                                <p:childTnLst>
                                  <p:par>
                                    <p:cTn id="71" presetID="22" presetClass="entr" presetSubtype="2"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right)">
                                          <p:cBhvr>
                                            <p:cTn id="73" dur="500"/>
                                            <p:tgtEl>
                                              <p:spTgt spid="35"/>
                                            </p:tgtEl>
                                          </p:cBhvr>
                                        </p:animEffect>
                                      </p:childTnLst>
                                    </p:cTn>
                                  </p:par>
                                </p:childTnLst>
                              </p:cTn>
                            </p:par>
                            <p:par>
                              <p:cTn id="74" fill="hold">
                                <p:stCondLst>
                                  <p:cond delay="8100"/>
                                </p:stCondLst>
                                <p:childTnLst>
                                  <p:par>
                                    <p:cTn id="75" presetID="10" presetClass="entr" presetSubtype="0"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childTnLst>
                              </p:cTn>
                            </p:par>
                            <p:par>
                              <p:cTn id="78" fill="hold">
                                <p:stCondLst>
                                  <p:cond delay="8600"/>
                                </p:stCondLst>
                                <p:childTnLst>
                                  <p:par>
                                    <p:cTn id="79" presetID="16" presetClass="entr" presetSubtype="21" fill="hold"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inVertical)">
                                          <p:cBhvr>
                                            <p:cTn id="81" dur="500"/>
                                            <p:tgtEl>
                                              <p:spTgt spid="25"/>
                                            </p:tgtEl>
                                          </p:cBhvr>
                                        </p:animEffect>
                                      </p:childTnLst>
                                    </p:cTn>
                                  </p:par>
                                </p:childTnLst>
                              </p:cTn>
                            </p:par>
                            <p:par>
                              <p:cTn id="82" fill="hold">
                                <p:stCondLst>
                                  <p:cond delay="9100"/>
                                </p:stCondLst>
                                <p:childTnLst>
                                  <p:par>
                                    <p:cTn id="83" presetID="10"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childTnLst>
                                    </p:cTn>
                                  </p:par>
                                </p:childTnLst>
                              </p:cTn>
                            </p:par>
                            <p:par>
                              <p:cTn id="86" fill="hold">
                                <p:stCondLst>
                                  <p:cond delay="9600"/>
                                </p:stCondLst>
                                <p:childTnLst>
                                  <p:par>
                                    <p:cTn id="87" presetID="22" presetClass="entr" presetSubtype="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left)">
                                          <p:cBhvr>
                                            <p:cTn id="89" dur="500"/>
                                            <p:tgtEl>
                                              <p:spTgt spid="30"/>
                                            </p:tgtEl>
                                          </p:cBhvr>
                                        </p:animEffect>
                                      </p:childTnLst>
                                    </p:cTn>
                                  </p:par>
                                </p:childTnLst>
                              </p:cTn>
                            </p:par>
                            <p:par>
                              <p:cTn id="90" fill="hold">
                                <p:stCondLst>
                                  <p:cond delay="10100"/>
                                </p:stCondLst>
                                <p:childTnLst>
                                  <p:par>
                                    <p:cTn id="91" presetID="10" presetClass="entr" presetSubtype="0"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28" grpId="0" animBg="1"/>
          <p:bldP spid="29" grpId="0" animBg="1"/>
          <p:bldP spid="30" grpId="0" animBg="1"/>
          <p:bldP spid="31" grpId="0" animBg="1"/>
          <p:bldP spid="32" grpId="0" animBg="1"/>
          <p:bldP spid="33" grpId="0" animBg="1"/>
          <p:bldP spid="35" grpId="0" animBg="1"/>
          <p:bldP spid="3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协调技能</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1815818"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COORDINATION</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reeform 16"/>
          <p:cNvSpPr>
            <a:spLocks noEditPoints="1"/>
          </p:cNvSpPr>
          <p:nvPr/>
        </p:nvSpPr>
        <p:spPr bwMode="auto">
          <a:xfrm>
            <a:off x="5516562" y="1975763"/>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8" name="组合 7"/>
          <p:cNvGrpSpPr/>
          <p:nvPr/>
        </p:nvGrpSpPr>
        <p:grpSpPr>
          <a:xfrm>
            <a:off x="5464988" y="2002741"/>
            <a:ext cx="2343031" cy="351893"/>
            <a:chOff x="7285702" y="2315256"/>
            <a:chExt cx="3123634" cy="469300"/>
          </a:xfrm>
        </p:grpSpPr>
        <p:sp>
          <p:nvSpPr>
            <p:cNvPr id="9"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0" name="组合 9"/>
            <p:cNvGrpSpPr/>
            <p:nvPr/>
          </p:nvGrpSpPr>
          <p:grpSpPr>
            <a:xfrm>
              <a:off x="7285702" y="2315256"/>
              <a:ext cx="2912224" cy="429601"/>
              <a:chOff x="7285702" y="2315256"/>
              <a:chExt cx="2912224" cy="429601"/>
            </a:xfrm>
          </p:grpSpPr>
          <p:sp>
            <p:nvSpPr>
              <p:cNvPr id="11" name="任意多边形 10"/>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矩形 11"/>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13" name="Freeform 16"/>
          <p:cNvSpPr>
            <a:spLocks noEditPoints="1"/>
          </p:cNvSpPr>
          <p:nvPr/>
        </p:nvSpPr>
        <p:spPr bwMode="auto">
          <a:xfrm>
            <a:off x="5785678" y="3720035"/>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4" name="组合 13"/>
          <p:cNvGrpSpPr/>
          <p:nvPr/>
        </p:nvGrpSpPr>
        <p:grpSpPr>
          <a:xfrm>
            <a:off x="5734105" y="3747012"/>
            <a:ext cx="2025967" cy="351893"/>
            <a:chOff x="7644477" y="4641489"/>
            <a:chExt cx="2700937" cy="469300"/>
          </a:xfrm>
        </p:grpSpPr>
        <p:grpSp>
          <p:nvGrpSpPr>
            <p:cNvPr id="15" name="组合 14"/>
            <p:cNvGrpSpPr/>
            <p:nvPr/>
          </p:nvGrpSpPr>
          <p:grpSpPr>
            <a:xfrm>
              <a:off x="7644477" y="4641489"/>
              <a:ext cx="2488890" cy="429601"/>
              <a:chOff x="7644477" y="4641489"/>
              <a:chExt cx="2488890" cy="429601"/>
            </a:xfrm>
          </p:grpSpPr>
          <p:sp>
            <p:nvSpPr>
              <p:cNvPr id="17" name="矩形 16"/>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任意多边形 17"/>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6"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9" name="Freeform 16"/>
          <p:cNvSpPr>
            <a:spLocks noEditPoints="1"/>
          </p:cNvSpPr>
          <p:nvPr/>
        </p:nvSpPr>
        <p:spPr bwMode="auto">
          <a:xfrm flipH="1" flipV="1">
            <a:off x="2907814" y="2507978"/>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0" name="组合 19"/>
          <p:cNvGrpSpPr/>
          <p:nvPr/>
        </p:nvGrpSpPr>
        <p:grpSpPr>
          <a:xfrm>
            <a:off x="791087" y="2406502"/>
            <a:ext cx="2418618" cy="354905"/>
            <a:chOff x="1054646" y="2853730"/>
            <a:chExt cx="3224404" cy="473316"/>
          </a:xfrm>
        </p:grpSpPr>
        <p:grpSp>
          <p:nvGrpSpPr>
            <p:cNvPr id="21" name="组合 20"/>
            <p:cNvGrpSpPr/>
            <p:nvPr/>
          </p:nvGrpSpPr>
          <p:grpSpPr>
            <a:xfrm>
              <a:off x="1270669" y="2897445"/>
              <a:ext cx="3008381" cy="429601"/>
              <a:chOff x="1414685" y="2583842"/>
              <a:chExt cx="3008381" cy="429601"/>
            </a:xfrm>
          </p:grpSpPr>
          <p:sp>
            <p:nvSpPr>
              <p:cNvPr id="23" name="矩形 22"/>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任意多边形 23"/>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2"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5" name="Freeform 16"/>
          <p:cNvSpPr>
            <a:spLocks noEditPoints="1"/>
          </p:cNvSpPr>
          <p:nvPr/>
        </p:nvSpPr>
        <p:spPr bwMode="auto">
          <a:xfrm flipH="1" flipV="1">
            <a:off x="3452583" y="4023717"/>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6" name="组合 25"/>
          <p:cNvGrpSpPr/>
          <p:nvPr/>
        </p:nvGrpSpPr>
        <p:grpSpPr>
          <a:xfrm>
            <a:off x="897812" y="3915790"/>
            <a:ext cx="2853363" cy="356540"/>
            <a:chOff x="1196926" y="4866578"/>
            <a:chExt cx="3803989" cy="475497"/>
          </a:xfrm>
        </p:grpSpPr>
        <p:grpSp>
          <p:nvGrpSpPr>
            <p:cNvPr id="27" name="组合 26"/>
            <p:cNvGrpSpPr/>
            <p:nvPr/>
          </p:nvGrpSpPr>
          <p:grpSpPr>
            <a:xfrm>
              <a:off x="1414686" y="4912474"/>
              <a:ext cx="3586229" cy="429601"/>
              <a:chOff x="1414686" y="4912474"/>
              <a:chExt cx="3586229" cy="429601"/>
            </a:xfrm>
          </p:grpSpPr>
          <p:sp>
            <p:nvSpPr>
              <p:cNvPr id="29" name="矩形 28"/>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任意多边形 29"/>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8"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1" name="Freeform 5"/>
          <p:cNvSpPr>
            <a:spLocks/>
          </p:cNvSpPr>
          <p:nvPr/>
        </p:nvSpPr>
        <p:spPr bwMode="auto">
          <a:xfrm>
            <a:off x="3284830" y="867149"/>
            <a:ext cx="2500874" cy="4170984"/>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solidFill>
            <a:srgbClr val="C9C9C9"/>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2" name="组合 31"/>
          <p:cNvGrpSpPr/>
          <p:nvPr/>
        </p:nvGrpSpPr>
        <p:grpSpPr>
          <a:xfrm>
            <a:off x="4129570" y="990307"/>
            <a:ext cx="1287320" cy="1286855"/>
            <a:chOff x="5505375" y="965032"/>
            <a:chExt cx="1716204" cy="1716204"/>
          </a:xfrm>
        </p:grpSpPr>
        <p:grpSp>
          <p:nvGrpSpPr>
            <p:cNvPr id="33" name="组合 32"/>
            <p:cNvGrpSpPr/>
            <p:nvPr/>
          </p:nvGrpSpPr>
          <p:grpSpPr>
            <a:xfrm>
              <a:off x="5505375" y="965032"/>
              <a:ext cx="1716204" cy="1716204"/>
              <a:chOff x="1200760" y="3842075"/>
              <a:chExt cx="1784148" cy="1784148"/>
            </a:xfrm>
          </p:grpSpPr>
          <p:sp>
            <p:nvSpPr>
              <p:cNvPr id="35" name="椭圆 3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4" name="文本框 66"/>
            <p:cNvSpPr txBox="1"/>
            <p:nvPr/>
          </p:nvSpPr>
          <p:spPr>
            <a:xfrm>
              <a:off x="5676154" y="1414524"/>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A</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37" name="组合 36"/>
          <p:cNvGrpSpPr/>
          <p:nvPr/>
        </p:nvGrpSpPr>
        <p:grpSpPr>
          <a:xfrm>
            <a:off x="3407641" y="2230447"/>
            <a:ext cx="1148039" cy="1147625"/>
            <a:chOff x="4542929" y="2618936"/>
            <a:chExt cx="1530520" cy="1530520"/>
          </a:xfrm>
        </p:grpSpPr>
        <p:grpSp>
          <p:nvGrpSpPr>
            <p:cNvPr id="38" name="组合 37"/>
            <p:cNvGrpSpPr/>
            <p:nvPr/>
          </p:nvGrpSpPr>
          <p:grpSpPr>
            <a:xfrm>
              <a:off x="4542929" y="2618936"/>
              <a:ext cx="1530520" cy="1530520"/>
              <a:chOff x="1200760" y="3842075"/>
              <a:chExt cx="1784148" cy="1784148"/>
            </a:xfrm>
          </p:grpSpPr>
          <p:sp>
            <p:nvSpPr>
              <p:cNvPr id="40" name="椭圆 3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文本框 80"/>
            <p:cNvSpPr txBox="1"/>
            <p:nvPr/>
          </p:nvSpPr>
          <p:spPr>
            <a:xfrm>
              <a:off x="4625120" y="2975870"/>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B</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2" name="组合 41"/>
          <p:cNvGrpSpPr/>
          <p:nvPr/>
        </p:nvGrpSpPr>
        <p:grpSpPr>
          <a:xfrm>
            <a:off x="4599347" y="2966419"/>
            <a:ext cx="1057680" cy="1057298"/>
            <a:chOff x="6131664" y="3600460"/>
            <a:chExt cx="1410056" cy="1410056"/>
          </a:xfrm>
        </p:grpSpPr>
        <p:grpSp>
          <p:nvGrpSpPr>
            <p:cNvPr id="43" name="组合 42"/>
            <p:cNvGrpSpPr/>
            <p:nvPr/>
          </p:nvGrpSpPr>
          <p:grpSpPr>
            <a:xfrm>
              <a:off x="6131664" y="3600460"/>
              <a:ext cx="1410056" cy="1410056"/>
              <a:chOff x="1200760" y="3842075"/>
              <a:chExt cx="1784148" cy="1784148"/>
            </a:xfrm>
          </p:grpSpPr>
          <p:sp>
            <p:nvSpPr>
              <p:cNvPr id="45" name="椭圆 4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椭圆 45"/>
              <p:cNvSpPr/>
              <p:nvPr/>
            </p:nvSpPr>
            <p:spPr>
              <a:xfrm>
                <a:off x="1475770" y="4117085"/>
                <a:ext cx="1234127" cy="1234127"/>
              </a:xfrm>
              <a:prstGeom prst="ellipse">
                <a:avLst/>
              </a:prstGeom>
              <a:solidFill>
                <a:srgbClr val="F6615B"/>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4" name="文本框 81"/>
            <p:cNvSpPr txBox="1"/>
            <p:nvPr/>
          </p:nvSpPr>
          <p:spPr>
            <a:xfrm>
              <a:off x="6154376" y="3896098"/>
              <a:ext cx="1374645"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C</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7" name="组合 46"/>
          <p:cNvGrpSpPr/>
          <p:nvPr/>
        </p:nvGrpSpPr>
        <p:grpSpPr>
          <a:xfrm>
            <a:off x="3863161" y="3984027"/>
            <a:ext cx="1031117" cy="917254"/>
            <a:chOff x="5150211" y="4957584"/>
            <a:chExt cx="1374644" cy="1223288"/>
          </a:xfrm>
        </p:grpSpPr>
        <p:grpSp>
          <p:nvGrpSpPr>
            <p:cNvPr id="48" name="组合 47"/>
            <p:cNvGrpSpPr/>
            <p:nvPr/>
          </p:nvGrpSpPr>
          <p:grpSpPr>
            <a:xfrm>
              <a:off x="5225889" y="4957584"/>
              <a:ext cx="1223288" cy="1223288"/>
              <a:chOff x="1200760" y="3842075"/>
              <a:chExt cx="1784148" cy="1784148"/>
            </a:xfrm>
          </p:grpSpPr>
          <p:sp>
            <p:nvSpPr>
              <p:cNvPr id="50" name="椭圆 4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椭圆 50"/>
              <p:cNvSpPr/>
              <p:nvPr/>
            </p:nvSpPr>
            <p:spPr>
              <a:xfrm>
                <a:off x="1475770" y="4117085"/>
                <a:ext cx="1234127" cy="1234127"/>
              </a:xfrm>
              <a:prstGeom prst="ellipse">
                <a:avLst/>
              </a:prstGeom>
              <a:solidFill>
                <a:srgbClr val="663A77"/>
              </a:solid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9" name="文本框 82"/>
            <p:cNvSpPr txBox="1"/>
            <p:nvPr/>
          </p:nvSpPr>
          <p:spPr>
            <a:xfrm>
              <a:off x="5150211" y="5159471"/>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D</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52" name="组合 51"/>
          <p:cNvGrpSpPr/>
          <p:nvPr/>
        </p:nvGrpSpPr>
        <p:grpSpPr>
          <a:xfrm>
            <a:off x="1036184" y="3258453"/>
            <a:ext cx="1240380" cy="683007"/>
            <a:chOff x="1381398" y="3989930"/>
            <a:chExt cx="1653625" cy="910888"/>
          </a:xfrm>
        </p:grpSpPr>
        <p:sp>
          <p:nvSpPr>
            <p:cNvPr id="53" name="Freeform 983"/>
            <p:cNvSpPr>
              <a:spLocks noEditPoints="1"/>
            </p:cNvSpPr>
            <p:nvPr/>
          </p:nvSpPr>
          <p:spPr bwMode="auto">
            <a:xfrm>
              <a:off x="1873575" y="3989930"/>
              <a:ext cx="540751" cy="5548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663A77"/>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文本框 102"/>
            <p:cNvSpPr txBox="1"/>
            <p:nvPr/>
          </p:nvSpPr>
          <p:spPr>
            <a:xfrm>
              <a:off x="1381398" y="4531400"/>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grpSp>
      <p:grpSp>
        <p:nvGrpSpPr>
          <p:cNvPr id="55" name="组合 54"/>
          <p:cNvGrpSpPr/>
          <p:nvPr/>
        </p:nvGrpSpPr>
        <p:grpSpPr>
          <a:xfrm>
            <a:off x="1007140" y="1218645"/>
            <a:ext cx="1971179" cy="1241987"/>
            <a:chOff x="1342678" y="1269554"/>
            <a:chExt cx="2627897" cy="1656366"/>
          </a:xfrm>
        </p:grpSpPr>
        <p:sp>
          <p:nvSpPr>
            <p:cNvPr id="56" name="Freeform 979"/>
            <p:cNvSpPr>
              <a:spLocks noEditPoints="1"/>
            </p:cNvSpPr>
            <p:nvPr/>
          </p:nvSpPr>
          <p:spPr bwMode="auto">
            <a:xfrm>
              <a:off x="1730116" y="1269554"/>
              <a:ext cx="642872" cy="574887"/>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01ACBE"/>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文本框 118"/>
            <p:cNvSpPr txBox="1"/>
            <p:nvPr/>
          </p:nvSpPr>
          <p:spPr>
            <a:xfrm>
              <a:off x="1342678" y="1809776"/>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58" name="矩形 47"/>
            <p:cNvSpPr>
              <a:spLocks noChangeArrowheads="1"/>
            </p:cNvSpPr>
            <p:nvPr/>
          </p:nvSpPr>
          <p:spPr bwMode="auto">
            <a:xfrm>
              <a:off x="1364664" y="2136297"/>
              <a:ext cx="2605911"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59" name="矩形 47"/>
          <p:cNvSpPr>
            <a:spLocks noChangeArrowheads="1"/>
          </p:cNvSpPr>
          <p:nvPr/>
        </p:nvSpPr>
        <p:spPr bwMode="auto">
          <a:xfrm>
            <a:off x="1060945" y="4082286"/>
            <a:ext cx="1954687"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60" name="组合 59"/>
          <p:cNvGrpSpPr/>
          <p:nvPr/>
        </p:nvGrpSpPr>
        <p:grpSpPr>
          <a:xfrm>
            <a:off x="5706273" y="963125"/>
            <a:ext cx="1972127" cy="1281532"/>
            <a:chOff x="7607374" y="928782"/>
            <a:chExt cx="2629160" cy="1709106"/>
          </a:xfrm>
        </p:grpSpPr>
        <p:sp>
          <p:nvSpPr>
            <p:cNvPr id="61" name="Freeform 975"/>
            <p:cNvSpPr>
              <a:spLocks noEditPoints="1"/>
            </p:cNvSpPr>
            <p:nvPr/>
          </p:nvSpPr>
          <p:spPr bwMode="auto">
            <a:xfrm>
              <a:off x="9378174" y="928782"/>
              <a:ext cx="425060" cy="52493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FFB850"/>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文本框 96"/>
            <p:cNvSpPr txBox="1"/>
            <p:nvPr/>
          </p:nvSpPr>
          <p:spPr>
            <a:xfrm>
              <a:off x="8834069" y="150706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63" name="矩形 47"/>
            <p:cNvSpPr>
              <a:spLocks noChangeArrowheads="1"/>
            </p:cNvSpPr>
            <p:nvPr/>
          </p:nvSpPr>
          <p:spPr bwMode="auto">
            <a:xfrm>
              <a:off x="7607374" y="1848265"/>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64" name="组合 63"/>
          <p:cNvGrpSpPr/>
          <p:nvPr/>
        </p:nvGrpSpPr>
        <p:grpSpPr>
          <a:xfrm>
            <a:off x="5744905" y="2482258"/>
            <a:ext cx="1954687" cy="1381770"/>
            <a:chOff x="7658876" y="2954762"/>
            <a:chExt cx="2605910" cy="1842787"/>
          </a:xfrm>
        </p:grpSpPr>
        <p:sp>
          <p:nvSpPr>
            <p:cNvPr id="65" name="Freeform 987"/>
            <p:cNvSpPr>
              <a:spLocks noEditPoints="1"/>
            </p:cNvSpPr>
            <p:nvPr/>
          </p:nvSpPr>
          <p:spPr bwMode="auto">
            <a:xfrm>
              <a:off x="9385696" y="2954762"/>
              <a:ext cx="446333" cy="71795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F6615B"/>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文本框 98"/>
            <p:cNvSpPr txBox="1"/>
            <p:nvPr/>
          </p:nvSpPr>
          <p:spPr>
            <a:xfrm>
              <a:off x="8834070" y="366730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67" name="矩形 47"/>
            <p:cNvSpPr>
              <a:spLocks noChangeArrowheads="1"/>
            </p:cNvSpPr>
            <p:nvPr/>
          </p:nvSpPr>
          <p:spPr bwMode="auto">
            <a:xfrm>
              <a:off x="7658876" y="4007926"/>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166830609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10"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childTnLst>
                                </p:cTn>
                              </p:par>
                            </p:childTnLst>
                          </p:cTn>
                        </p:par>
                        <p:par>
                          <p:cTn id="29" fill="hold">
                            <p:stCondLst>
                              <p:cond delay="21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100" fill="hold"/>
                                        <p:tgtEl>
                                          <p:spTgt spid="32"/>
                                        </p:tgtEl>
                                        <p:attrNameLst>
                                          <p:attrName>ppt_w</p:attrName>
                                        </p:attrNameLst>
                                      </p:cBhvr>
                                      <p:tavLst>
                                        <p:tav tm="0">
                                          <p:val>
                                            <p:fltVal val="0"/>
                                          </p:val>
                                        </p:tav>
                                        <p:tav tm="100000">
                                          <p:val>
                                            <p:strVal val="#ppt_w"/>
                                          </p:val>
                                        </p:tav>
                                      </p:tavLst>
                                    </p:anim>
                                    <p:anim calcmode="lin" valueType="num">
                                      <p:cBhvr>
                                        <p:cTn id="33" dur="100" fill="hold"/>
                                        <p:tgtEl>
                                          <p:spTgt spid="32"/>
                                        </p:tgtEl>
                                        <p:attrNameLst>
                                          <p:attrName>ppt_h</p:attrName>
                                        </p:attrNameLst>
                                      </p:cBhvr>
                                      <p:tavLst>
                                        <p:tav tm="0">
                                          <p:val>
                                            <p:fltVal val="0"/>
                                          </p:val>
                                        </p:tav>
                                        <p:tav tm="100000">
                                          <p:val>
                                            <p:strVal val="#ppt_h"/>
                                          </p:val>
                                        </p:tav>
                                      </p:tavLst>
                                    </p:anim>
                                    <p:animEffect transition="in" filter="fade">
                                      <p:cBhvr>
                                        <p:cTn id="34" dur="100"/>
                                        <p:tgtEl>
                                          <p:spTgt spid="32"/>
                                        </p:tgtEl>
                                      </p:cBhvr>
                                    </p:animEffect>
                                  </p:childTnLst>
                                </p:cTn>
                              </p:par>
                              <p:par>
                                <p:cTn id="35" presetID="6" presetClass="emph" presetSubtype="0" fill="hold" nodeType="withEffect">
                                  <p:stCondLst>
                                    <p:cond delay="100"/>
                                  </p:stCondLst>
                                  <p:childTnLst>
                                    <p:animScale>
                                      <p:cBhvr>
                                        <p:cTn id="36" dur="100" fill="hold"/>
                                        <p:tgtEl>
                                          <p:spTgt spid="32"/>
                                        </p:tgtEl>
                                      </p:cBhvr>
                                      <p:by x="110000" y="110000"/>
                                    </p:animScale>
                                  </p:childTnLst>
                                </p:cTn>
                              </p:par>
                              <p:par>
                                <p:cTn id="37" presetID="6" presetClass="emph" presetSubtype="0" fill="hold" nodeType="withEffect">
                                  <p:stCondLst>
                                    <p:cond delay="200"/>
                                  </p:stCondLst>
                                  <p:childTnLst>
                                    <p:animScale>
                                      <p:cBhvr>
                                        <p:cTn id="38" dur="200" fill="hold"/>
                                        <p:tgtEl>
                                          <p:spTgt spid="32"/>
                                        </p:tgtEl>
                                      </p:cBhvr>
                                      <p:by x="90000" y="90000"/>
                                    </p:animScale>
                                  </p:childTnLst>
                                </p:cTn>
                              </p:par>
                              <p:par>
                                <p:cTn id="39" presetID="6" presetClass="emph" presetSubtype="0" fill="hold" nodeType="withEffect">
                                  <p:stCondLst>
                                    <p:cond delay="400"/>
                                  </p:stCondLst>
                                  <p:childTnLst>
                                    <p:animScale>
                                      <p:cBhvr>
                                        <p:cTn id="40" dur="100" fill="hold"/>
                                        <p:tgtEl>
                                          <p:spTgt spid="32"/>
                                        </p:tgtEl>
                                      </p:cBhvr>
                                      <p:by x="105000" y="105000"/>
                                    </p:animScale>
                                  </p:childTnLst>
                                </p:cTn>
                              </p:par>
                              <p:par>
                                <p:cTn id="41" presetID="6" presetClass="emph" presetSubtype="0" fill="hold" nodeType="withEffect">
                                  <p:stCondLst>
                                    <p:cond delay="500"/>
                                  </p:stCondLst>
                                  <p:childTnLst>
                                    <p:animScale>
                                      <p:cBhvr>
                                        <p:cTn id="42" dur="200" fill="hold"/>
                                        <p:tgtEl>
                                          <p:spTgt spid="32"/>
                                        </p:tgtEl>
                                      </p:cBhvr>
                                      <p:by x="95000" y="95000"/>
                                    </p:animScale>
                                  </p:childTnLst>
                                </p:cTn>
                              </p:par>
                            </p:childTnLst>
                          </p:cTn>
                        </p:par>
                        <p:par>
                          <p:cTn id="43" fill="hold">
                            <p:stCondLst>
                              <p:cond delay="2800"/>
                            </p:stCondLst>
                            <p:childTnLst>
                              <p:par>
                                <p:cTn id="44" presetID="21" presetClass="entr" presetSubtype="1"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heel(1)">
                                      <p:cBhvr>
                                        <p:cTn id="46" dur="1000"/>
                                        <p:tgtEl>
                                          <p:spTgt spid="7"/>
                                        </p:tgtEl>
                                      </p:cBhvr>
                                    </p:animEffect>
                                  </p:childTnLst>
                                </p:cTn>
                              </p:par>
                            </p:childTnLst>
                          </p:cTn>
                        </p:par>
                        <p:par>
                          <p:cTn id="47" fill="hold">
                            <p:stCondLst>
                              <p:cond delay="38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4300"/>
                            </p:stCondLst>
                            <p:childTnLst>
                              <p:par>
                                <p:cTn id="52" presetID="22" presetClass="entr" presetSubtype="4" fill="hold"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childTnLst>
                          </p:cTn>
                        </p:par>
                        <p:par>
                          <p:cTn id="55" fill="hold">
                            <p:stCondLst>
                              <p:cond delay="4800"/>
                            </p:stCondLst>
                            <p:childTnLst>
                              <p:par>
                                <p:cTn id="56" presetID="53" presetClass="entr" presetSubtype="16"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100" fill="hold"/>
                                        <p:tgtEl>
                                          <p:spTgt spid="37"/>
                                        </p:tgtEl>
                                        <p:attrNameLst>
                                          <p:attrName>ppt_w</p:attrName>
                                        </p:attrNameLst>
                                      </p:cBhvr>
                                      <p:tavLst>
                                        <p:tav tm="0">
                                          <p:val>
                                            <p:fltVal val="0"/>
                                          </p:val>
                                        </p:tav>
                                        <p:tav tm="100000">
                                          <p:val>
                                            <p:strVal val="#ppt_w"/>
                                          </p:val>
                                        </p:tav>
                                      </p:tavLst>
                                    </p:anim>
                                    <p:anim calcmode="lin" valueType="num">
                                      <p:cBhvr>
                                        <p:cTn id="59" dur="100" fill="hold"/>
                                        <p:tgtEl>
                                          <p:spTgt spid="37"/>
                                        </p:tgtEl>
                                        <p:attrNameLst>
                                          <p:attrName>ppt_h</p:attrName>
                                        </p:attrNameLst>
                                      </p:cBhvr>
                                      <p:tavLst>
                                        <p:tav tm="0">
                                          <p:val>
                                            <p:fltVal val="0"/>
                                          </p:val>
                                        </p:tav>
                                        <p:tav tm="100000">
                                          <p:val>
                                            <p:strVal val="#ppt_h"/>
                                          </p:val>
                                        </p:tav>
                                      </p:tavLst>
                                    </p:anim>
                                    <p:animEffect transition="in" filter="fade">
                                      <p:cBhvr>
                                        <p:cTn id="60" dur="100"/>
                                        <p:tgtEl>
                                          <p:spTgt spid="37"/>
                                        </p:tgtEl>
                                      </p:cBhvr>
                                    </p:animEffect>
                                  </p:childTnLst>
                                </p:cTn>
                              </p:par>
                              <p:par>
                                <p:cTn id="61" presetID="6" presetClass="emph" presetSubtype="0" fill="hold" nodeType="withEffect">
                                  <p:stCondLst>
                                    <p:cond delay="100"/>
                                  </p:stCondLst>
                                  <p:childTnLst>
                                    <p:animScale>
                                      <p:cBhvr>
                                        <p:cTn id="62" dur="100" fill="hold"/>
                                        <p:tgtEl>
                                          <p:spTgt spid="37"/>
                                        </p:tgtEl>
                                      </p:cBhvr>
                                      <p:by x="110000" y="110000"/>
                                    </p:animScale>
                                  </p:childTnLst>
                                </p:cTn>
                              </p:par>
                              <p:par>
                                <p:cTn id="63" presetID="6" presetClass="emph" presetSubtype="0" fill="hold" nodeType="withEffect">
                                  <p:stCondLst>
                                    <p:cond delay="200"/>
                                  </p:stCondLst>
                                  <p:childTnLst>
                                    <p:animScale>
                                      <p:cBhvr>
                                        <p:cTn id="64" dur="200" fill="hold"/>
                                        <p:tgtEl>
                                          <p:spTgt spid="37"/>
                                        </p:tgtEl>
                                      </p:cBhvr>
                                      <p:by x="90000" y="90000"/>
                                    </p:animScale>
                                  </p:childTnLst>
                                </p:cTn>
                              </p:par>
                              <p:par>
                                <p:cTn id="65" presetID="6" presetClass="emph" presetSubtype="0" fill="hold" nodeType="withEffect">
                                  <p:stCondLst>
                                    <p:cond delay="400"/>
                                  </p:stCondLst>
                                  <p:childTnLst>
                                    <p:animScale>
                                      <p:cBhvr>
                                        <p:cTn id="66" dur="100" fill="hold"/>
                                        <p:tgtEl>
                                          <p:spTgt spid="37"/>
                                        </p:tgtEl>
                                      </p:cBhvr>
                                      <p:by x="105000" y="105000"/>
                                    </p:animScale>
                                  </p:childTnLst>
                                </p:cTn>
                              </p:par>
                              <p:par>
                                <p:cTn id="67" presetID="6" presetClass="emph" presetSubtype="0" fill="hold" nodeType="withEffect">
                                  <p:stCondLst>
                                    <p:cond delay="500"/>
                                  </p:stCondLst>
                                  <p:childTnLst>
                                    <p:animScale>
                                      <p:cBhvr>
                                        <p:cTn id="68" dur="200" fill="hold"/>
                                        <p:tgtEl>
                                          <p:spTgt spid="37"/>
                                        </p:tgtEl>
                                      </p:cBhvr>
                                      <p:by x="95000" y="95000"/>
                                    </p:animScale>
                                  </p:childTnLst>
                                </p:cTn>
                              </p:par>
                            </p:childTnLst>
                          </p:cTn>
                        </p:par>
                        <p:par>
                          <p:cTn id="69" fill="hold">
                            <p:stCondLst>
                              <p:cond delay="5500"/>
                            </p:stCondLst>
                            <p:childTnLst>
                              <p:par>
                                <p:cTn id="70" presetID="21" presetClass="entr" presetSubtype="1"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heel(1)">
                                      <p:cBhvr>
                                        <p:cTn id="72" dur="1000"/>
                                        <p:tgtEl>
                                          <p:spTgt spid="19"/>
                                        </p:tgtEl>
                                      </p:cBhvr>
                                    </p:animEffect>
                                  </p:childTnLst>
                                </p:cTn>
                              </p:par>
                            </p:childTnLst>
                          </p:cTn>
                        </p:par>
                        <p:par>
                          <p:cTn id="73" fill="hold">
                            <p:stCondLst>
                              <p:cond delay="6500"/>
                            </p:stCondLst>
                            <p:childTnLst>
                              <p:par>
                                <p:cTn id="74" presetID="22" presetClass="entr" presetSubtype="2"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right)">
                                      <p:cBhvr>
                                        <p:cTn id="76" dur="500"/>
                                        <p:tgtEl>
                                          <p:spTgt spid="20"/>
                                        </p:tgtEl>
                                      </p:cBhvr>
                                    </p:animEffect>
                                  </p:childTnLst>
                                </p:cTn>
                              </p:par>
                            </p:childTnLst>
                          </p:cTn>
                        </p:par>
                        <p:par>
                          <p:cTn id="77" fill="hold">
                            <p:stCondLst>
                              <p:cond delay="7000"/>
                            </p:stCondLst>
                            <p:childTnLst>
                              <p:par>
                                <p:cTn id="78" presetID="22" presetClass="entr" presetSubtype="4"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wipe(down)">
                                      <p:cBhvr>
                                        <p:cTn id="80" dur="500"/>
                                        <p:tgtEl>
                                          <p:spTgt spid="55"/>
                                        </p:tgtEl>
                                      </p:cBhvr>
                                    </p:animEffect>
                                  </p:childTnLst>
                                </p:cTn>
                              </p:par>
                            </p:childTnLst>
                          </p:cTn>
                        </p:par>
                        <p:par>
                          <p:cTn id="81" fill="hold">
                            <p:stCondLst>
                              <p:cond delay="7500"/>
                            </p:stCondLst>
                            <p:childTnLst>
                              <p:par>
                                <p:cTn id="82" presetID="53" presetClass="entr" presetSubtype="16"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p:cTn id="84" dur="100" fill="hold"/>
                                        <p:tgtEl>
                                          <p:spTgt spid="42"/>
                                        </p:tgtEl>
                                        <p:attrNameLst>
                                          <p:attrName>ppt_w</p:attrName>
                                        </p:attrNameLst>
                                      </p:cBhvr>
                                      <p:tavLst>
                                        <p:tav tm="0">
                                          <p:val>
                                            <p:fltVal val="0"/>
                                          </p:val>
                                        </p:tav>
                                        <p:tav tm="100000">
                                          <p:val>
                                            <p:strVal val="#ppt_w"/>
                                          </p:val>
                                        </p:tav>
                                      </p:tavLst>
                                    </p:anim>
                                    <p:anim calcmode="lin" valueType="num">
                                      <p:cBhvr>
                                        <p:cTn id="85" dur="100" fill="hold"/>
                                        <p:tgtEl>
                                          <p:spTgt spid="42"/>
                                        </p:tgtEl>
                                        <p:attrNameLst>
                                          <p:attrName>ppt_h</p:attrName>
                                        </p:attrNameLst>
                                      </p:cBhvr>
                                      <p:tavLst>
                                        <p:tav tm="0">
                                          <p:val>
                                            <p:fltVal val="0"/>
                                          </p:val>
                                        </p:tav>
                                        <p:tav tm="100000">
                                          <p:val>
                                            <p:strVal val="#ppt_h"/>
                                          </p:val>
                                        </p:tav>
                                      </p:tavLst>
                                    </p:anim>
                                    <p:animEffect transition="in" filter="fade">
                                      <p:cBhvr>
                                        <p:cTn id="86" dur="100"/>
                                        <p:tgtEl>
                                          <p:spTgt spid="42"/>
                                        </p:tgtEl>
                                      </p:cBhvr>
                                    </p:animEffect>
                                  </p:childTnLst>
                                </p:cTn>
                              </p:par>
                              <p:par>
                                <p:cTn id="87" presetID="6" presetClass="emph" presetSubtype="0" fill="hold" nodeType="withEffect">
                                  <p:stCondLst>
                                    <p:cond delay="100"/>
                                  </p:stCondLst>
                                  <p:childTnLst>
                                    <p:animScale>
                                      <p:cBhvr>
                                        <p:cTn id="88" dur="100" fill="hold"/>
                                        <p:tgtEl>
                                          <p:spTgt spid="42"/>
                                        </p:tgtEl>
                                      </p:cBhvr>
                                      <p:by x="110000" y="110000"/>
                                    </p:animScale>
                                  </p:childTnLst>
                                </p:cTn>
                              </p:par>
                              <p:par>
                                <p:cTn id="89" presetID="6" presetClass="emph" presetSubtype="0" fill="hold" nodeType="withEffect">
                                  <p:stCondLst>
                                    <p:cond delay="200"/>
                                  </p:stCondLst>
                                  <p:childTnLst>
                                    <p:animScale>
                                      <p:cBhvr>
                                        <p:cTn id="90" dur="200" fill="hold"/>
                                        <p:tgtEl>
                                          <p:spTgt spid="42"/>
                                        </p:tgtEl>
                                      </p:cBhvr>
                                      <p:by x="90000" y="90000"/>
                                    </p:animScale>
                                  </p:childTnLst>
                                </p:cTn>
                              </p:par>
                              <p:par>
                                <p:cTn id="91" presetID="6" presetClass="emph" presetSubtype="0" fill="hold" nodeType="withEffect">
                                  <p:stCondLst>
                                    <p:cond delay="400"/>
                                  </p:stCondLst>
                                  <p:childTnLst>
                                    <p:animScale>
                                      <p:cBhvr>
                                        <p:cTn id="92" dur="100" fill="hold"/>
                                        <p:tgtEl>
                                          <p:spTgt spid="42"/>
                                        </p:tgtEl>
                                      </p:cBhvr>
                                      <p:by x="105000" y="105000"/>
                                    </p:animScale>
                                  </p:childTnLst>
                                </p:cTn>
                              </p:par>
                              <p:par>
                                <p:cTn id="93" presetID="6" presetClass="emph" presetSubtype="0" fill="hold" nodeType="withEffect">
                                  <p:stCondLst>
                                    <p:cond delay="500"/>
                                  </p:stCondLst>
                                  <p:childTnLst>
                                    <p:animScale>
                                      <p:cBhvr>
                                        <p:cTn id="94" dur="200" fill="hold"/>
                                        <p:tgtEl>
                                          <p:spTgt spid="42"/>
                                        </p:tgtEl>
                                      </p:cBhvr>
                                      <p:by x="95000" y="95000"/>
                                    </p:animScale>
                                  </p:childTnLst>
                                </p:cTn>
                              </p:par>
                            </p:childTnLst>
                          </p:cTn>
                        </p:par>
                        <p:par>
                          <p:cTn id="95" fill="hold">
                            <p:stCondLst>
                              <p:cond delay="8200"/>
                            </p:stCondLst>
                            <p:childTnLst>
                              <p:par>
                                <p:cTn id="96" presetID="21" presetClass="entr" presetSubtype="1"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wheel(1)">
                                      <p:cBhvr>
                                        <p:cTn id="98" dur="1000"/>
                                        <p:tgtEl>
                                          <p:spTgt spid="13"/>
                                        </p:tgtEl>
                                      </p:cBhvr>
                                    </p:animEffect>
                                  </p:childTnLst>
                                </p:cTn>
                              </p:par>
                            </p:childTnLst>
                          </p:cTn>
                        </p:par>
                        <p:par>
                          <p:cTn id="99" fill="hold">
                            <p:stCondLst>
                              <p:cond delay="9200"/>
                            </p:stCondLst>
                            <p:childTnLst>
                              <p:par>
                                <p:cTn id="100" presetID="22" presetClass="entr" presetSubtype="8" fill="hold"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left)">
                                      <p:cBhvr>
                                        <p:cTn id="102" dur="500"/>
                                        <p:tgtEl>
                                          <p:spTgt spid="14"/>
                                        </p:tgtEl>
                                      </p:cBhvr>
                                    </p:animEffect>
                                  </p:childTnLst>
                                </p:cTn>
                              </p:par>
                            </p:childTnLst>
                          </p:cTn>
                        </p:par>
                        <p:par>
                          <p:cTn id="103" fill="hold">
                            <p:stCondLst>
                              <p:cond delay="9700"/>
                            </p:stCondLst>
                            <p:childTnLst>
                              <p:par>
                                <p:cTn id="104" presetID="22" presetClass="entr" presetSubtype="4" fill="hold" nodeType="after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wipe(down)">
                                      <p:cBhvr>
                                        <p:cTn id="106" dur="500"/>
                                        <p:tgtEl>
                                          <p:spTgt spid="64"/>
                                        </p:tgtEl>
                                      </p:cBhvr>
                                    </p:animEffect>
                                  </p:childTnLst>
                                </p:cTn>
                              </p:par>
                            </p:childTnLst>
                          </p:cTn>
                        </p:par>
                        <p:par>
                          <p:cTn id="107" fill="hold">
                            <p:stCondLst>
                              <p:cond delay="10200"/>
                            </p:stCondLst>
                            <p:childTnLst>
                              <p:par>
                                <p:cTn id="108" presetID="53" presetClass="entr" presetSubtype="16" fill="hold" nodeType="after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p:cTn id="110" dur="100" fill="hold"/>
                                        <p:tgtEl>
                                          <p:spTgt spid="47"/>
                                        </p:tgtEl>
                                        <p:attrNameLst>
                                          <p:attrName>ppt_w</p:attrName>
                                        </p:attrNameLst>
                                      </p:cBhvr>
                                      <p:tavLst>
                                        <p:tav tm="0">
                                          <p:val>
                                            <p:fltVal val="0"/>
                                          </p:val>
                                        </p:tav>
                                        <p:tav tm="100000">
                                          <p:val>
                                            <p:strVal val="#ppt_w"/>
                                          </p:val>
                                        </p:tav>
                                      </p:tavLst>
                                    </p:anim>
                                    <p:anim calcmode="lin" valueType="num">
                                      <p:cBhvr>
                                        <p:cTn id="111" dur="100" fill="hold"/>
                                        <p:tgtEl>
                                          <p:spTgt spid="47"/>
                                        </p:tgtEl>
                                        <p:attrNameLst>
                                          <p:attrName>ppt_h</p:attrName>
                                        </p:attrNameLst>
                                      </p:cBhvr>
                                      <p:tavLst>
                                        <p:tav tm="0">
                                          <p:val>
                                            <p:fltVal val="0"/>
                                          </p:val>
                                        </p:tav>
                                        <p:tav tm="100000">
                                          <p:val>
                                            <p:strVal val="#ppt_h"/>
                                          </p:val>
                                        </p:tav>
                                      </p:tavLst>
                                    </p:anim>
                                    <p:animEffect transition="in" filter="fade">
                                      <p:cBhvr>
                                        <p:cTn id="112" dur="100"/>
                                        <p:tgtEl>
                                          <p:spTgt spid="47"/>
                                        </p:tgtEl>
                                      </p:cBhvr>
                                    </p:animEffect>
                                  </p:childTnLst>
                                </p:cTn>
                              </p:par>
                              <p:par>
                                <p:cTn id="113" presetID="6" presetClass="emph" presetSubtype="0" fill="hold" nodeType="withEffect">
                                  <p:stCondLst>
                                    <p:cond delay="100"/>
                                  </p:stCondLst>
                                  <p:childTnLst>
                                    <p:animScale>
                                      <p:cBhvr>
                                        <p:cTn id="114" dur="100" fill="hold"/>
                                        <p:tgtEl>
                                          <p:spTgt spid="47"/>
                                        </p:tgtEl>
                                      </p:cBhvr>
                                      <p:by x="110000" y="110000"/>
                                    </p:animScale>
                                  </p:childTnLst>
                                </p:cTn>
                              </p:par>
                              <p:par>
                                <p:cTn id="115" presetID="6" presetClass="emph" presetSubtype="0" fill="hold" nodeType="withEffect">
                                  <p:stCondLst>
                                    <p:cond delay="200"/>
                                  </p:stCondLst>
                                  <p:childTnLst>
                                    <p:animScale>
                                      <p:cBhvr>
                                        <p:cTn id="116" dur="200" fill="hold"/>
                                        <p:tgtEl>
                                          <p:spTgt spid="47"/>
                                        </p:tgtEl>
                                      </p:cBhvr>
                                      <p:by x="90000" y="90000"/>
                                    </p:animScale>
                                  </p:childTnLst>
                                </p:cTn>
                              </p:par>
                              <p:par>
                                <p:cTn id="117" presetID="6" presetClass="emph" presetSubtype="0" fill="hold" nodeType="withEffect">
                                  <p:stCondLst>
                                    <p:cond delay="400"/>
                                  </p:stCondLst>
                                  <p:childTnLst>
                                    <p:animScale>
                                      <p:cBhvr>
                                        <p:cTn id="118" dur="100" fill="hold"/>
                                        <p:tgtEl>
                                          <p:spTgt spid="47"/>
                                        </p:tgtEl>
                                      </p:cBhvr>
                                      <p:by x="105000" y="105000"/>
                                    </p:animScale>
                                  </p:childTnLst>
                                </p:cTn>
                              </p:par>
                              <p:par>
                                <p:cTn id="119" presetID="6" presetClass="emph" presetSubtype="0" fill="hold" nodeType="withEffect">
                                  <p:stCondLst>
                                    <p:cond delay="500"/>
                                  </p:stCondLst>
                                  <p:childTnLst>
                                    <p:animScale>
                                      <p:cBhvr>
                                        <p:cTn id="120" dur="200" fill="hold"/>
                                        <p:tgtEl>
                                          <p:spTgt spid="47"/>
                                        </p:tgtEl>
                                      </p:cBhvr>
                                      <p:by x="95000" y="95000"/>
                                    </p:animScale>
                                  </p:childTnLst>
                                </p:cTn>
                              </p:par>
                            </p:childTnLst>
                          </p:cTn>
                        </p:par>
                        <p:par>
                          <p:cTn id="121" fill="hold">
                            <p:stCondLst>
                              <p:cond delay="10900"/>
                            </p:stCondLst>
                            <p:childTnLst>
                              <p:par>
                                <p:cTn id="122" presetID="21" presetClass="entr" presetSubtype="1" fill="hold" grpId="0" nodeType="after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wheel(1)">
                                      <p:cBhvr>
                                        <p:cTn id="124" dur="1000"/>
                                        <p:tgtEl>
                                          <p:spTgt spid="25"/>
                                        </p:tgtEl>
                                      </p:cBhvr>
                                    </p:animEffect>
                                  </p:childTnLst>
                                </p:cTn>
                              </p:par>
                            </p:childTnLst>
                          </p:cTn>
                        </p:par>
                        <p:par>
                          <p:cTn id="125" fill="hold">
                            <p:stCondLst>
                              <p:cond delay="11900"/>
                            </p:stCondLst>
                            <p:childTnLst>
                              <p:par>
                                <p:cTn id="126" presetID="22" presetClass="entr" presetSubtype="2" fill="hold" nodeType="afterEffect">
                                  <p:stCondLst>
                                    <p:cond delay="0"/>
                                  </p:stCondLst>
                                  <p:childTnLst>
                                    <p:set>
                                      <p:cBhvr>
                                        <p:cTn id="127" dur="1" fill="hold">
                                          <p:stCondLst>
                                            <p:cond delay="0"/>
                                          </p:stCondLst>
                                        </p:cTn>
                                        <p:tgtEl>
                                          <p:spTgt spid="26"/>
                                        </p:tgtEl>
                                        <p:attrNameLst>
                                          <p:attrName>style.visibility</p:attrName>
                                        </p:attrNameLst>
                                      </p:cBhvr>
                                      <p:to>
                                        <p:strVal val="visible"/>
                                      </p:to>
                                    </p:set>
                                    <p:animEffect transition="in" filter="wipe(right)">
                                      <p:cBhvr>
                                        <p:cTn id="128" dur="500"/>
                                        <p:tgtEl>
                                          <p:spTgt spid="26"/>
                                        </p:tgtEl>
                                      </p:cBhvr>
                                    </p:animEffect>
                                  </p:childTnLst>
                                </p:cTn>
                              </p:par>
                            </p:childTnLst>
                          </p:cTn>
                        </p:par>
                        <p:par>
                          <p:cTn id="129" fill="hold">
                            <p:stCondLst>
                              <p:cond delay="12400"/>
                            </p:stCondLst>
                            <p:childTnLst>
                              <p:par>
                                <p:cTn id="130" presetID="42" presetClass="entr" presetSubtype="0"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500"/>
                                        <p:tgtEl>
                                          <p:spTgt spid="52"/>
                                        </p:tgtEl>
                                      </p:cBhvr>
                                    </p:animEffect>
                                    <p:anim calcmode="lin" valueType="num">
                                      <p:cBhvr>
                                        <p:cTn id="133" dur="500" fill="hold"/>
                                        <p:tgtEl>
                                          <p:spTgt spid="52"/>
                                        </p:tgtEl>
                                        <p:attrNameLst>
                                          <p:attrName>ppt_x</p:attrName>
                                        </p:attrNameLst>
                                      </p:cBhvr>
                                      <p:tavLst>
                                        <p:tav tm="0">
                                          <p:val>
                                            <p:strVal val="#ppt_x"/>
                                          </p:val>
                                        </p:tav>
                                        <p:tav tm="100000">
                                          <p:val>
                                            <p:strVal val="#ppt_x"/>
                                          </p:val>
                                        </p:tav>
                                      </p:tavLst>
                                    </p:anim>
                                    <p:anim calcmode="lin" valueType="num">
                                      <p:cBhvr>
                                        <p:cTn id="134" dur="500" fill="hold"/>
                                        <p:tgtEl>
                                          <p:spTgt spid="52"/>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500"/>
                                        <p:tgtEl>
                                          <p:spTgt spid="59"/>
                                        </p:tgtEl>
                                      </p:cBhvr>
                                    </p:animEffect>
                                    <p:anim calcmode="lin" valueType="num">
                                      <p:cBhvr>
                                        <p:cTn id="138" dur="500" fill="hold"/>
                                        <p:tgtEl>
                                          <p:spTgt spid="59"/>
                                        </p:tgtEl>
                                        <p:attrNameLst>
                                          <p:attrName>ppt_x</p:attrName>
                                        </p:attrNameLst>
                                      </p:cBhvr>
                                      <p:tavLst>
                                        <p:tav tm="0">
                                          <p:val>
                                            <p:strVal val="#ppt_x"/>
                                          </p:val>
                                        </p:tav>
                                        <p:tav tm="100000">
                                          <p:val>
                                            <p:strVal val="#ppt_x"/>
                                          </p:val>
                                        </p:tav>
                                      </p:tavLst>
                                    </p:anim>
                                    <p:anim calcmode="lin" valueType="num">
                                      <p:cBhvr>
                                        <p:cTn id="139"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13" grpId="0" animBg="1"/>
      <p:bldP spid="19" grpId="0" animBg="1"/>
      <p:bldP spid="25" grpId="0" animBg="1"/>
      <p:bldP spid="31"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创新技能</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1542987"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LNNOVATION</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flipV="1">
            <a:off x="4222882" y="4332859"/>
            <a:ext cx="401180" cy="195982"/>
          </a:xfrm>
          <a:prstGeom prst="triangle">
            <a:avLst>
              <a:gd name="adj" fmla="val 50907"/>
            </a:avLst>
          </a:prstGeom>
          <a:solidFill>
            <a:srgbClr val="FFB850"/>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等腰三角形 7"/>
          <p:cNvSpPr/>
          <p:nvPr/>
        </p:nvSpPr>
        <p:spPr>
          <a:xfrm rot="7200000" flipV="1">
            <a:off x="3190882" y="2576541"/>
            <a:ext cx="401034" cy="196053"/>
          </a:xfrm>
          <a:prstGeom prst="triangle">
            <a:avLst>
              <a:gd name="adj" fmla="val 50907"/>
            </a:avLst>
          </a:prstGeom>
          <a:solidFill>
            <a:srgbClr val="01ACBE"/>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等腰三角形 8"/>
          <p:cNvSpPr/>
          <p:nvPr/>
        </p:nvSpPr>
        <p:spPr>
          <a:xfrm rot="14400000" flipV="1">
            <a:off x="5192293" y="2481062"/>
            <a:ext cx="401034" cy="196053"/>
          </a:xfrm>
          <a:prstGeom prst="triangle">
            <a:avLst>
              <a:gd name="adj" fmla="val 50907"/>
            </a:avLst>
          </a:prstGeom>
          <a:solidFill>
            <a:srgbClr val="E87071"/>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p:nvPr/>
        </p:nvSpPr>
        <p:spPr>
          <a:xfrm>
            <a:off x="2559338" y="2729413"/>
            <a:ext cx="1844832" cy="1594172"/>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2700000" scaled="1"/>
            <a:tileRect/>
          </a:gradFill>
          <a:ln w="2540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任意多边形 10"/>
          <p:cNvSpPr/>
          <p:nvPr/>
        </p:nvSpPr>
        <p:spPr>
          <a:xfrm flipH="1">
            <a:off x="4429997" y="2726654"/>
            <a:ext cx="1844832" cy="1594172"/>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lumMod val="95000"/>
                </a:schemeClr>
              </a:gs>
              <a:gs pos="100000">
                <a:schemeClr val="bg1">
                  <a:lumMod val="75000"/>
                </a:schemeClr>
              </a:gs>
            </a:gsLst>
            <a:lin ang="18900000" scaled="0"/>
          </a:gradFill>
          <a:ln w="25400">
            <a:gradFill>
              <a:gsLst>
                <a:gs pos="0">
                  <a:schemeClr val="bg1"/>
                </a:gs>
                <a:gs pos="100000">
                  <a:schemeClr val="bg1">
                    <a:lumMod val="85000"/>
                  </a:scheme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rot="14400000" flipH="1">
            <a:off x="3263992" y="1504517"/>
            <a:ext cx="1844166" cy="1594748"/>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900000" scaled="0"/>
            <a:tileRect/>
          </a:gradFill>
          <a:ln w="25400">
            <a:gradFill flip="none" rotWithShape="1">
              <a:gsLst>
                <a:gs pos="0">
                  <a:schemeClr val="bg1"/>
                </a:gs>
                <a:gs pos="100000">
                  <a:schemeClr val="bg1">
                    <a:lumMod val="85000"/>
                  </a:schemeClr>
                </a:gs>
              </a:gsLst>
              <a:lin ang="9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3" name="组合 12"/>
          <p:cNvGrpSpPr/>
          <p:nvPr/>
        </p:nvGrpSpPr>
        <p:grpSpPr>
          <a:xfrm>
            <a:off x="3224686" y="1850349"/>
            <a:ext cx="1253948" cy="785323"/>
            <a:chOff x="4299023" y="1921477"/>
            <a:chExt cx="1671712" cy="1047339"/>
          </a:xfrm>
        </p:grpSpPr>
        <p:sp>
          <p:nvSpPr>
            <p:cNvPr id="14" name="任意多边形 13"/>
            <p:cNvSpPr/>
            <p:nvPr/>
          </p:nvSpPr>
          <p:spPr>
            <a:xfrm rot="15321110">
              <a:off x="4611209" y="160929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01ACBE"/>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文本框 31"/>
            <p:cNvSpPr txBox="1"/>
            <p:nvPr/>
          </p:nvSpPr>
          <p:spPr>
            <a:xfrm>
              <a:off x="5091959" y="2124416"/>
              <a:ext cx="785133" cy="492556"/>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01</a:t>
              </a:r>
              <a:endParaRPr lang="zh-CN" altLang="en-US" sz="1800" dirty="0">
                <a:solidFill>
                  <a:prstClr val="white"/>
                </a:solidFill>
                <a:latin typeface="Impact" panose="020B0806030902050204" pitchFamily="34" charset="0"/>
                <a:cs typeface="Iskoola Pota" panose="020B0502040204020203" pitchFamily="34" charset="0"/>
              </a:endParaRPr>
            </a:p>
          </p:txBody>
        </p:sp>
      </p:grpSp>
      <p:grpSp>
        <p:nvGrpSpPr>
          <p:cNvPr id="16" name="组合 15"/>
          <p:cNvGrpSpPr/>
          <p:nvPr/>
        </p:nvGrpSpPr>
        <p:grpSpPr>
          <a:xfrm>
            <a:off x="3282124" y="3621427"/>
            <a:ext cx="930146" cy="1253494"/>
            <a:chOff x="4375595" y="4283461"/>
            <a:chExt cx="1240034" cy="1671712"/>
          </a:xfrm>
        </p:grpSpPr>
        <p:sp>
          <p:nvSpPr>
            <p:cNvPr id="17" name="任意多边形 16"/>
            <p:cNvSpPr/>
            <p:nvPr/>
          </p:nvSpPr>
          <p:spPr>
            <a:xfrm rot="8121110">
              <a:off x="4568290" y="428346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FFB850"/>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文本框 32"/>
            <p:cNvSpPr txBox="1"/>
            <p:nvPr/>
          </p:nvSpPr>
          <p:spPr>
            <a:xfrm>
              <a:off x="4375595" y="4611139"/>
              <a:ext cx="785133" cy="492557"/>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03</a:t>
              </a:r>
              <a:endParaRPr lang="zh-CN" altLang="en-US" sz="1800" dirty="0">
                <a:solidFill>
                  <a:prstClr val="white"/>
                </a:solidFill>
                <a:latin typeface="Impact" panose="020B0806030902050204" pitchFamily="34" charset="0"/>
                <a:cs typeface="Iskoola Pota" panose="020B0502040204020203" pitchFamily="34" charset="0"/>
              </a:endParaRPr>
            </a:p>
          </p:txBody>
        </p:sp>
      </p:grpSp>
      <p:grpSp>
        <p:nvGrpSpPr>
          <p:cNvPr id="19" name="组合 18"/>
          <p:cNvGrpSpPr/>
          <p:nvPr/>
        </p:nvGrpSpPr>
        <p:grpSpPr>
          <a:xfrm>
            <a:off x="5143751" y="2566574"/>
            <a:ext cx="785606" cy="1253494"/>
            <a:chOff x="6857441" y="2876664"/>
            <a:chExt cx="1047339" cy="1671712"/>
          </a:xfrm>
        </p:grpSpPr>
        <p:sp>
          <p:nvSpPr>
            <p:cNvPr id="20" name="任意多边形 19"/>
            <p:cNvSpPr/>
            <p:nvPr/>
          </p:nvSpPr>
          <p:spPr>
            <a:xfrm rot="921110">
              <a:off x="6857441" y="2876664"/>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E87071"/>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文本框 33"/>
            <p:cNvSpPr txBox="1"/>
            <p:nvPr/>
          </p:nvSpPr>
          <p:spPr>
            <a:xfrm>
              <a:off x="6964271" y="3614308"/>
              <a:ext cx="785133" cy="492557"/>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02</a:t>
              </a:r>
              <a:endParaRPr lang="zh-CN" altLang="en-US" sz="1800" dirty="0">
                <a:solidFill>
                  <a:prstClr val="white"/>
                </a:solidFill>
                <a:latin typeface="Impact" panose="020B0806030902050204" pitchFamily="34" charset="0"/>
                <a:cs typeface="Iskoola Pota" panose="020B0502040204020203" pitchFamily="34" charset="0"/>
              </a:endParaRPr>
            </a:p>
          </p:txBody>
        </p:sp>
      </p:grpSp>
      <p:sp>
        <p:nvSpPr>
          <p:cNvPr id="22" name="文本框 51"/>
          <p:cNvSpPr txBox="1"/>
          <p:nvPr/>
        </p:nvSpPr>
        <p:spPr>
          <a:xfrm>
            <a:off x="4247922" y="2387396"/>
            <a:ext cx="539251" cy="1015663"/>
          </a:xfrm>
          <a:prstGeom prst="rect">
            <a:avLst/>
          </a:prstGeom>
          <a:noFill/>
        </p:spPr>
        <p:txBody>
          <a:bodyPr wrap="squar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添加</a:t>
            </a:r>
            <a:endParaRPr lang="en-US" altLang="zh-CN" sz="1500" dirty="0">
              <a:solidFill>
                <a:schemeClr val="accent5"/>
              </a:solidFill>
              <a:latin typeface="微软雅黑" panose="020B0503020204020204" pitchFamily="34" charset="-122"/>
              <a:ea typeface="微软雅黑" panose="020B0503020204020204" pitchFamily="34" charset="-122"/>
            </a:endParaRPr>
          </a:p>
          <a:p>
            <a:r>
              <a:rPr lang="zh-CN" altLang="en-US" sz="1500" dirty="0">
                <a:solidFill>
                  <a:schemeClr val="accent5"/>
                </a:solidFill>
                <a:latin typeface="微软雅黑" panose="020B0503020204020204" pitchFamily="34" charset="-122"/>
                <a:ea typeface="微软雅黑" panose="020B0503020204020204" pitchFamily="34" charset="-122"/>
              </a:rPr>
              <a:t>标题</a:t>
            </a:r>
          </a:p>
        </p:txBody>
      </p:sp>
      <p:sp>
        <p:nvSpPr>
          <p:cNvPr id="23" name="文本框 52"/>
          <p:cNvSpPr txBox="1"/>
          <p:nvPr/>
        </p:nvSpPr>
        <p:spPr>
          <a:xfrm>
            <a:off x="3478075" y="3206443"/>
            <a:ext cx="607808" cy="553998"/>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a:t>
            </a:r>
            <a:endParaRPr lang="en-US" altLang="zh-CN" sz="1500" dirty="0">
              <a:solidFill>
                <a:srgbClr val="FF9A05"/>
              </a:solidFill>
              <a:latin typeface="微软雅黑" panose="020B0503020204020204" pitchFamily="34" charset="-122"/>
              <a:ea typeface="微软雅黑" panose="020B0503020204020204" pitchFamily="34" charset="-122"/>
            </a:endParaRPr>
          </a:p>
          <a:p>
            <a:r>
              <a:rPr lang="zh-CN" altLang="en-US" sz="1500" dirty="0">
                <a:solidFill>
                  <a:srgbClr val="FF9A05"/>
                </a:solidFill>
                <a:latin typeface="微软雅黑" panose="020B0503020204020204" pitchFamily="34" charset="-122"/>
                <a:ea typeface="微软雅黑" panose="020B0503020204020204" pitchFamily="34" charset="-122"/>
              </a:rPr>
              <a:t>标题</a:t>
            </a:r>
          </a:p>
        </p:txBody>
      </p:sp>
      <p:sp>
        <p:nvSpPr>
          <p:cNvPr id="24" name="文本框 53"/>
          <p:cNvSpPr txBox="1"/>
          <p:nvPr/>
        </p:nvSpPr>
        <p:spPr>
          <a:xfrm>
            <a:off x="4612348" y="3486605"/>
            <a:ext cx="607808" cy="553998"/>
          </a:xfrm>
          <a:prstGeom prst="rect">
            <a:avLst/>
          </a:prstGeom>
          <a:noFill/>
        </p:spPr>
        <p:txBody>
          <a:bodyPr wrap="square" rtlCol="0">
            <a:spAutoFit/>
          </a:bodyPr>
          <a:lstStyle/>
          <a:p>
            <a:r>
              <a:rPr lang="zh-CN" altLang="en-US" sz="1500" dirty="0">
                <a:solidFill>
                  <a:srgbClr val="FF8989"/>
                </a:solidFill>
                <a:latin typeface="微软雅黑" panose="020B0503020204020204" pitchFamily="34" charset="-122"/>
                <a:ea typeface="微软雅黑" panose="020B0503020204020204" pitchFamily="34" charset="-122"/>
              </a:rPr>
              <a:t>添加</a:t>
            </a:r>
            <a:endParaRPr lang="en-US" altLang="zh-CN" sz="1500" dirty="0">
              <a:solidFill>
                <a:srgbClr val="FF8989"/>
              </a:solidFill>
              <a:latin typeface="微软雅黑" panose="020B0503020204020204" pitchFamily="34" charset="-122"/>
              <a:ea typeface="微软雅黑" panose="020B0503020204020204" pitchFamily="34" charset="-122"/>
            </a:endParaRPr>
          </a:p>
          <a:p>
            <a:r>
              <a:rPr lang="zh-CN" altLang="en-US" sz="1500" dirty="0">
                <a:solidFill>
                  <a:srgbClr val="FF8989"/>
                </a:solidFill>
                <a:latin typeface="微软雅黑" panose="020B0503020204020204" pitchFamily="34" charset="-122"/>
                <a:ea typeface="微软雅黑" panose="020B0503020204020204" pitchFamily="34" charset="-122"/>
              </a:rPr>
              <a:t>标题</a:t>
            </a:r>
          </a:p>
        </p:txBody>
      </p:sp>
      <p:grpSp>
        <p:nvGrpSpPr>
          <p:cNvPr id="25" name="组合 24"/>
          <p:cNvGrpSpPr/>
          <p:nvPr/>
        </p:nvGrpSpPr>
        <p:grpSpPr>
          <a:xfrm>
            <a:off x="989135" y="2711358"/>
            <a:ext cx="2340620" cy="1156016"/>
            <a:chOff x="1318674" y="3069754"/>
            <a:chExt cx="3120421" cy="1541712"/>
          </a:xfrm>
        </p:grpSpPr>
        <p:sp>
          <p:nvSpPr>
            <p:cNvPr id="26" name="任意多边形 25"/>
            <p:cNvSpPr/>
            <p:nvPr/>
          </p:nvSpPr>
          <p:spPr>
            <a:xfrm rot="5400000" flipH="1">
              <a:off x="1566832" y="2933868"/>
              <a:ext cx="1488088"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椭圆 26"/>
            <p:cNvSpPr/>
            <p:nvPr/>
          </p:nvSpPr>
          <p:spPr>
            <a:xfrm rot="5400000" flipH="1">
              <a:off x="4377801" y="4550172"/>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rot="5400000" flipH="1">
              <a:off x="1316612" y="3071816"/>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29" name="直接连接符 28"/>
            <p:cNvCxnSpPr>
              <a:stCxn id="26" idx="2"/>
            </p:cNvCxnSpPr>
            <p:nvPr/>
          </p:nvCxnSpPr>
          <p:spPr>
            <a:xfrm>
              <a:off x="3214886" y="4581921"/>
              <a:ext cx="1152128" cy="1"/>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4475908" y="1555341"/>
            <a:ext cx="3222466" cy="554822"/>
            <a:chOff x="5967100" y="1528041"/>
            <a:chExt cx="4296062" cy="739934"/>
          </a:xfrm>
        </p:grpSpPr>
        <p:sp>
          <p:nvSpPr>
            <p:cNvPr id="31" name="任意多边形 30"/>
            <p:cNvSpPr/>
            <p:nvPr/>
          </p:nvSpPr>
          <p:spPr>
            <a:xfrm rot="5400000">
              <a:off x="6625879" y="986999"/>
              <a:ext cx="666846"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椭圆 31"/>
            <p:cNvSpPr/>
            <p:nvPr/>
          </p:nvSpPr>
          <p:spPr>
            <a:xfrm rot="5400000" flipH="1">
              <a:off x="10201868" y="1525835"/>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rot="5400000" flipH="1">
              <a:off x="5965038" y="2202414"/>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34" name="直接连接符 33"/>
            <p:cNvCxnSpPr/>
            <p:nvPr/>
          </p:nvCxnSpPr>
          <p:spPr>
            <a:xfrm>
              <a:off x="7863312" y="1557585"/>
              <a:ext cx="2336350"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5328184" y="3294882"/>
            <a:ext cx="2214533" cy="554822"/>
            <a:chOff x="7103319" y="3847966"/>
            <a:chExt cx="2952327" cy="739934"/>
          </a:xfrm>
        </p:grpSpPr>
        <p:sp>
          <p:nvSpPr>
            <p:cNvPr id="36" name="任意多边形 35"/>
            <p:cNvSpPr/>
            <p:nvPr/>
          </p:nvSpPr>
          <p:spPr>
            <a:xfrm rot="5400000">
              <a:off x="7498068" y="3570955"/>
              <a:ext cx="666846" cy="1279958"/>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椭圆 36"/>
            <p:cNvSpPr/>
            <p:nvPr/>
          </p:nvSpPr>
          <p:spPr>
            <a:xfrm rot="5400000" flipH="1">
              <a:off x="9994352" y="3845760"/>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椭圆 37"/>
            <p:cNvSpPr/>
            <p:nvPr/>
          </p:nvSpPr>
          <p:spPr>
            <a:xfrm rot="5400000" flipH="1">
              <a:off x="7101257" y="4522339"/>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39" name="直接连接符 38"/>
            <p:cNvCxnSpPr/>
            <p:nvPr/>
          </p:nvCxnSpPr>
          <p:spPr>
            <a:xfrm>
              <a:off x="8471470" y="3877510"/>
              <a:ext cx="1492211"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5922326" y="1577494"/>
            <a:ext cx="2135496" cy="922064"/>
            <a:chOff x="7895406" y="1557586"/>
            <a:chExt cx="2846957" cy="1229705"/>
          </a:xfrm>
        </p:grpSpPr>
        <p:sp>
          <p:nvSpPr>
            <p:cNvPr id="41" name="文本框 91"/>
            <p:cNvSpPr txBox="1"/>
            <p:nvPr/>
          </p:nvSpPr>
          <p:spPr>
            <a:xfrm>
              <a:off x="7895406" y="1557586"/>
              <a:ext cx="1280948" cy="331022"/>
            </a:xfrm>
            <a:prstGeom prst="rect">
              <a:avLst/>
            </a:prstGeom>
            <a:noFill/>
          </p:spPr>
          <p:txBody>
            <a:bodyPr wrap="square" rtlCol="0">
              <a:spAutoFit/>
            </a:bodyPr>
            <a:lstStyle/>
            <a:p>
              <a:r>
                <a:rPr lang="zh-CN" altLang="en-US" sz="1013" dirty="0">
                  <a:solidFill>
                    <a:srgbClr val="01ACBE"/>
                  </a:solidFill>
                  <a:latin typeface="时尚中黑简体" panose="01010104010101010101" pitchFamily="2" charset="-122"/>
                  <a:ea typeface="时尚中黑简体" panose="01010104010101010101" pitchFamily="2" charset="-122"/>
                </a:rPr>
                <a:t>添加标题</a:t>
              </a:r>
            </a:p>
          </p:txBody>
        </p:sp>
        <p:sp>
          <p:nvSpPr>
            <p:cNvPr id="42" name="矩形 47"/>
            <p:cNvSpPr>
              <a:spLocks noChangeArrowheads="1"/>
            </p:cNvSpPr>
            <p:nvPr/>
          </p:nvSpPr>
          <p:spPr bwMode="auto">
            <a:xfrm>
              <a:off x="7941856" y="1917626"/>
              <a:ext cx="2800507" cy="8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3" name="组合 42"/>
          <p:cNvGrpSpPr/>
          <p:nvPr/>
        </p:nvGrpSpPr>
        <p:grpSpPr>
          <a:xfrm>
            <a:off x="6365829" y="3345153"/>
            <a:ext cx="1771032" cy="936190"/>
            <a:chOff x="8486666" y="3915011"/>
            <a:chExt cx="2361069" cy="1248542"/>
          </a:xfrm>
        </p:grpSpPr>
        <p:sp>
          <p:nvSpPr>
            <p:cNvPr id="44" name="文本框 112"/>
            <p:cNvSpPr txBox="1"/>
            <p:nvPr/>
          </p:nvSpPr>
          <p:spPr>
            <a:xfrm>
              <a:off x="8486666" y="3915011"/>
              <a:ext cx="1280948" cy="331022"/>
            </a:xfrm>
            <a:prstGeom prst="rect">
              <a:avLst/>
            </a:prstGeom>
            <a:noFill/>
          </p:spPr>
          <p:txBody>
            <a:bodyPr wrap="square" rtlCol="0">
              <a:spAutoFit/>
            </a:bodyPr>
            <a:lstStyle/>
            <a:p>
              <a:r>
                <a:rPr lang="zh-CN" altLang="en-US" sz="1013" dirty="0">
                  <a:solidFill>
                    <a:srgbClr val="E87071"/>
                  </a:solidFill>
                  <a:latin typeface="时尚中黑简体" panose="01010104010101010101" pitchFamily="2" charset="-122"/>
                  <a:ea typeface="时尚中黑简体" panose="01010104010101010101" pitchFamily="2" charset="-122"/>
                </a:rPr>
                <a:t>添加标题</a:t>
              </a:r>
            </a:p>
          </p:txBody>
        </p:sp>
        <p:sp>
          <p:nvSpPr>
            <p:cNvPr id="45" name="矩形 47"/>
            <p:cNvSpPr>
              <a:spLocks noChangeArrowheads="1"/>
            </p:cNvSpPr>
            <p:nvPr/>
          </p:nvSpPr>
          <p:spPr bwMode="auto">
            <a:xfrm>
              <a:off x="8543479" y="4293890"/>
              <a:ext cx="2304256" cy="86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6" name="组合 45"/>
          <p:cNvGrpSpPr/>
          <p:nvPr/>
        </p:nvGrpSpPr>
        <p:grpSpPr>
          <a:xfrm>
            <a:off x="995656" y="2765352"/>
            <a:ext cx="1361810" cy="1100455"/>
            <a:chOff x="1327367" y="3141762"/>
            <a:chExt cx="1815511" cy="1467613"/>
          </a:xfrm>
        </p:grpSpPr>
        <p:sp>
          <p:nvSpPr>
            <p:cNvPr id="47" name="文本框 120"/>
            <p:cNvSpPr txBox="1"/>
            <p:nvPr/>
          </p:nvSpPr>
          <p:spPr>
            <a:xfrm>
              <a:off x="1327367" y="3141762"/>
              <a:ext cx="1280948" cy="331022"/>
            </a:xfrm>
            <a:prstGeom prst="rect">
              <a:avLst/>
            </a:prstGeom>
            <a:noFill/>
          </p:spPr>
          <p:txBody>
            <a:bodyPr wrap="square" rtlCol="0">
              <a:spAutoFit/>
            </a:bodyPr>
            <a:lstStyle/>
            <a:p>
              <a:r>
                <a:rPr lang="zh-CN" altLang="en-US" sz="1013" dirty="0">
                  <a:solidFill>
                    <a:srgbClr val="FF9A05"/>
                  </a:solidFill>
                  <a:latin typeface="时尚中黑简体" panose="01010104010101010101" pitchFamily="2" charset="-122"/>
                  <a:ea typeface="时尚中黑简体" panose="01010104010101010101" pitchFamily="2" charset="-122"/>
                </a:rPr>
                <a:t>添加标题</a:t>
              </a:r>
            </a:p>
          </p:txBody>
        </p:sp>
        <p:sp>
          <p:nvSpPr>
            <p:cNvPr id="48" name="矩形 47"/>
            <p:cNvSpPr>
              <a:spLocks noChangeArrowheads="1"/>
            </p:cNvSpPr>
            <p:nvPr/>
          </p:nvSpPr>
          <p:spPr bwMode="auto">
            <a:xfrm>
              <a:off x="1358674" y="3539610"/>
              <a:ext cx="1784204" cy="106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280719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grpId="0" nodeType="afterEffect" p14:presetBounceEnd="40000">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14:bounceEnd="40000">
                                          <p:cBhvr additive="base">
                                            <p:cTn id="28" dur="125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29" dur="125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12" accel="40000" fill="hold" grpId="0" nodeType="withEffect" p14:presetBounceEnd="4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0000">
                                          <p:cBhvr additive="base">
                                            <p:cTn id="32" dur="125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3" dur="125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6" accel="40000" fill="hold" grpId="0" nodeType="withEffect" p14:presetBounceEnd="40000">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14:bounceEnd="40000">
                                          <p:cBhvr additive="base">
                                            <p:cTn id="36" dur="12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37" dur="12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50"/>
                                </p:stCondLst>
                                <p:childTnLst>
                                  <p:par>
                                    <p:cTn id="39" presetID="14" presetClass="entr" presetSubtype="1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2850"/>
                                </p:stCondLst>
                                <p:childTnLst>
                                  <p:par>
                                    <p:cTn id="49" presetID="22" presetClass="entr" presetSubtype="2"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right)">
                                          <p:cBhvr>
                                            <p:cTn id="51" dur="500"/>
                                            <p:tgtEl>
                                              <p:spTgt spid="8"/>
                                            </p:tgtEl>
                                          </p:cBhvr>
                                        </p:animEffect>
                                      </p:childTnLst>
                                    </p:cTn>
                                  </p:par>
                                </p:childTnLst>
                              </p:cTn>
                            </p:par>
                            <p:par>
                              <p:cTn id="52" fill="hold">
                                <p:stCondLst>
                                  <p:cond delay="3350"/>
                                </p:stCondLst>
                                <p:childTnLst>
                                  <p:par>
                                    <p:cTn id="53" presetID="2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3850"/>
                                </p:stCondLst>
                                <p:childTnLst>
                                  <p:par>
                                    <p:cTn id="57" presetID="22" presetClass="entr" presetSubtype="8"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par>
                              <p:cTn id="60" fill="hold">
                                <p:stCondLst>
                                  <p:cond delay="4350"/>
                                </p:stCondLst>
                                <p:childTnLst>
                                  <p:par>
                                    <p:cTn id="61" presetID="47" presetClass="entr" presetSubtype="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anim calcmode="lin" valueType="num">
                                          <p:cBhvr>
                                            <p:cTn id="64" dur="500" fill="hold"/>
                                            <p:tgtEl>
                                              <p:spTgt spid="40"/>
                                            </p:tgtEl>
                                            <p:attrNameLst>
                                              <p:attrName>ppt_x</p:attrName>
                                            </p:attrNameLst>
                                          </p:cBhvr>
                                          <p:tavLst>
                                            <p:tav tm="0">
                                              <p:val>
                                                <p:strVal val="#ppt_x"/>
                                              </p:val>
                                            </p:tav>
                                            <p:tav tm="100000">
                                              <p:val>
                                                <p:strVal val="#ppt_x"/>
                                              </p:val>
                                            </p:tav>
                                          </p:tavLst>
                                        </p:anim>
                                        <p:anim calcmode="lin" valueType="num">
                                          <p:cBhvr>
                                            <p:cTn id="65" dur="500" fill="hold"/>
                                            <p:tgtEl>
                                              <p:spTgt spid="40"/>
                                            </p:tgtEl>
                                            <p:attrNameLst>
                                              <p:attrName>ppt_y</p:attrName>
                                            </p:attrNameLst>
                                          </p:cBhvr>
                                          <p:tavLst>
                                            <p:tav tm="0">
                                              <p:val>
                                                <p:strVal val="#ppt_y-.1"/>
                                              </p:val>
                                            </p:tav>
                                            <p:tav tm="100000">
                                              <p:val>
                                                <p:strVal val="#ppt_y"/>
                                              </p:val>
                                            </p:tav>
                                          </p:tavLst>
                                        </p:anim>
                                      </p:childTnLst>
                                    </p:cTn>
                                  </p:par>
                                </p:childTnLst>
                              </p:cTn>
                            </p:par>
                            <p:par>
                              <p:cTn id="66" fill="hold">
                                <p:stCondLst>
                                  <p:cond delay="4850"/>
                                </p:stCondLst>
                                <p:childTnLst>
                                  <p:par>
                                    <p:cTn id="67" presetID="22" presetClass="entr" presetSubtype="8"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par>
                              <p:cTn id="70" fill="hold">
                                <p:stCondLst>
                                  <p:cond delay="5350"/>
                                </p:stCondLst>
                                <p:childTnLst>
                                  <p:par>
                                    <p:cTn id="71" presetID="22" presetClass="entr" presetSubtype="1"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par>
                              <p:cTn id="74" fill="hold">
                                <p:stCondLst>
                                  <p:cond delay="5850"/>
                                </p:stCondLst>
                                <p:childTnLst>
                                  <p:par>
                                    <p:cTn id="75" presetID="22" presetClass="entr" presetSubtype="8"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childTnLst>
                              </p:cTn>
                            </p:par>
                            <p:par>
                              <p:cTn id="78" fill="hold">
                                <p:stCondLst>
                                  <p:cond delay="6350"/>
                                </p:stCondLst>
                                <p:childTnLst>
                                  <p:par>
                                    <p:cTn id="79" presetID="47" presetClass="entr" presetSubtype="0" fill="hold"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anim calcmode="lin" valueType="num">
                                          <p:cBhvr>
                                            <p:cTn id="82" dur="500" fill="hold"/>
                                            <p:tgtEl>
                                              <p:spTgt spid="43"/>
                                            </p:tgtEl>
                                            <p:attrNameLst>
                                              <p:attrName>ppt_x</p:attrName>
                                            </p:attrNameLst>
                                          </p:cBhvr>
                                          <p:tavLst>
                                            <p:tav tm="0">
                                              <p:val>
                                                <p:strVal val="#ppt_x"/>
                                              </p:val>
                                            </p:tav>
                                            <p:tav tm="100000">
                                              <p:val>
                                                <p:strVal val="#ppt_x"/>
                                              </p:val>
                                            </p:tav>
                                          </p:tavLst>
                                        </p:anim>
                                        <p:anim calcmode="lin" valueType="num">
                                          <p:cBhvr>
                                            <p:cTn id="83" dur="500" fill="hold"/>
                                            <p:tgtEl>
                                              <p:spTgt spid="43"/>
                                            </p:tgtEl>
                                            <p:attrNameLst>
                                              <p:attrName>ppt_y</p:attrName>
                                            </p:attrNameLst>
                                          </p:cBhvr>
                                          <p:tavLst>
                                            <p:tav tm="0">
                                              <p:val>
                                                <p:strVal val="#ppt_y-.1"/>
                                              </p:val>
                                            </p:tav>
                                            <p:tav tm="100000">
                                              <p:val>
                                                <p:strVal val="#ppt_y"/>
                                              </p:val>
                                            </p:tav>
                                          </p:tavLst>
                                        </p:anim>
                                      </p:childTnLst>
                                    </p:cTn>
                                  </p:par>
                                </p:childTnLst>
                              </p:cTn>
                            </p:par>
                            <p:par>
                              <p:cTn id="84" fill="hold">
                                <p:stCondLst>
                                  <p:cond delay="6850"/>
                                </p:stCondLst>
                                <p:childTnLst>
                                  <p:par>
                                    <p:cTn id="85" presetID="22" presetClass="entr" presetSubtype="1"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up)">
                                          <p:cBhvr>
                                            <p:cTn id="87" dur="500"/>
                                            <p:tgtEl>
                                              <p:spTgt spid="7"/>
                                            </p:tgtEl>
                                          </p:cBhvr>
                                        </p:animEffect>
                                      </p:childTnLst>
                                    </p:cTn>
                                  </p:par>
                                </p:childTnLst>
                              </p:cTn>
                            </p:par>
                            <p:par>
                              <p:cTn id="88" fill="hold">
                                <p:stCondLst>
                                  <p:cond delay="7350"/>
                                </p:stCondLst>
                                <p:childTnLst>
                                  <p:par>
                                    <p:cTn id="89" presetID="22" presetClass="entr" presetSubtype="4"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down)">
                                          <p:cBhvr>
                                            <p:cTn id="91" dur="500"/>
                                            <p:tgtEl>
                                              <p:spTgt spid="16"/>
                                            </p:tgtEl>
                                          </p:cBhvr>
                                        </p:animEffect>
                                      </p:childTnLst>
                                    </p:cTn>
                                  </p:par>
                                </p:childTnLst>
                              </p:cTn>
                            </p:par>
                            <p:par>
                              <p:cTn id="92" fill="hold">
                                <p:stCondLst>
                                  <p:cond delay="7850"/>
                                </p:stCondLst>
                                <p:childTnLst>
                                  <p:par>
                                    <p:cTn id="93" presetID="22" presetClass="entr" presetSubtype="2"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right)">
                                          <p:cBhvr>
                                            <p:cTn id="95" dur="500"/>
                                            <p:tgtEl>
                                              <p:spTgt spid="25"/>
                                            </p:tgtEl>
                                          </p:cBhvr>
                                        </p:animEffect>
                                      </p:childTnLst>
                                    </p:cTn>
                                  </p:par>
                                </p:childTnLst>
                              </p:cTn>
                            </p:par>
                            <p:par>
                              <p:cTn id="96" fill="hold">
                                <p:stCondLst>
                                  <p:cond delay="8350"/>
                                </p:stCondLst>
                                <p:childTnLst>
                                  <p:par>
                                    <p:cTn id="97" presetID="47" presetClass="entr" presetSubtype="0" fill="hold"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anim calcmode="lin" valueType="num">
                                          <p:cBhvr>
                                            <p:cTn id="100" dur="500" fill="hold"/>
                                            <p:tgtEl>
                                              <p:spTgt spid="46"/>
                                            </p:tgtEl>
                                            <p:attrNameLst>
                                              <p:attrName>ppt_x</p:attrName>
                                            </p:attrNameLst>
                                          </p:cBhvr>
                                          <p:tavLst>
                                            <p:tav tm="0">
                                              <p:val>
                                                <p:strVal val="#ppt_x"/>
                                              </p:val>
                                            </p:tav>
                                            <p:tav tm="100000">
                                              <p:val>
                                                <p:strVal val="#ppt_x"/>
                                              </p:val>
                                            </p:tav>
                                          </p:tavLst>
                                        </p:anim>
                                        <p:anim calcmode="lin" valueType="num">
                                          <p:cBhvr>
                                            <p:cTn id="101"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animBg="1"/>
          <p:bldP spid="9" grpId="0" animBg="1"/>
          <p:bldP spid="10" grpId="0" animBg="1"/>
          <p:bldP spid="11" grpId="0" animBg="1"/>
          <p:bldP spid="12" grpId="0" animBg="1"/>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 presetClass="entr" presetSubtype="1" accel="4000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250" fill="hold"/>
                                            <p:tgtEl>
                                              <p:spTgt spid="12"/>
                                            </p:tgtEl>
                                            <p:attrNameLst>
                                              <p:attrName>ppt_x</p:attrName>
                                            </p:attrNameLst>
                                          </p:cBhvr>
                                          <p:tavLst>
                                            <p:tav tm="0">
                                              <p:val>
                                                <p:strVal val="#ppt_x"/>
                                              </p:val>
                                            </p:tav>
                                            <p:tav tm="100000">
                                              <p:val>
                                                <p:strVal val="#ppt_x"/>
                                              </p:val>
                                            </p:tav>
                                          </p:tavLst>
                                        </p:anim>
                                        <p:anim calcmode="lin" valueType="num">
                                          <p:cBhvr additive="base">
                                            <p:cTn id="29" dur="125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12" accel="4000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250" fill="hold"/>
                                            <p:tgtEl>
                                              <p:spTgt spid="10"/>
                                            </p:tgtEl>
                                            <p:attrNameLst>
                                              <p:attrName>ppt_x</p:attrName>
                                            </p:attrNameLst>
                                          </p:cBhvr>
                                          <p:tavLst>
                                            <p:tav tm="0">
                                              <p:val>
                                                <p:strVal val="0-#ppt_w/2"/>
                                              </p:val>
                                            </p:tav>
                                            <p:tav tm="100000">
                                              <p:val>
                                                <p:strVal val="#ppt_x"/>
                                              </p:val>
                                            </p:tav>
                                          </p:tavLst>
                                        </p:anim>
                                        <p:anim calcmode="lin" valueType="num">
                                          <p:cBhvr additive="base">
                                            <p:cTn id="33" dur="125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6" accel="4000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250" fill="hold"/>
                                            <p:tgtEl>
                                              <p:spTgt spid="11"/>
                                            </p:tgtEl>
                                            <p:attrNameLst>
                                              <p:attrName>ppt_x</p:attrName>
                                            </p:attrNameLst>
                                          </p:cBhvr>
                                          <p:tavLst>
                                            <p:tav tm="0">
                                              <p:val>
                                                <p:strVal val="1+#ppt_w/2"/>
                                              </p:val>
                                            </p:tav>
                                            <p:tav tm="100000">
                                              <p:val>
                                                <p:strVal val="#ppt_x"/>
                                              </p:val>
                                            </p:tav>
                                          </p:tavLst>
                                        </p:anim>
                                        <p:anim calcmode="lin" valueType="num">
                                          <p:cBhvr additive="base">
                                            <p:cTn id="37" dur="12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50"/>
                                </p:stCondLst>
                                <p:childTnLst>
                                  <p:par>
                                    <p:cTn id="39" presetID="14" presetClass="entr" presetSubtype="1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2850"/>
                                </p:stCondLst>
                                <p:childTnLst>
                                  <p:par>
                                    <p:cTn id="49" presetID="22" presetClass="entr" presetSubtype="2"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right)">
                                          <p:cBhvr>
                                            <p:cTn id="51" dur="500"/>
                                            <p:tgtEl>
                                              <p:spTgt spid="8"/>
                                            </p:tgtEl>
                                          </p:cBhvr>
                                        </p:animEffect>
                                      </p:childTnLst>
                                    </p:cTn>
                                  </p:par>
                                </p:childTnLst>
                              </p:cTn>
                            </p:par>
                            <p:par>
                              <p:cTn id="52" fill="hold">
                                <p:stCondLst>
                                  <p:cond delay="3350"/>
                                </p:stCondLst>
                                <p:childTnLst>
                                  <p:par>
                                    <p:cTn id="53" presetID="2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3850"/>
                                </p:stCondLst>
                                <p:childTnLst>
                                  <p:par>
                                    <p:cTn id="57" presetID="22" presetClass="entr" presetSubtype="8"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par>
                              <p:cTn id="60" fill="hold">
                                <p:stCondLst>
                                  <p:cond delay="4350"/>
                                </p:stCondLst>
                                <p:childTnLst>
                                  <p:par>
                                    <p:cTn id="61" presetID="47" presetClass="entr" presetSubtype="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anim calcmode="lin" valueType="num">
                                          <p:cBhvr>
                                            <p:cTn id="64" dur="500" fill="hold"/>
                                            <p:tgtEl>
                                              <p:spTgt spid="40"/>
                                            </p:tgtEl>
                                            <p:attrNameLst>
                                              <p:attrName>ppt_x</p:attrName>
                                            </p:attrNameLst>
                                          </p:cBhvr>
                                          <p:tavLst>
                                            <p:tav tm="0">
                                              <p:val>
                                                <p:strVal val="#ppt_x"/>
                                              </p:val>
                                            </p:tav>
                                            <p:tav tm="100000">
                                              <p:val>
                                                <p:strVal val="#ppt_x"/>
                                              </p:val>
                                            </p:tav>
                                          </p:tavLst>
                                        </p:anim>
                                        <p:anim calcmode="lin" valueType="num">
                                          <p:cBhvr>
                                            <p:cTn id="65" dur="500" fill="hold"/>
                                            <p:tgtEl>
                                              <p:spTgt spid="40"/>
                                            </p:tgtEl>
                                            <p:attrNameLst>
                                              <p:attrName>ppt_y</p:attrName>
                                            </p:attrNameLst>
                                          </p:cBhvr>
                                          <p:tavLst>
                                            <p:tav tm="0">
                                              <p:val>
                                                <p:strVal val="#ppt_y-.1"/>
                                              </p:val>
                                            </p:tav>
                                            <p:tav tm="100000">
                                              <p:val>
                                                <p:strVal val="#ppt_y"/>
                                              </p:val>
                                            </p:tav>
                                          </p:tavLst>
                                        </p:anim>
                                      </p:childTnLst>
                                    </p:cTn>
                                  </p:par>
                                </p:childTnLst>
                              </p:cTn>
                            </p:par>
                            <p:par>
                              <p:cTn id="66" fill="hold">
                                <p:stCondLst>
                                  <p:cond delay="4850"/>
                                </p:stCondLst>
                                <p:childTnLst>
                                  <p:par>
                                    <p:cTn id="67" presetID="22" presetClass="entr" presetSubtype="8"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par>
                              <p:cTn id="70" fill="hold">
                                <p:stCondLst>
                                  <p:cond delay="5350"/>
                                </p:stCondLst>
                                <p:childTnLst>
                                  <p:par>
                                    <p:cTn id="71" presetID="22" presetClass="entr" presetSubtype="1"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par>
                              <p:cTn id="74" fill="hold">
                                <p:stCondLst>
                                  <p:cond delay="5850"/>
                                </p:stCondLst>
                                <p:childTnLst>
                                  <p:par>
                                    <p:cTn id="75" presetID="22" presetClass="entr" presetSubtype="8"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childTnLst>
                              </p:cTn>
                            </p:par>
                            <p:par>
                              <p:cTn id="78" fill="hold">
                                <p:stCondLst>
                                  <p:cond delay="6350"/>
                                </p:stCondLst>
                                <p:childTnLst>
                                  <p:par>
                                    <p:cTn id="79" presetID="47" presetClass="entr" presetSubtype="0" fill="hold"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anim calcmode="lin" valueType="num">
                                          <p:cBhvr>
                                            <p:cTn id="82" dur="500" fill="hold"/>
                                            <p:tgtEl>
                                              <p:spTgt spid="43"/>
                                            </p:tgtEl>
                                            <p:attrNameLst>
                                              <p:attrName>ppt_x</p:attrName>
                                            </p:attrNameLst>
                                          </p:cBhvr>
                                          <p:tavLst>
                                            <p:tav tm="0">
                                              <p:val>
                                                <p:strVal val="#ppt_x"/>
                                              </p:val>
                                            </p:tav>
                                            <p:tav tm="100000">
                                              <p:val>
                                                <p:strVal val="#ppt_x"/>
                                              </p:val>
                                            </p:tav>
                                          </p:tavLst>
                                        </p:anim>
                                        <p:anim calcmode="lin" valueType="num">
                                          <p:cBhvr>
                                            <p:cTn id="83" dur="500" fill="hold"/>
                                            <p:tgtEl>
                                              <p:spTgt spid="43"/>
                                            </p:tgtEl>
                                            <p:attrNameLst>
                                              <p:attrName>ppt_y</p:attrName>
                                            </p:attrNameLst>
                                          </p:cBhvr>
                                          <p:tavLst>
                                            <p:tav tm="0">
                                              <p:val>
                                                <p:strVal val="#ppt_y-.1"/>
                                              </p:val>
                                            </p:tav>
                                            <p:tav tm="100000">
                                              <p:val>
                                                <p:strVal val="#ppt_y"/>
                                              </p:val>
                                            </p:tav>
                                          </p:tavLst>
                                        </p:anim>
                                      </p:childTnLst>
                                    </p:cTn>
                                  </p:par>
                                </p:childTnLst>
                              </p:cTn>
                            </p:par>
                            <p:par>
                              <p:cTn id="84" fill="hold">
                                <p:stCondLst>
                                  <p:cond delay="6850"/>
                                </p:stCondLst>
                                <p:childTnLst>
                                  <p:par>
                                    <p:cTn id="85" presetID="22" presetClass="entr" presetSubtype="1"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up)">
                                          <p:cBhvr>
                                            <p:cTn id="87" dur="500"/>
                                            <p:tgtEl>
                                              <p:spTgt spid="7"/>
                                            </p:tgtEl>
                                          </p:cBhvr>
                                        </p:animEffect>
                                      </p:childTnLst>
                                    </p:cTn>
                                  </p:par>
                                </p:childTnLst>
                              </p:cTn>
                            </p:par>
                            <p:par>
                              <p:cTn id="88" fill="hold">
                                <p:stCondLst>
                                  <p:cond delay="7350"/>
                                </p:stCondLst>
                                <p:childTnLst>
                                  <p:par>
                                    <p:cTn id="89" presetID="22" presetClass="entr" presetSubtype="4"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down)">
                                          <p:cBhvr>
                                            <p:cTn id="91" dur="500"/>
                                            <p:tgtEl>
                                              <p:spTgt spid="16"/>
                                            </p:tgtEl>
                                          </p:cBhvr>
                                        </p:animEffect>
                                      </p:childTnLst>
                                    </p:cTn>
                                  </p:par>
                                </p:childTnLst>
                              </p:cTn>
                            </p:par>
                            <p:par>
                              <p:cTn id="92" fill="hold">
                                <p:stCondLst>
                                  <p:cond delay="7850"/>
                                </p:stCondLst>
                                <p:childTnLst>
                                  <p:par>
                                    <p:cTn id="93" presetID="22" presetClass="entr" presetSubtype="2"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right)">
                                          <p:cBhvr>
                                            <p:cTn id="95" dur="500"/>
                                            <p:tgtEl>
                                              <p:spTgt spid="25"/>
                                            </p:tgtEl>
                                          </p:cBhvr>
                                        </p:animEffect>
                                      </p:childTnLst>
                                    </p:cTn>
                                  </p:par>
                                </p:childTnLst>
                              </p:cTn>
                            </p:par>
                            <p:par>
                              <p:cTn id="96" fill="hold">
                                <p:stCondLst>
                                  <p:cond delay="8350"/>
                                </p:stCondLst>
                                <p:childTnLst>
                                  <p:par>
                                    <p:cTn id="97" presetID="47" presetClass="entr" presetSubtype="0" fill="hold"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anim calcmode="lin" valueType="num">
                                          <p:cBhvr>
                                            <p:cTn id="100" dur="500" fill="hold"/>
                                            <p:tgtEl>
                                              <p:spTgt spid="46"/>
                                            </p:tgtEl>
                                            <p:attrNameLst>
                                              <p:attrName>ppt_x</p:attrName>
                                            </p:attrNameLst>
                                          </p:cBhvr>
                                          <p:tavLst>
                                            <p:tav tm="0">
                                              <p:val>
                                                <p:strVal val="#ppt_x"/>
                                              </p:val>
                                            </p:tav>
                                            <p:tav tm="100000">
                                              <p:val>
                                                <p:strVal val="#ppt_x"/>
                                              </p:val>
                                            </p:tav>
                                          </p:tavLst>
                                        </p:anim>
                                        <p:anim calcmode="lin" valueType="num">
                                          <p:cBhvr>
                                            <p:cTn id="101"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animBg="1"/>
          <p:bldP spid="9" grpId="0" animBg="1"/>
          <p:bldP spid="10" grpId="0" animBg="1"/>
          <p:bldP spid="11" grpId="0" animBg="1"/>
          <p:bldP spid="12" grpId="0" animBg="1"/>
          <p:bldP spid="22" grpId="0"/>
          <p:bldP spid="23" grpId="0"/>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1651000" y="2133588"/>
            <a:ext cx="5689600" cy="1079512"/>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Lst>
            <a:ahLst/>
            <a:cxnLst>
              <a:cxn ang="0">
                <a:pos x="connsiteX0" y="connsiteY0"/>
              </a:cxn>
              <a:cxn ang="0">
                <a:pos x="connsiteX1" y="connsiteY1"/>
              </a:cxn>
              <a:cxn ang="0">
                <a:pos x="connsiteX2" y="connsiteY2"/>
              </a:cxn>
              <a:cxn ang="0">
                <a:pos x="connsiteX3" y="connsiteY3"/>
              </a:cxn>
            </a:cxnLst>
            <a:rect l="l" t="t" r="r" b="b"/>
            <a:pathLst>
              <a:path w="5689600" h="1079512">
                <a:moveTo>
                  <a:pt x="0" y="1079512"/>
                </a:moveTo>
                <a:cubicBezTo>
                  <a:pt x="641350" y="541878"/>
                  <a:pt x="1282700" y="4245"/>
                  <a:pt x="1917700" y="12"/>
                </a:cubicBezTo>
                <a:cubicBezTo>
                  <a:pt x="2552700" y="-4221"/>
                  <a:pt x="3181350" y="1051995"/>
                  <a:pt x="3810000" y="1054112"/>
                </a:cubicBezTo>
                <a:cubicBezTo>
                  <a:pt x="4438650" y="1056229"/>
                  <a:pt x="5372100" y="158762"/>
                  <a:pt x="5689600" y="12712"/>
                </a:cubicBezTo>
              </a:path>
            </a:pathLst>
          </a:cu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6"/>
          <p:cNvSpPr txBox="1">
            <a:spLocks noChangeArrowheads="1"/>
          </p:cNvSpPr>
          <p:nvPr/>
        </p:nvSpPr>
        <p:spPr bwMode="auto">
          <a:xfrm>
            <a:off x="1240835" y="1776916"/>
            <a:ext cx="1421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dirty="0" smtClean="0">
                <a:latin typeface="方正兰亭细黑_GBK" pitchFamily="2" charset="-122"/>
                <a:ea typeface="方正兰亭细黑_GBK" pitchFamily="2" charset="-122"/>
              </a:rPr>
              <a:t>关于我</a:t>
            </a:r>
            <a:endParaRPr lang="zh-CN" dirty="0">
              <a:latin typeface="方正兰亭细黑_GBK" pitchFamily="2" charset="-122"/>
              <a:ea typeface="方正兰亭细黑_GBK" pitchFamily="2" charset="-122"/>
            </a:endParaRPr>
          </a:p>
        </p:txBody>
      </p:sp>
      <p:sp>
        <p:nvSpPr>
          <p:cNvPr id="7" name="TextBox 6"/>
          <p:cNvSpPr txBox="1">
            <a:spLocks noChangeArrowheads="1"/>
          </p:cNvSpPr>
          <p:nvPr/>
        </p:nvSpPr>
        <p:spPr bwMode="auto">
          <a:xfrm>
            <a:off x="3024648" y="3176336"/>
            <a:ext cx="1421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dirty="0" smtClean="0">
                <a:latin typeface="方正兰亭细黑_GBK" pitchFamily="2" charset="-122"/>
                <a:ea typeface="方正兰亭细黑_GBK" pitchFamily="2" charset="-122"/>
              </a:rPr>
              <a:t>岗位认知</a:t>
            </a:r>
            <a:endParaRPr lang="zh-CN" dirty="0">
              <a:latin typeface="方正兰亭细黑_GBK" pitchFamily="2" charset="-122"/>
              <a:ea typeface="方正兰亭细黑_GBK" pitchFamily="2" charset="-122"/>
            </a:endParaRPr>
          </a:p>
        </p:txBody>
      </p:sp>
      <p:sp>
        <p:nvSpPr>
          <p:cNvPr id="8" name="TextBox 6"/>
          <p:cNvSpPr txBox="1">
            <a:spLocks noChangeArrowheads="1"/>
          </p:cNvSpPr>
          <p:nvPr/>
        </p:nvSpPr>
        <p:spPr bwMode="auto">
          <a:xfrm>
            <a:off x="4900887" y="1764256"/>
            <a:ext cx="1421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dirty="0" smtClean="0">
                <a:latin typeface="方正兰亭细黑_GBK" pitchFamily="2" charset="-122"/>
                <a:ea typeface="方正兰亭细黑_GBK" pitchFamily="2" charset="-122"/>
              </a:rPr>
              <a:t>胜任能力</a:t>
            </a:r>
            <a:endParaRPr lang="zh-CN" dirty="0">
              <a:latin typeface="方正兰亭细黑_GBK" pitchFamily="2" charset="-122"/>
              <a:ea typeface="方正兰亭细黑_GBK" pitchFamily="2" charset="-122"/>
            </a:endParaRPr>
          </a:p>
        </p:txBody>
      </p:sp>
      <p:sp>
        <p:nvSpPr>
          <p:cNvPr id="9" name="TextBox 6"/>
          <p:cNvSpPr txBox="1">
            <a:spLocks noChangeArrowheads="1"/>
          </p:cNvSpPr>
          <p:nvPr/>
        </p:nvSpPr>
        <p:spPr bwMode="auto">
          <a:xfrm>
            <a:off x="6816048" y="3119204"/>
            <a:ext cx="1421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dirty="0" smtClean="0">
                <a:latin typeface="方正兰亭细黑_GBK" pitchFamily="2" charset="-122"/>
                <a:ea typeface="方正兰亭细黑_GBK" pitchFamily="2" charset="-122"/>
              </a:rPr>
              <a:t>目标规划</a:t>
            </a:r>
            <a:endParaRPr lang="zh-CN" dirty="0">
              <a:latin typeface="方正兰亭细黑_GBK" pitchFamily="2" charset="-122"/>
              <a:ea typeface="方正兰亭细黑_GBK" pitchFamily="2" charset="-122"/>
            </a:endParaRPr>
          </a:p>
        </p:txBody>
      </p:sp>
      <p:sp>
        <p:nvSpPr>
          <p:cNvPr id="10" name="TextBox 111"/>
          <p:cNvSpPr txBox="1"/>
          <p:nvPr/>
        </p:nvSpPr>
        <p:spPr>
          <a:xfrm>
            <a:off x="1211807" y="2080259"/>
            <a:ext cx="995785" cy="276999"/>
          </a:xfrm>
          <a:prstGeom prst="rect">
            <a:avLst/>
          </a:prstGeom>
          <a:noFill/>
        </p:spPr>
        <p:txBody>
          <a:bodyPr wrap="none" rtlCol="0">
            <a:spAutoFit/>
          </a:bodyPr>
          <a:lstStyle/>
          <a:p>
            <a:r>
              <a:rPr lang="en-US" altLang="zh-CN" sz="1200" dirty="0" smtClean="0">
                <a:solidFill>
                  <a:srgbClr val="C00000"/>
                </a:solidFill>
                <a:latin typeface="Meiryo UI" panose="020B0604030504040204" pitchFamily="34" charset="-128"/>
                <a:ea typeface="Meiryo UI" panose="020B0604030504040204" pitchFamily="34" charset="-128"/>
              </a:rPr>
              <a:t>ABOUT ME</a:t>
            </a:r>
            <a:endParaRPr lang="zh-CN" altLang="en-US" sz="1200" dirty="0">
              <a:solidFill>
                <a:srgbClr val="C00000"/>
              </a:solidFill>
              <a:latin typeface="Meiryo UI" panose="020B0604030504040204" pitchFamily="34" charset="-128"/>
              <a:ea typeface="Meiryo UI" panose="020B0604030504040204" pitchFamily="34" charset="-128"/>
            </a:endParaRPr>
          </a:p>
        </p:txBody>
      </p:sp>
      <p:sp>
        <p:nvSpPr>
          <p:cNvPr id="11" name="TextBox 112"/>
          <p:cNvSpPr txBox="1"/>
          <p:nvPr/>
        </p:nvSpPr>
        <p:spPr>
          <a:xfrm>
            <a:off x="2933835" y="3488536"/>
            <a:ext cx="1449436" cy="276999"/>
          </a:xfrm>
          <a:prstGeom prst="rect">
            <a:avLst/>
          </a:prstGeom>
          <a:noFill/>
        </p:spPr>
        <p:txBody>
          <a:bodyPr wrap="none" rtlCol="0">
            <a:spAutoFit/>
          </a:bodyPr>
          <a:lstStyle/>
          <a:p>
            <a:r>
              <a:rPr lang="en-US" altLang="zh-CN" sz="1200" dirty="0" smtClean="0">
                <a:solidFill>
                  <a:srgbClr val="C00000"/>
                </a:solidFill>
                <a:latin typeface="Meiryo UI" panose="020B0604030504040204" pitchFamily="34" charset="-128"/>
                <a:ea typeface="Meiryo UI" panose="020B0604030504040204" pitchFamily="34" charset="-128"/>
              </a:rPr>
              <a:t>POST COGNTIVE</a:t>
            </a:r>
            <a:endParaRPr lang="zh-CN" altLang="en-US" sz="1200" dirty="0">
              <a:solidFill>
                <a:srgbClr val="C00000"/>
              </a:solidFill>
              <a:latin typeface="Meiryo UI" panose="020B0604030504040204" pitchFamily="34" charset="-128"/>
              <a:ea typeface="Meiryo UI" panose="020B0604030504040204" pitchFamily="34" charset="-128"/>
            </a:endParaRPr>
          </a:p>
        </p:txBody>
      </p:sp>
      <p:sp>
        <p:nvSpPr>
          <p:cNvPr id="12" name="TextBox 113"/>
          <p:cNvSpPr txBox="1"/>
          <p:nvPr/>
        </p:nvSpPr>
        <p:spPr>
          <a:xfrm>
            <a:off x="4857345" y="2080259"/>
            <a:ext cx="1223284" cy="276999"/>
          </a:xfrm>
          <a:prstGeom prst="rect">
            <a:avLst/>
          </a:prstGeom>
          <a:noFill/>
        </p:spPr>
        <p:txBody>
          <a:bodyPr wrap="none" rtlCol="0">
            <a:spAutoFit/>
          </a:bodyPr>
          <a:lstStyle/>
          <a:p>
            <a:r>
              <a:rPr lang="en-US" altLang="zh-CN" sz="1200" dirty="0" smtClean="0">
                <a:solidFill>
                  <a:srgbClr val="C00000"/>
                </a:solidFill>
                <a:latin typeface="Meiryo UI" panose="020B0604030504040204" pitchFamily="34" charset="-128"/>
                <a:ea typeface="Meiryo UI" panose="020B0604030504040204" pitchFamily="34" charset="-128"/>
              </a:rPr>
              <a:t>COMPETENCE</a:t>
            </a:r>
            <a:endParaRPr lang="zh-CN" altLang="en-US" sz="1200" dirty="0">
              <a:solidFill>
                <a:srgbClr val="C00000"/>
              </a:solidFill>
              <a:latin typeface="Meiryo UI" panose="020B0604030504040204" pitchFamily="34" charset="-128"/>
              <a:ea typeface="Meiryo UI" panose="020B0604030504040204" pitchFamily="34" charset="-128"/>
            </a:endParaRPr>
          </a:p>
        </p:txBody>
      </p:sp>
      <p:sp>
        <p:nvSpPr>
          <p:cNvPr id="13" name="TextBox 114"/>
          <p:cNvSpPr txBox="1"/>
          <p:nvPr/>
        </p:nvSpPr>
        <p:spPr>
          <a:xfrm>
            <a:off x="6751669" y="3432030"/>
            <a:ext cx="1366080" cy="276999"/>
          </a:xfrm>
          <a:prstGeom prst="rect">
            <a:avLst/>
          </a:prstGeom>
          <a:noFill/>
        </p:spPr>
        <p:txBody>
          <a:bodyPr wrap="none" rtlCol="0">
            <a:spAutoFit/>
          </a:bodyPr>
          <a:lstStyle/>
          <a:p>
            <a:r>
              <a:rPr lang="en-US" altLang="zh-CN" sz="1200" dirty="0" smtClean="0">
                <a:solidFill>
                  <a:srgbClr val="C00000"/>
                </a:solidFill>
                <a:latin typeface="Meiryo UI" panose="020B0604030504040204" pitchFamily="34" charset="-128"/>
                <a:ea typeface="Meiryo UI" panose="020B0604030504040204" pitchFamily="34" charset="-128"/>
              </a:rPr>
              <a:t>PROGRAMMING</a:t>
            </a:r>
            <a:endParaRPr lang="zh-CN" altLang="en-US" sz="1200" dirty="0">
              <a:solidFill>
                <a:srgbClr val="C00000"/>
              </a:solidFill>
              <a:latin typeface="Meiryo UI" panose="020B0604030504040204" pitchFamily="34" charset="-128"/>
              <a:ea typeface="Meiryo UI" panose="020B0604030504040204" pitchFamily="34" charset="-128"/>
            </a:endParaRPr>
          </a:p>
        </p:txBody>
      </p:sp>
      <p:sp>
        <p:nvSpPr>
          <p:cNvPr id="14" name="椭圆 13"/>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93"/>
          <p:cNvSpPr txBox="1"/>
          <p:nvPr/>
        </p:nvSpPr>
        <p:spPr>
          <a:xfrm>
            <a:off x="908957" y="206330"/>
            <a:ext cx="1069524"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主目录</a:t>
            </a:r>
            <a:endParaRPr lang="zh-CN" altLang="en-US" sz="2000" spc="300" dirty="0">
              <a:latin typeface="方正兰亭细黑_GBK" pitchFamily="2" charset="-122"/>
              <a:ea typeface="方正兰亭细黑_GBK" pitchFamily="2" charset="-122"/>
            </a:endParaRPr>
          </a:p>
        </p:txBody>
      </p:sp>
      <p:sp>
        <p:nvSpPr>
          <p:cNvPr id="16" name="TextBox 115"/>
          <p:cNvSpPr txBox="1"/>
          <p:nvPr/>
        </p:nvSpPr>
        <p:spPr>
          <a:xfrm>
            <a:off x="2160085" y="267886"/>
            <a:ext cx="129933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CONTENTS</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17" name="直接连接符 16"/>
          <p:cNvCxnSpPr/>
          <p:nvPr/>
        </p:nvCxnSpPr>
        <p:spPr>
          <a:xfrm>
            <a:off x="2026111"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08115" y="2542722"/>
            <a:ext cx="1360493" cy="1360493"/>
            <a:chOff x="1008115" y="2542722"/>
            <a:chExt cx="1360493" cy="1360493"/>
          </a:xfrm>
        </p:grpSpPr>
        <p:grpSp>
          <p:nvGrpSpPr>
            <p:cNvPr id="19" name="组合 18"/>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flip="none" rotWithShape="1">
                <a:gsLst>
                  <a:gs pos="0">
                    <a:srgbClr val="FF5050">
                      <a:shade val="30000"/>
                      <a:satMod val="115000"/>
                    </a:srgbClr>
                  </a:gs>
                  <a:gs pos="50000">
                    <a:srgbClr val="FF5050">
                      <a:shade val="67500"/>
                      <a:satMod val="115000"/>
                    </a:srgbClr>
                  </a:gs>
                  <a:gs pos="100000">
                    <a:srgbClr val="FF505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p:cNvSpPr/>
              <p:nvPr/>
            </p:nvSpPr>
            <p:spPr>
              <a:xfrm>
                <a:off x="392113" y="760413"/>
                <a:ext cx="3825874" cy="3825874"/>
              </a:xfrm>
              <a:prstGeom prst="ellipse">
                <a:avLst/>
              </a:prstGeom>
              <a:gradFill flip="none" rotWithShape="1">
                <a:gsLst>
                  <a:gs pos="0">
                    <a:srgbClr val="E87071"/>
                  </a:gs>
                  <a:gs pos="50000">
                    <a:srgbClr val="FF5050">
                      <a:shade val="67500"/>
                      <a:satMod val="115000"/>
                    </a:srgbClr>
                  </a:gs>
                  <a:gs pos="100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TextBox 107"/>
            <p:cNvSpPr txBox="1"/>
            <p:nvPr/>
          </p:nvSpPr>
          <p:spPr>
            <a:xfrm>
              <a:off x="1357180" y="2796039"/>
              <a:ext cx="662361" cy="830997"/>
            </a:xfrm>
            <a:prstGeom prst="rect">
              <a:avLst/>
            </a:prstGeom>
            <a:no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1</a:t>
              </a:r>
              <a:endParaRPr lang="zh-CN" altLang="en-US" sz="4800" dirty="0">
                <a:solidFill>
                  <a:schemeClr val="bg1"/>
                </a:solidFill>
                <a:latin typeface="Watford DB" pitchFamily="2" charset="0"/>
                <a:ea typeface="造字工房劲黑（非商用）常规体" pitchFamily="50" charset="-122"/>
              </a:endParaRPr>
            </a:p>
          </p:txBody>
        </p:sp>
      </p:grpSp>
      <p:grpSp>
        <p:nvGrpSpPr>
          <p:cNvPr id="23" name="组合 22"/>
          <p:cNvGrpSpPr/>
          <p:nvPr/>
        </p:nvGrpSpPr>
        <p:grpSpPr>
          <a:xfrm>
            <a:off x="4770261" y="2542722"/>
            <a:ext cx="1360493" cy="1360493"/>
            <a:chOff x="4770261" y="2542722"/>
            <a:chExt cx="1360493" cy="1360493"/>
          </a:xfrm>
        </p:grpSpPr>
        <p:grpSp>
          <p:nvGrpSpPr>
            <p:cNvPr id="24" name="组合 23"/>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flip="none" rotWithShape="1">
                <a:gsLst>
                  <a:gs pos="0">
                    <a:srgbClr val="00B0F0"/>
                  </a:gs>
                  <a:gs pos="50000">
                    <a:schemeClr val="accent1">
                      <a:lumMod val="75000"/>
                    </a:schemeClr>
                  </a:gs>
                  <a:gs pos="100000">
                    <a:srgbClr val="01ACB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椭圆 26"/>
              <p:cNvSpPr/>
              <p:nvPr/>
            </p:nvSpPr>
            <p:spPr>
              <a:xfrm>
                <a:off x="392113" y="760413"/>
                <a:ext cx="3825874" cy="3825874"/>
              </a:xfrm>
              <a:prstGeom prst="ellipse">
                <a:avLst/>
              </a:prstGeom>
              <a:gradFill flip="none" rotWithShape="1">
                <a:gsLst>
                  <a:gs pos="0">
                    <a:srgbClr val="01ACBE"/>
                  </a:gs>
                  <a:gs pos="50000">
                    <a:schemeClr val="accent1">
                      <a:lumMod val="60000"/>
                      <a:lumOff val="40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5" name="TextBox 108"/>
            <p:cNvSpPr txBox="1"/>
            <p:nvPr/>
          </p:nvSpPr>
          <p:spPr>
            <a:xfrm>
              <a:off x="5119326" y="2780033"/>
              <a:ext cx="662361" cy="830997"/>
            </a:xfrm>
            <a:prstGeom prst="rect">
              <a:avLst/>
            </a:prstGeom>
            <a:no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3</a:t>
              </a:r>
              <a:endParaRPr lang="zh-CN" altLang="en-US" sz="4800" dirty="0">
                <a:solidFill>
                  <a:schemeClr val="bg1"/>
                </a:solidFill>
                <a:latin typeface="Watford DB" pitchFamily="2" charset="0"/>
                <a:ea typeface="造字工房劲黑（非商用）常规体" pitchFamily="50" charset="-122"/>
              </a:endParaRPr>
            </a:p>
          </p:txBody>
        </p:sp>
      </p:grpSp>
      <p:grpSp>
        <p:nvGrpSpPr>
          <p:cNvPr id="28" name="组合 27"/>
          <p:cNvGrpSpPr/>
          <p:nvPr/>
        </p:nvGrpSpPr>
        <p:grpSpPr>
          <a:xfrm>
            <a:off x="2889188" y="1494971"/>
            <a:ext cx="1360493" cy="1360493"/>
            <a:chOff x="2889188" y="1494971"/>
            <a:chExt cx="1360493" cy="1360493"/>
          </a:xfrm>
        </p:grpSpPr>
        <p:grpSp>
          <p:nvGrpSpPr>
            <p:cNvPr id="29" name="组合 28"/>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rgbClr val="FF9933"/>
                  </a:gs>
                  <a:gs pos="100000">
                    <a:srgbClr val="FFC000"/>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椭圆 31"/>
              <p:cNvSpPr/>
              <p:nvPr/>
            </p:nvSpPr>
            <p:spPr>
              <a:xfrm>
                <a:off x="392113" y="760413"/>
                <a:ext cx="3825874" cy="3825874"/>
              </a:xfrm>
              <a:prstGeom prst="ellipse">
                <a:avLst/>
              </a:prstGeom>
              <a:gradFill>
                <a:gsLst>
                  <a:gs pos="0">
                    <a:srgbClr val="FF9933"/>
                  </a:gs>
                  <a:gs pos="100000">
                    <a:srgbClr val="FFC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0" name="TextBox 109"/>
            <p:cNvSpPr txBox="1"/>
            <p:nvPr/>
          </p:nvSpPr>
          <p:spPr>
            <a:xfrm>
              <a:off x="3238253" y="1729519"/>
              <a:ext cx="662361" cy="830997"/>
            </a:xfrm>
            <a:prstGeom prst="rect">
              <a:avLst/>
            </a:prstGeom>
            <a:no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2</a:t>
              </a:r>
              <a:endParaRPr lang="zh-CN" altLang="en-US" sz="4800" dirty="0">
                <a:solidFill>
                  <a:schemeClr val="bg1"/>
                </a:solidFill>
                <a:latin typeface="Watford DB" pitchFamily="2" charset="0"/>
                <a:ea typeface="造字工房劲黑（非商用）常规体" pitchFamily="50" charset="-122"/>
              </a:endParaRPr>
            </a:p>
          </p:txBody>
        </p:sp>
      </p:grpSp>
      <p:grpSp>
        <p:nvGrpSpPr>
          <p:cNvPr id="33" name="组合 32"/>
          <p:cNvGrpSpPr/>
          <p:nvPr/>
        </p:nvGrpSpPr>
        <p:grpSpPr>
          <a:xfrm>
            <a:off x="6651335" y="1494971"/>
            <a:ext cx="1360493" cy="1360493"/>
            <a:chOff x="6651335" y="1494971"/>
            <a:chExt cx="1360493" cy="1360493"/>
          </a:xfrm>
        </p:grpSpPr>
        <p:grpSp>
          <p:nvGrpSpPr>
            <p:cNvPr id="34" name="组合 3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flip="none" rotWithShape="1">
                <a:gsLst>
                  <a:gs pos="100000">
                    <a:srgbClr val="7030A0"/>
                  </a:gs>
                  <a:gs pos="0">
                    <a:srgbClr val="663A77"/>
                  </a:gs>
                  <a:gs pos="50000">
                    <a:srgbClr val="7030A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椭圆 36"/>
              <p:cNvSpPr/>
              <p:nvPr/>
            </p:nvSpPr>
            <p:spPr>
              <a:xfrm>
                <a:off x="392113" y="760413"/>
                <a:ext cx="3825874" cy="3825874"/>
              </a:xfrm>
              <a:prstGeom prst="ellipse">
                <a:avLst/>
              </a:prstGeom>
              <a:gradFill flip="none" rotWithShape="1">
                <a:gsLst>
                  <a:gs pos="50000">
                    <a:srgbClr val="663A77"/>
                  </a:gs>
                  <a:gs pos="0">
                    <a:srgbClr val="8F20BC"/>
                  </a:gs>
                  <a:gs pos="100000">
                    <a:srgbClr val="7030A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TextBox 110"/>
            <p:cNvSpPr txBox="1"/>
            <p:nvPr/>
          </p:nvSpPr>
          <p:spPr>
            <a:xfrm>
              <a:off x="6958619" y="1702647"/>
              <a:ext cx="662361" cy="830997"/>
            </a:xfrm>
            <a:prstGeom prst="rect">
              <a:avLst/>
            </a:prstGeom>
            <a:no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4</a:t>
              </a:r>
              <a:endParaRPr lang="zh-CN" altLang="en-US" sz="4800" dirty="0">
                <a:solidFill>
                  <a:schemeClr val="bg1"/>
                </a:solidFill>
                <a:latin typeface="Watford DB" pitchFamily="2" charset="0"/>
                <a:ea typeface="造字工房劲黑（非商用）常规体" pitchFamily="50" charset="-122"/>
              </a:endParaRPr>
            </a:p>
          </p:txBody>
        </p:sp>
      </p:grpSp>
    </p:spTree>
    <p:extLst>
      <p:ext uri="{BB962C8B-B14F-4D97-AF65-F5344CB8AC3E}">
        <p14:creationId xmlns:p14="http://schemas.microsoft.com/office/powerpoint/2010/main" val="141983873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300"/>
                                        <p:tgtEl>
                                          <p:spTgt spid="14"/>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12" presetClass="entr" presetSubtype="8"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p:tgtEl>
                                          <p:spTgt spid="16"/>
                                        </p:tgtEl>
                                        <p:attrNameLst>
                                          <p:attrName>ppt_x</p:attrName>
                                        </p:attrNameLst>
                                      </p:cBhvr>
                                      <p:tavLst>
                                        <p:tav tm="0">
                                          <p:val>
                                            <p:strVal val="#ppt_x-#ppt_w*1.125000"/>
                                          </p:val>
                                        </p:tav>
                                        <p:tav tm="100000">
                                          <p:val>
                                            <p:strVal val="#ppt_x"/>
                                          </p:val>
                                        </p:tav>
                                      </p:tavLst>
                                    </p:anim>
                                    <p:animEffect transition="in" filter="wipe(right)">
                                      <p:cBhvr>
                                        <p:cTn id="24" dur="500"/>
                                        <p:tgtEl>
                                          <p:spTgt spid="16"/>
                                        </p:tgtEl>
                                      </p:cBhvr>
                                    </p:animEffect>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60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2000"/>
                                        <p:tgtEl>
                                          <p:spTgt spid="5"/>
                                        </p:tgtEl>
                                      </p:cBhvr>
                                    </p:animEffect>
                                  </p:childTnLst>
                                </p:cTn>
                              </p:par>
                              <p:par>
                                <p:cTn id="35" presetID="53" presetClass="entr" presetSubtype="16" fill="hold" nodeType="withEffect">
                                  <p:stCondLst>
                                    <p:cond delay="3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nodeType="withEffect">
                                  <p:stCondLst>
                                    <p:cond delay="9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14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80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40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0"/>
                                        <p:tgtEl>
                                          <p:spTgt spid="8"/>
                                        </p:tgtEl>
                                      </p:cBhvr>
                                    </p:animEffect>
                                    <p:anim calcmode="lin" valueType="num">
                                      <p:cBhvr>
                                        <p:cTn id="73" dur="1000" fill="hold"/>
                                        <p:tgtEl>
                                          <p:spTgt spid="8"/>
                                        </p:tgtEl>
                                        <p:attrNameLst>
                                          <p:attrName>ppt_x</p:attrName>
                                        </p:attrNameLst>
                                      </p:cBhvr>
                                      <p:tavLst>
                                        <p:tav tm="0">
                                          <p:val>
                                            <p:strVal val="#ppt_x"/>
                                          </p:val>
                                        </p:tav>
                                        <p:tav tm="100000">
                                          <p:val>
                                            <p:strVal val="#ppt_x"/>
                                          </p:val>
                                        </p:tav>
                                      </p:tavLst>
                                    </p:anim>
                                    <p:anim calcmode="lin" valueType="num">
                                      <p:cBhvr>
                                        <p:cTn id="74" dur="1000" fill="hold"/>
                                        <p:tgtEl>
                                          <p:spTgt spid="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40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90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1000"/>
                                        <p:tgtEl>
                                          <p:spTgt spid="9"/>
                                        </p:tgtEl>
                                      </p:cBhvr>
                                    </p:animEffect>
                                    <p:anim calcmode="lin" valueType="num">
                                      <p:cBhvr>
                                        <p:cTn id="83" dur="1000" fill="hold"/>
                                        <p:tgtEl>
                                          <p:spTgt spid="9"/>
                                        </p:tgtEl>
                                        <p:attrNameLst>
                                          <p:attrName>ppt_x</p:attrName>
                                        </p:attrNameLst>
                                      </p:cBhvr>
                                      <p:tavLst>
                                        <p:tav tm="0">
                                          <p:val>
                                            <p:strVal val="#ppt_x"/>
                                          </p:val>
                                        </p:tav>
                                        <p:tav tm="100000">
                                          <p:val>
                                            <p:strVal val="#ppt_x"/>
                                          </p:val>
                                        </p:tav>
                                      </p:tavLst>
                                    </p:anim>
                                    <p:anim calcmode="lin" valueType="num">
                                      <p:cBhvr>
                                        <p:cTn id="84" dur="1000" fill="hold"/>
                                        <p:tgtEl>
                                          <p:spTgt spid="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90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anim calcmode="lin" valueType="num">
                                      <p:cBhvr>
                                        <p:cTn id="88" dur="1000" fill="hold"/>
                                        <p:tgtEl>
                                          <p:spTgt spid="13"/>
                                        </p:tgtEl>
                                        <p:attrNameLst>
                                          <p:attrName>ppt_x</p:attrName>
                                        </p:attrNameLst>
                                      </p:cBhvr>
                                      <p:tavLst>
                                        <p:tav tm="0">
                                          <p:val>
                                            <p:strVal val="#ppt_x"/>
                                          </p:val>
                                        </p:tav>
                                        <p:tav tm="100000">
                                          <p:val>
                                            <p:strVal val="#ppt_x"/>
                                          </p:val>
                                        </p:tav>
                                      </p:tavLst>
                                    </p:anim>
                                    <p:anim calcmode="lin" valueType="num">
                                      <p:cBhvr>
                                        <p:cTn id="8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p:bldP spid="14" grpId="0" animBg="1"/>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目标规划</a:t>
            </a:r>
            <a:endParaRPr lang="zh-CN" altLang="en-US" sz="2000" spc="300" dirty="0">
              <a:latin typeface="方正兰亭细黑_GBK" pitchFamily="2" charset="-122"/>
              <a:ea typeface="方正兰亭细黑_GBK" pitchFamily="2" charset="-122"/>
            </a:endParaRPr>
          </a:p>
        </p:txBody>
      </p:sp>
      <p:sp>
        <p:nvSpPr>
          <p:cNvPr id="3" name="TextBox 115"/>
          <p:cNvSpPr txBox="1"/>
          <p:nvPr/>
        </p:nvSpPr>
        <p:spPr>
          <a:xfrm>
            <a:off x="4828355" y="2694582"/>
            <a:ext cx="1755609" cy="338554"/>
          </a:xfrm>
          <a:prstGeom prst="rect">
            <a:avLst/>
          </a:prstGeom>
          <a:noFill/>
        </p:spPr>
        <p:txBody>
          <a:bodyPr wrap="none" rtlCol="0">
            <a:spAutoFit/>
          </a:bodyPr>
          <a:lstStyle/>
          <a:p>
            <a:r>
              <a:rPr lang="en-US" altLang="zh-CN" sz="1600" dirty="0" smtClean="0">
                <a:solidFill>
                  <a:srgbClr val="8F20BC"/>
                </a:solidFill>
                <a:latin typeface="Meiryo UI" panose="020B0604030504040204" pitchFamily="34" charset="-128"/>
                <a:ea typeface="Meiryo UI" panose="020B0604030504040204" pitchFamily="34" charset="-128"/>
              </a:rPr>
              <a:t>PROGRAMMING</a:t>
            </a:r>
            <a:endParaRPr lang="zh-CN" altLang="en-US" sz="1600" dirty="0">
              <a:solidFill>
                <a:srgbClr val="8F20BC"/>
              </a:solidFill>
              <a:latin typeface="Meiryo UI" panose="020B0604030504040204" pitchFamily="34" charset="-128"/>
              <a:ea typeface="Meiryo UI" panose="020B0604030504040204" pitchFamily="34" charset="-128"/>
            </a:endParaRPr>
          </a:p>
        </p:txBody>
      </p:sp>
      <p:grpSp>
        <p:nvGrpSpPr>
          <p:cNvPr id="4" name="组合 3"/>
          <p:cNvGrpSpPr/>
          <p:nvPr/>
        </p:nvGrpSpPr>
        <p:grpSpPr>
          <a:xfrm>
            <a:off x="2980431" y="1940247"/>
            <a:ext cx="1301106" cy="1301106"/>
            <a:chOff x="2683251" y="1980687"/>
            <a:chExt cx="1301106" cy="1301106"/>
          </a:xfrm>
          <a:solidFill>
            <a:srgbClr val="8F20BC"/>
          </a:solidFill>
          <a:effectLst>
            <a:outerShdw blurRad="254000" dist="254000" dir="8100000" algn="tr" rotWithShape="0">
              <a:prstClr val="black">
                <a:alpha val="50000"/>
              </a:prstClr>
            </a:outerShdw>
          </a:effectLst>
        </p:grpSpPr>
        <p:sp>
          <p:nvSpPr>
            <p:cNvPr id="5" name="椭圆 4"/>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07"/>
            <p:cNvSpPr txBox="1"/>
            <p:nvPr/>
          </p:nvSpPr>
          <p:spPr>
            <a:xfrm>
              <a:off x="3002623" y="2185262"/>
              <a:ext cx="662361" cy="830997"/>
            </a:xfrm>
            <a:prstGeom prst="rect">
              <a:avLst/>
            </a:prstGeom>
            <a:grp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4</a:t>
              </a:r>
              <a:endParaRPr lang="zh-CN" altLang="en-US" sz="4800" dirty="0">
                <a:solidFill>
                  <a:schemeClr val="bg1"/>
                </a:solidFill>
                <a:latin typeface="Watford DB" pitchFamily="2" charset="0"/>
                <a:ea typeface="造字工房劲黑（非商用）常规体" pitchFamily="50" charset="-122"/>
              </a:endParaRPr>
            </a:p>
          </p:txBody>
        </p:sp>
      </p:grpSp>
      <p:cxnSp>
        <p:nvCxnSpPr>
          <p:cNvPr id="7" name="直接连接符 6"/>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92999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目标规划</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1755609"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PROGRAMMING</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72677" y="1316567"/>
            <a:ext cx="2042523" cy="2110317"/>
            <a:chOff x="7030236" y="1755422"/>
            <a:chExt cx="2723364" cy="2813756"/>
          </a:xfrm>
        </p:grpSpPr>
        <p:sp>
          <p:nvSpPr>
            <p:cNvPr id="8" name="椭圆 7"/>
            <p:cNvSpPr/>
            <p:nvPr/>
          </p:nvSpPr>
          <p:spPr>
            <a:xfrm>
              <a:off x="8394156" y="4241434"/>
              <a:ext cx="1162443" cy="327744"/>
            </a:xfrm>
            <a:prstGeom prst="ellipse">
              <a:avLst/>
            </a:prstGeom>
            <a:gradFill flip="none" rotWithShape="1">
              <a:gsLst>
                <a:gs pos="0">
                  <a:schemeClr val="tx1">
                    <a:lumMod val="75000"/>
                    <a:lumOff val="25000"/>
                    <a:alpha val="66000"/>
                  </a:schemeClr>
                </a:gs>
                <a:gs pos="38000">
                  <a:srgbClr val="8D8D8D">
                    <a:alpha val="29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任意多边形 8"/>
            <p:cNvSpPr/>
            <p:nvPr/>
          </p:nvSpPr>
          <p:spPr>
            <a:xfrm>
              <a:off x="7030236"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adFill>
              <a:gsLst>
                <a:gs pos="0">
                  <a:srgbClr val="8B4FA3"/>
                </a:gs>
                <a:gs pos="100000">
                  <a:srgbClr val="663A77"/>
                </a:gs>
              </a:gsLst>
              <a:lin ang="0" scaled="0"/>
            </a:gra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0" name="组合 9"/>
          <p:cNvGrpSpPr/>
          <p:nvPr/>
        </p:nvGrpSpPr>
        <p:grpSpPr>
          <a:xfrm>
            <a:off x="3838980" y="1316567"/>
            <a:ext cx="2042523" cy="2110317"/>
            <a:chOff x="5118640" y="1755422"/>
            <a:chExt cx="2723364" cy="2813756"/>
          </a:xfrm>
        </p:grpSpPr>
        <p:sp>
          <p:nvSpPr>
            <p:cNvPr id="11" name="椭圆 10"/>
            <p:cNvSpPr/>
            <p:nvPr/>
          </p:nvSpPr>
          <p:spPr>
            <a:xfrm>
              <a:off x="6477249" y="4241434"/>
              <a:ext cx="1162443" cy="327744"/>
            </a:xfrm>
            <a:prstGeom prst="ellipse">
              <a:avLst/>
            </a:prstGeom>
            <a:gradFill flip="none" rotWithShape="1">
              <a:gsLst>
                <a:gs pos="0">
                  <a:schemeClr val="tx1">
                    <a:lumMod val="75000"/>
                    <a:lumOff val="25000"/>
                    <a:alpha val="66000"/>
                  </a:schemeClr>
                </a:gs>
                <a:gs pos="38000">
                  <a:srgbClr val="8D8D8D">
                    <a:alpha val="29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任意多边形 11"/>
            <p:cNvSpPr/>
            <p:nvPr/>
          </p:nvSpPr>
          <p:spPr>
            <a:xfrm>
              <a:off x="5118640"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adFill>
              <a:gsLst>
                <a:gs pos="0">
                  <a:srgbClr val="FFC671"/>
                </a:gs>
                <a:gs pos="100000">
                  <a:srgbClr val="FFAC33"/>
                </a:gs>
              </a:gsLst>
              <a:lin ang="0" scaled="0"/>
            </a:gra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3" name="组合 12"/>
          <p:cNvGrpSpPr/>
          <p:nvPr/>
        </p:nvGrpSpPr>
        <p:grpSpPr>
          <a:xfrm>
            <a:off x="2384996" y="1316567"/>
            <a:ext cx="2042523" cy="2110317"/>
            <a:chOff x="3179995" y="1755422"/>
            <a:chExt cx="2723364" cy="2813756"/>
          </a:xfrm>
        </p:grpSpPr>
        <p:sp>
          <p:nvSpPr>
            <p:cNvPr id="14" name="椭圆 13"/>
            <p:cNvSpPr/>
            <p:nvPr/>
          </p:nvSpPr>
          <p:spPr>
            <a:xfrm>
              <a:off x="4543874" y="4241434"/>
              <a:ext cx="1162443" cy="327744"/>
            </a:xfrm>
            <a:prstGeom prst="ellipse">
              <a:avLst/>
            </a:prstGeom>
            <a:gradFill flip="none" rotWithShape="1">
              <a:gsLst>
                <a:gs pos="0">
                  <a:schemeClr val="tx1">
                    <a:lumMod val="75000"/>
                    <a:lumOff val="25000"/>
                    <a:alpha val="66000"/>
                  </a:schemeClr>
                </a:gs>
                <a:gs pos="38000">
                  <a:srgbClr val="8D8D8D">
                    <a:alpha val="29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任意多边形 14"/>
            <p:cNvSpPr/>
            <p:nvPr/>
          </p:nvSpPr>
          <p:spPr>
            <a:xfrm>
              <a:off x="3179995"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adFill>
              <a:gsLst>
                <a:gs pos="0">
                  <a:srgbClr val="EB8585"/>
                </a:gs>
                <a:gs pos="100000">
                  <a:srgbClr val="E24C4C"/>
                </a:gs>
              </a:gsLst>
              <a:lin ang="0" scaled="0"/>
            </a:gra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 name="组合 15"/>
          <p:cNvGrpSpPr/>
          <p:nvPr/>
        </p:nvGrpSpPr>
        <p:grpSpPr>
          <a:xfrm>
            <a:off x="1828800" y="1316567"/>
            <a:ext cx="1150214" cy="2110317"/>
            <a:chOff x="2438400" y="1755422"/>
            <a:chExt cx="1533618" cy="2813756"/>
          </a:xfrm>
        </p:grpSpPr>
        <p:sp>
          <p:nvSpPr>
            <p:cNvPr id="17" name="任意多边形 16"/>
            <p:cNvSpPr/>
            <p:nvPr/>
          </p:nvSpPr>
          <p:spPr>
            <a:xfrm>
              <a:off x="3177503" y="1873482"/>
              <a:ext cx="630324" cy="925361"/>
            </a:xfrm>
            <a:custGeom>
              <a:avLst/>
              <a:gdLst>
                <a:gd name="connsiteX0" fmla="*/ 0 w 758540"/>
                <a:gd name="connsiteY0" fmla="*/ 0 h 1113592"/>
                <a:gd name="connsiteX1" fmla="*/ 461204 w 758540"/>
                <a:gd name="connsiteY1" fmla="*/ 0 h 1113592"/>
                <a:gd name="connsiteX2" fmla="*/ 545256 w 758540"/>
                <a:gd name="connsiteY2" fmla="*/ 69349 h 1113592"/>
                <a:gd name="connsiteX3" fmla="*/ 758540 w 758540"/>
                <a:gd name="connsiteY3" fmla="*/ 584262 h 1113592"/>
                <a:gd name="connsiteX4" fmla="*/ 634176 w 758540"/>
                <a:gd name="connsiteY4" fmla="*/ 991403 h 1113592"/>
                <a:gd name="connsiteX5" fmla="*/ 626910 w 758540"/>
                <a:gd name="connsiteY5" fmla="*/ 1000210 h 1113592"/>
                <a:gd name="connsiteX6" fmla="*/ 626910 w 758540"/>
                <a:gd name="connsiteY6" fmla="*/ 1113592 h 1113592"/>
                <a:gd name="connsiteX7" fmla="*/ 0 w 758540"/>
                <a:gd name="connsiteY7" fmla="*/ 1113592 h 111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8540" h="1113592">
                  <a:moveTo>
                    <a:pt x="0" y="0"/>
                  </a:moveTo>
                  <a:lnTo>
                    <a:pt x="461204" y="0"/>
                  </a:lnTo>
                  <a:lnTo>
                    <a:pt x="545256" y="69349"/>
                  </a:lnTo>
                  <a:cubicBezTo>
                    <a:pt x="677034" y="201127"/>
                    <a:pt x="758540" y="383176"/>
                    <a:pt x="758540" y="584262"/>
                  </a:cubicBezTo>
                  <a:cubicBezTo>
                    <a:pt x="758540" y="735076"/>
                    <a:pt x="712693" y="875183"/>
                    <a:pt x="634176" y="991403"/>
                  </a:cubicBezTo>
                  <a:lnTo>
                    <a:pt x="626910" y="1000210"/>
                  </a:lnTo>
                  <a:lnTo>
                    <a:pt x="626910" y="1113592"/>
                  </a:lnTo>
                  <a:lnTo>
                    <a:pt x="0" y="1113592"/>
                  </a:lnTo>
                  <a:close/>
                </a:path>
              </a:pathLst>
            </a:custGeom>
            <a:gradFill>
              <a:gsLst>
                <a:gs pos="0">
                  <a:srgbClr val="EB8585"/>
                </a:gs>
                <a:gs pos="100000">
                  <a:srgbClr val="E24C4C"/>
                </a:gs>
              </a:gsLst>
              <a:lin ang="0" scaled="0"/>
            </a:gradFill>
            <a:ln>
              <a:noFill/>
            </a:ln>
            <a:effectLst>
              <a:outerShdw blurRad="1143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8" name="组合 17"/>
            <p:cNvGrpSpPr/>
            <p:nvPr/>
          </p:nvGrpSpPr>
          <p:grpSpPr>
            <a:xfrm>
              <a:off x="2438400" y="1755422"/>
              <a:ext cx="1533618" cy="2813756"/>
              <a:chOff x="2438400" y="1755422"/>
              <a:chExt cx="1533618" cy="2813756"/>
            </a:xfrm>
          </p:grpSpPr>
          <p:sp>
            <p:nvSpPr>
              <p:cNvPr id="19" name="椭圆 18"/>
              <p:cNvSpPr/>
              <p:nvPr/>
            </p:nvSpPr>
            <p:spPr>
              <a:xfrm>
                <a:off x="2623987" y="4241434"/>
                <a:ext cx="1162443" cy="327744"/>
              </a:xfrm>
              <a:prstGeom prst="ellipse">
                <a:avLst/>
              </a:prstGeom>
              <a:gradFill flip="none" rotWithShape="1">
                <a:gsLst>
                  <a:gs pos="0">
                    <a:schemeClr val="tx1">
                      <a:lumMod val="75000"/>
                      <a:lumOff val="25000"/>
                      <a:alpha val="66000"/>
                    </a:schemeClr>
                  </a:gs>
                  <a:gs pos="38000">
                    <a:srgbClr val="8D8D8D">
                      <a:alpha val="29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任意多边形 19"/>
              <p:cNvSpPr/>
              <p:nvPr/>
            </p:nvSpPr>
            <p:spPr>
              <a:xfrm>
                <a:off x="2438400" y="1755422"/>
                <a:ext cx="1533618" cy="2644389"/>
              </a:xfrm>
              <a:custGeom>
                <a:avLst/>
                <a:gdLst>
                  <a:gd name="connsiteX0" fmla="*/ 1871315 w 1944830"/>
                  <a:gd name="connsiteY0" fmla="*/ 1644019 h 3353431"/>
                  <a:gd name="connsiteX1" fmla="*/ 1935824 w 1944830"/>
                  <a:gd name="connsiteY1" fmla="*/ 1686778 h 3353431"/>
                  <a:gd name="connsiteX2" fmla="*/ 1937726 w 1944830"/>
                  <a:gd name="connsiteY2" fmla="*/ 1696198 h 3353431"/>
                  <a:gd name="connsiteX3" fmla="*/ 1942433 w 1944830"/>
                  <a:gd name="connsiteY3" fmla="*/ 1705845 h 3353431"/>
                  <a:gd name="connsiteX4" fmla="*/ 1935440 w 1944830"/>
                  <a:gd name="connsiteY4" fmla="*/ 1758971 h 3353431"/>
                  <a:gd name="connsiteX5" fmla="*/ 1034787 w 1944830"/>
                  <a:gd name="connsiteY5" fmla="*/ 3318945 h 3353431"/>
                  <a:gd name="connsiteX6" fmla="*/ 985711 w 1944830"/>
                  <a:gd name="connsiteY6" fmla="*/ 3352992 h 3353431"/>
                  <a:gd name="connsiteX7" fmla="*/ 982199 w 1944830"/>
                  <a:gd name="connsiteY7" fmla="*/ 3353068 h 3353431"/>
                  <a:gd name="connsiteX8" fmla="*/ 981119 w 1944830"/>
                  <a:gd name="connsiteY8" fmla="*/ 3353431 h 3353431"/>
                  <a:gd name="connsiteX9" fmla="*/ 977407 w 1944830"/>
                  <a:gd name="connsiteY9" fmla="*/ 3353173 h 3353431"/>
                  <a:gd name="connsiteX10" fmla="*/ 965502 w 1944830"/>
                  <a:gd name="connsiteY10" fmla="*/ 3353431 h 3353431"/>
                  <a:gd name="connsiteX11" fmla="*/ 961416 w 1944830"/>
                  <a:gd name="connsiteY11" fmla="*/ 3352058 h 3353431"/>
                  <a:gd name="connsiteX12" fmla="*/ 954345 w 1944830"/>
                  <a:gd name="connsiteY12" fmla="*/ 3351565 h 3353431"/>
                  <a:gd name="connsiteX13" fmla="*/ 941921 w 1944830"/>
                  <a:gd name="connsiteY13" fmla="*/ 3345502 h 3353431"/>
                  <a:gd name="connsiteX14" fmla="*/ 939151 w 1944830"/>
                  <a:gd name="connsiteY14" fmla="*/ 3344570 h 3353431"/>
                  <a:gd name="connsiteX15" fmla="*/ 938085 w 1944830"/>
                  <a:gd name="connsiteY15" fmla="*/ 3343630 h 3353431"/>
                  <a:gd name="connsiteX16" fmla="*/ 930224 w 1944830"/>
                  <a:gd name="connsiteY16" fmla="*/ 3339794 h 3353431"/>
                  <a:gd name="connsiteX17" fmla="*/ 911834 w 1944830"/>
                  <a:gd name="connsiteY17" fmla="*/ 3318945 h 3353431"/>
                  <a:gd name="connsiteX18" fmla="*/ 11181 w 1944830"/>
                  <a:gd name="connsiteY18" fmla="*/ 1758971 h 3353431"/>
                  <a:gd name="connsiteX19" fmla="*/ 2320 w 1944830"/>
                  <a:gd name="connsiteY19" fmla="*/ 1732620 h 3353431"/>
                  <a:gd name="connsiteX20" fmla="*/ 2688 w 1944830"/>
                  <a:gd name="connsiteY20" fmla="*/ 1727344 h 3353431"/>
                  <a:gd name="connsiteX21" fmla="*/ 0 w 1944830"/>
                  <a:gd name="connsiteY21" fmla="*/ 1714030 h 3353431"/>
                  <a:gd name="connsiteX22" fmla="*/ 5502 w 1944830"/>
                  <a:gd name="connsiteY22" fmla="*/ 1686779 h 3353431"/>
                  <a:gd name="connsiteX23" fmla="*/ 70010 w 1944830"/>
                  <a:gd name="connsiteY23" fmla="*/ 1644020 h 3353431"/>
                  <a:gd name="connsiteX24" fmla="*/ 972415 w 1944830"/>
                  <a:gd name="connsiteY24" fmla="*/ 0 h 3353431"/>
                  <a:gd name="connsiteX25" fmla="*/ 1739773 w 1944830"/>
                  <a:gd name="connsiteY25" fmla="*/ 767358 h 3353431"/>
                  <a:gd name="connsiteX26" fmla="*/ 1608721 w 1944830"/>
                  <a:gd name="connsiteY26" fmla="*/ 1196395 h 3353431"/>
                  <a:gd name="connsiteX27" fmla="*/ 1601064 w 1944830"/>
                  <a:gd name="connsiteY27" fmla="*/ 1205675 h 3353431"/>
                  <a:gd name="connsiteX28" fmla="*/ 1601064 w 1944830"/>
                  <a:gd name="connsiteY28" fmla="*/ 1527603 h 3353431"/>
                  <a:gd name="connsiteX29" fmla="*/ 1717480 w 1944830"/>
                  <a:gd name="connsiteY29" fmla="*/ 1644019 h 3353431"/>
                  <a:gd name="connsiteX30" fmla="*/ 227350 w 1944830"/>
                  <a:gd name="connsiteY30" fmla="*/ 1644019 h 3353431"/>
                  <a:gd name="connsiteX31" fmla="*/ 343766 w 1944830"/>
                  <a:gd name="connsiteY31" fmla="*/ 1527603 h 3353431"/>
                  <a:gd name="connsiteX32" fmla="*/ 343766 w 1944830"/>
                  <a:gd name="connsiteY32" fmla="*/ 1205675 h 3353431"/>
                  <a:gd name="connsiteX33" fmla="*/ 336110 w 1944830"/>
                  <a:gd name="connsiteY33" fmla="*/ 1196395 h 3353431"/>
                  <a:gd name="connsiteX34" fmla="*/ 205057 w 1944830"/>
                  <a:gd name="connsiteY34" fmla="*/ 767358 h 3353431"/>
                  <a:gd name="connsiteX35" fmla="*/ 972415 w 1944830"/>
                  <a:gd name="connsiteY35"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44830" h="3353431">
                    <a:moveTo>
                      <a:pt x="1871315" y="1644019"/>
                    </a:moveTo>
                    <a:cubicBezTo>
                      <a:pt x="1900314" y="1644019"/>
                      <a:pt x="1925196" y="1661650"/>
                      <a:pt x="1935824" y="1686778"/>
                    </a:cubicBezTo>
                    <a:lnTo>
                      <a:pt x="1937726" y="1696198"/>
                    </a:lnTo>
                    <a:lnTo>
                      <a:pt x="1942433" y="1705845"/>
                    </a:lnTo>
                    <a:cubicBezTo>
                      <a:pt x="1947071" y="1723152"/>
                      <a:pt x="1945106" y="1742228"/>
                      <a:pt x="1935440" y="1758971"/>
                    </a:cubicBezTo>
                    <a:lnTo>
                      <a:pt x="1034787" y="3318945"/>
                    </a:lnTo>
                    <a:cubicBezTo>
                      <a:pt x="1023912" y="3337781"/>
                      <a:pt x="1005607" y="3349651"/>
                      <a:pt x="985711" y="3352992"/>
                    </a:cubicBezTo>
                    <a:lnTo>
                      <a:pt x="982199" y="3353068"/>
                    </a:lnTo>
                    <a:lnTo>
                      <a:pt x="981119" y="3353431"/>
                    </a:lnTo>
                    <a:lnTo>
                      <a:pt x="977407" y="3353173"/>
                    </a:lnTo>
                    <a:lnTo>
                      <a:pt x="965502" y="3353431"/>
                    </a:lnTo>
                    <a:lnTo>
                      <a:pt x="961416" y="3352058"/>
                    </a:lnTo>
                    <a:lnTo>
                      <a:pt x="954345" y="3351565"/>
                    </a:lnTo>
                    <a:lnTo>
                      <a:pt x="941921" y="3345502"/>
                    </a:lnTo>
                    <a:lnTo>
                      <a:pt x="939151" y="3344570"/>
                    </a:lnTo>
                    <a:lnTo>
                      <a:pt x="938085" y="3343630"/>
                    </a:lnTo>
                    <a:lnTo>
                      <a:pt x="930224" y="3339794"/>
                    </a:lnTo>
                    <a:cubicBezTo>
                      <a:pt x="922968" y="3334312"/>
                      <a:pt x="916667" y="3327316"/>
                      <a:pt x="911834" y="3318945"/>
                    </a:cubicBezTo>
                    <a:lnTo>
                      <a:pt x="11181" y="1758971"/>
                    </a:lnTo>
                    <a:cubicBezTo>
                      <a:pt x="6348" y="1750599"/>
                      <a:pt x="3440" y="1741645"/>
                      <a:pt x="2320" y="1732620"/>
                    </a:cubicBezTo>
                    <a:lnTo>
                      <a:pt x="2688" y="1727344"/>
                    </a:lnTo>
                    <a:lnTo>
                      <a:pt x="0" y="1714030"/>
                    </a:lnTo>
                    <a:lnTo>
                      <a:pt x="5502" y="1686779"/>
                    </a:lnTo>
                    <a:cubicBezTo>
                      <a:pt x="16130" y="1661651"/>
                      <a:pt x="41011" y="1644020"/>
                      <a:pt x="70010" y="1644020"/>
                    </a:cubicBezTo>
                    <a:close/>
                    <a:moveTo>
                      <a:pt x="972415" y="0"/>
                    </a:moveTo>
                    <a:cubicBezTo>
                      <a:pt x="1396215" y="0"/>
                      <a:pt x="1739773" y="343558"/>
                      <a:pt x="1739773" y="767358"/>
                    </a:cubicBezTo>
                    <a:cubicBezTo>
                      <a:pt x="1739773" y="926283"/>
                      <a:pt x="1691460" y="1073924"/>
                      <a:pt x="1608721" y="1196395"/>
                    </a:cubicBezTo>
                    <a:lnTo>
                      <a:pt x="1601064" y="1205675"/>
                    </a:lnTo>
                    <a:lnTo>
                      <a:pt x="1601064" y="1527603"/>
                    </a:lnTo>
                    <a:cubicBezTo>
                      <a:pt x="1601064" y="1591898"/>
                      <a:pt x="1653185" y="1644019"/>
                      <a:pt x="1717480" y="1644019"/>
                    </a:cubicBezTo>
                    <a:lnTo>
                      <a:pt x="227350" y="1644019"/>
                    </a:lnTo>
                    <a:cubicBezTo>
                      <a:pt x="291645" y="1644019"/>
                      <a:pt x="343766" y="1591898"/>
                      <a:pt x="343766" y="1527603"/>
                    </a:cubicBezTo>
                    <a:lnTo>
                      <a:pt x="343766" y="1205675"/>
                    </a:lnTo>
                    <a:lnTo>
                      <a:pt x="336110" y="1196395"/>
                    </a:lnTo>
                    <a:cubicBezTo>
                      <a:pt x="253370" y="1073924"/>
                      <a:pt x="205057" y="926283"/>
                      <a:pt x="205057" y="767358"/>
                    </a:cubicBezTo>
                    <a:cubicBezTo>
                      <a:pt x="205057" y="343558"/>
                      <a:pt x="548615" y="0"/>
                      <a:pt x="972415" y="0"/>
                    </a:cubicBezTo>
                    <a:close/>
                  </a:path>
                </a:pathLst>
              </a:custGeom>
              <a:gradFill flip="none" rotWithShape="1">
                <a:gsLst>
                  <a:gs pos="0">
                    <a:srgbClr val="01BBCF"/>
                  </a:gs>
                  <a:gs pos="100000">
                    <a:srgbClr val="018B99"/>
                  </a:gs>
                </a:gsLst>
                <a:lin ang="0" scaled="0"/>
                <a:tileRect/>
              </a:gradFill>
              <a:ln>
                <a:noFill/>
              </a:ln>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21" name="组合 20"/>
          <p:cNvGrpSpPr/>
          <p:nvPr/>
        </p:nvGrpSpPr>
        <p:grpSpPr>
          <a:xfrm>
            <a:off x="1813336" y="3528570"/>
            <a:ext cx="1173928" cy="652617"/>
            <a:chOff x="7109327" y="3179834"/>
            <a:chExt cx="1565237" cy="870156"/>
          </a:xfrm>
        </p:grpSpPr>
        <p:sp>
          <p:nvSpPr>
            <p:cNvPr id="22" name="文本框 21"/>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tx1">
                      <a:lumMod val="65000"/>
                      <a:lumOff val="35000"/>
                    </a:schemeClr>
                  </a:solidFill>
                  <a:latin typeface="时尚中黑简体" panose="01010104010101010101" pitchFamily="2" charset="-122"/>
                  <a:ea typeface="时尚中黑简体" panose="01010104010101010101" pitchFamily="2" charset="-122"/>
                </a:rPr>
                <a:t>在此添加标题</a:t>
              </a:r>
            </a:p>
          </p:txBody>
        </p:sp>
        <p:sp>
          <p:nvSpPr>
            <p:cNvPr id="23" name="文本框 22"/>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4" name="组合 23"/>
          <p:cNvGrpSpPr/>
          <p:nvPr/>
        </p:nvGrpSpPr>
        <p:grpSpPr>
          <a:xfrm>
            <a:off x="3264312" y="3528570"/>
            <a:ext cx="1173928" cy="652617"/>
            <a:chOff x="7109327" y="3179834"/>
            <a:chExt cx="1565237" cy="870156"/>
          </a:xfrm>
        </p:grpSpPr>
        <p:sp>
          <p:nvSpPr>
            <p:cNvPr id="25" name="文本框 24"/>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tx1">
                      <a:lumMod val="65000"/>
                      <a:lumOff val="35000"/>
                    </a:schemeClr>
                  </a:solidFill>
                  <a:latin typeface="时尚中黑简体" panose="01010104010101010101" pitchFamily="2" charset="-122"/>
                  <a:ea typeface="时尚中黑简体" panose="01010104010101010101" pitchFamily="2" charset="-122"/>
                </a:rPr>
                <a:t>在此添加标题</a:t>
              </a:r>
            </a:p>
          </p:txBody>
        </p:sp>
        <p:sp>
          <p:nvSpPr>
            <p:cNvPr id="26" name="文本框 25"/>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 name="组合 26"/>
          <p:cNvGrpSpPr/>
          <p:nvPr/>
        </p:nvGrpSpPr>
        <p:grpSpPr>
          <a:xfrm>
            <a:off x="4715286" y="3528570"/>
            <a:ext cx="1173928" cy="652617"/>
            <a:chOff x="7109327" y="3179834"/>
            <a:chExt cx="1565237" cy="870156"/>
          </a:xfrm>
        </p:grpSpPr>
        <p:sp>
          <p:nvSpPr>
            <p:cNvPr id="28" name="文本框 27"/>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tx1">
                      <a:lumMod val="65000"/>
                      <a:lumOff val="35000"/>
                    </a:schemeClr>
                  </a:solidFill>
                  <a:latin typeface="时尚中黑简体" panose="01010104010101010101" pitchFamily="2" charset="-122"/>
                  <a:ea typeface="时尚中黑简体" panose="01010104010101010101" pitchFamily="2" charset="-122"/>
                </a:rPr>
                <a:t>在此添加标题</a:t>
              </a:r>
            </a:p>
          </p:txBody>
        </p:sp>
        <p:sp>
          <p:nvSpPr>
            <p:cNvPr id="29" name="文本框 28"/>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0" name="组合 29"/>
          <p:cNvGrpSpPr/>
          <p:nvPr/>
        </p:nvGrpSpPr>
        <p:grpSpPr>
          <a:xfrm>
            <a:off x="6166261" y="3528570"/>
            <a:ext cx="1173928" cy="652617"/>
            <a:chOff x="7109327" y="3179834"/>
            <a:chExt cx="1565237" cy="870156"/>
          </a:xfrm>
        </p:grpSpPr>
        <p:sp>
          <p:nvSpPr>
            <p:cNvPr id="31" name="文本框 30"/>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tx1">
                      <a:lumMod val="65000"/>
                      <a:lumOff val="35000"/>
                    </a:schemeClr>
                  </a:solidFill>
                  <a:latin typeface="时尚中黑简体" panose="01010104010101010101" pitchFamily="2" charset="-122"/>
                  <a:ea typeface="时尚中黑简体" panose="01010104010101010101" pitchFamily="2" charset="-122"/>
                </a:rPr>
                <a:t>在此添加标题</a:t>
              </a:r>
            </a:p>
          </p:txBody>
        </p:sp>
        <p:sp>
          <p:nvSpPr>
            <p:cNvPr id="32" name="文本框 31"/>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3" name="Group 52"/>
          <p:cNvGrpSpPr>
            <a:grpSpLocks noChangeAspect="1"/>
          </p:cNvGrpSpPr>
          <p:nvPr/>
        </p:nvGrpSpPr>
        <p:grpSpPr bwMode="auto">
          <a:xfrm>
            <a:off x="5136013" y="2464014"/>
            <a:ext cx="313425" cy="310724"/>
            <a:chOff x="3783" y="2102"/>
            <a:chExt cx="116" cy="115"/>
          </a:xfrm>
          <a:solidFill>
            <a:schemeClr val="bg1"/>
          </a:solidFill>
          <a:effectLst/>
        </p:grpSpPr>
        <p:sp>
          <p:nvSpPr>
            <p:cNvPr id="3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3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36"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37"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38"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39"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0"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41" name="Group 41"/>
          <p:cNvGrpSpPr>
            <a:grpSpLocks noChangeAspect="1"/>
          </p:cNvGrpSpPr>
          <p:nvPr/>
        </p:nvGrpSpPr>
        <p:grpSpPr bwMode="auto">
          <a:xfrm>
            <a:off x="2266458" y="2446898"/>
            <a:ext cx="286736" cy="344952"/>
            <a:chOff x="3783" y="2089"/>
            <a:chExt cx="116" cy="142"/>
          </a:xfrm>
          <a:solidFill>
            <a:schemeClr val="bg1"/>
          </a:solidFill>
          <a:effectLst/>
        </p:grpSpPr>
        <p:sp>
          <p:nvSpPr>
            <p:cNvPr id="42"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3"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4"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5"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6"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7"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8"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49"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50" name="Group 62"/>
          <p:cNvGrpSpPr>
            <a:grpSpLocks noChangeAspect="1"/>
          </p:cNvGrpSpPr>
          <p:nvPr/>
        </p:nvGrpSpPr>
        <p:grpSpPr bwMode="auto">
          <a:xfrm>
            <a:off x="3697986" y="2496981"/>
            <a:ext cx="306580" cy="244789"/>
            <a:chOff x="3775" y="2110"/>
            <a:chExt cx="129" cy="103"/>
          </a:xfrm>
          <a:solidFill>
            <a:schemeClr val="bg1"/>
          </a:solidFill>
          <a:effectLst/>
        </p:grpSpPr>
        <p:sp>
          <p:nvSpPr>
            <p:cNvPr id="5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54" name="组合 53"/>
          <p:cNvGrpSpPr/>
          <p:nvPr/>
        </p:nvGrpSpPr>
        <p:grpSpPr>
          <a:xfrm>
            <a:off x="6577180" y="2468109"/>
            <a:ext cx="313991" cy="302532"/>
            <a:chOff x="6105730" y="1273212"/>
            <a:chExt cx="506571" cy="488084"/>
          </a:xfrm>
          <a:solidFill>
            <a:schemeClr val="bg1"/>
          </a:solidFill>
        </p:grpSpPr>
        <p:sp>
          <p:nvSpPr>
            <p:cNvPr id="55" name="Freeform 69"/>
            <p:cNvSpPr>
              <a:spLocks/>
            </p:cNvSpPr>
            <p:nvPr/>
          </p:nvSpPr>
          <p:spPr bwMode="auto">
            <a:xfrm>
              <a:off x="6105730" y="1624485"/>
              <a:ext cx="506571" cy="136811"/>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6" name="Freeform 70"/>
            <p:cNvSpPr>
              <a:spLocks/>
            </p:cNvSpPr>
            <p:nvPr/>
          </p:nvSpPr>
          <p:spPr bwMode="auto">
            <a:xfrm>
              <a:off x="6290610" y="1358257"/>
              <a:ext cx="136811" cy="255135"/>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7" name="Freeform 71"/>
            <p:cNvSpPr>
              <a:spLocks/>
            </p:cNvSpPr>
            <p:nvPr/>
          </p:nvSpPr>
          <p:spPr bwMode="auto">
            <a:xfrm>
              <a:off x="6327586" y="1273212"/>
              <a:ext cx="62859" cy="73952"/>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8" name="Freeform 72"/>
            <p:cNvSpPr>
              <a:spLocks/>
            </p:cNvSpPr>
            <p:nvPr/>
          </p:nvSpPr>
          <p:spPr bwMode="auto">
            <a:xfrm>
              <a:off x="6464397"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59" name="Freeform 73"/>
            <p:cNvSpPr>
              <a:spLocks/>
            </p:cNvSpPr>
            <p:nvPr/>
          </p:nvSpPr>
          <p:spPr bwMode="auto">
            <a:xfrm>
              <a:off x="6493978" y="1347164"/>
              <a:ext cx="62859" cy="66557"/>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0" name="Freeform 74"/>
            <p:cNvSpPr>
              <a:spLocks/>
            </p:cNvSpPr>
            <p:nvPr/>
          </p:nvSpPr>
          <p:spPr bwMode="auto">
            <a:xfrm>
              <a:off x="6135311"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1" name="Freeform 75"/>
            <p:cNvSpPr>
              <a:spLocks/>
            </p:cNvSpPr>
            <p:nvPr/>
          </p:nvSpPr>
          <p:spPr bwMode="auto">
            <a:xfrm>
              <a:off x="6161194" y="1347164"/>
              <a:ext cx="66557" cy="66557"/>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62" name="组合 61"/>
          <p:cNvGrpSpPr/>
          <p:nvPr/>
        </p:nvGrpSpPr>
        <p:grpSpPr>
          <a:xfrm>
            <a:off x="1992608" y="1416985"/>
            <a:ext cx="805543" cy="721847"/>
            <a:chOff x="2656810" y="1889313"/>
            <a:chExt cx="1074057" cy="962462"/>
          </a:xfrm>
        </p:grpSpPr>
        <p:sp>
          <p:nvSpPr>
            <p:cNvPr id="63" name="椭圆 62"/>
            <p:cNvSpPr/>
            <p:nvPr/>
          </p:nvSpPr>
          <p:spPr>
            <a:xfrm>
              <a:off x="2712608"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4" name="组合 63"/>
            <p:cNvGrpSpPr/>
            <p:nvPr/>
          </p:nvGrpSpPr>
          <p:grpSpPr>
            <a:xfrm>
              <a:off x="2656810" y="1997712"/>
              <a:ext cx="1074057" cy="755314"/>
              <a:chOff x="2974704" y="3381673"/>
              <a:chExt cx="1074057" cy="755314"/>
            </a:xfrm>
          </p:grpSpPr>
          <p:sp>
            <p:nvSpPr>
              <p:cNvPr id="65" name="文本框 64"/>
              <p:cNvSpPr txBox="1"/>
              <p:nvPr/>
            </p:nvSpPr>
            <p:spPr>
              <a:xfrm>
                <a:off x="3101868" y="3381673"/>
                <a:ext cx="807916" cy="615553"/>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01</a:t>
                </a:r>
                <a:endParaRPr lang="zh-CN" altLang="en-US" sz="2400" dirty="0">
                  <a:solidFill>
                    <a:srgbClr val="01ACBE"/>
                  </a:solidFill>
                  <a:latin typeface="Impact" panose="020B0806030902050204" pitchFamily="34" charset="0"/>
                </a:endParaRPr>
              </a:p>
            </p:txBody>
          </p:sp>
          <p:sp>
            <p:nvSpPr>
              <p:cNvPr id="66" name="文本框 65"/>
              <p:cNvSpPr txBox="1"/>
              <p:nvPr/>
            </p:nvSpPr>
            <p:spPr>
              <a:xfrm>
                <a:off x="2974704" y="3767655"/>
                <a:ext cx="1074057"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ITEM</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7" name="组合 66"/>
          <p:cNvGrpSpPr/>
          <p:nvPr/>
        </p:nvGrpSpPr>
        <p:grpSpPr>
          <a:xfrm>
            <a:off x="3468345" y="1416985"/>
            <a:ext cx="805543" cy="721847"/>
            <a:chOff x="4624460" y="1889313"/>
            <a:chExt cx="1074057" cy="962462"/>
          </a:xfrm>
        </p:grpSpPr>
        <p:sp>
          <p:nvSpPr>
            <p:cNvPr id="68" name="椭圆 67"/>
            <p:cNvSpPr/>
            <p:nvPr/>
          </p:nvSpPr>
          <p:spPr>
            <a:xfrm>
              <a:off x="4643864"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9" name="组合 68"/>
            <p:cNvGrpSpPr/>
            <p:nvPr/>
          </p:nvGrpSpPr>
          <p:grpSpPr>
            <a:xfrm>
              <a:off x="4624460" y="1997712"/>
              <a:ext cx="1074057" cy="755314"/>
              <a:chOff x="2974704" y="3381673"/>
              <a:chExt cx="1074057" cy="755314"/>
            </a:xfrm>
          </p:grpSpPr>
          <p:sp>
            <p:nvSpPr>
              <p:cNvPr id="70" name="文本框 69"/>
              <p:cNvSpPr txBox="1"/>
              <p:nvPr/>
            </p:nvSpPr>
            <p:spPr>
              <a:xfrm>
                <a:off x="3101868" y="3381673"/>
                <a:ext cx="807916" cy="615553"/>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02</a:t>
                </a:r>
                <a:endParaRPr lang="zh-CN" altLang="en-US" sz="2400" dirty="0">
                  <a:solidFill>
                    <a:srgbClr val="E87071"/>
                  </a:solidFill>
                  <a:latin typeface="Impact" panose="020B0806030902050204" pitchFamily="34" charset="0"/>
                </a:endParaRPr>
              </a:p>
            </p:txBody>
          </p:sp>
          <p:sp>
            <p:nvSpPr>
              <p:cNvPr id="71" name="文本框 70"/>
              <p:cNvSpPr txBox="1"/>
              <p:nvPr/>
            </p:nvSpPr>
            <p:spPr>
              <a:xfrm>
                <a:off x="2974704" y="3767655"/>
                <a:ext cx="1074057"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ITEM</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72" name="组合 71"/>
          <p:cNvGrpSpPr/>
          <p:nvPr/>
        </p:nvGrpSpPr>
        <p:grpSpPr>
          <a:xfrm>
            <a:off x="4903728" y="1416985"/>
            <a:ext cx="805543" cy="721847"/>
            <a:chOff x="6538303" y="1889313"/>
            <a:chExt cx="1074057" cy="962462"/>
          </a:xfrm>
        </p:grpSpPr>
        <p:sp>
          <p:nvSpPr>
            <p:cNvPr id="73" name="椭圆 72"/>
            <p:cNvSpPr/>
            <p:nvPr/>
          </p:nvSpPr>
          <p:spPr>
            <a:xfrm>
              <a:off x="6575120"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4" name="组合 73"/>
            <p:cNvGrpSpPr/>
            <p:nvPr/>
          </p:nvGrpSpPr>
          <p:grpSpPr>
            <a:xfrm>
              <a:off x="6538303" y="1997712"/>
              <a:ext cx="1074057" cy="755314"/>
              <a:chOff x="2974704" y="3381673"/>
              <a:chExt cx="1074057" cy="755314"/>
            </a:xfrm>
          </p:grpSpPr>
          <p:sp>
            <p:nvSpPr>
              <p:cNvPr id="75" name="文本框 74"/>
              <p:cNvSpPr txBox="1"/>
              <p:nvPr/>
            </p:nvSpPr>
            <p:spPr>
              <a:xfrm>
                <a:off x="3101868" y="3381673"/>
                <a:ext cx="807916" cy="615553"/>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03</a:t>
                </a:r>
                <a:endParaRPr lang="zh-CN" altLang="en-US" sz="2400" dirty="0">
                  <a:solidFill>
                    <a:srgbClr val="FFB850"/>
                  </a:solidFill>
                  <a:latin typeface="Impact" panose="020B0806030902050204" pitchFamily="34" charset="0"/>
                </a:endParaRPr>
              </a:p>
            </p:txBody>
          </p:sp>
          <p:sp>
            <p:nvSpPr>
              <p:cNvPr id="76" name="文本框 75"/>
              <p:cNvSpPr txBox="1"/>
              <p:nvPr/>
            </p:nvSpPr>
            <p:spPr>
              <a:xfrm>
                <a:off x="2974704" y="3767655"/>
                <a:ext cx="1074057"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ITEM</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77" name="组合 76"/>
          <p:cNvGrpSpPr/>
          <p:nvPr/>
        </p:nvGrpSpPr>
        <p:grpSpPr>
          <a:xfrm>
            <a:off x="6350453" y="1416985"/>
            <a:ext cx="805543" cy="721847"/>
            <a:chOff x="8467270" y="1889313"/>
            <a:chExt cx="1074057" cy="962462"/>
          </a:xfrm>
        </p:grpSpPr>
        <p:sp>
          <p:nvSpPr>
            <p:cNvPr id="78" name="椭圆 77"/>
            <p:cNvSpPr/>
            <p:nvPr/>
          </p:nvSpPr>
          <p:spPr>
            <a:xfrm>
              <a:off x="8506376"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9" name="组合 78"/>
            <p:cNvGrpSpPr/>
            <p:nvPr/>
          </p:nvGrpSpPr>
          <p:grpSpPr>
            <a:xfrm>
              <a:off x="8467270" y="1997712"/>
              <a:ext cx="1074057" cy="755314"/>
              <a:chOff x="2974704" y="3381673"/>
              <a:chExt cx="1074057" cy="755314"/>
            </a:xfrm>
          </p:grpSpPr>
          <p:sp>
            <p:nvSpPr>
              <p:cNvPr id="80" name="文本框 79"/>
              <p:cNvSpPr txBox="1"/>
              <p:nvPr/>
            </p:nvSpPr>
            <p:spPr>
              <a:xfrm>
                <a:off x="3101868" y="3381673"/>
                <a:ext cx="807916" cy="615553"/>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04</a:t>
                </a:r>
                <a:endParaRPr lang="zh-CN" altLang="en-US" sz="2400" dirty="0">
                  <a:solidFill>
                    <a:srgbClr val="663A77"/>
                  </a:solidFill>
                  <a:latin typeface="Impact" panose="020B0806030902050204" pitchFamily="34" charset="0"/>
                </a:endParaRPr>
              </a:p>
            </p:txBody>
          </p:sp>
          <p:sp>
            <p:nvSpPr>
              <p:cNvPr id="81" name="文本框 80"/>
              <p:cNvSpPr txBox="1"/>
              <p:nvPr/>
            </p:nvSpPr>
            <p:spPr>
              <a:xfrm>
                <a:off x="2974704" y="3767655"/>
                <a:ext cx="1074057"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ITEM</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542392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42"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5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75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2850"/>
                            </p:stCondLst>
                            <p:childTnLst>
                              <p:par>
                                <p:cTn id="47" presetID="53" presetClass="entr" presetSubtype="16"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 fill="hold"/>
                                        <p:tgtEl>
                                          <p:spTgt spid="62"/>
                                        </p:tgtEl>
                                        <p:attrNameLst>
                                          <p:attrName>ppt_w</p:attrName>
                                        </p:attrNameLst>
                                      </p:cBhvr>
                                      <p:tavLst>
                                        <p:tav tm="0">
                                          <p:val>
                                            <p:fltVal val="0"/>
                                          </p:val>
                                        </p:tav>
                                        <p:tav tm="100000">
                                          <p:val>
                                            <p:strVal val="#ppt_w"/>
                                          </p:val>
                                        </p:tav>
                                      </p:tavLst>
                                    </p:anim>
                                    <p:anim calcmode="lin" valueType="num">
                                      <p:cBhvr>
                                        <p:cTn id="50" dur="100" fill="hold"/>
                                        <p:tgtEl>
                                          <p:spTgt spid="62"/>
                                        </p:tgtEl>
                                        <p:attrNameLst>
                                          <p:attrName>ppt_h</p:attrName>
                                        </p:attrNameLst>
                                      </p:cBhvr>
                                      <p:tavLst>
                                        <p:tav tm="0">
                                          <p:val>
                                            <p:fltVal val="0"/>
                                          </p:val>
                                        </p:tav>
                                        <p:tav tm="100000">
                                          <p:val>
                                            <p:strVal val="#ppt_h"/>
                                          </p:val>
                                        </p:tav>
                                      </p:tavLst>
                                    </p:anim>
                                    <p:animEffect transition="in" filter="fade">
                                      <p:cBhvr>
                                        <p:cTn id="51" dur="100"/>
                                        <p:tgtEl>
                                          <p:spTgt spid="62"/>
                                        </p:tgtEl>
                                      </p:cBhvr>
                                    </p:animEffect>
                                  </p:childTnLst>
                                </p:cTn>
                              </p:par>
                              <p:par>
                                <p:cTn id="52" presetID="6" presetClass="emph" presetSubtype="0" fill="hold" nodeType="withEffect">
                                  <p:stCondLst>
                                    <p:cond delay="100"/>
                                  </p:stCondLst>
                                  <p:childTnLst>
                                    <p:animScale>
                                      <p:cBhvr>
                                        <p:cTn id="53" dur="100" fill="hold"/>
                                        <p:tgtEl>
                                          <p:spTgt spid="62"/>
                                        </p:tgtEl>
                                      </p:cBhvr>
                                      <p:by x="110000" y="110000"/>
                                    </p:animScale>
                                  </p:childTnLst>
                                </p:cTn>
                              </p:par>
                              <p:par>
                                <p:cTn id="54" presetID="6" presetClass="emph" presetSubtype="0" fill="hold" nodeType="withEffect">
                                  <p:stCondLst>
                                    <p:cond delay="200"/>
                                  </p:stCondLst>
                                  <p:childTnLst>
                                    <p:animScale>
                                      <p:cBhvr>
                                        <p:cTn id="55" dur="200" fill="hold"/>
                                        <p:tgtEl>
                                          <p:spTgt spid="62"/>
                                        </p:tgtEl>
                                      </p:cBhvr>
                                      <p:by x="90000" y="90000"/>
                                    </p:animScale>
                                  </p:childTnLst>
                                </p:cTn>
                              </p:par>
                              <p:par>
                                <p:cTn id="56" presetID="6" presetClass="emph" presetSubtype="0" fill="hold" nodeType="withEffect">
                                  <p:stCondLst>
                                    <p:cond delay="400"/>
                                  </p:stCondLst>
                                  <p:childTnLst>
                                    <p:animScale>
                                      <p:cBhvr>
                                        <p:cTn id="57" dur="100" fill="hold"/>
                                        <p:tgtEl>
                                          <p:spTgt spid="62"/>
                                        </p:tgtEl>
                                      </p:cBhvr>
                                      <p:by x="105000" y="105000"/>
                                    </p:animScale>
                                  </p:childTnLst>
                                </p:cTn>
                              </p:par>
                              <p:par>
                                <p:cTn id="58" presetID="6" presetClass="emph" presetSubtype="0" fill="hold" nodeType="withEffect">
                                  <p:stCondLst>
                                    <p:cond delay="500"/>
                                  </p:stCondLst>
                                  <p:childTnLst>
                                    <p:animScale>
                                      <p:cBhvr>
                                        <p:cTn id="59" dur="200" fill="hold"/>
                                        <p:tgtEl>
                                          <p:spTgt spid="62"/>
                                        </p:tgtEl>
                                      </p:cBhvr>
                                      <p:by x="95000" y="95000"/>
                                    </p:animScale>
                                  </p:childTnLst>
                                </p:cTn>
                              </p:par>
                            </p:childTnLst>
                          </p:cTn>
                        </p:par>
                        <p:par>
                          <p:cTn id="60" fill="hold">
                            <p:stCondLst>
                              <p:cond delay="3550"/>
                            </p:stCondLst>
                            <p:childTnLst>
                              <p:par>
                                <p:cTn id="61" presetID="53" presetClass="entr" presetSubtype="16" fill="hold"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p:cTn id="63" dur="100" fill="hold"/>
                                        <p:tgtEl>
                                          <p:spTgt spid="67"/>
                                        </p:tgtEl>
                                        <p:attrNameLst>
                                          <p:attrName>ppt_w</p:attrName>
                                        </p:attrNameLst>
                                      </p:cBhvr>
                                      <p:tavLst>
                                        <p:tav tm="0">
                                          <p:val>
                                            <p:fltVal val="0"/>
                                          </p:val>
                                        </p:tav>
                                        <p:tav tm="100000">
                                          <p:val>
                                            <p:strVal val="#ppt_w"/>
                                          </p:val>
                                        </p:tav>
                                      </p:tavLst>
                                    </p:anim>
                                    <p:anim calcmode="lin" valueType="num">
                                      <p:cBhvr>
                                        <p:cTn id="64" dur="100" fill="hold"/>
                                        <p:tgtEl>
                                          <p:spTgt spid="67"/>
                                        </p:tgtEl>
                                        <p:attrNameLst>
                                          <p:attrName>ppt_h</p:attrName>
                                        </p:attrNameLst>
                                      </p:cBhvr>
                                      <p:tavLst>
                                        <p:tav tm="0">
                                          <p:val>
                                            <p:fltVal val="0"/>
                                          </p:val>
                                        </p:tav>
                                        <p:tav tm="100000">
                                          <p:val>
                                            <p:strVal val="#ppt_h"/>
                                          </p:val>
                                        </p:tav>
                                      </p:tavLst>
                                    </p:anim>
                                    <p:animEffect transition="in" filter="fade">
                                      <p:cBhvr>
                                        <p:cTn id="65" dur="100"/>
                                        <p:tgtEl>
                                          <p:spTgt spid="67"/>
                                        </p:tgtEl>
                                      </p:cBhvr>
                                    </p:animEffect>
                                  </p:childTnLst>
                                </p:cTn>
                              </p:par>
                              <p:par>
                                <p:cTn id="66" presetID="6" presetClass="emph" presetSubtype="0" fill="hold" nodeType="withEffect">
                                  <p:stCondLst>
                                    <p:cond delay="100"/>
                                  </p:stCondLst>
                                  <p:childTnLst>
                                    <p:animScale>
                                      <p:cBhvr>
                                        <p:cTn id="67" dur="100" fill="hold"/>
                                        <p:tgtEl>
                                          <p:spTgt spid="67"/>
                                        </p:tgtEl>
                                      </p:cBhvr>
                                      <p:by x="110000" y="110000"/>
                                    </p:animScale>
                                  </p:childTnLst>
                                </p:cTn>
                              </p:par>
                              <p:par>
                                <p:cTn id="68" presetID="6" presetClass="emph" presetSubtype="0" fill="hold" nodeType="withEffect">
                                  <p:stCondLst>
                                    <p:cond delay="200"/>
                                  </p:stCondLst>
                                  <p:childTnLst>
                                    <p:animScale>
                                      <p:cBhvr>
                                        <p:cTn id="69" dur="200" fill="hold"/>
                                        <p:tgtEl>
                                          <p:spTgt spid="67"/>
                                        </p:tgtEl>
                                      </p:cBhvr>
                                      <p:by x="90000" y="90000"/>
                                    </p:animScale>
                                  </p:childTnLst>
                                </p:cTn>
                              </p:par>
                              <p:par>
                                <p:cTn id="70" presetID="6" presetClass="emph" presetSubtype="0" fill="hold" nodeType="withEffect">
                                  <p:stCondLst>
                                    <p:cond delay="400"/>
                                  </p:stCondLst>
                                  <p:childTnLst>
                                    <p:animScale>
                                      <p:cBhvr>
                                        <p:cTn id="71" dur="100" fill="hold"/>
                                        <p:tgtEl>
                                          <p:spTgt spid="67"/>
                                        </p:tgtEl>
                                      </p:cBhvr>
                                      <p:by x="105000" y="105000"/>
                                    </p:animScale>
                                  </p:childTnLst>
                                </p:cTn>
                              </p:par>
                              <p:par>
                                <p:cTn id="72" presetID="6" presetClass="emph" presetSubtype="0" fill="hold" nodeType="withEffect">
                                  <p:stCondLst>
                                    <p:cond delay="500"/>
                                  </p:stCondLst>
                                  <p:childTnLst>
                                    <p:animScale>
                                      <p:cBhvr>
                                        <p:cTn id="73" dur="200" fill="hold"/>
                                        <p:tgtEl>
                                          <p:spTgt spid="67"/>
                                        </p:tgtEl>
                                      </p:cBhvr>
                                      <p:by x="95000" y="95000"/>
                                    </p:animScale>
                                  </p:childTnLst>
                                </p:cTn>
                              </p:par>
                            </p:childTnLst>
                          </p:cTn>
                        </p:par>
                        <p:par>
                          <p:cTn id="74" fill="hold">
                            <p:stCondLst>
                              <p:cond delay="4250"/>
                            </p:stCondLst>
                            <p:childTnLst>
                              <p:par>
                                <p:cTn id="75" presetID="53" presetClass="entr" presetSubtype="16" fill="hold" nodeType="afterEffect">
                                  <p:stCondLst>
                                    <p:cond delay="0"/>
                                  </p:stCondLst>
                                  <p:childTnLst>
                                    <p:set>
                                      <p:cBhvr>
                                        <p:cTn id="76" dur="1" fill="hold">
                                          <p:stCondLst>
                                            <p:cond delay="0"/>
                                          </p:stCondLst>
                                        </p:cTn>
                                        <p:tgtEl>
                                          <p:spTgt spid="72"/>
                                        </p:tgtEl>
                                        <p:attrNameLst>
                                          <p:attrName>style.visibility</p:attrName>
                                        </p:attrNameLst>
                                      </p:cBhvr>
                                      <p:to>
                                        <p:strVal val="visible"/>
                                      </p:to>
                                    </p:set>
                                    <p:anim calcmode="lin" valueType="num">
                                      <p:cBhvr>
                                        <p:cTn id="77" dur="100" fill="hold"/>
                                        <p:tgtEl>
                                          <p:spTgt spid="72"/>
                                        </p:tgtEl>
                                        <p:attrNameLst>
                                          <p:attrName>ppt_w</p:attrName>
                                        </p:attrNameLst>
                                      </p:cBhvr>
                                      <p:tavLst>
                                        <p:tav tm="0">
                                          <p:val>
                                            <p:fltVal val="0"/>
                                          </p:val>
                                        </p:tav>
                                        <p:tav tm="100000">
                                          <p:val>
                                            <p:strVal val="#ppt_w"/>
                                          </p:val>
                                        </p:tav>
                                      </p:tavLst>
                                    </p:anim>
                                    <p:anim calcmode="lin" valueType="num">
                                      <p:cBhvr>
                                        <p:cTn id="78" dur="100" fill="hold"/>
                                        <p:tgtEl>
                                          <p:spTgt spid="72"/>
                                        </p:tgtEl>
                                        <p:attrNameLst>
                                          <p:attrName>ppt_h</p:attrName>
                                        </p:attrNameLst>
                                      </p:cBhvr>
                                      <p:tavLst>
                                        <p:tav tm="0">
                                          <p:val>
                                            <p:fltVal val="0"/>
                                          </p:val>
                                        </p:tav>
                                        <p:tav tm="100000">
                                          <p:val>
                                            <p:strVal val="#ppt_h"/>
                                          </p:val>
                                        </p:tav>
                                      </p:tavLst>
                                    </p:anim>
                                    <p:animEffect transition="in" filter="fade">
                                      <p:cBhvr>
                                        <p:cTn id="79" dur="100"/>
                                        <p:tgtEl>
                                          <p:spTgt spid="72"/>
                                        </p:tgtEl>
                                      </p:cBhvr>
                                    </p:animEffect>
                                  </p:childTnLst>
                                </p:cTn>
                              </p:par>
                              <p:par>
                                <p:cTn id="80" presetID="6" presetClass="emph" presetSubtype="0" fill="hold" nodeType="withEffect">
                                  <p:stCondLst>
                                    <p:cond delay="100"/>
                                  </p:stCondLst>
                                  <p:childTnLst>
                                    <p:animScale>
                                      <p:cBhvr>
                                        <p:cTn id="81" dur="100" fill="hold"/>
                                        <p:tgtEl>
                                          <p:spTgt spid="72"/>
                                        </p:tgtEl>
                                      </p:cBhvr>
                                      <p:by x="110000" y="110000"/>
                                    </p:animScale>
                                  </p:childTnLst>
                                </p:cTn>
                              </p:par>
                              <p:par>
                                <p:cTn id="82" presetID="6" presetClass="emph" presetSubtype="0" fill="hold" nodeType="withEffect">
                                  <p:stCondLst>
                                    <p:cond delay="200"/>
                                  </p:stCondLst>
                                  <p:childTnLst>
                                    <p:animScale>
                                      <p:cBhvr>
                                        <p:cTn id="83" dur="200" fill="hold"/>
                                        <p:tgtEl>
                                          <p:spTgt spid="72"/>
                                        </p:tgtEl>
                                      </p:cBhvr>
                                      <p:by x="90000" y="90000"/>
                                    </p:animScale>
                                  </p:childTnLst>
                                </p:cTn>
                              </p:par>
                              <p:par>
                                <p:cTn id="84" presetID="6" presetClass="emph" presetSubtype="0" fill="hold" nodeType="withEffect">
                                  <p:stCondLst>
                                    <p:cond delay="400"/>
                                  </p:stCondLst>
                                  <p:childTnLst>
                                    <p:animScale>
                                      <p:cBhvr>
                                        <p:cTn id="85" dur="100" fill="hold"/>
                                        <p:tgtEl>
                                          <p:spTgt spid="72"/>
                                        </p:tgtEl>
                                      </p:cBhvr>
                                      <p:by x="105000" y="105000"/>
                                    </p:animScale>
                                  </p:childTnLst>
                                </p:cTn>
                              </p:par>
                              <p:par>
                                <p:cTn id="86" presetID="6" presetClass="emph" presetSubtype="0" fill="hold" nodeType="withEffect">
                                  <p:stCondLst>
                                    <p:cond delay="500"/>
                                  </p:stCondLst>
                                  <p:childTnLst>
                                    <p:animScale>
                                      <p:cBhvr>
                                        <p:cTn id="87" dur="200" fill="hold"/>
                                        <p:tgtEl>
                                          <p:spTgt spid="72"/>
                                        </p:tgtEl>
                                      </p:cBhvr>
                                      <p:by x="95000" y="95000"/>
                                    </p:animScale>
                                  </p:childTnLst>
                                </p:cTn>
                              </p:par>
                            </p:childTnLst>
                          </p:cTn>
                        </p:par>
                        <p:par>
                          <p:cTn id="88" fill="hold">
                            <p:stCondLst>
                              <p:cond delay="4950"/>
                            </p:stCondLst>
                            <p:childTnLst>
                              <p:par>
                                <p:cTn id="89" presetID="53" presetClass="entr" presetSubtype="16" fill="hold" nodeType="after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p:cTn id="91" dur="100" fill="hold"/>
                                        <p:tgtEl>
                                          <p:spTgt spid="77"/>
                                        </p:tgtEl>
                                        <p:attrNameLst>
                                          <p:attrName>ppt_w</p:attrName>
                                        </p:attrNameLst>
                                      </p:cBhvr>
                                      <p:tavLst>
                                        <p:tav tm="0">
                                          <p:val>
                                            <p:fltVal val="0"/>
                                          </p:val>
                                        </p:tav>
                                        <p:tav tm="100000">
                                          <p:val>
                                            <p:strVal val="#ppt_w"/>
                                          </p:val>
                                        </p:tav>
                                      </p:tavLst>
                                    </p:anim>
                                    <p:anim calcmode="lin" valueType="num">
                                      <p:cBhvr>
                                        <p:cTn id="92" dur="100" fill="hold"/>
                                        <p:tgtEl>
                                          <p:spTgt spid="77"/>
                                        </p:tgtEl>
                                        <p:attrNameLst>
                                          <p:attrName>ppt_h</p:attrName>
                                        </p:attrNameLst>
                                      </p:cBhvr>
                                      <p:tavLst>
                                        <p:tav tm="0">
                                          <p:val>
                                            <p:fltVal val="0"/>
                                          </p:val>
                                        </p:tav>
                                        <p:tav tm="100000">
                                          <p:val>
                                            <p:strVal val="#ppt_h"/>
                                          </p:val>
                                        </p:tav>
                                      </p:tavLst>
                                    </p:anim>
                                    <p:animEffect transition="in" filter="fade">
                                      <p:cBhvr>
                                        <p:cTn id="93" dur="100"/>
                                        <p:tgtEl>
                                          <p:spTgt spid="77"/>
                                        </p:tgtEl>
                                      </p:cBhvr>
                                    </p:animEffect>
                                  </p:childTnLst>
                                </p:cTn>
                              </p:par>
                              <p:par>
                                <p:cTn id="94" presetID="6" presetClass="emph" presetSubtype="0" fill="hold" nodeType="withEffect">
                                  <p:stCondLst>
                                    <p:cond delay="100"/>
                                  </p:stCondLst>
                                  <p:childTnLst>
                                    <p:animScale>
                                      <p:cBhvr>
                                        <p:cTn id="95" dur="100" fill="hold"/>
                                        <p:tgtEl>
                                          <p:spTgt spid="77"/>
                                        </p:tgtEl>
                                      </p:cBhvr>
                                      <p:by x="110000" y="110000"/>
                                    </p:animScale>
                                  </p:childTnLst>
                                </p:cTn>
                              </p:par>
                              <p:par>
                                <p:cTn id="96" presetID="6" presetClass="emph" presetSubtype="0" fill="hold" nodeType="withEffect">
                                  <p:stCondLst>
                                    <p:cond delay="200"/>
                                  </p:stCondLst>
                                  <p:childTnLst>
                                    <p:animScale>
                                      <p:cBhvr>
                                        <p:cTn id="97" dur="200" fill="hold"/>
                                        <p:tgtEl>
                                          <p:spTgt spid="77"/>
                                        </p:tgtEl>
                                      </p:cBhvr>
                                      <p:by x="90000" y="90000"/>
                                    </p:animScale>
                                  </p:childTnLst>
                                </p:cTn>
                              </p:par>
                              <p:par>
                                <p:cTn id="98" presetID="6" presetClass="emph" presetSubtype="0" fill="hold" nodeType="withEffect">
                                  <p:stCondLst>
                                    <p:cond delay="400"/>
                                  </p:stCondLst>
                                  <p:childTnLst>
                                    <p:animScale>
                                      <p:cBhvr>
                                        <p:cTn id="99" dur="100" fill="hold"/>
                                        <p:tgtEl>
                                          <p:spTgt spid="77"/>
                                        </p:tgtEl>
                                      </p:cBhvr>
                                      <p:by x="105000" y="105000"/>
                                    </p:animScale>
                                  </p:childTnLst>
                                </p:cTn>
                              </p:par>
                              <p:par>
                                <p:cTn id="100" presetID="6" presetClass="emph" presetSubtype="0" fill="hold" nodeType="withEffect">
                                  <p:stCondLst>
                                    <p:cond delay="500"/>
                                  </p:stCondLst>
                                  <p:childTnLst>
                                    <p:animScale>
                                      <p:cBhvr>
                                        <p:cTn id="101" dur="200" fill="hold"/>
                                        <p:tgtEl>
                                          <p:spTgt spid="77"/>
                                        </p:tgtEl>
                                      </p:cBhvr>
                                      <p:by x="95000" y="95000"/>
                                    </p:animScale>
                                  </p:childTnLst>
                                </p:cTn>
                              </p:par>
                            </p:childTnLst>
                          </p:cTn>
                        </p:par>
                        <p:par>
                          <p:cTn id="102" fill="hold">
                            <p:stCondLst>
                              <p:cond delay="5650"/>
                            </p:stCondLst>
                            <p:childTnLst>
                              <p:par>
                                <p:cTn id="103" presetID="14" presetClass="entr" presetSubtype="10" fill="hold"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randombar(horizontal)">
                                      <p:cBhvr>
                                        <p:cTn id="105" dur="500"/>
                                        <p:tgtEl>
                                          <p:spTgt spid="33"/>
                                        </p:tgtEl>
                                      </p:cBhvr>
                                    </p:animEffect>
                                  </p:childTnLst>
                                </p:cTn>
                              </p:par>
                              <p:par>
                                <p:cTn id="106" presetID="14" presetClass="entr" presetSubtype="10"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randombar(horizontal)">
                                      <p:cBhvr>
                                        <p:cTn id="108" dur="500"/>
                                        <p:tgtEl>
                                          <p:spTgt spid="41"/>
                                        </p:tgtEl>
                                      </p:cBhvr>
                                    </p:animEffect>
                                  </p:childTnLst>
                                </p:cTn>
                              </p:par>
                              <p:par>
                                <p:cTn id="109" presetID="14" presetClass="entr" presetSubtype="10" fill="hold"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randombar(horizontal)">
                                      <p:cBhvr>
                                        <p:cTn id="111" dur="500"/>
                                        <p:tgtEl>
                                          <p:spTgt spid="50"/>
                                        </p:tgtEl>
                                      </p:cBhvr>
                                    </p:animEffect>
                                  </p:childTnLst>
                                </p:cTn>
                              </p:par>
                              <p:par>
                                <p:cTn id="112" presetID="14" presetClass="entr" presetSubtype="10" fill="hold" nodeType="withEffect">
                                  <p:stCondLst>
                                    <p:cond delay="0"/>
                                  </p:stCondLst>
                                  <p:childTnLst>
                                    <p:set>
                                      <p:cBhvr>
                                        <p:cTn id="113" dur="1" fill="hold">
                                          <p:stCondLst>
                                            <p:cond delay="0"/>
                                          </p:stCondLst>
                                        </p:cTn>
                                        <p:tgtEl>
                                          <p:spTgt spid="54"/>
                                        </p:tgtEl>
                                        <p:attrNameLst>
                                          <p:attrName>style.visibility</p:attrName>
                                        </p:attrNameLst>
                                      </p:cBhvr>
                                      <p:to>
                                        <p:strVal val="visible"/>
                                      </p:to>
                                    </p:set>
                                    <p:animEffect transition="in" filter="randombar(horizontal)">
                                      <p:cBhvr>
                                        <p:cTn id="114" dur="500"/>
                                        <p:tgtEl>
                                          <p:spTgt spid="54"/>
                                        </p:tgtEl>
                                      </p:cBhvr>
                                    </p:animEffect>
                                  </p:childTnLst>
                                </p:cTn>
                              </p:par>
                            </p:childTnLst>
                          </p:cTn>
                        </p:par>
                        <p:par>
                          <p:cTn id="115" fill="hold">
                            <p:stCondLst>
                              <p:cond delay="6150"/>
                            </p:stCondLst>
                            <p:childTnLst>
                              <p:par>
                                <p:cTn id="116" presetID="22" presetClass="entr" presetSubtype="1" fill="hold" nodeType="afterEffect">
                                  <p:stCondLst>
                                    <p:cond delay="0"/>
                                  </p:stCondLst>
                                  <p:childTnLst>
                                    <p:set>
                                      <p:cBhvr>
                                        <p:cTn id="117" dur="1" fill="hold">
                                          <p:stCondLst>
                                            <p:cond delay="0"/>
                                          </p:stCondLst>
                                        </p:cTn>
                                        <p:tgtEl>
                                          <p:spTgt spid="21"/>
                                        </p:tgtEl>
                                        <p:attrNameLst>
                                          <p:attrName>style.visibility</p:attrName>
                                        </p:attrNameLst>
                                      </p:cBhvr>
                                      <p:to>
                                        <p:strVal val="visible"/>
                                      </p:to>
                                    </p:set>
                                    <p:animEffect transition="in" filter="wipe(up)">
                                      <p:cBhvr>
                                        <p:cTn id="118" dur="500"/>
                                        <p:tgtEl>
                                          <p:spTgt spid="21"/>
                                        </p:tgtEl>
                                      </p:cBhvr>
                                    </p:animEffect>
                                  </p:childTnLst>
                                </p:cTn>
                              </p:par>
                            </p:childTnLst>
                          </p:cTn>
                        </p:par>
                        <p:par>
                          <p:cTn id="119" fill="hold">
                            <p:stCondLst>
                              <p:cond delay="6650"/>
                            </p:stCondLst>
                            <p:childTnLst>
                              <p:par>
                                <p:cTn id="120" presetID="22" presetClass="entr" presetSubtype="1" fill="hold" nodeType="after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wipe(up)">
                                      <p:cBhvr>
                                        <p:cTn id="122" dur="500"/>
                                        <p:tgtEl>
                                          <p:spTgt spid="24"/>
                                        </p:tgtEl>
                                      </p:cBhvr>
                                    </p:animEffect>
                                  </p:childTnLst>
                                </p:cTn>
                              </p:par>
                            </p:childTnLst>
                          </p:cTn>
                        </p:par>
                        <p:par>
                          <p:cTn id="123" fill="hold">
                            <p:stCondLst>
                              <p:cond delay="7150"/>
                            </p:stCondLst>
                            <p:childTnLst>
                              <p:par>
                                <p:cTn id="124" presetID="22" presetClass="entr" presetSubtype="1" fill="hold" nodeType="after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wipe(up)">
                                      <p:cBhvr>
                                        <p:cTn id="126" dur="500"/>
                                        <p:tgtEl>
                                          <p:spTgt spid="27"/>
                                        </p:tgtEl>
                                      </p:cBhvr>
                                    </p:animEffect>
                                  </p:childTnLst>
                                </p:cTn>
                              </p:par>
                            </p:childTnLst>
                          </p:cTn>
                        </p:par>
                        <p:par>
                          <p:cTn id="127" fill="hold">
                            <p:stCondLst>
                              <p:cond delay="7650"/>
                            </p:stCondLst>
                            <p:childTnLst>
                              <p:par>
                                <p:cTn id="128" presetID="22" presetClass="entr" presetSubtype="1" fill="hold" nodeType="afterEffect">
                                  <p:stCondLst>
                                    <p:cond delay="0"/>
                                  </p:stCondLst>
                                  <p:childTnLst>
                                    <p:set>
                                      <p:cBhvr>
                                        <p:cTn id="129" dur="1" fill="hold">
                                          <p:stCondLst>
                                            <p:cond delay="0"/>
                                          </p:stCondLst>
                                        </p:cTn>
                                        <p:tgtEl>
                                          <p:spTgt spid="30"/>
                                        </p:tgtEl>
                                        <p:attrNameLst>
                                          <p:attrName>style.visibility</p:attrName>
                                        </p:attrNameLst>
                                      </p:cBhvr>
                                      <p:to>
                                        <p:strVal val="visible"/>
                                      </p:to>
                                    </p:set>
                                    <p:animEffect transition="in" filter="wipe(up)">
                                      <p:cBhvr>
                                        <p:cTn id="1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完成步骤</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692818"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STEP</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1033681" y="1340080"/>
            <a:ext cx="3780497" cy="3159683"/>
            <a:chOff x="1632242" y="1485147"/>
            <a:chExt cx="5040662" cy="4212911"/>
          </a:xfrm>
        </p:grpSpPr>
        <p:sp>
          <p:nvSpPr>
            <p:cNvPr id="63" name="Freeform 390"/>
            <p:cNvSpPr>
              <a:spLocks/>
            </p:cNvSpPr>
            <p:nvPr/>
          </p:nvSpPr>
          <p:spPr bwMode="auto">
            <a:xfrm>
              <a:off x="1632242" y="5087241"/>
              <a:ext cx="3873594" cy="546903"/>
            </a:xfrm>
            <a:custGeom>
              <a:avLst/>
              <a:gdLst>
                <a:gd name="T0" fmla="*/ 669 w 903"/>
                <a:gd name="T1" fmla="*/ 0 h 125"/>
                <a:gd name="T2" fmla="*/ 0 w 903"/>
                <a:gd name="T3" fmla="*/ 66 h 125"/>
                <a:gd name="T4" fmla="*/ 213 w 903"/>
                <a:gd name="T5" fmla="*/ 125 h 125"/>
                <a:gd name="T6" fmla="*/ 887 w 903"/>
                <a:gd name="T7" fmla="*/ 92 h 125"/>
                <a:gd name="T8" fmla="*/ 695 w 903"/>
                <a:gd name="T9" fmla="*/ 1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6"/>
                    <a:pt x="0" y="66"/>
                  </a:cubicBezTo>
                  <a:cubicBezTo>
                    <a:pt x="213" y="125"/>
                    <a:pt x="213" y="125"/>
                    <a:pt x="213" y="125"/>
                  </a:cubicBezTo>
                  <a:cubicBezTo>
                    <a:pt x="267" y="125"/>
                    <a:pt x="871" y="118"/>
                    <a:pt x="887" y="92"/>
                  </a:cubicBezTo>
                  <a:cubicBezTo>
                    <a:pt x="903" y="66"/>
                    <a:pt x="851" y="9"/>
                    <a:pt x="695" y="1"/>
                  </a:cubicBezTo>
                  <a:cubicBezTo>
                    <a:pt x="687" y="0"/>
                    <a:pt x="678" y="0"/>
                    <a:pt x="669" y="0"/>
                  </a:cubicBezTo>
                </a:path>
              </a:pathLst>
            </a:custGeom>
            <a:gradFill>
              <a:gsLst>
                <a:gs pos="100000">
                  <a:schemeClr val="bg1">
                    <a:lumMod val="50000"/>
                  </a:schemeClr>
                </a:gs>
                <a:gs pos="0">
                  <a:srgbClr val="F1F1F1">
                    <a:alpha val="60000"/>
                  </a:srgb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64" name="组合 63"/>
            <p:cNvGrpSpPr/>
            <p:nvPr/>
          </p:nvGrpSpPr>
          <p:grpSpPr>
            <a:xfrm>
              <a:off x="2572942" y="1485147"/>
              <a:ext cx="4099962" cy="4212911"/>
              <a:chOff x="2572942" y="1485147"/>
              <a:chExt cx="4099962" cy="4212911"/>
            </a:xfrm>
          </p:grpSpPr>
          <p:grpSp>
            <p:nvGrpSpPr>
              <p:cNvPr id="65" name="Group 372"/>
              <p:cNvGrpSpPr>
                <a:grpSpLocks noChangeAspect="1"/>
              </p:cNvGrpSpPr>
              <p:nvPr/>
            </p:nvGrpSpPr>
            <p:grpSpPr bwMode="auto">
              <a:xfrm>
                <a:off x="2572942" y="1502117"/>
                <a:ext cx="4099962" cy="4195941"/>
                <a:chOff x="2292" y="885"/>
                <a:chExt cx="2264" cy="2317"/>
              </a:xfrm>
              <a:effectLst/>
            </p:grpSpPr>
            <p:sp>
              <p:nvSpPr>
                <p:cNvPr id="68" name="Freeform 373"/>
                <p:cNvSpPr>
                  <a:spLocks/>
                </p:cNvSpPr>
                <p:nvPr/>
              </p:nvSpPr>
              <p:spPr bwMode="auto">
                <a:xfrm>
                  <a:off x="4545" y="2872"/>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lnTo>
                        <a:pt x="0" y="2"/>
                      </a:lnTo>
                      <a:close/>
                    </a:path>
                  </a:pathLst>
                </a:custGeom>
                <a:solidFill>
                  <a:srgbClr val="7473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374"/>
                <p:cNvSpPr>
                  <a:spLocks/>
                </p:cNvSpPr>
                <p:nvPr/>
              </p:nvSpPr>
              <p:spPr bwMode="auto">
                <a:xfrm>
                  <a:off x="2292" y="885"/>
                  <a:ext cx="2264" cy="2317"/>
                </a:xfrm>
                <a:custGeom>
                  <a:avLst/>
                  <a:gdLst>
                    <a:gd name="T0" fmla="*/ 883 w 956"/>
                    <a:gd name="T1" fmla="*/ 449 h 978"/>
                    <a:gd name="T2" fmla="*/ 883 w 956"/>
                    <a:gd name="T3" fmla="*/ 449 h 978"/>
                    <a:gd name="T4" fmla="*/ 877 w 956"/>
                    <a:gd name="T5" fmla="*/ 448 h 978"/>
                    <a:gd name="T6" fmla="*/ 865 w 956"/>
                    <a:gd name="T7" fmla="*/ 446 h 978"/>
                    <a:gd name="T8" fmla="*/ 865 w 956"/>
                    <a:gd name="T9" fmla="*/ 446 h 978"/>
                    <a:gd name="T10" fmla="*/ 762 w 956"/>
                    <a:gd name="T11" fmla="*/ 434 h 978"/>
                    <a:gd name="T12" fmla="*/ 762 w 956"/>
                    <a:gd name="T13" fmla="*/ 346 h 978"/>
                    <a:gd name="T14" fmla="*/ 641 w 956"/>
                    <a:gd name="T15" fmla="*/ 337 h 978"/>
                    <a:gd name="T16" fmla="*/ 641 w 956"/>
                    <a:gd name="T17" fmla="*/ 249 h 978"/>
                    <a:gd name="T18" fmla="*/ 519 w 956"/>
                    <a:gd name="T19" fmla="*/ 246 h 978"/>
                    <a:gd name="T20" fmla="*/ 519 w 956"/>
                    <a:gd name="T21" fmla="*/ 159 h 978"/>
                    <a:gd name="T22" fmla="*/ 397 w 956"/>
                    <a:gd name="T23" fmla="*/ 159 h 978"/>
                    <a:gd name="T24" fmla="*/ 397 w 956"/>
                    <a:gd name="T25" fmla="*/ 76 h 978"/>
                    <a:gd name="T26" fmla="*/ 275 w 956"/>
                    <a:gd name="T27" fmla="*/ 76 h 978"/>
                    <a:gd name="T28" fmla="*/ 275 w 956"/>
                    <a:gd name="T29" fmla="*/ 0 h 978"/>
                    <a:gd name="T30" fmla="*/ 3 w 956"/>
                    <a:gd name="T31" fmla="*/ 0 h 978"/>
                    <a:gd name="T32" fmla="*/ 0 w 956"/>
                    <a:gd name="T33" fmla="*/ 3 h 978"/>
                    <a:gd name="T34" fmla="*/ 0 w 956"/>
                    <a:gd name="T35" fmla="*/ 962 h 978"/>
                    <a:gd name="T36" fmla="*/ 884 w 956"/>
                    <a:gd name="T37" fmla="*/ 978 h 978"/>
                    <a:gd name="T38" fmla="*/ 883 w 956"/>
                    <a:gd name="T39" fmla="*/ 809 h 978"/>
                    <a:gd name="T40" fmla="*/ 951 w 956"/>
                    <a:gd name="T41" fmla="*/ 839 h 978"/>
                    <a:gd name="T42" fmla="*/ 951 w 956"/>
                    <a:gd name="T43" fmla="*/ 481 h 978"/>
                    <a:gd name="T44" fmla="*/ 883 w 956"/>
                    <a:gd name="T45" fmla="*/ 449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6" h="978">
                      <a:moveTo>
                        <a:pt x="883" y="449"/>
                      </a:moveTo>
                      <a:cubicBezTo>
                        <a:pt x="883" y="449"/>
                        <a:pt x="883" y="449"/>
                        <a:pt x="883" y="449"/>
                      </a:cubicBezTo>
                      <a:cubicBezTo>
                        <a:pt x="881" y="449"/>
                        <a:pt x="879" y="448"/>
                        <a:pt x="877" y="448"/>
                      </a:cubicBezTo>
                      <a:cubicBezTo>
                        <a:pt x="874" y="447"/>
                        <a:pt x="869" y="447"/>
                        <a:pt x="865" y="446"/>
                      </a:cubicBezTo>
                      <a:cubicBezTo>
                        <a:pt x="865" y="446"/>
                        <a:pt x="865" y="446"/>
                        <a:pt x="865" y="446"/>
                      </a:cubicBezTo>
                      <a:cubicBezTo>
                        <a:pt x="831" y="441"/>
                        <a:pt x="797" y="437"/>
                        <a:pt x="762" y="434"/>
                      </a:cubicBezTo>
                      <a:cubicBezTo>
                        <a:pt x="762" y="404"/>
                        <a:pt x="762" y="375"/>
                        <a:pt x="762" y="346"/>
                      </a:cubicBezTo>
                      <a:cubicBezTo>
                        <a:pt x="722" y="342"/>
                        <a:pt x="681" y="339"/>
                        <a:pt x="641" y="337"/>
                      </a:cubicBezTo>
                      <a:cubicBezTo>
                        <a:pt x="641" y="308"/>
                        <a:pt x="641" y="278"/>
                        <a:pt x="641" y="249"/>
                      </a:cubicBezTo>
                      <a:cubicBezTo>
                        <a:pt x="600" y="247"/>
                        <a:pt x="559" y="246"/>
                        <a:pt x="519" y="246"/>
                      </a:cubicBezTo>
                      <a:cubicBezTo>
                        <a:pt x="519" y="216"/>
                        <a:pt x="519" y="188"/>
                        <a:pt x="519" y="159"/>
                      </a:cubicBezTo>
                      <a:cubicBezTo>
                        <a:pt x="397" y="159"/>
                        <a:pt x="397" y="159"/>
                        <a:pt x="397" y="159"/>
                      </a:cubicBezTo>
                      <a:cubicBezTo>
                        <a:pt x="397" y="129"/>
                        <a:pt x="397" y="105"/>
                        <a:pt x="397" y="76"/>
                      </a:cubicBezTo>
                      <a:cubicBezTo>
                        <a:pt x="275" y="76"/>
                        <a:pt x="275" y="76"/>
                        <a:pt x="275" y="76"/>
                      </a:cubicBezTo>
                      <a:cubicBezTo>
                        <a:pt x="275" y="47"/>
                        <a:pt x="275" y="30"/>
                        <a:pt x="275" y="0"/>
                      </a:cubicBezTo>
                      <a:cubicBezTo>
                        <a:pt x="3" y="0"/>
                        <a:pt x="3" y="0"/>
                        <a:pt x="3" y="0"/>
                      </a:cubicBezTo>
                      <a:cubicBezTo>
                        <a:pt x="0" y="3"/>
                        <a:pt x="0" y="3"/>
                        <a:pt x="0" y="3"/>
                      </a:cubicBezTo>
                      <a:cubicBezTo>
                        <a:pt x="0" y="3"/>
                        <a:pt x="0" y="640"/>
                        <a:pt x="0" y="962"/>
                      </a:cubicBezTo>
                      <a:cubicBezTo>
                        <a:pt x="190" y="962"/>
                        <a:pt x="576" y="933"/>
                        <a:pt x="884" y="978"/>
                      </a:cubicBezTo>
                      <a:cubicBezTo>
                        <a:pt x="884" y="921"/>
                        <a:pt x="884" y="865"/>
                        <a:pt x="883" y="809"/>
                      </a:cubicBezTo>
                      <a:cubicBezTo>
                        <a:pt x="943" y="819"/>
                        <a:pt x="950" y="834"/>
                        <a:pt x="951" y="839"/>
                      </a:cubicBezTo>
                      <a:cubicBezTo>
                        <a:pt x="951" y="481"/>
                        <a:pt x="951" y="481"/>
                        <a:pt x="951" y="481"/>
                      </a:cubicBezTo>
                      <a:cubicBezTo>
                        <a:pt x="951" y="481"/>
                        <a:pt x="956" y="461"/>
                        <a:pt x="883" y="449"/>
                      </a:cubicBezTo>
                      <a:close/>
                    </a:path>
                  </a:pathLst>
                </a:custGeom>
                <a:gradFill>
                  <a:gsLst>
                    <a:gs pos="47000">
                      <a:srgbClr val="01B7CA"/>
                    </a:gs>
                    <a:gs pos="0">
                      <a:srgbClr val="019BAB"/>
                    </a:gs>
                    <a:gs pos="100000">
                      <a:srgbClr val="01D3E9"/>
                    </a:gs>
                  </a:gsLst>
                  <a:lin ang="66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6" name="Freeform 378"/>
              <p:cNvSpPr>
                <a:spLocks/>
              </p:cNvSpPr>
              <p:nvPr/>
            </p:nvSpPr>
            <p:spPr bwMode="auto">
              <a:xfrm>
                <a:off x="2576321" y="1485147"/>
                <a:ext cx="3272362" cy="1883374"/>
              </a:xfrm>
              <a:custGeom>
                <a:avLst/>
                <a:gdLst>
                  <a:gd name="T0" fmla="*/ 3 w 762"/>
                  <a:gd name="T1" fmla="*/ 0 h 437"/>
                  <a:gd name="T2" fmla="*/ 275 w 762"/>
                  <a:gd name="T3" fmla="*/ 0 h 437"/>
                  <a:gd name="T4" fmla="*/ 275 w 762"/>
                  <a:gd name="T5" fmla="*/ 76 h 437"/>
                  <a:gd name="T6" fmla="*/ 397 w 762"/>
                  <a:gd name="T7" fmla="*/ 76 h 437"/>
                  <a:gd name="T8" fmla="*/ 397 w 762"/>
                  <a:gd name="T9" fmla="*/ 159 h 437"/>
                  <a:gd name="T10" fmla="*/ 519 w 762"/>
                  <a:gd name="T11" fmla="*/ 159 h 437"/>
                  <a:gd name="T12" fmla="*/ 519 w 762"/>
                  <a:gd name="T13" fmla="*/ 246 h 437"/>
                  <a:gd name="T14" fmla="*/ 641 w 762"/>
                  <a:gd name="T15" fmla="*/ 249 h 437"/>
                  <a:gd name="T16" fmla="*/ 641 w 762"/>
                  <a:gd name="T17" fmla="*/ 337 h 437"/>
                  <a:gd name="T18" fmla="*/ 762 w 762"/>
                  <a:gd name="T19" fmla="*/ 346 h 437"/>
                  <a:gd name="T20" fmla="*/ 762 w 762"/>
                  <a:gd name="T21" fmla="*/ 434 h 437"/>
                  <a:gd name="T22" fmla="*/ 759 w 762"/>
                  <a:gd name="T23" fmla="*/ 437 h 437"/>
                  <a:gd name="T24" fmla="*/ 759 w 762"/>
                  <a:gd name="T25" fmla="*/ 349 h 437"/>
                  <a:gd name="T26" fmla="*/ 637 w 762"/>
                  <a:gd name="T27" fmla="*/ 340 h 437"/>
                  <a:gd name="T28" fmla="*/ 637 w 762"/>
                  <a:gd name="T29" fmla="*/ 252 h 437"/>
                  <a:gd name="T30" fmla="*/ 515 w 762"/>
                  <a:gd name="T31" fmla="*/ 248 h 437"/>
                  <a:gd name="T32" fmla="*/ 515 w 762"/>
                  <a:gd name="T33" fmla="*/ 162 h 437"/>
                  <a:gd name="T34" fmla="*/ 394 w 762"/>
                  <a:gd name="T35" fmla="*/ 162 h 437"/>
                  <a:gd name="T36" fmla="*/ 394 w 762"/>
                  <a:gd name="T37" fmla="*/ 79 h 437"/>
                  <a:gd name="T38" fmla="*/ 272 w 762"/>
                  <a:gd name="T39" fmla="*/ 79 h 437"/>
                  <a:gd name="T40" fmla="*/ 272 w 762"/>
                  <a:gd name="T41" fmla="*/ 3 h 437"/>
                  <a:gd name="T42" fmla="*/ 0 w 762"/>
                  <a:gd name="T43" fmla="*/ 3 h 437"/>
                  <a:gd name="T44" fmla="*/ 3 w 762"/>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2" h="437">
                    <a:moveTo>
                      <a:pt x="3" y="0"/>
                    </a:moveTo>
                    <a:cubicBezTo>
                      <a:pt x="275" y="0"/>
                      <a:pt x="275" y="0"/>
                      <a:pt x="275" y="0"/>
                    </a:cubicBezTo>
                    <a:cubicBezTo>
                      <a:pt x="275" y="30"/>
                      <a:pt x="275" y="47"/>
                      <a:pt x="275" y="76"/>
                    </a:cubicBezTo>
                    <a:cubicBezTo>
                      <a:pt x="397" y="76"/>
                      <a:pt x="397" y="76"/>
                      <a:pt x="397" y="76"/>
                    </a:cubicBezTo>
                    <a:cubicBezTo>
                      <a:pt x="397" y="105"/>
                      <a:pt x="397" y="129"/>
                      <a:pt x="397" y="159"/>
                    </a:cubicBezTo>
                    <a:cubicBezTo>
                      <a:pt x="519" y="159"/>
                      <a:pt x="519" y="159"/>
                      <a:pt x="519" y="159"/>
                    </a:cubicBezTo>
                    <a:cubicBezTo>
                      <a:pt x="519" y="188"/>
                      <a:pt x="519" y="216"/>
                      <a:pt x="519" y="246"/>
                    </a:cubicBezTo>
                    <a:cubicBezTo>
                      <a:pt x="559" y="246"/>
                      <a:pt x="600" y="247"/>
                      <a:pt x="641" y="249"/>
                    </a:cubicBezTo>
                    <a:cubicBezTo>
                      <a:pt x="641" y="278"/>
                      <a:pt x="641" y="308"/>
                      <a:pt x="641" y="337"/>
                    </a:cubicBezTo>
                    <a:cubicBezTo>
                      <a:pt x="681" y="339"/>
                      <a:pt x="722" y="342"/>
                      <a:pt x="762" y="346"/>
                    </a:cubicBezTo>
                    <a:cubicBezTo>
                      <a:pt x="762" y="375"/>
                      <a:pt x="762" y="404"/>
                      <a:pt x="762" y="434"/>
                    </a:cubicBezTo>
                    <a:cubicBezTo>
                      <a:pt x="759" y="437"/>
                      <a:pt x="759" y="437"/>
                      <a:pt x="759" y="437"/>
                    </a:cubicBezTo>
                    <a:cubicBezTo>
                      <a:pt x="759" y="407"/>
                      <a:pt x="759" y="378"/>
                      <a:pt x="759" y="349"/>
                    </a:cubicBezTo>
                    <a:cubicBezTo>
                      <a:pt x="719" y="345"/>
                      <a:pt x="678" y="342"/>
                      <a:pt x="637" y="340"/>
                    </a:cubicBezTo>
                    <a:cubicBezTo>
                      <a:pt x="637" y="310"/>
                      <a:pt x="637" y="281"/>
                      <a:pt x="637" y="252"/>
                    </a:cubicBezTo>
                    <a:cubicBezTo>
                      <a:pt x="597" y="250"/>
                      <a:pt x="556" y="249"/>
                      <a:pt x="515" y="248"/>
                    </a:cubicBezTo>
                    <a:cubicBezTo>
                      <a:pt x="515" y="219"/>
                      <a:pt x="515" y="191"/>
                      <a:pt x="515" y="162"/>
                    </a:cubicBezTo>
                    <a:cubicBezTo>
                      <a:pt x="394" y="162"/>
                      <a:pt x="394" y="162"/>
                      <a:pt x="394" y="162"/>
                    </a:cubicBezTo>
                    <a:cubicBezTo>
                      <a:pt x="394" y="132"/>
                      <a:pt x="394" y="108"/>
                      <a:pt x="394" y="79"/>
                    </a:cubicBezTo>
                    <a:cubicBezTo>
                      <a:pt x="272" y="79"/>
                      <a:pt x="272" y="79"/>
                      <a:pt x="272" y="79"/>
                    </a:cubicBezTo>
                    <a:cubicBezTo>
                      <a:pt x="272" y="49"/>
                      <a:pt x="272" y="32"/>
                      <a:pt x="272" y="3"/>
                    </a:cubicBezTo>
                    <a:cubicBezTo>
                      <a:pt x="0" y="3"/>
                      <a:pt x="0" y="3"/>
                      <a:pt x="0" y="3"/>
                    </a:cubicBezTo>
                    <a:lnTo>
                      <a:pt x="3" y="0"/>
                    </a:lnTo>
                    <a:close/>
                  </a:path>
                </a:pathLst>
              </a:custGeom>
              <a:solidFill>
                <a:schemeClr val="bg1"/>
              </a:solidFill>
              <a:ln>
                <a:noFill/>
              </a:ln>
              <a:effectLst>
                <a:outerShdw blurRad="38100" dist="25400" dir="8100000" algn="tr" rotWithShape="0">
                  <a:srgbClr val="015A63">
                    <a:alpha val="40000"/>
                  </a:srgbClr>
                </a:outerShdw>
              </a:effec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386"/>
              <p:cNvSpPr>
                <a:spLocks/>
              </p:cNvSpPr>
              <p:nvPr/>
            </p:nvSpPr>
            <p:spPr bwMode="auto">
              <a:xfrm>
                <a:off x="5829598" y="3357243"/>
                <a:ext cx="834841" cy="335024"/>
              </a:xfrm>
              <a:custGeom>
                <a:avLst/>
                <a:gdLst>
                  <a:gd name="T0" fmla="*/ 3 w 192"/>
                  <a:gd name="T1" fmla="*/ 0 h 75"/>
                  <a:gd name="T2" fmla="*/ 136 w 192"/>
                  <a:gd name="T3" fmla="*/ 16 h 75"/>
                  <a:gd name="T4" fmla="*/ 192 w 192"/>
                  <a:gd name="T5" fmla="*/ 47 h 75"/>
                  <a:gd name="T6" fmla="*/ 136 w 192"/>
                  <a:gd name="T7" fmla="*/ 68 h 75"/>
                  <a:gd name="T8" fmla="*/ 56 w 192"/>
                  <a:gd name="T9" fmla="*/ 73 h 75"/>
                  <a:gd name="T10" fmla="*/ 50 w 192"/>
                  <a:gd name="T11" fmla="*/ 68 h 75"/>
                  <a:gd name="T12" fmla="*/ 65 w 192"/>
                  <a:gd name="T13" fmla="*/ 69 h 75"/>
                  <a:gd name="T14" fmla="*/ 136 w 192"/>
                  <a:gd name="T15" fmla="*/ 64 h 75"/>
                  <a:gd name="T16" fmla="*/ 186 w 192"/>
                  <a:gd name="T17" fmla="*/ 47 h 75"/>
                  <a:gd name="T18" fmla="*/ 136 w 192"/>
                  <a:gd name="T19" fmla="*/ 21 h 75"/>
                  <a:gd name="T20" fmla="*/ 0 w 192"/>
                  <a:gd name="T21" fmla="*/ 3 h 75"/>
                  <a:gd name="T22" fmla="*/ 3 w 192"/>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75">
                    <a:moveTo>
                      <a:pt x="3" y="0"/>
                    </a:moveTo>
                    <a:cubicBezTo>
                      <a:pt x="3" y="0"/>
                      <a:pt x="96" y="9"/>
                      <a:pt x="136" y="16"/>
                    </a:cubicBezTo>
                    <a:cubicBezTo>
                      <a:pt x="177" y="24"/>
                      <a:pt x="192" y="38"/>
                      <a:pt x="192" y="47"/>
                    </a:cubicBezTo>
                    <a:cubicBezTo>
                      <a:pt x="192" y="47"/>
                      <a:pt x="181" y="62"/>
                      <a:pt x="136" y="68"/>
                    </a:cubicBezTo>
                    <a:cubicBezTo>
                      <a:pt x="136" y="68"/>
                      <a:pt x="83" y="75"/>
                      <a:pt x="56" y="73"/>
                    </a:cubicBezTo>
                    <a:cubicBezTo>
                      <a:pt x="50" y="68"/>
                      <a:pt x="50" y="68"/>
                      <a:pt x="50" y="68"/>
                    </a:cubicBezTo>
                    <a:cubicBezTo>
                      <a:pt x="52" y="69"/>
                      <a:pt x="61" y="69"/>
                      <a:pt x="65" y="69"/>
                    </a:cubicBezTo>
                    <a:cubicBezTo>
                      <a:pt x="92" y="69"/>
                      <a:pt x="135" y="64"/>
                      <a:pt x="136" y="64"/>
                    </a:cubicBezTo>
                    <a:cubicBezTo>
                      <a:pt x="171" y="59"/>
                      <a:pt x="184" y="49"/>
                      <a:pt x="186" y="47"/>
                    </a:cubicBezTo>
                    <a:cubicBezTo>
                      <a:pt x="186" y="41"/>
                      <a:pt x="172" y="28"/>
                      <a:pt x="136" y="21"/>
                    </a:cubicBezTo>
                    <a:cubicBezTo>
                      <a:pt x="96" y="13"/>
                      <a:pt x="1" y="3"/>
                      <a:pt x="0" y="3"/>
                    </a:cubicBezTo>
                    <a:lnTo>
                      <a:pt x="3" y="0"/>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70" name="组合 69"/>
          <p:cNvGrpSpPr/>
          <p:nvPr/>
        </p:nvGrpSpPr>
        <p:grpSpPr>
          <a:xfrm>
            <a:off x="2387265" y="2383683"/>
            <a:ext cx="2322527" cy="2215510"/>
            <a:chOff x="3437020" y="2876618"/>
            <a:chExt cx="3096702" cy="2954013"/>
          </a:xfrm>
        </p:grpSpPr>
        <p:sp>
          <p:nvSpPr>
            <p:cNvPr id="71" name="Freeform 365"/>
            <p:cNvSpPr>
              <a:spLocks noEditPoints="1"/>
            </p:cNvSpPr>
            <p:nvPr/>
          </p:nvSpPr>
          <p:spPr bwMode="auto">
            <a:xfrm>
              <a:off x="3437020" y="2938565"/>
              <a:ext cx="3096702" cy="2892066"/>
            </a:xfrm>
            <a:custGeom>
              <a:avLst/>
              <a:gdLst>
                <a:gd name="T0" fmla="*/ 226 w 721"/>
                <a:gd name="T1" fmla="*/ 329 h 673"/>
                <a:gd name="T2" fmla="*/ 188 w 721"/>
                <a:gd name="T3" fmla="*/ 305 h 673"/>
                <a:gd name="T4" fmla="*/ 253 w 721"/>
                <a:gd name="T5" fmla="*/ 331 h 673"/>
                <a:gd name="T6" fmla="*/ 229 w 721"/>
                <a:gd name="T7" fmla="*/ 375 h 673"/>
                <a:gd name="T8" fmla="*/ 146 w 721"/>
                <a:gd name="T9" fmla="*/ 463 h 673"/>
                <a:gd name="T10" fmla="*/ 198 w 721"/>
                <a:gd name="T11" fmla="*/ 434 h 673"/>
                <a:gd name="T12" fmla="*/ 216 w 721"/>
                <a:gd name="T13" fmla="*/ 436 h 673"/>
                <a:gd name="T14" fmla="*/ 225 w 721"/>
                <a:gd name="T15" fmla="*/ 434 h 673"/>
                <a:gd name="T16" fmla="*/ 155 w 721"/>
                <a:gd name="T17" fmla="*/ 3 h 673"/>
                <a:gd name="T18" fmla="*/ 141 w 721"/>
                <a:gd name="T19" fmla="*/ 66 h 673"/>
                <a:gd name="T20" fmla="*/ 144 w 721"/>
                <a:gd name="T21" fmla="*/ 70 h 673"/>
                <a:gd name="T22" fmla="*/ 144 w 721"/>
                <a:gd name="T23" fmla="*/ 77 h 673"/>
                <a:gd name="T24" fmla="*/ 122 w 721"/>
                <a:gd name="T25" fmla="*/ 118 h 673"/>
                <a:gd name="T26" fmla="*/ 100 w 721"/>
                <a:gd name="T27" fmla="*/ 164 h 673"/>
                <a:gd name="T28" fmla="*/ 61 w 721"/>
                <a:gd name="T29" fmla="*/ 240 h 673"/>
                <a:gd name="T30" fmla="*/ 98 w 721"/>
                <a:gd name="T31" fmla="*/ 206 h 673"/>
                <a:gd name="T32" fmla="*/ 114 w 721"/>
                <a:gd name="T33" fmla="*/ 269 h 673"/>
                <a:gd name="T34" fmla="*/ 133 w 721"/>
                <a:gd name="T35" fmla="*/ 297 h 673"/>
                <a:gd name="T36" fmla="*/ 130 w 721"/>
                <a:gd name="T37" fmla="*/ 328 h 673"/>
                <a:gd name="T38" fmla="*/ 72 w 721"/>
                <a:gd name="T39" fmla="*/ 433 h 673"/>
                <a:gd name="T40" fmla="*/ 80 w 721"/>
                <a:gd name="T41" fmla="*/ 436 h 673"/>
                <a:gd name="T42" fmla="*/ 98 w 721"/>
                <a:gd name="T43" fmla="*/ 433 h 673"/>
                <a:gd name="T44" fmla="*/ 86 w 721"/>
                <a:gd name="T45" fmla="*/ 503 h 673"/>
                <a:gd name="T46" fmla="*/ 80 w 721"/>
                <a:gd name="T47" fmla="*/ 522 h 673"/>
                <a:gd name="T48" fmla="*/ 92 w 721"/>
                <a:gd name="T49" fmla="*/ 531 h 673"/>
                <a:gd name="T50" fmla="*/ 97 w 721"/>
                <a:gd name="T51" fmla="*/ 530 h 673"/>
                <a:gd name="T52" fmla="*/ 99 w 721"/>
                <a:gd name="T53" fmla="*/ 535 h 673"/>
                <a:gd name="T54" fmla="*/ 114 w 721"/>
                <a:gd name="T55" fmla="*/ 551 h 673"/>
                <a:gd name="T56" fmla="*/ 0 w 721"/>
                <a:gd name="T57" fmla="*/ 652 h 673"/>
                <a:gd name="T58" fmla="*/ 686 w 721"/>
                <a:gd name="T59" fmla="*/ 673 h 673"/>
                <a:gd name="T60" fmla="*/ 721 w 721"/>
                <a:gd name="T61" fmla="*/ 512 h 673"/>
                <a:gd name="T62" fmla="*/ 460 w 721"/>
                <a:gd name="T63" fmla="*/ 218 h 673"/>
                <a:gd name="T64" fmla="*/ 345 w 721"/>
                <a:gd name="T65" fmla="*/ 293 h 673"/>
                <a:gd name="T66" fmla="*/ 289 w 721"/>
                <a:gd name="T67" fmla="*/ 375 h 673"/>
                <a:gd name="T68" fmla="*/ 292 w 721"/>
                <a:gd name="T69" fmla="*/ 281 h 673"/>
                <a:gd name="T70" fmla="*/ 223 w 721"/>
                <a:gd name="T71" fmla="*/ 230 h 673"/>
                <a:gd name="T72" fmla="*/ 267 w 721"/>
                <a:gd name="T73" fmla="*/ 239 h 673"/>
                <a:gd name="T74" fmla="*/ 277 w 721"/>
                <a:gd name="T75" fmla="*/ 248 h 673"/>
                <a:gd name="T76" fmla="*/ 295 w 721"/>
                <a:gd name="T77" fmla="*/ 249 h 673"/>
                <a:gd name="T78" fmla="*/ 305 w 721"/>
                <a:gd name="T79" fmla="*/ 239 h 673"/>
                <a:gd name="T80" fmla="*/ 306 w 721"/>
                <a:gd name="T81" fmla="*/ 224 h 673"/>
                <a:gd name="T82" fmla="*/ 296 w 721"/>
                <a:gd name="T83" fmla="*/ 219 h 673"/>
                <a:gd name="T84" fmla="*/ 285 w 721"/>
                <a:gd name="T85" fmla="*/ 218 h 673"/>
                <a:gd name="T86" fmla="*/ 277 w 721"/>
                <a:gd name="T87" fmla="*/ 217 h 673"/>
                <a:gd name="T88" fmla="*/ 217 w 721"/>
                <a:gd name="T89" fmla="*/ 184 h 673"/>
                <a:gd name="T90" fmla="*/ 191 w 721"/>
                <a:gd name="T91" fmla="*/ 113 h 673"/>
                <a:gd name="T92" fmla="*/ 182 w 721"/>
                <a:gd name="T93" fmla="*/ 87 h 673"/>
                <a:gd name="T94" fmla="*/ 189 w 721"/>
                <a:gd name="T95" fmla="*/ 79 h 673"/>
                <a:gd name="T96" fmla="*/ 197 w 721"/>
                <a:gd name="T97" fmla="*/ 74 h 673"/>
                <a:gd name="T98" fmla="*/ 198 w 721"/>
                <a:gd name="T99" fmla="*/ 63 h 673"/>
                <a:gd name="T100" fmla="*/ 198 w 721"/>
                <a:gd name="T101" fmla="*/ 55 h 673"/>
                <a:gd name="T102" fmla="*/ 200 w 721"/>
                <a:gd name="T103" fmla="*/ 45 h 673"/>
                <a:gd name="T104" fmla="*/ 195 w 721"/>
                <a:gd name="T105" fmla="*/ 37 h 673"/>
                <a:gd name="T106" fmla="*/ 195 w 721"/>
                <a:gd name="T107" fmla="*/ 26 h 673"/>
                <a:gd name="T108" fmla="*/ 183 w 721"/>
                <a:gd name="T109" fmla="*/ 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673">
                  <a:moveTo>
                    <a:pt x="225" y="434"/>
                  </a:moveTo>
                  <a:cubicBezTo>
                    <a:pt x="226" y="329"/>
                    <a:pt x="226" y="329"/>
                    <a:pt x="226" y="329"/>
                  </a:cubicBezTo>
                  <a:cubicBezTo>
                    <a:pt x="185" y="328"/>
                    <a:pt x="185" y="328"/>
                    <a:pt x="185" y="328"/>
                  </a:cubicBezTo>
                  <a:cubicBezTo>
                    <a:pt x="187" y="315"/>
                    <a:pt x="188" y="305"/>
                    <a:pt x="188" y="305"/>
                  </a:cubicBezTo>
                  <a:cubicBezTo>
                    <a:pt x="249" y="324"/>
                    <a:pt x="249" y="324"/>
                    <a:pt x="249" y="324"/>
                  </a:cubicBezTo>
                  <a:cubicBezTo>
                    <a:pt x="255" y="327"/>
                    <a:pt x="253" y="331"/>
                    <a:pt x="253" y="331"/>
                  </a:cubicBezTo>
                  <a:cubicBezTo>
                    <a:pt x="253" y="333"/>
                    <a:pt x="251" y="353"/>
                    <a:pt x="248" y="375"/>
                  </a:cubicBezTo>
                  <a:cubicBezTo>
                    <a:pt x="229" y="375"/>
                    <a:pt x="229" y="375"/>
                    <a:pt x="229" y="375"/>
                  </a:cubicBezTo>
                  <a:cubicBezTo>
                    <a:pt x="229" y="404"/>
                    <a:pt x="229" y="432"/>
                    <a:pt x="229" y="461"/>
                  </a:cubicBezTo>
                  <a:cubicBezTo>
                    <a:pt x="201" y="461"/>
                    <a:pt x="174" y="462"/>
                    <a:pt x="146" y="463"/>
                  </a:cubicBezTo>
                  <a:cubicBezTo>
                    <a:pt x="151" y="453"/>
                    <a:pt x="156" y="442"/>
                    <a:pt x="160" y="434"/>
                  </a:cubicBezTo>
                  <a:cubicBezTo>
                    <a:pt x="198" y="434"/>
                    <a:pt x="198" y="434"/>
                    <a:pt x="198" y="434"/>
                  </a:cubicBezTo>
                  <a:cubicBezTo>
                    <a:pt x="198" y="436"/>
                    <a:pt x="198" y="436"/>
                    <a:pt x="198" y="436"/>
                  </a:cubicBezTo>
                  <a:cubicBezTo>
                    <a:pt x="216" y="436"/>
                    <a:pt x="216" y="436"/>
                    <a:pt x="216" y="436"/>
                  </a:cubicBezTo>
                  <a:cubicBezTo>
                    <a:pt x="216" y="434"/>
                    <a:pt x="216" y="434"/>
                    <a:pt x="216" y="434"/>
                  </a:cubicBezTo>
                  <a:cubicBezTo>
                    <a:pt x="225" y="434"/>
                    <a:pt x="225" y="434"/>
                    <a:pt x="225" y="434"/>
                  </a:cubicBezTo>
                  <a:moveTo>
                    <a:pt x="174" y="0"/>
                  </a:moveTo>
                  <a:cubicBezTo>
                    <a:pt x="169" y="0"/>
                    <a:pt x="163" y="1"/>
                    <a:pt x="155" y="3"/>
                  </a:cubicBezTo>
                  <a:cubicBezTo>
                    <a:pt x="129" y="10"/>
                    <a:pt x="128" y="29"/>
                    <a:pt x="130" y="41"/>
                  </a:cubicBezTo>
                  <a:cubicBezTo>
                    <a:pt x="133" y="53"/>
                    <a:pt x="139" y="64"/>
                    <a:pt x="141" y="66"/>
                  </a:cubicBezTo>
                  <a:cubicBezTo>
                    <a:pt x="142" y="69"/>
                    <a:pt x="142" y="74"/>
                    <a:pt x="142" y="74"/>
                  </a:cubicBezTo>
                  <a:cubicBezTo>
                    <a:pt x="142" y="74"/>
                    <a:pt x="143" y="70"/>
                    <a:pt x="144" y="70"/>
                  </a:cubicBezTo>
                  <a:cubicBezTo>
                    <a:pt x="144" y="70"/>
                    <a:pt x="144" y="70"/>
                    <a:pt x="144" y="70"/>
                  </a:cubicBezTo>
                  <a:cubicBezTo>
                    <a:pt x="144" y="71"/>
                    <a:pt x="144" y="74"/>
                    <a:pt x="144" y="77"/>
                  </a:cubicBezTo>
                  <a:cubicBezTo>
                    <a:pt x="144" y="77"/>
                    <a:pt x="144" y="79"/>
                    <a:pt x="144" y="80"/>
                  </a:cubicBezTo>
                  <a:cubicBezTo>
                    <a:pt x="139" y="91"/>
                    <a:pt x="128" y="107"/>
                    <a:pt x="122" y="118"/>
                  </a:cubicBezTo>
                  <a:cubicBezTo>
                    <a:pt x="122" y="120"/>
                    <a:pt x="118" y="131"/>
                    <a:pt x="114" y="139"/>
                  </a:cubicBezTo>
                  <a:cubicBezTo>
                    <a:pt x="100" y="164"/>
                    <a:pt x="100" y="164"/>
                    <a:pt x="100" y="164"/>
                  </a:cubicBezTo>
                  <a:cubicBezTo>
                    <a:pt x="73" y="195"/>
                    <a:pt x="59" y="225"/>
                    <a:pt x="59" y="225"/>
                  </a:cubicBezTo>
                  <a:cubicBezTo>
                    <a:pt x="61" y="240"/>
                    <a:pt x="61" y="240"/>
                    <a:pt x="61" y="240"/>
                  </a:cubicBezTo>
                  <a:cubicBezTo>
                    <a:pt x="91" y="233"/>
                    <a:pt x="91" y="233"/>
                    <a:pt x="91" y="233"/>
                  </a:cubicBezTo>
                  <a:cubicBezTo>
                    <a:pt x="91" y="226"/>
                    <a:pt x="93" y="217"/>
                    <a:pt x="98" y="206"/>
                  </a:cubicBezTo>
                  <a:cubicBezTo>
                    <a:pt x="108" y="269"/>
                    <a:pt x="108" y="269"/>
                    <a:pt x="108" y="269"/>
                  </a:cubicBezTo>
                  <a:cubicBezTo>
                    <a:pt x="114" y="269"/>
                    <a:pt x="114" y="269"/>
                    <a:pt x="114" y="269"/>
                  </a:cubicBezTo>
                  <a:cubicBezTo>
                    <a:pt x="112" y="279"/>
                    <a:pt x="111" y="289"/>
                    <a:pt x="111" y="289"/>
                  </a:cubicBezTo>
                  <a:cubicBezTo>
                    <a:pt x="133" y="297"/>
                    <a:pt x="133" y="297"/>
                    <a:pt x="133" y="297"/>
                  </a:cubicBezTo>
                  <a:cubicBezTo>
                    <a:pt x="132" y="317"/>
                    <a:pt x="132" y="317"/>
                    <a:pt x="132" y="317"/>
                  </a:cubicBezTo>
                  <a:cubicBezTo>
                    <a:pt x="131" y="320"/>
                    <a:pt x="130" y="323"/>
                    <a:pt x="130" y="328"/>
                  </a:cubicBezTo>
                  <a:cubicBezTo>
                    <a:pt x="73" y="328"/>
                    <a:pt x="73" y="328"/>
                    <a:pt x="73" y="328"/>
                  </a:cubicBezTo>
                  <a:cubicBezTo>
                    <a:pt x="72" y="433"/>
                    <a:pt x="72" y="433"/>
                    <a:pt x="72" y="433"/>
                  </a:cubicBezTo>
                  <a:cubicBezTo>
                    <a:pt x="80" y="433"/>
                    <a:pt x="80" y="433"/>
                    <a:pt x="80" y="433"/>
                  </a:cubicBezTo>
                  <a:cubicBezTo>
                    <a:pt x="80" y="436"/>
                    <a:pt x="80" y="436"/>
                    <a:pt x="80" y="436"/>
                  </a:cubicBezTo>
                  <a:cubicBezTo>
                    <a:pt x="98" y="436"/>
                    <a:pt x="98" y="436"/>
                    <a:pt x="98" y="436"/>
                  </a:cubicBezTo>
                  <a:cubicBezTo>
                    <a:pt x="98" y="433"/>
                    <a:pt x="98" y="433"/>
                    <a:pt x="98" y="433"/>
                  </a:cubicBezTo>
                  <a:cubicBezTo>
                    <a:pt x="115" y="433"/>
                    <a:pt x="115" y="433"/>
                    <a:pt x="115" y="433"/>
                  </a:cubicBezTo>
                  <a:cubicBezTo>
                    <a:pt x="86" y="503"/>
                    <a:pt x="86" y="503"/>
                    <a:pt x="86" y="503"/>
                  </a:cubicBezTo>
                  <a:cubicBezTo>
                    <a:pt x="87" y="506"/>
                    <a:pt x="87" y="506"/>
                    <a:pt x="87" y="506"/>
                  </a:cubicBezTo>
                  <a:cubicBezTo>
                    <a:pt x="89" y="507"/>
                    <a:pt x="78" y="519"/>
                    <a:pt x="80" y="522"/>
                  </a:cubicBezTo>
                  <a:cubicBezTo>
                    <a:pt x="83" y="525"/>
                    <a:pt x="87" y="528"/>
                    <a:pt x="92" y="531"/>
                  </a:cubicBezTo>
                  <a:cubicBezTo>
                    <a:pt x="92" y="531"/>
                    <a:pt x="92" y="531"/>
                    <a:pt x="92" y="531"/>
                  </a:cubicBezTo>
                  <a:cubicBezTo>
                    <a:pt x="93" y="531"/>
                    <a:pt x="94" y="531"/>
                    <a:pt x="95" y="531"/>
                  </a:cubicBezTo>
                  <a:cubicBezTo>
                    <a:pt x="95" y="530"/>
                    <a:pt x="96" y="530"/>
                    <a:pt x="97" y="530"/>
                  </a:cubicBezTo>
                  <a:cubicBezTo>
                    <a:pt x="97" y="530"/>
                    <a:pt x="97" y="530"/>
                    <a:pt x="97" y="530"/>
                  </a:cubicBezTo>
                  <a:cubicBezTo>
                    <a:pt x="99" y="531"/>
                    <a:pt x="98" y="535"/>
                    <a:pt x="99" y="535"/>
                  </a:cubicBezTo>
                  <a:cubicBezTo>
                    <a:pt x="104" y="538"/>
                    <a:pt x="109" y="541"/>
                    <a:pt x="114" y="543"/>
                  </a:cubicBezTo>
                  <a:cubicBezTo>
                    <a:pt x="114" y="546"/>
                    <a:pt x="114" y="549"/>
                    <a:pt x="114" y="551"/>
                  </a:cubicBezTo>
                  <a:cubicBezTo>
                    <a:pt x="76" y="553"/>
                    <a:pt x="38" y="556"/>
                    <a:pt x="0" y="560"/>
                  </a:cubicBezTo>
                  <a:cubicBezTo>
                    <a:pt x="0" y="652"/>
                    <a:pt x="0" y="652"/>
                    <a:pt x="0" y="652"/>
                  </a:cubicBezTo>
                  <a:cubicBezTo>
                    <a:pt x="79" y="650"/>
                    <a:pt x="167" y="648"/>
                    <a:pt x="258" y="648"/>
                  </a:cubicBezTo>
                  <a:cubicBezTo>
                    <a:pt x="400" y="648"/>
                    <a:pt x="551" y="653"/>
                    <a:pt x="686" y="673"/>
                  </a:cubicBezTo>
                  <a:cubicBezTo>
                    <a:pt x="686" y="616"/>
                    <a:pt x="686" y="560"/>
                    <a:pt x="685" y="504"/>
                  </a:cubicBezTo>
                  <a:cubicBezTo>
                    <a:pt x="700" y="506"/>
                    <a:pt x="712" y="509"/>
                    <a:pt x="721" y="512"/>
                  </a:cubicBezTo>
                  <a:cubicBezTo>
                    <a:pt x="721" y="436"/>
                    <a:pt x="721" y="359"/>
                    <a:pt x="721" y="269"/>
                  </a:cubicBezTo>
                  <a:cubicBezTo>
                    <a:pt x="708" y="219"/>
                    <a:pt x="460" y="218"/>
                    <a:pt x="460" y="218"/>
                  </a:cubicBezTo>
                  <a:cubicBezTo>
                    <a:pt x="460" y="247"/>
                    <a:pt x="460" y="272"/>
                    <a:pt x="460" y="301"/>
                  </a:cubicBezTo>
                  <a:cubicBezTo>
                    <a:pt x="460" y="301"/>
                    <a:pt x="398" y="295"/>
                    <a:pt x="345" y="293"/>
                  </a:cubicBezTo>
                  <a:cubicBezTo>
                    <a:pt x="345" y="322"/>
                    <a:pt x="345" y="346"/>
                    <a:pt x="345" y="375"/>
                  </a:cubicBezTo>
                  <a:cubicBezTo>
                    <a:pt x="289" y="375"/>
                    <a:pt x="289" y="375"/>
                    <a:pt x="289" y="375"/>
                  </a:cubicBezTo>
                  <a:cubicBezTo>
                    <a:pt x="302" y="308"/>
                    <a:pt x="302" y="308"/>
                    <a:pt x="302" y="308"/>
                  </a:cubicBezTo>
                  <a:cubicBezTo>
                    <a:pt x="305" y="288"/>
                    <a:pt x="292" y="281"/>
                    <a:pt x="292" y="281"/>
                  </a:cubicBezTo>
                  <a:cubicBezTo>
                    <a:pt x="286" y="275"/>
                    <a:pt x="227" y="252"/>
                    <a:pt x="227" y="252"/>
                  </a:cubicBezTo>
                  <a:cubicBezTo>
                    <a:pt x="227" y="252"/>
                    <a:pt x="225" y="242"/>
                    <a:pt x="223" y="230"/>
                  </a:cubicBezTo>
                  <a:cubicBezTo>
                    <a:pt x="266" y="242"/>
                    <a:pt x="266" y="242"/>
                    <a:pt x="266" y="242"/>
                  </a:cubicBezTo>
                  <a:cubicBezTo>
                    <a:pt x="267" y="239"/>
                    <a:pt x="267" y="239"/>
                    <a:pt x="267" y="239"/>
                  </a:cubicBezTo>
                  <a:cubicBezTo>
                    <a:pt x="268" y="239"/>
                    <a:pt x="268" y="240"/>
                    <a:pt x="268" y="240"/>
                  </a:cubicBezTo>
                  <a:cubicBezTo>
                    <a:pt x="271" y="242"/>
                    <a:pt x="274" y="244"/>
                    <a:pt x="277" y="248"/>
                  </a:cubicBezTo>
                  <a:cubicBezTo>
                    <a:pt x="279" y="250"/>
                    <a:pt x="282" y="250"/>
                    <a:pt x="285" y="250"/>
                  </a:cubicBezTo>
                  <a:cubicBezTo>
                    <a:pt x="289" y="250"/>
                    <a:pt x="293" y="249"/>
                    <a:pt x="295" y="249"/>
                  </a:cubicBezTo>
                  <a:cubicBezTo>
                    <a:pt x="298" y="249"/>
                    <a:pt x="299" y="249"/>
                    <a:pt x="300" y="246"/>
                  </a:cubicBezTo>
                  <a:cubicBezTo>
                    <a:pt x="300" y="244"/>
                    <a:pt x="305" y="242"/>
                    <a:pt x="305" y="239"/>
                  </a:cubicBezTo>
                  <a:cubicBezTo>
                    <a:pt x="305" y="237"/>
                    <a:pt x="306" y="233"/>
                    <a:pt x="307" y="231"/>
                  </a:cubicBezTo>
                  <a:cubicBezTo>
                    <a:pt x="307" y="229"/>
                    <a:pt x="308" y="226"/>
                    <a:pt x="306" y="224"/>
                  </a:cubicBezTo>
                  <a:cubicBezTo>
                    <a:pt x="303" y="222"/>
                    <a:pt x="296" y="222"/>
                    <a:pt x="296" y="222"/>
                  </a:cubicBezTo>
                  <a:cubicBezTo>
                    <a:pt x="296" y="222"/>
                    <a:pt x="296" y="222"/>
                    <a:pt x="296" y="219"/>
                  </a:cubicBezTo>
                  <a:cubicBezTo>
                    <a:pt x="296" y="218"/>
                    <a:pt x="295" y="217"/>
                    <a:pt x="293" y="217"/>
                  </a:cubicBezTo>
                  <a:cubicBezTo>
                    <a:pt x="291" y="217"/>
                    <a:pt x="289" y="218"/>
                    <a:pt x="285" y="218"/>
                  </a:cubicBezTo>
                  <a:cubicBezTo>
                    <a:pt x="280" y="219"/>
                    <a:pt x="276" y="220"/>
                    <a:pt x="275" y="221"/>
                  </a:cubicBezTo>
                  <a:cubicBezTo>
                    <a:pt x="277" y="217"/>
                    <a:pt x="277" y="217"/>
                    <a:pt x="277" y="217"/>
                  </a:cubicBezTo>
                  <a:cubicBezTo>
                    <a:pt x="218" y="196"/>
                    <a:pt x="218" y="196"/>
                    <a:pt x="218" y="196"/>
                  </a:cubicBezTo>
                  <a:cubicBezTo>
                    <a:pt x="218" y="191"/>
                    <a:pt x="217" y="187"/>
                    <a:pt x="217" y="184"/>
                  </a:cubicBezTo>
                  <a:cubicBezTo>
                    <a:pt x="215" y="169"/>
                    <a:pt x="206" y="143"/>
                    <a:pt x="201" y="135"/>
                  </a:cubicBezTo>
                  <a:cubicBezTo>
                    <a:pt x="196" y="127"/>
                    <a:pt x="191" y="113"/>
                    <a:pt x="191" y="113"/>
                  </a:cubicBezTo>
                  <a:cubicBezTo>
                    <a:pt x="191" y="113"/>
                    <a:pt x="194" y="103"/>
                    <a:pt x="192" y="96"/>
                  </a:cubicBezTo>
                  <a:cubicBezTo>
                    <a:pt x="191" y="90"/>
                    <a:pt x="182" y="87"/>
                    <a:pt x="182" y="87"/>
                  </a:cubicBezTo>
                  <a:cubicBezTo>
                    <a:pt x="184" y="77"/>
                    <a:pt x="184" y="77"/>
                    <a:pt x="184" y="77"/>
                  </a:cubicBezTo>
                  <a:cubicBezTo>
                    <a:pt x="186" y="78"/>
                    <a:pt x="187" y="79"/>
                    <a:pt x="189" y="79"/>
                  </a:cubicBezTo>
                  <a:cubicBezTo>
                    <a:pt x="192" y="79"/>
                    <a:pt x="192" y="78"/>
                    <a:pt x="194" y="78"/>
                  </a:cubicBezTo>
                  <a:cubicBezTo>
                    <a:pt x="195" y="77"/>
                    <a:pt x="197" y="77"/>
                    <a:pt x="197" y="74"/>
                  </a:cubicBezTo>
                  <a:cubicBezTo>
                    <a:pt x="196" y="72"/>
                    <a:pt x="197" y="71"/>
                    <a:pt x="197" y="69"/>
                  </a:cubicBezTo>
                  <a:cubicBezTo>
                    <a:pt x="196" y="67"/>
                    <a:pt x="197" y="66"/>
                    <a:pt x="198" y="63"/>
                  </a:cubicBezTo>
                  <a:cubicBezTo>
                    <a:pt x="198" y="61"/>
                    <a:pt x="198" y="58"/>
                    <a:pt x="198" y="58"/>
                  </a:cubicBezTo>
                  <a:cubicBezTo>
                    <a:pt x="198" y="58"/>
                    <a:pt x="198" y="56"/>
                    <a:pt x="198" y="55"/>
                  </a:cubicBezTo>
                  <a:cubicBezTo>
                    <a:pt x="197" y="54"/>
                    <a:pt x="197" y="49"/>
                    <a:pt x="197" y="49"/>
                  </a:cubicBezTo>
                  <a:cubicBezTo>
                    <a:pt x="197" y="49"/>
                    <a:pt x="198" y="48"/>
                    <a:pt x="200" y="45"/>
                  </a:cubicBezTo>
                  <a:cubicBezTo>
                    <a:pt x="202" y="43"/>
                    <a:pt x="200" y="41"/>
                    <a:pt x="200" y="41"/>
                  </a:cubicBezTo>
                  <a:cubicBezTo>
                    <a:pt x="198" y="40"/>
                    <a:pt x="195" y="37"/>
                    <a:pt x="195" y="37"/>
                  </a:cubicBezTo>
                  <a:cubicBezTo>
                    <a:pt x="195" y="37"/>
                    <a:pt x="197" y="32"/>
                    <a:pt x="197" y="30"/>
                  </a:cubicBezTo>
                  <a:cubicBezTo>
                    <a:pt x="197" y="28"/>
                    <a:pt x="195" y="27"/>
                    <a:pt x="195" y="26"/>
                  </a:cubicBezTo>
                  <a:cubicBezTo>
                    <a:pt x="194" y="26"/>
                    <a:pt x="192" y="22"/>
                    <a:pt x="191" y="18"/>
                  </a:cubicBezTo>
                  <a:cubicBezTo>
                    <a:pt x="190" y="15"/>
                    <a:pt x="183" y="10"/>
                    <a:pt x="183" y="10"/>
                  </a:cubicBezTo>
                  <a:cubicBezTo>
                    <a:pt x="185" y="5"/>
                    <a:pt x="184" y="0"/>
                    <a:pt x="174" y="0"/>
                  </a:cubicBezTo>
                </a:path>
              </a:pathLst>
            </a:custGeom>
            <a:solidFill>
              <a:srgbClr val="018E9D">
                <a:alpha val="17000"/>
              </a:srgbClr>
            </a:solidFill>
            <a:ln>
              <a:noFill/>
            </a:ln>
          </p:spPr>
          <p:txBody>
            <a:bodyPr vert="horz" wrap="square" lIns="68580" tIns="34290" rIns="68580" bIns="34290" numCol="1" anchor="t" anchorCtr="0" compatLnSpc="1">
              <a:prstTxWarp prst="textNoShape">
                <a:avLst/>
              </a:prstTxWarp>
            </a:bodyPr>
            <a:lstStyle/>
            <a:p>
              <a:endParaRPr lang="zh-CN" altLang="en-US" sz="1013"/>
            </a:p>
          </p:txBody>
        </p:sp>
        <p:pic>
          <p:nvPicPr>
            <p:cNvPr id="72" name="图片 71"/>
            <p:cNvPicPr>
              <a:picLocks noChangeAspect="1"/>
            </p:cNvPicPr>
            <p:nvPr/>
          </p:nvPicPr>
          <p:blipFill>
            <a:blip r:embed="rId2" cstate="print"/>
            <a:stretch>
              <a:fillRect/>
            </a:stretch>
          </p:blipFill>
          <p:spPr>
            <a:xfrm>
              <a:off x="4020670" y="2888929"/>
              <a:ext cx="1013839" cy="2297181"/>
            </a:xfrm>
            <a:prstGeom prst="rect">
              <a:avLst/>
            </a:prstGeom>
          </p:spPr>
        </p:pic>
        <p:sp>
          <p:nvSpPr>
            <p:cNvPr id="73" name="Freeform 398"/>
            <p:cNvSpPr>
              <a:spLocks/>
            </p:cNvSpPr>
            <p:nvPr/>
          </p:nvSpPr>
          <p:spPr bwMode="auto">
            <a:xfrm>
              <a:off x="4001771" y="2876618"/>
              <a:ext cx="1019557" cy="2321620"/>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5"/>
            <p:cNvSpPr>
              <a:spLocks/>
            </p:cNvSpPr>
            <p:nvPr/>
          </p:nvSpPr>
          <p:spPr bwMode="auto">
            <a:xfrm>
              <a:off x="3975294" y="3297054"/>
              <a:ext cx="579500" cy="633828"/>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75" name="组合 74"/>
          <p:cNvGrpSpPr/>
          <p:nvPr/>
        </p:nvGrpSpPr>
        <p:grpSpPr>
          <a:xfrm>
            <a:off x="3880206" y="2830626"/>
            <a:ext cx="602986" cy="602987"/>
            <a:chOff x="3322712" y="1834847"/>
            <a:chExt cx="1294820" cy="1294821"/>
          </a:xfrm>
        </p:grpSpPr>
        <p:grpSp>
          <p:nvGrpSpPr>
            <p:cNvPr id="76" name="组合 75"/>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78" name="任意多边形 77"/>
              <p:cNvSpPr>
                <a:spLocks/>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68580" tIns="34290" rIns="68580" bIns="34290" numCol="1" anchor="t" anchorCtr="0" compatLnSpc="1">
                <a:prstTxWarp prst="textNoShape">
                  <a:avLst/>
                </a:prstTxWarp>
                <a:noAutofit/>
              </a:bodyPr>
              <a:lstStyle/>
              <a:p>
                <a:endParaRPr lang="zh-CN" altLang="en-US" sz="1013"/>
              </a:p>
            </p:txBody>
          </p:sp>
          <p:grpSp>
            <p:nvGrpSpPr>
              <p:cNvPr id="79" name="组合 78"/>
              <p:cNvGrpSpPr/>
              <p:nvPr/>
            </p:nvGrpSpPr>
            <p:grpSpPr>
              <a:xfrm>
                <a:off x="947938" y="2082007"/>
                <a:ext cx="998538" cy="1000125"/>
                <a:chOff x="947938" y="2082007"/>
                <a:chExt cx="998538" cy="1000125"/>
              </a:xfrm>
            </p:grpSpPr>
            <p:sp>
              <p:nvSpPr>
                <p:cNvPr id="80" name="Freeform 315"/>
                <p:cNvSpPr>
                  <a:spLocks/>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316"/>
                <p:cNvSpPr>
                  <a:spLocks/>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319"/>
                <p:cNvSpPr>
                  <a:spLocks/>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321"/>
                <p:cNvSpPr>
                  <a:spLocks/>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322"/>
                <p:cNvSpPr>
                  <a:spLocks/>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324"/>
                <p:cNvSpPr>
                  <a:spLocks/>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325"/>
                <p:cNvSpPr>
                  <a:spLocks/>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327"/>
                <p:cNvSpPr>
                  <a:spLocks/>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329"/>
                <p:cNvSpPr>
                  <a:spLocks/>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330"/>
                <p:cNvSpPr>
                  <a:spLocks/>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332"/>
                <p:cNvSpPr>
                  <a:spLocks/>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333"/>
                <p:cNvSpPr>
                  <a:spLocks/>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335"/>
                <p:cNvSpPr>
                  <a:spLocks/>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336"/>
                <p:cNvSpPr>
                  <a:spLocks/>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338"/>
                <p:cNvSpPr>
                  <a:spLocks/>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339"/>
                <p:cNvSpPr>
                  <a:spLocks/>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341"/>
                <p:cNvSpPr>
                  <a:spLocks/>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344"/>
                <p:cNvSpPr>
                  <a:spLocks/>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346"/>
                <p:cNvSpPr>
                  <a:spLocks/>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349"/>
                <p:cNvSpPr>
                  <a:spLocks/>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351"/>
                <p:cNvSpPr>
                  <a:spLocks/>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354"/>
                <p:cNvSpPr>
                  <a:spLocks/>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356"/>
                <p:cNvSpPr>
                  <a:spLocks/>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358"/>
                <p:cNvSpPr>
                  <a:spLocks/>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77" name="椭圆 76"/>
            <p:cNvSpPr/>
            <p:nvPr/>
          </p:nvSpPr>
          <p:spPr>
            <a:xfrm>
              <a:off x="3514793" y="2033015"/>
              <a:ext cx="904383" cy="904383"/>
            </a:xfrm>
            <a:prstGeom prst="ellipse">
              <a:avLst/>
            </a:prstGeom>
            <a:solidFill>
              <a:srgbClr val="FFB850"/>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04" name="组合 103"/>
          <p:cNvGrpSpPr/>
          <p:nvPr/>
        </p:nvGrpSpPr>
        <p:grpSpPr>
          <a:xfrm>
            <a:off x="1744445" y="2903601"/>
            <a:ext cx="3060225" cy="1866171"/>
            <a:chOff x="2579926" y="3569843"/>
            <a:chExt cx="4080300" cy="2488228"/>
          </a:xfrm>
        </p:grpSpPr>
        <p:sp>
          <p:nvSpPr>
            <p:cNvPr id="105" name="Freeform 394"/>
            <p:cNvSpPr>
              <a:spLocks/>
            </p:cNvSpPr>
            <p:nvPr/>
          </p:nvSpPr>
          <p:spPr bwMode="auto">
            <a:xfrm>
              <a:off x="2579926" y="5339963"/>
              <a:ext cx="3873594" cy="546903"/>
            </a:xfrm>
            <a:custGeom>
              <a:avLst/>
              <a:gdLst>
                <a:gd name="T0" fmla="*/ 669 w 903"/>
                <a:gd name="T1" fmla="*/ 0 h 125"/>
                <a:gd name="T2" fmla="*/ 0 w 903"/>
                <a:gd name="T3" fmla="*/ 65 h 125"/>
                <a:gd name="T4" fmla="*/ 213 w 903"/>
                <a:gd name="T5" fmla="*/ 125 h 125"/>
                <a:gd name="T6" fmla="*/ 887 w 903"/>
                <a:gd name="T7" fmla="*/ 91 h 125"/>
                <a:gd name="T8" fmla="*/ 695 w 903"/>
                <a:gd name="T9" fmla="*/ 0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5"/>
                    <a:pt x="0" y="65"/>
                  </a:cubicBezTo>
                  <a:cubicBezTo>
                    <a:pt x="213" y="125"/>
                    <a:pt x="213" y="125"/>
                    <a:pt x="213" y="125"/>
                  </a:cubicBezTo>
                  <a:cubicBezTo>
                    <a:pt x="267" y="125"/>
                    <a:pt x="872" y="117"/>
                    <a:pt x="887" y="91"/>
                  </a:cubicBezTo>
                  <a:cubicBezTo>
                    <a:pt x="903" y="65"/>
                    <a:pt x="851" y="8"/>
                    <a:pt x="695" y="0"/>
                  </a:cubicBezTo>
                  <a:cubicBezTo>
                    <a:pt x="687" y="0"/>
                    <a:pt x="678" y="0"/>
                    <a:pt x="669" y="0"/>
                  </a:cubicBezTo>
                </a:path>
              </a:pathLst>
            </a:custGeom>
            <a:gradFill>
              <a:gsLst>
                <a:gs pos="100000">
                  <a:schemeClr val="tx1">
                    <a:lumMod val="50000"/>
                    <a:lumOff val="50000"/>
                  </a:schemeClr>
                </a:gs>
                <a:gs pos="0">
                  <a:srgbClr val="F1F1F1">
                    <a:alpha val="60000"/>
                  </a:srgb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106" name="组合 105"/>
            <p:cNvGrpSpPr/>
            <p:nvPr/>
          </p:nvGrpSpPr>
          <p:grpSpPr>
            <a:xfrm>
              <a:off x="3538171" y="3569843"/>
              <a:ext cx="3122055" cy="2488228"/>
              <a:chOff x="3538171" y="3569843"/>
              <a:chExt cx="3122055" cy="2488228"/>
            </a:xfrm>
          </p:grpSpPr>
          <p:sp>
            <p:nvSpPr>
              <p:cNvPr id="107" name="Freeform 369"/>
              <p:cNvSpPr>
                <a:spLocks/>
              </p:cNvSpPr>
              <p:nvPr/>
            </p:nvSpPr>
            <p:spPr bwMode="auto">
              <a:xfrm>
                <a:off x="3538171" y="3569843"/>
                <a:ext cx="3122055" cy="2488228"/>
              </a:xfrm>
              <a:custGeom>
                <a:avLst/>
                <a:gdLst>
                  <a:gd name="T0" fmla="*/ 589 w 727"/>
                  <a:gd name="T1" fmla="*/ 117 h 579"/>
                  <a:gd name="T2" fmla="*/ 589 w 727"/>
                  <a:gd name="T3" fmla="*/ 26 h 579"/>
                  <a:gd name="T4" fmla="*/ 725 w 727"/>
                  <a:gd name="T5" fmla="*/ 0 h 579"/>
                  <a:gd name="T6" fmla="*/ 727 w 727"/>
                  <a:gd name="T7" fmla="*/ 514 h 579"/>
                  <a:gd name="T8" fmla="*/ 0 w 727"/>
                  <a:gd name="T9" fmla="*/ 539 h 579"/>
                  <a:gd name="T10" fmla="*/ 0 w 727"/>
                  <a:gd name="T11" fmla="*/ 451 h 579"/>
                  <a:gd name="T12" fmla="*/ 117 w 727"/>
                  <a:gd name="T13" fmla="*/ 464 h 579"/>
                  <a:gd name="T14" fmla="*/ 117 w 727"/>
                  <a:gd name="T15" fmla="*/ 376 h 579"/>
                  <a:gd name="T16" fmla="*/ 235 w 727"/>
                  <a:gd name="T17" fmla="*/ 384 h 579"/>
                  <a:gd name="T18" fmla="*/ 235 w 727"/>
                  <a:gd name="T19" fmla="*/ 296 h 579"/>
                  <a:gd name="T20" fmla="*/ 353 w 727"/>
                  <a:gd name="T21" fmla="*/ 299 h 579"/>
                  <a:gd name="T22" fmla="*/ 353 w 727"/>
                  <a:gd name="T23" fmla="*/ 211 h 579"/>
                  <a:gd name="T24" fmla="*/ 471 w 727"/>
                  <a:gd name="T25" fmla="*/ 209 h 579"/>
                  <a:gd name="T26" fmla="*/ 471 w 727"/>
                  <a:gd name="T27" fmla="*/ 127 h 579"/>
                  <a:gd name="T28" fmla="*/ 589 w 727"/>
                  <a:gd name="T29" fmla="*/ 11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7" h="579">
                    <a:moveTo>
                      <a:pt x="589" y="117"/>
                    </a:moveTo>
                    <a:cubicBezTo>
                      <a:pt x="589" y="88"/>
                      <a:pt x="589" y="55"/>
                      <a:pt x="589" y="26"/>
                    </a:cubicBezTo>
                    <a:cubicBezTo>
                      <a:pt x="589" y="26"/>
                      <a:pt x="694" y="28"/>
                      <a:pt x="725" y="0"/>
                    </a:cubicBezTo>
                    <a:cubicBezTo>
                      <a:pt x="727" y="514"/>
                      <a:pt x="727" y="514"/>
                      <a:pt x="727" y="514"/>
                    </a:cubicBezTo>
                    <a:cubicBezTo>
                      <a:pt x="674" y="579"/>
                      <a:pt x="240" y="571"/>
                      <a:pt x="0" y="539"/>
                    </a:cubicBezTo>
                    <a:cubicBezTo>
                      <a:pt x="0" y="510"/>
                      <a:pt x="0" y="481"/>
                      <a:pt x="0" y="451"/>
                    </a:cubicBezTo>
                    <a:cubicBezTo>
                      <a:pt x="39" y="456"/>
                      <a:pt x="78" y="461"/>
                      <a:pt x="117" y="464"/>
                    </a:cubicBezTo>
                    <a:cubicBezTo>
                      <a:pt x="117" y="435"/>
                      <a:pt x="117" y="405"/>
                      <a:pt x="117" y="376"/>
                    </a:cubicBezTo>
                    <a:cubicBezTo>
                      <a:pt x="156" y="380"/>
                      <a:pt x="196" y="382"/>
                      <a:pt x="235" y="384"/>
                    </a:cubicBezTo>
                    <a:cubicBezTo>
                      <a:pt x="235" y="355"/>
                      <a:pt x="235" y="325"/>
                      <a:pt x="235" y="296"/>
                    </a:cubicBezTo>
                    <a:cubicBezTo>
                      <a:pt x="274" y="298"/>
                      <a:pt x="314" y="299"/>
                      <a:pt x="353" y="299"/>
                    </a:cubicBezTo>
                    <a:cubicBezTo>
                      <a:pt x="353" y="270"/>
                      <a:pt x="353" y="240"/>
                      <a:pt x="353" y="211"/>
                    </a:cubicBezTo>
                    <a:cubicBezTo>
                      <a:pt x="392" y="211"/>
                      <a:pt x="432" y="210"/>
                      <a:pt x="471" y="209"/>
                    </a:cubicBezTo>
                    <a:cubicBezTo>
                      <a:pt x="471" y="179"/>
                      <a:pt x="471" y="156"/>
                      <a:pt x="471" y="127"/>
                    </a:cubicBezTo>
                    <a:cubicBezTo>
                      <a:pt x="471" y="127"/>
                      <a:pt x="565" y="123"/>
                      <a:pt x="589" y="117"/>
                    </a:cubicBezTo>
                  </a:path>
                </a:pathLst>
              </a:custGeom>
              <a:gradFill flip="none" rotWithShape="1">
                <a:gsLst>
                  <a:gs pos="0">
                    <a:srgbClr val="019BAB"/>
                  </a:gs>
                  <a:gs pos="100000">
                    <a:srgbClr val="01D3E9"/>
                  </a:gs>
                </a:gsLst>
                <a:lin ang="2700000" scaled="1"/>
                <a:tileRect/>
              </a:gradFill>
              <a:ln>
                <a:noFill/>
              </a:ln>
              <a:effectLst/>
            </p:spPr>
            <p:txBody>
              <a:bodyPr vert="horz" wrap="square" lIns="68580" tIns="34290" rIns="68580" bIns="34290" numCol="1" anchor="t" anchorCtr="0" compatLnSpc="1">
                <a:prstTxWarp prst="textNoShape">
                  <a:avLst/>
                </a:prstTxWarp>
              </a:bodyPr>
              <a:lstStyle/>
              <a:p>
                <a:endParaRPr lang="zh-CN" altLang="en-US" sz="1013"/>
              </a:p>
            </p:txBody>
          </p:sp>
          <p:sp>
            <p:nvSpPr>
              <p:cNvPr id="108" name="Freeform 382"/>
              <p:cNvSpPr>
                <a:spLocks/>
              </p:cNvSpPr>
              <p:nvPr/>
            </p:nvSpPr>
            <p:spPr bwMode="auto">
              <a:xfrm>
                <a:off x="3545171" y="3664036"/>
                <a:ext cx="2531689" cy="1906917"/>
              </a:xfrm>
              <a:custGeom>
                <a:avLst/>
                <a:gdLst>
                  <a:gd name="T0" fmla="*/ 589 w 589"/>
                  <a:gd name="T1" fmla="*/ 96 h 443"/>
                  <a:gd name="T2" fmla="*/ 589 w 589"/>
                  <a:gd name="T3" fmla="*/ 4 h 443"/>
                  <a:gd name="T4" fmla="*/ 583 w 589"/>
                  <a:gd name="T5" fmla="*/ 0 h 443"/>
                  <a:gd name="T6" fmla="*/ 584 w 589"/>
                  <a:gd name="T7" fmla="*/ 92 h 443"/>
                  <a:gd name="T8" fmla="*/ 466 w 589"/>
                  <a:gd name="T9" fmla="*/ 101 h 443"/>
                  <a:gd name="T10" fmla="*/ 466 w 589"/>
                  <a:gd name="T11" fmla="*/ 183 h 443"/>
                  <a:gd name="T12" fmla="*/ 348 w 589"/>
                  <a:gd name="T13" fmla="*/ 185 h 443"/>
                  <a:gd name="T14" fmla="*/ 348 w 589"/>
                  <a:gd name="T15" fmla="*/ 273 h 443"/>
                  <a:gd name="T16" fmla="*/ 232 w 589"/>
                  <a:gd name="T17" fmla="*/ 271 h 443"/>
                  <a:gd name="T18" fmla="*/ 232 w 589"/>
                  <a:gd name="T19" fmla="*/ 359 h 443"/>
                  <a:gd name="T20" fmla="*/ 120 w 589"/>
                  <a:gd name="T21" fmla="*/ 351 h 443"/>
                  <a:gd name="T22" fmla="*/ 117 w 589"/>
                  <a:gd name="T23" fmla="*/ 355 h 443"/>
                  <a:gd name="T24" fmla="*/ 117 w 589"/>
                  <a:gd name="T25" fmla="*/ 439 h 443"/>
                  <a:gd name="T26" fmla="*/ 3 w 589"/>
                  <a:gd name="T27" fmla="*/ 427 h 443"/>
                  <a:gd name="T28" fmla="*/ 0 w 589"/>
                  <a:gd name="T29" fmla="*/ 430 h 443"/>
                  <a:gd name="T30" fmla="*/ 118 w 589"/>
                  <a:gd name="T31" fmla="*/ 443 h 443"/>
                  <a:gd name="T32" fmla="*/ 118 w 589"/>
                  <a:gd name="T33" fmla="*/ 355 h 443"/>
                  <a:gd name="T34" fmla="*/ 235 w 589"/>
                  <a:gd name="T35" fmla="*/ 363 h 443"/>
                  <a:gd name="T36" fmla="*/ 235 w 589"/>
                  <a:gd name="T37" fmla="*/ 275 h 443"/>
                  <a:gd name="T38" fmla="*/ 353 w 589"/>
                  <a:gd name="T39" fmla="*/ 278 h 443"/>
                  <a:gd name="T40" fmla="*/ 353 w 589"/>
                  <a:gd name="T41" fmla="*/ 190 h 443"/>
                  <a:gd name="T42" fmla="*/ 471 w 589"/>
                  <a:gd name="T43" fmla="*/ 188 h 443"/>
                  <a:gd name="T44" fmla="*/ 471 w 589"/>
                  <a:gd name="T45" fmla="*/ 105 h 443"/>
                  <a:gd name="T46" fmla="*/ 589 w 589"/>
                  <a:gd name="T47" fmla="*/ 9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9" h="443">
                    <a:moveTo>
                      <a:pt x="589" y="96"/>
                    </a:moveTo>
                    <a:cubicBezTo>
                      <a:pt x="589" y="67"/>
                      <a:pt x="589" y="34"/>
                      <a:pt x="589" y="4"/>
                    </a:cubicBezTo>
                    <a:cubicBezTo>
                      <a:pt x="583" y="0"/>
                      <a:pt x="583" y="0"/>
                      <a:pt x="583" y="0"/>
                    </a:cubicBezTo>
                    <a:cubicBezTo>
                      <a:pt x="584" y="92"/>
                      <a:pt x="584" y="92"/>
                      <a:pt x="584" y="92"/>
                    </a:cubicBezTo>
                    <a:cubicBezTo>
                      <a:pt x="560" y="97"/>
                      <a:pt x="466" y="101"/>
                      <a:pt x="466" y="101"/>
                    </a:cubicBezTo>
                    <a:cubicBezTo>
                      <a:pt x="466" y="131"/>
                      <a:pt x="466" y="154"/>
                      <a:pt x="466" y="183"/>
                    </a:cubicBezTo>
                    <a:cubicBezTo>
                      <a:pt x="427" y="185"/>
                      <a:pt x="387" y="186"/>
                      <a:pt x="348" y="185"/>
                    </a:cubicBezTo>
                    <a:cubicBezTo>
                      <a:pt x="348" y="215"/>
                      <a:pt x="348" y="244"/>
                      <a:pt x="348" y="273"/>
                    </a:cubicBezTo>
                    <a:cubicBezTo>
                      <a:pt x="309" y="273"/>
                      <a:pt x="272" y="272"/>
                      <a:pt x="232" y="271"/>
                    </a:cubicBezTo>
                    <a:cubicBezTo>
                      <a:pt x="232" y="300"/>
                      <a:pt x="232" y="329"/>
                      <a:pt x="232" y="359"/>
                    </a:cubicBezTo>
                    <a:cubicBezTo>
                      <a:pt x="193" y="357"/>
                      <a:pt x="120" y="351"/>
                      <a:pt x="120" y="351"/>
                    </a:cubicBezTo>
                    <a:cubicBezTo>
                      <a:pt x="117" y="355"/>
                      <a:pt x="117" y="355"/>
                      <a:pt x="117" y="355"/>
                    </a:cubicBezTo>
                    <a:cubicBezTo>
                      <a:pt x="117" y="355"/>
                      <a:pt x="117" y="411"/>
                      <a:pt x="117" y="439"/>
                    </a:cubicBezTo>
                    <a:cubicBezTo>
                      <a:pt x="78" y="436"/>
                      <a:pt x="42" y="432"/>
                      <a:pt x="3" y="427"/>
                    </a:cubicBezTo>
                    <a:cubicBezTo>
                      <a:pt x="0" y="430"/>
                      <a:pt x="0" y="430"/>
                      <a:pt x="0" y="430"/>
                    </a:cubicBezTo>
                    <a:cubicBezTo>
                      <a:pt x="39" y="435"/>
                      <a:pt x="78" y="439"/>
                      <a:pt x="118" y="443"/>
                    </a:cubicBezTo>
                    <a:cubicBezTo>
                      <a:pt x="118" y="414"/>
                      <a:pt x="118" y="384"/>
                      <a:pt x="118" y="355"/>
                    </a:cubicBezTo>
                    <a:cubicBezTo>
                      <a:pt x="157" y="358"/>
                      <a:pt x="196" y="361"/>
                      <a:pt x="235" y="363"/>
                    </a:cubicBezTo>
                    <a:cubicBezTo>
                      <a:pt x="235" y="333"/>
                      <a:pt x="235" y="304"/>
                      <a:pt x="235" y="275"/>
                    </a:cubicBezTo>
                    <a:cubicBezTo>
                      <a:pt x="275" y="277"/>
                      <a:pt x="314" y="278"/>
                      <a:pt x="353" y="278"/>
                    </a:cubicBezTo>
                    <a:cubicBezTo>
                      <a:pt x="353" y="248"/>
                      <a:pt x="353" y="219"/>
                      <a:pt x="353" y="190"/>
                    </a:cubicBezTo>
                    <a:cubicBezTo>
                      <a:pt x="393" y="190"/>
                      <a:pt x="432" y="189"/>
                      <a:pt x="471" y="188"/>
                    </a:cubicBezTo>
                    <a:cubicBezTo>
                      <a:pt x="471" y="158"/>
                      <a:pt x="471" y="135"/>
                      <a:pt x="471" y="105"/>
                    </a:cubicBezTo>
                    <a:cubicBezTo>
                      <a:pt x="471" y="105"/>
                      <a:pt x="566" y="101"/>
                      <a:pt x="589" y="96"/>
                    </a:cubicBezTo>
                  </a:path>
                </a:pathLst>
              </a:custGeom>
              <a:solidFill>
                <a:schemeClr val="bg1"/>
              </a:solidFill>
              <a:ln>
                <a:noFill/>
              </a:ln>
              <a:effectLst>
                <a:outerShdw blurRad="38100" dist="12700" dir="2700000" algn="tl" rotWithShape="0">
                  <a:srgbClr val="0192A1"/>
                </a:outerShdw>
              </a:effec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09" name="组合 108"/>
          <p:cNvGrpSpPr/>
          <p:nvPr/>
        </p:nvGrpSpPr>
        <p:grpSpPr>
          <a:xfrm>
            <a:off x="1927876" y="1708055"/>
            <a:ext cx="802574" cy="802575"/>
            <a:chOff x="3322712" y="1834847"/>
            <a:chExt cx="1294820" cy="1294821"/>
          </a:xfrm>
        </p:grpSpPr>
        <p:grpSp>
          <p:nvGrpSpPr>
            <p:cNvPr id="110" name="组合 109"/>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112" name="任意多边形 111"/>
              <p:cNvSpPr>
                <a:spLocks/>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68580" tIns="34290" rIns="68580" bIns="34290" numCol="1" anchor="t" anchorCtr="0" compatLnSpc="1">
                <a:prstTxWarp prst="textNoShape">
                  <a:avLst/>
                </a:prstTxWarp>
                <a:noAutofit/>
              </a:bodyPr>
              <a:lstStyle/>
              <a:p>
                <a:endParaRPr lang="zh-CN" altLang="en-US" sz="1013"/>
              </a:p>
            </p:txBody>
          </p:sp>
          <p:grpSp>
            <p:nvGrpSpPr>
              <p:cNvPr id="113" name="组合 112"/>
              <p:cNvGrpSpPr/>
              <p:nvPr/>
            </p:nvGrpSpPr>
            <p:grpSpPr>
              <a:xfrm>
                <a:off x="947938" y="2082007"/>
                <a:ext cx="998538" cy="1000125"/>
                <a:chOff x="947938" y="2082007"/>
                <a:chExt cx="998538" cy="1000125"/>
              </a:xfrm>
            </p:grpSpPr>
            <p:sp>
              <p:nvSpPr>
                <p:cNvPr id="114" name="Freeform 315"/>
                <p:cNvSpPr>
                  <a:spLocks/>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Freeform 316"/>
                <p:cNvSpPr>
                  <a:spLocks/>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Freeform 319"/>
                <p:cNvSpPr>
                  <a:spLocks/>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321"/>
                <p:cNvSpPr>
                  <a:spLocks/>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Freeform 322"/>
                <p:cNvSpPr>
                  <a:spLocks/>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Freeform 324"/>
                <p:cNvSpPr>
                  <a:spLocks/>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325"/>
                <p:cNvSpPr>
                  <a:spLocks/>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327"/>
                <p:cNvSpPr>
                  <a:spLocks/>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329"/>
                <p:cNvSpPr>
                  <a:spLocks/>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330"/>
                <p:cNvSpPr>
                  <a:spLocks/>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332"/>
                <p:cNvSpPr>
                  <a:spLocks/>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333"/>
                <p:cNvSpPr>
                  <a:spLocks/>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335"/>
                <p:cNvSpPr>
                  <a:spLocks/>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336"/>
                <p:cNvSpPr>
                  <a:spLocks/>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338"/>
                <p:cNvSpPr>
                  <a:spLocks/>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339"/>
                <p:cNvSpPr>
                  <a:spLocks/>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341"/>
                <p:cNvSpPr>
                  <a:spLocks/>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344"/>
                <p:cNvSpPr>
                  <a:spLocks/>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346"/>
                <p:cNvSpPr>
                  <a:spLocks/>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349"/>
                <p:cNvSpPr>
                  <a:spLocks/>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351"/>
                <p:cNvSpPr>
                  <a:spLocks/>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354"/>
                <p:cNvSpPr>
                  <a:spLocks/>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356"/>
                <p:cNvSpPr>
                  <a:spLocks/>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358"/>
                <p:cNvSpPr>
                  <a:spLocks/>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11" name="椭圆 110"/>
            <p:cNvSpPr/>
            <p:nvPr/>
          </p:nvSpPr>
          <p:spPr>
            <a:xfrm>
              <a:off x="3514793" y="2033015"/>
              <a:ext cx="904383" cy="904383"/>
            </a:xfrm>
            <a:prstGeom prst="ellipse">
              <a:avLst/>
            </a:prstGeom>
            <a:solidFill>
              <a:srgbClr val="FFB850"/>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38" name="组合 137"/>
          <p:cNvGrpSpPr/>
          <p:nvPr/>
        </p:nvGrpSpPr>
        <p:grpSpPr>
          <a:xfrm>
            <a:off x="2053392" y="1938944"/>
            <a:ext cx="452494" cy="536848"/>
            <a:chOff x="2991856" y="2283633"/>
            <a:chExt cx="603325" cy="715796"/>
          </a:xfrm>
        </p:grpSpPr>
        <p:grpSp>
          <p:nvGrpSpPr>
            <p:cNvPr id="139" name="Group 401"/>
            <p:cNvGrpSpPr>
              <a:grpSpLocks noChangeAspect="1"/>
            </p:cNvGrpSpPr>
            <p:nvPr/>
          </p:nvGrpSpPr>
          <p:grpSpPr bwMode="auto">
            <a:xfrm>
              <a:off x="3288176" y="2283633"/>
              <a:ext cx="307005" cy="348987"/>
              <a:chOff x="3723" y="2027"/>
              <a:chExt cx="234" cy="266"/>
            </a:xfrm>
            <a:solidFill>
              <a:schemeClr val="bg1"/>
            </a:solidFill>
          </p:grpSpPr>
          <p:sp>
            <p:nvSpPr>
              <p:cNvPr id="141" name="Freeform 402"/>
              <p:cNvSpPr>
                <a:spLocks/>
              </p:cNvSpPr>
              <p:nvPr/>
            </p:nvSpPr>
            <p:spPr bwMode="auto">
              <a:xfrm>
                <a:off x="3723" y="2027"/>
                <a:ext cx="188" cy="266"/>
              </a:xfrm>
              <a:custGeom>
                <a:avLst/>
                <a:gdLst>
                  <a:gd name="T0" fmla="*/ 77 w 77"/>
                  <a:gd name="T1" fmla="*/ 105 h 110"/>
                  <a:gd name="T2" fmla="*/ 45 w 77"/>
                  <a:gd name="T3" fmla="*/ 105 h 110"/>
                  <a:gd name="T4" fmla="*/ 45 w 77"/>
                  <a:gd name="T5" fmla="*/ 85 h 110"/>
                  <a:gd name="T6" fmla="*/ 42 w 77"/>
                  <a:gd name="T7" fmla="*/ 82 h 110"/>
                  <a:gd name="T8" fmla="*/ 11 w 77"/>
                  <a:gd name="T9" fmla="*/ 82 h 110"/>
                  <a:gd name="T10" fmla="*/ 11 w 77"/>
                  <a:gd name="T11" fmla="*/ 14 h 110"/>
                  <a:gd name="T12" fmla="*/ 17 w 77"/>
                  <a:gd name="T13" fmla="*/ 14 h 110"/>
                  <a:gd name="T14" fmla="*/ 9 w 77"/>
                  <a:gd name="T15" fmla="*/ 0 h 110"/>
                  <a:gd name="T16" fmla="*/ 8 w 77"/>
                  <a:gd name="T17" fmla="*/ 0 h 110"/>
                  <a:gd name="T18" fmla="*/ 8 w 77"/>
                  <a:gd name="T19" fmla="*/ 0 h 110"/>
                  <a:gd name="T20" fmla="*/ 0 w 77"/>
                  <a:gd name="T21" fmla="*/ 14 h 110"/>
                  <a:gd name="T22" fmla="*/ 6 w 77"/>
                  <a:gd name="T23" fmla="*/ 14 h 110"/>
                  <a:gd name="T24" fmla="*/ 6 w 77"/>
                  <a:gd name="T25" fmla="*/ 85 h 110"/>
                  <a:gd name="T26" fmla="*/ 8 w 77"/>
                  <a:gd name="T27" fmla="*/ 87 h 110"/>
                  <a:gd name="T28" fmla="*/ 40 w 77"/>
                  <a:gd name="T29" fmla="*/ 87 h 110"/>
                  <a:gd name="T30" fmla="*/ 40 w 77"/>
                  <a:gd name="T31" fmla="*/ 107 h 110"/>
                  <a:gd name="T32" fmla="*/ 42 w 77"/>
                  <a:gd name="T33" fmla="*/ 110 h 110"/>
                  <a:gd name="T34" fmla="*/ 74 w 77"/>
                  <a:gd name="T35" fmla="*/ 110 h 110"/>
                  <a:gd name="T36" fmla="*/ 77 w 77"/>
                  <a:gd name="T37"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110">
                    <a:moveTo>
                      <a:pt x="77" y="105"/>
                    </a:moveTo>
                    <a:cubicBezTo>
                      <a:pt x="45" y="105"/>
                      <a:pt x="45" y="105"/>
                      <a:pt x="45" y="105"/>
                    </a:cubicBezTo>
                    <a:cubicBezTo>
                      <a:pt x="45" y="85"/>
                      <a:pt x="45" y="85"/>
                      <a:pt x="45" y="85"/>
                    </a:cubicBezTo>
                    <a:cubicBezTo>
                      <a:pt x="45" y="83"/>
                      <a:pt x="44" y="82"/>
                      <a:pt x="42" y="82"/>
                    </a:cubicBezTo>
                    <a:cubicBezTo>
                      <a:pt x="11" y="82"/>
                      <a:pt x="11" y="82"/>
                      <a:pt x="11" y="82"/>
                    </a:cubicBezTo>
                    <a:cubicBezTo>
                      <a:pt x="11" y="14"/>
                      <a:pt x="11" y="14"/>
                      <a:pt x="11" y="14"/>
                    </a:cubicBezTo>
                    <a:cubicBezTo>
                      <a:pt x="17" y="14"/>
                      <a:pt x="17" y="14"/>
                      <a:pt x="17" y="14"/>
                    </a:cubicBezTo>
                    <a:cubicBezTo>
                      <a:pt x="9" y="0"/>
                      <a:pt x="9" y="0"/>
                      <a:pt x="9" y="0"/>
                    </a:cubicBezTo>
                    <a:cubicBezTo>
                      <a:pt x="9" y="0"/>
                      <a:pt x="8" y="0"/>
                      <a:pt x="8" y="0"/>
                    </a:cubicBezTo>
                    <a:cubicBezTo>
                      <a:pt x="8" y="0"/>
                      <a:pt x="8" y="0"/>
                      <a:pt x="8" y="0"/>
                    </a:cubicBezTo>
                    <a:cubicBezTo>
                      <a:pt x="0" y="14"/>
                      <a:pt x="0" y="14"/>
                      <a:pt x="0" y="14"/>
                    </a:cubicBezTo>
                    <a:cubicBezTo>
                      <a:pt x="6" y="14"/>
                      <a:pt x="6" y="14"/>
                      <a:pt x="6" y="14"/>
                    </a:cubicBezTo>
                    <a:cubicBezTo>
                      <a:pt x="6" y="85"/>
                      <a:pt x="6" y="85"/>
                      <a:pt x="6" y="85"/>
                    </a:cubicBezTo>
                    <a:cubicBezTo>
                      <a:pt x="6" y="86"/>
                      <a:pt x="7" y="87"/>
                      <a:pt x="8" y="87"/>
                    </a:cubicBezTo>
                    <a:cubicBezTo>
                      <a:pt x="40" y="87"/>
                      <a:pt x="40" y="87"/>
                      <a:pt x="40" y="87"/>
                    </a:cubicBezTo>
                    <a:cubicBezTo>
                      <a:pt x="40" y="107"/>
                      <a:pt x="40" y="107"/>
                      <a:pt x="40" y="107"/>
                    </a:cubicBezTo>
                    <a:cubicBezTo>
                      <a:pt x="40" y="109"/>
                      <a:pt x="41" y="110"/>
                      <a:pt x="42" y="110"/>
                    </a:cubicBezTo>
                    <a:cubicBezTo>
                      <a:pt x="74" y="110"/>
                      <a:pt x="74" y="110"/>
                      <a:pt x="74" y="110"/>
                    </a:cubicBezTo>
                    <a:lnTo>
                      <a:pt x="77"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403"/>
              <p:cNvSpPr>
                <a:spLocks/>
              </p:cNvSpPr>
              <p:nvPr/>
            </p:nvSpPr>
            <p:spPr bwMode="auto">
              <a:xfrm>
                <a:off x="3825" y="2027"/>
                <a:ext cx="39" cy="38"/>
              </a:xfrm>
              <a:custGeom>
                <a:avLst/>
                <a:gdLst>
                  <a:gd name="T0" fmla="*/ 8 w 16"/>
                  <a:gd name="T1" fmla="*/ 15 h 16"/>
                  <a:gd name="T2" fmla="*/ 16 w 16"/>
                  <a:gd name="T3" fmla="*/ 7 h 16"/>
                  <a:gd name="T4" fmla="*/ 7 w 16"/>
                  <a:gd name="T5" fmla="*/ 0 h 16"/>
                  <a:gd name="T6" fmla="*/ 0 w 16"/>
                  <a:gd name="T7" fmla="*/ 8 h 16"/>
                  <a:gd name="T8" fmla="*/ 8 w 16"/>
                  <a:gd name="T9" fmla="*/ 15 h 16"/>
                </a:gdLst>
                <a:ahLst/>
                <a:cxnLst>
                  <a:cxn ang="0">
                    <a:pos x="T0" y="T1"/>
                  </a:cxn>
                  <a:cxn ang="0">
                    <a:pos x="T2" y="T3"/>
                  </a:cxn>
                  <a:cxn ang="0">
                    <a:pos x="T4" y="T5"/>
                  </a:cxn>
                  <a:cxn ang="0">
                    <a:pos x="T6" y="T7"/>
                  </a:cxn>
                  <a:cxn ang="0">
                    <a:pos x="T8" y="T9"/>
                  </a:cxn>
                </a:cxnLst>
                <a:rect l="0" t="0" r="r" b="b"/>
                <a:pathLst>
                  <a:path w="16" h="16">
                    <a:moveTo>
                      <a:pt x="8" y="15"/>
                    </a:moveTo>
                    <a:cubicBezTo>
                      <a:pt x="12" y="15"/>
                      <a:pt x="16" y="12"/>
                      <a:pt x="16" y="7"/>
                    </a:cubicBezTo>
                    <a:cubicBezTo>
                      <a:pt x="15" y="3"/>
                      <a:pt x="12" y="0"/>
                      <a:pt x="7" y="0"/>
                    </a:cubicBezTo>
                    <a:cubicBezTo>
                      <a:pt x="3" y="0"/>
                      <a:pt x="0" y="4"/>
                      <a:pt x="0" y="8"/>
                    </a:cubicBezTo>
                    <a:cubicBezTo>
                      <a:pt x="0" y="12"/>
                      <a:pt x="4" y="16"/>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404"/>
              <p:cNvSpPr>
                <a:spLocks noEditPoints="1"/>
              </p:cNvSpPr>
              <p:nvPr/>
            </p:nvSpPr>
            <p:spPr bwMode="auto">
              <a:xfrm>
                <a:off x="3796" y="2058"/>
                <a:ext cx="161" cy="204"/>
              </a:xfrm>
              <a:custGeom>
                <a:avLst/>
                <a:gdLst>
                  <a:gd name="T0" fmla="*/ 58 w 66"/>
                  <a:gd name="T1" fmla="*/ 26 h 84"/>
                  <a:gd name="T2" fmla="*/ 51 w 66"/>
                  <a:gd name="T3" fmla="*/ 29 h 84"/>
                  <a:gd name="T4" fmla="*/ 49 w 66"/>
                  <a:gd name="T5" fmla="*/ 27 h 84"/>
                  <a:gd name="T6" fmla="*/ 46 w 66"/>
                  <a:gd name="T7" fmla="*/ 25 h 84"/>
                  <a:gd name="T8" fmla="*/ 24 w 66"/>
                  <a:gd name="T9" fmla="*/ 3 h 84"/>
                  <a:gd name="T10" fmla="*/ 17 w 66"/>
                  <a:gd name="T11" fmla="*/ 4 h 84"/>
                  <a:gd name="T12" fmla="*/ 14 w 66"/>
                  <a:gd name="T13" fmla="*/ 5 h 84"/>
                  <a:gd name="T14" fmla="*/ 7 w 66"/>
                  <a:gd name="T15" fmla="*/ 3 h 84"/>
                  <a:gd name="T16" fmla="*/ 0 w 66"/>
                  <a:gd name="T17" fmla="*/ 4 h 84"/>
                  <a:gd name="T18" fmla="*/ 1 w 66"/>
                  <a:gd name="T19" fmla="*/ 21 h 84"/>
                  <a:gd name="T20" fmla="*/ 7 w 66"/>
                  <a:gd name="T21" fmla="*/ 23 h 84"/>
                  <a:gd name="T22" fmla="*/ 13 w 66"/>
                  <a:gd name="T23" fmla="*/ 33 h 84"/>
                  <a:gd name="T24" fmla="*/ 3 w 66"/>
                  <a:gd name="T25" fmla="*/ 42 h 84"/>
                  <a:gd name="T26" fmla="*/ 8 w 66"/>
                  <a:gd name="T27" fmla="*/ 60 h 84"/>
                  <a:gd name="T28" fmla="*/ 11 w 66"/>
                  <a:gd name="T29" fmla="*/ 44 h 84"/>
                  <a:gd name="T30" fmla="*/ 19 w 66"/>
                  <a:gd name="T31" fmla="*/ 40 h 84"/>
                  <a:gd name="T32" fmla="*/ 25 w 66"/>
                  <a:gd name="T33" fmla="*/ 80 h 84"/>
                  <a:gd name="T34" fmla="*/ 33 w 66"/>
                  <a:gd name="T35" fmla="*/ 79 h 84"/>
                  <a:gd name="T36" fmla="*/ 31 w 66"/>
                  <a:gd name="T37" fmla="*/ 36 h 84"/>
                  <a:gd name="T38" fmla="*/ 40 w 66"/>
                  <a:gd name="T39" fmla="*/ 29 h 84"/>
                  <a:gd name="T40" fmla="*/ 39 w 66"/>
                  <a:gd name="T41" fmla="*/ 32 h 84"/>
                  <a:gd name="T42" fmla="*/ 39 w 66"/>
                  <a:gd name="T43" fmla="*/ 35 h 84"/>
                  <a:gd name="T44" fmla="*/ 33 w 66"/>
                  <a:gd name="T45" fmla="*/ 39 h 84"/>
                  <a:gd name="T46" fmla="*/ 43 w 66"/>
                  <a:gd name="T47" fmla="*/ 54 h 84"/>
                  <a:gd name="T48" fmla="*/ 45 w 66"/>
                  <a:gd name="T49" fmla="*/ 53 h 84"/>
                  <a:gd name="T50" fmla="*/ 46 w 66"/>
                  <a:gd name="T51" fmla="*/ 52 h 84"/>
                  <a:gd name="T52" fmla="*/ 62 w 66"/>
                  <a:gd name="T53" fmla="*/ 44 h 84"/>
                  <a:gd name="T54" fmla="*/ 64 w 66"/>
                  <a:gd name="T55" fmla="*/ 43 h 84"/>
                  <a:gd name="T56" fmla="*/ 66 w 66"/>
                  <a:gd name="T57" fmla="*/ 40 h 84"/>
                  <a:gd name="T58" fmla="*/ 43 w 66"/>
                  <a:gd name="T59" fmla="*/ 33 h 84"/>
                  <a:gd name="T60" fmla="*/ 41 w 66"/>
                  <a:gd name="T61" fmla="*/ 31 h 84"/>
                  <a:gd name="T62" fmla="*/ 42 w 66"/>
                  <a:gd name="T63" fmla="*/ 31 h 84"/>
                  <a:gd name="T64" fmla="*/ 47 w 66"/>
                  <a:gd name="T65" fmla="*/ 28 h 84"/>
                  <a:gd name="T66" fmla="*/ 47 w 66"/>
                  <a:gd name="T67" fmla="*/ 28 h 84"/>
                  <a:gd name="T68" fmla="*/ 48 w 66"/>
                  <a:gd name="T69" fmla="*/ 3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84">
                    <a:moveTo>
                      <a:pt x="66" y="40"/>
                    </a:moveTo>
                    <a:cubicBezTo>
                      <a:pt x="58" y="26"/>
                      <a:pt x="58" y="26"/>
                      <a:pt x="58" y="26"/>
                    </a:cubicBezTo>
                    <a:cubicBezTo>
                      <a:pt x="58" y="26"/>
                      <a:pt x="57" y="25"/>
                      <a:pt x="57" y="26"/>
                    </a:cubicBezTo>
                    <a:cubicBezTo>
                      <a:pt x="51" y="29"/>
                      <a:pt x="51" y="29"/>
                      <a:pt x="51" y="29"/>
                    </a:cubicBezTo>
                    <a:cubicBezTo>
                      <a:pt x="51" y="28"/>
                      <a:pt x="51" y="28"/>
                      <a:pt x="50" y="28"/>
                    </a:cubicBezTo>
                    <a:cubicBezTo>
                      <a:pt x="49" y="27"/>
                      <a:pt x="49" y="27"/>
                      <a:pt x="49" y="27"/>
                    </a:cubicBezTo>
                    <a:cubicBezTo>
                      <a:pt x="49" y="26"/>
                      <a:pt x="48" y="25"/>
                      <a:pt x="46" y="26"/>
                    </a:cubicBezTo>
                    <a:cubicBezTo>
                      <a:pt x="46" y="26"/>
                      <a:pt x="46" y="25"/>
                      <a:pt x="46" y="25"/>
                    </a:cubicBezTo>
                    <a:cubicBezTo>
                      <a:pt x="26" y="4"/>
                      <a:pt x="26" y="4"/>
                      <a:pt x="26" y="4"/>
                    </a:cubicBezTo>
                    <a:cubicBezTo>
                      <a:pt x="26" y="4"/>
                      <a:pt x="25" y="3"/>
                      <a:pt x="24" y="3"/>
                    </a:cubicBezTo>
                    <a:cubicBezTo>
                      <a:pt x="24" y="3"/>
                      <a:pt x="24" y="3"/>
                      <a:pt x="23" y="3"/>
                    </a:cubicBezTo>
                    <a:cubicBezTo>
                      <a:pt x="17" y="4"/>
                      <a:pt x="17" y="4"/>
                      <a:pt x="17" y="4"/>
                    </a:cubicBezTo>
                    <a:cubicBezTo>
                      <a:pt x="17" y="4"/>
                      <a:pt x="17" y="4"/>
                      <a:pt x="16" y="4"/>
                    </a:cubicBezTo>
                    <a:cubicBezTo>
                      <a:pt x="15" y="4"/>
                      <a:pt x="15" y="4"/>
                      <a:pt x="14" y="5"/>
                    </a:cubicBezTo>
                    <a:cubicBezTo>
                      <a:pt x="7" y="12"/>
                      <a:pt x="7" y="12"/>
                      <a:pt x="7" y="12"/>
                    </a:cubicBezTo>
                    <a:cubicBezTo>
                      <a:pt x="7" y="3"/>
                      <a:pt x="7" y="3"/>
                      <a:pt x="7" y="3"/>
                    </a:cubicBezTo>
                    <a:cubicBezTo>
                      <a:pt x="7" y="1"/>
                      <a:pt x="5" y="0"/>
                      <a:pt x="3" y="0"/>
                    </a:cubicBezTo>
                    <a:cubicBezTo>
                      <a:pt x="1" y="0"/>
                      <a:pt x="0" y="2"/>
                      <a:pt x="0" y="4"/>
                    </a:cubicBezTo>
                    <a:cubicBezTo>
                      <a:pt x="1" y="20"/>
                      <a:pt x="1" y="20"/>
                      <a:pt x="1" y="20"/>
                    </a:cubicBezTo>
                    <a:cubicBezTo>
                      <a:pt x="1" y="20"/>
                      <a:pt x="1" y="20"/>
                      <a:pt x="1" y="21"/>
                    </a:cubicBezTo>
                    <a:cubicBezTo>
                      <a:pt x="1" y="22"/>
                      <a:pt x="1" y="22"/>
                      <a:pt x="2" y="23"/>
                    </a:cubicBezTo>
                    <a:cubicBezTo>
                      <a:pt x="3" y="24"/>
                      <a:pt x="6" y="24"/>
                      <a:pt x="7" y="23"/>
                    </a:cubicBezTo>
                    <a:cubicBezTo>
                      <a:pt x="12" y="17"/>
                      <a:pt x="12" y="17"/>
                      <a:pt x="12" y="17"/>
                    </a:cubicBezTo>
                    <a:cubicBezTo>
                      <a:pt x="13" y="33"/>
                      <a:pt x="13" y="33"/>
                      <a:pt x="13" y="33"/>
                    </a:cubicBezTo>
                    <a:cubicBezTo>
                      <a:pt x="5" y="38"/>
                      <a:pt x="5" y="38"/>
                      <a:pt x="5" y="38"/>
                    </a:cubicBezTo>
                    <a:cubicBezTo>
                      <a:pt x="4" y="39"/>
                      <a:pt x="3" y="40"/>
                      <a:pt x="3" y="42"/>
                    </a:cubicBezTo>
                    <a:cubicBezTo>
                      <a:pt x="3" y="57"/>
                      <a:pt x="3" y="57"/>
                      <a:pt x="3" y="57"/>
                    </a:cubicBezTo>
                    <a:cubicBezTo>
                      <a:pt x="4" y="59"/>
                      <a:pt x="5" y="61"/>
                      <a:pt x="8" y="60"/>
                    </a:cubicBezTo>
                    <a:cubicBezTo>
                      <a:pt x="10" y="60"/>
                      <a:pt x="12" y="58"/>
                      <a:pt x="12" y="56"/>
                    </a:cubicBezTo>
                    <a:cubicBezTo>
                      <a:pt x="11" y="44"/>
                      <a:pt x="11" y="44"/>
                      <a:pt x="11" y="44"/>
                    </a:cubicBezTo>
                    <a:cubicBezTo>
                      <a:pt x="17" y="40"/>
                      <a:pt x="17" y="40"/>
                      <a:pt x="17" y="40"/>
                    </a:cubicBezTo>
                    <a:cubicBezTo>
                      <a:pt x="18" y="40"/>
                      <a:pt x="18" y="40"/>
                      <a:pt x="19" y="40"/>
                    </a:cubicBezTo>
                    <a:cubicBezTo>
                      <a:pt x="23" y="39"/>
                      <a:pt x="23" y="39"/>
                      <a:pt x="23" y="39"/>
                    </a:cubicBezTo>
                    <a:cubicBezTo>
                      <a:pt x="25" y="80"/>
                      <a:pt x="25" y="80"/>
                      <a:pt x="25" y="80"/>
                    </a:cubicBezTo>
                    <a:cubicBezTo>
                      <a:pt x="25" y="82"/>
                      <a:pt x="27" y="84"/>
                      <a:pt x="30" y="84"/>
                    </a:cubicBezTo>
                    <a:cubicBezTo>
                      <a:pt x="32" y="84"/>
                      <a:pt x="34" y="82"/>
                      <a:pt x="33" y="79"/>
                    </a:cubicBezTo>
                    <a:cubicBezTo>
                      <a:pt x="31" y="36"/>
                      <a:pt x="31" y="36"/>
                      <a:pt x="31" y="36"/>
                    </a:cubicBezTo>
                    <a:cubicBezTo>
                      <a:pt x="31" y="36"/>
                      <a:pt x="31" y="36"/>
                      <a:pt x="31" y="36"/>
                    </a:cubicBezTo>
                    <a:cubicBezTo>
                      <a:pt x="30" y="18"/>
                      <a:pt x="30" y="18"/>
                      <a:pt x="30" y="18"/>
                    </a:cubicBezTo>
                    <a:cubicBezTo>
                      <a:pt x="40" y="29"/>
                      <a:pt x="40" y="29"/>
                      <a:pt x="40" y="29"/>
                    </a:cubicBezTo>
                    <a:cubicBezTo>
                      <a:pt x="40" y="29"/>
                      <a:pt x="40" y="29"/>
                      <a:pt x="40" y="29"/>
                    </a:cubicBezTo>
                    <a:cubicBezTo>
                      <a:pt x="39" y="30"/>
                      <a:pt x="38" y="31"/>
                      <a:pt x="39" y="32"/>
                    </a:cubicBezTo>
                    <a:cubicBezTo>
                      <a:pt x="40" y="34"/>
                      <a:pt x="40" y="34"/>
                      <a:pt x="40" y="34"/>
                    </a:cubicBezTo>
                    <a:cubicBezTo>
                      <a:pt x="39" y="34"/>
                      <a:pt x="39" y="34"/>
                      <a:pt x="39" y="35"/>
                    </a:cubicBezTo>
                    <a:cubicBezTo>
                      <a:pt x="34" y="38"/>
                      <a:pt x="34" y="38"/>
                      <a:pt x="34" y="38"/>
                    </a:cubicBezTo>
                    <a:cubicBezTo>
                      <a:pt x="33" y="38"/>
                      <a:pt x="33" y="39"/>
                      <a:pt x="33" y="39"/>
                    </a:cubicBezTo>
                    <a:cubicBezTo>
                      <a:pt x="41" y="54"/>
                      <a:pt x="41" y="54"/>
                      <a:pt x="41" y="54"/>
                    </a:cubicBezTo>
                    <a:cubicBezTo>
                      <a:pt x="41" y="54"/>
                      <a:pt x="42" y="54"/>
                      <a:pt x="43" y="54"/>
                    </a:cubicBezTo>
                    <a:cubicBezTo>
                      <a:pt x="44" y="53"/>
                      <a:pt x="44" y="53"/>
                      <a:pt x="44" y="53"/>
                    </a:cubicBezTo>
                    <a:cubicBezTo>
                      <a:pt x="44" y="53"/>
                      <a:pt x="44" y="53"/>
                      <a:pt x="45" y="53"/>
                    </a:cubicBezTo>
                    <a:cubicBezTo>
                      <a:pt x="46" y="53"/>
                      <a:pt x="46" y="53"/>
                      <a:pt x="46" y="53"/>
                    </a:cubicBezTo>
                    <a:cubicBezTo>
                      <a:pt x="46" y="53"/>
                      <a:pt x="46" y="52"/>
                      <a:pt x="46" y="52"/>
                    </a:cubicBezTo>
                    <a:cubicBezTo>
                      <a:pt x="61" y="44"/>
                      <a:pt x="61" y="44"/>
                      <a:pt x="61" y="44"/>
                    </a:cubicBezTo>
                    <a:cubicBezTo>
                      <a:pt x="62" y="44"/>
                      <a:pt x="62" y="44"/>
                      <a:pt x="62" y="44"/>
                    </a:cubicBezTo>
                    <a:cubicBezTo>
                      <a:pt x="63" y="44"/>
                      <a:pt x="63" y="44"/>
                      <a:pt x="63" y="44"/>
                    </a:cubicBezTo>
                    <a:cubicBezTo>
                      <a:pt x="64" y="44"/>
                      <a:pt x="64" y="43"/>
                      <a:pt x="64" y="43"/>
                    </a:cubicBezTo>
                    <a:cubicBezTo>
                      <a:pt x="65" y="42"/>
                      <a:pt x="65" y="42"/>
                      <a:pt x="65" y="42"/>
                    </a:cubicBezTo>
                    <a:cubicBezTo>
                      <a:pt x="66" y="42"/>
                      <a:pt x="66" y="41"/>
                      <a:pt x="66" y="40"/>
                    </a:cubicBezTo>
                    <a:close/>
                    <a:moveTo>
                      <a:pt x="48" y="30"/>
                    </a:moveTo>
                    <a:cubicBezTo>
                      <a:pt x="43" y="33"/>
                      <a:pt x="43" y="33"/>
                      <a:pt x="43" y="33"/>
                    </a:cubicBezTo>
                    <a:cubicBezTo>
                      <a:pt x="42" y="33"/>
                      <a:pt x="42" y="33"/>
                      <a:pt x="42" y="33"/>
                    </a:cubicBezTo>
                    <a:cubicBezTo>
                      <a:pt x="41" y="31"/>
                      <a:pt x="41" y="31"/>
                      <a:pt x="41" y="31"/>
                    </a:cubicBezTo>
                    <a:cubicBezTo>
                      <a:pt x="41" y="31"/>
                      <a:pt x="41" y="31"/>
                      <a:pt x="41" y="31"/>
                    </a:cubicBezTo>
                    <a:cubicBezTo>
                      <a:pt x="42" y="31"/>
                      <a:pt x="42" y="31"/>
                      <a:pt x="42" y="31"/>
                    </a:cubicBezTo>
                    <a:cubicBezTo>
                      <a:pt x="43" y="31"/>
                      <a:pt x="45" y="31"/>
                      <a:pt x="46" y="30"/>
                    </a:cubicBezTo>
                    <a:cubicBezTo>
                      <a:pt x="46" y="30"/>
                      <a:pt x="47" y="29"/>
                      <a:pt x="47" y="28"/>
                    </a:cubicBezTo>
                    <a:cubicBezTo>
                      <a:pt x="47" y="28"/>
                      <a:pt x="47" y="28"/>
                      <a:pt x="47" y="28"/>
                    </a:cubicBezTo>
                    <a:cubicBezTo>
                      <a:pt x="47" y="28"/>
                      <a:pt x="47" y="28"/>
                      <a:pt x="47" y="28"/>
                    </a:cubicBezTo>
                    <a:cubicBezTo>
                      <a:pt x="48" y="29"/>
                      <a:pt x="48" y="29"/>
                      <a:pt x="48" y="29"/>
                    </a:cubicBezTo>
                    <a:cubicBezTo>
                      <a:pt x="48" y="29"/>
                      <a:pt x="48" y="30"/>
                      <a:pt x="4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40" name="文本框 139"/>
            <p:cNvSpPr txBox="1"/>
            <p:nvPr/>
          </p:nvSpPr>
          <p:spPr>
            <a:xfrm>
              <a:off x="2991856" y="2506987"/>
              <a:ext cx="511838" cy="492442"/>
            </a:xfrm>
            <a:prstGeom prst="rect">
              <a:avLst/>
            </a:prstGeom>
            <a:noFill/>
          </p:spPr>
          <p:txBody>
            <a:bodyPr wrap="square" rtlCol="0">
              <a:spAutoFit/>
            </a:bodyPr>
            <a:lstStyle/>
            <a:p>
              <a:pPr algn="ctr"/>
              <a:r>
                <a:rPr lang="en-US" altLang="zh-CN" sz="900" dirty="0">
                  <a:solidFill>
                    <a:schemeClr val="bg1"/>
                  </a:solidFill>
                  <a:latin typeface="Impact" panose="020B0806030902050204" pitchFamily="34" charset="0"/>
                  <a:ea typeface="LiHei Pro" panose="020B0500000000000000" pitchFamily="34" charset="-122"/>
                </a:rPr>
                <a:t>STEP</a:t>
              </a:r>
              <a:endParaRPr lang="zh-CN" altLang="en-US" sz="900" dirty="0">
                <a:solidFill>
                  <a:schemeClr val="bg1"/>
                </a:solidFill>
                <a:latin typeface="Impact" panose="020B0806030902050204" pitchFamily="34" charset="0"/>
                <a:ea typeface="LiHei Pro" panose="020B0500000000000000" pitchFamily="34" charset="-122"/>
              </a:endParaRPr>
            </a:p>
          </p:txBody>
        </p:sp>
      </p:grpSp>
      <p:grpSp>
        <p:nvGrpSpPr>
          <p:cNvPr id="144" name="组合 143"/>
          <p:cNvGrpSpPr/>
          <p:nvPr/>
        </p:nvGrpSpPr>
        <p:grpSpPr>
          <a:xfrm>
            <a:off x="3116022" y="1052018"/>
            <a:ext cx="1593770" cy="587723"/>
            <a:chOff x="3776606" y="2004244"/>
            <a:chExt cx="2125027" cy="783630"/>
          </a:xfrm>
        </p:grpSpPr>
        <p:sp>
          <p:nvSpPr>
            <p:cNvPr id="145" name="文本框 144"/>
            <p:cNvSpPr txBox="1"/>
            <p:nvPr/>
          </p:nvSpPr>
          <p:spPr>
            <a:xfrm>
              <a:off x="3776606" y="2004244"/>
              <a:ext cx="1739870" cy="738663"/>
            </a:xfrm>
            <a:prstGeom prst="rect">
              <a:avLst/>
            </a:prstGeom>
            <a:noFill/>
          </p:spPr>
          <p:txBody>
            <a:bodyPr wrap="square" rtlCol="0">
              <a:spAutoFit/>
            </a:bodyPr>
            <a:lstStyle/>
            <a:p>
              <a:r>
                <a:rPr lang="zh-CN" altLang="en-US" sz="15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46" name="文本框 145"/>
            <p:cNvSpPr txBox="1"/>
            <p:nvPr/>
          </p:nvSpPr>
          <p:spPr>
            <a:xfrm>
              <a:off x="3782526" y="2326209"/>
              <a:ext cx="2119107" cy="461665"/>
            </a:xfrm>
            <a:prstGeom prst="rect">
              <a:avLst/>
            </a:prstGeom>
            <a:noFill/>
          </p:spPr>
          <p:txBody>
            <a:bodyPr wrap="square" rtlCol="0">
              <a:spAutoFit/>
            </a:bodyPr>
            <a:lstStyle/>
            <a:p>
              <a:pPr algn="just"/>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47" name="组合 146"/>
          <p:cNvGrpSpPr/>
          <p:nvPr/>
        </p:nvGrpSpPr>
        <p:grpSpPr>
          <a:xfrm>
            <a:off x="2593938" y="1218791"/>
            <a:ext cx="483100" cy="372043"/>
            <a:chOff x="3712583" y="1323428"/>
            <a:chExt cx="644133" cy="496057"/>
          </a:xfrm>
        </p:grpSpPr>
        <p:sp>
          <p:nvSpPr>
            <p:cNvPr id="148" name="文本框 147"/>
            <p:cNvSpPr txBox="1"/>
            <p:nvPr/>
          </p:nvSpPr>
          <p:spPr>
            <a:xfrm>
              <a:off x="3738586" y="1488540"/>
              <a:ext cx="447134" cy="330945"/>
            </a:xfrm>
            <a:prstGeom prst="rect">
              <a:avLst/>
            </a:prstGeom>
            <a:noFill/>
          </p:spPr>
          <p:txBody>
            <a:bodyPr wrap="square" rtlCol="0">
              <a:spAutoFit/>
            </a:bodyPr>
            <a:lstStyle/>
            <a:p>
              <a:r>
                <a:rPr lang="en-US" altLang="zh-CN" sz="1013" dirty="0">
                  <a:ln w="12700">
                    <a:solidFill>
                      <a:srgbClr val="663A77"/>
                    </a:solidFill>
                  </a:ln>
                  <a:noFill/>
                  <a:latin typeface="Impact" panose="020B0806030902050204" pitchFamily="34" charset="0"/>
                </a:rPr>
                <a:t>03</a:t>
              </a:r>
              <a:endParaRPr lang="zh-CN" altLang="en-US" sz="1013" dirty="0">
                <a:ln w="12700">
                  <a:solidFill>
                    <a:srgbClr val="663A77"/>
                  </a:solidFill>
                </a:ln>
                <a:noFill/>
                <a:latin typeface="Impact" panose="020B0806030902050204" pitchFamily="34" charset="0"/>
              </a:endParaRPr>
            </a:p>
          </p:txBody>
        </p:sp>
        <p:sp>
          <p:nvSpPr>
            <p:cNvPr id="149" name="文本框 148"/>
            <p:cNvSpPr txBox="1"/>
            <p:nvPr/>
          </p:nvSpPr>
          <p:spPr>
            <a:xfrm>
              <a:off x="3712583" y="1323428"/>
              <a:ext cx="511838" cy="492442"/>
            </a:xfrm>
            <a:prstGeom prst="rect">
              <a:avLst/>
            </a:prstGeom>
            <a:noFill/>
          </p:spPr>
          <p:txBody>
            <a:bodyPr wrap="square" rtlCol="0">
              <a:spAutoFit/>
            </a:bodyPr>
            <a:lstStyle/>
            <a:p>
              <a:pPr algn="ctr"/>
              <a:r>
                <a:rPr lang="en-US" altLang="zh-CN" sz="900" dirty="0">
                  <a:solidFill>
                    <a:srgbClr val="663A77"/>
                  </a:solidFill>
                  <a:latin typeface="Impact" panose="020B0806030902050204" pitchFamily="34" charset="0"/>
                  <a:ea typeface="LiHei Pro" panose="020B0500000000000000" pitchFamily="34" charset="-122"/>
                </a:rPr>
                <a:t>STEP</a:t>
              </a:r>
              <a:endParaRPr lang="zh-CN" altLang="en-US" sz="900" dirty="0">
                <a:solidFill>
                  <a:srgbClr val="663A77"/>
                </a:solidFill>
                <a:latin typeface="Impact" panose="020B0806030902050204" pitchFamily="34" charset="0"/>
                <a:ea typeface="LiHei Pro" panose="020B0500000000000000" pitchFamily="34" charset="-122"/>
              </a:endParaRPr>
            </a:p>
          </p:txBody>
        </p:sp>
        <p:grpSp>
          <p:nvGrpSpPr>
            <p:cNvPr id="150" name="Group 407"/>
            <p:cNvGrpSpPr>
              <a:grpSpLocks noChangeAspect="1"/>
            </p:cNvGrpSpPr>
            <p:nvPr/>
          </p:nvGrpSpPr>
          <p:grpSpPr bwMode="auto">
            <a:xfrm>
              <a:off x="4147166" y="1442979"/>
              <a:ext cx="209550" cy="327025"/>
              <a:chOff x="2887" y="720"/>
              <a:chExt cx="132" cy="206"/>
            </a:xfrm>
            <a:solidFill>
              <a:srgbClr val="663A77"/>
            </a:solidFill>
          </p:grpSpPr>
          <p:sp>
            <p:nvSpPr>
              <p:cNvPr id="151" name="Freeform 408"/>
              <p:cNvSpPr>
                <a:spLocks noEditPoints="1"/>
              </p:cNvSpPr>
              <p:nvPr/>
            </p:nvSpPr>
            <p:spPr bwMode="auto">
              <a:xfrm>
                <a:off x="2895" y="720"/>
                <a:ext cx="40" cy="37"/>
              </a:xfrm>
              <a:custGeom>
                <a:avLst/>
                <a:gdLst>
                  <a:gd name="T0" fmla="*/ 8 w 16"/>
                  <a:gd name="T1" fmla="*/ 15 h 15"/>
                  <a:gd name="T2" fmla="*/ 16 w 16"/>
                  <a:gd name="T3" fmla="*/ 7 h 15"/>
                  <a:gd name="T4" fmla="*/ 8 w 16"/>
                  <a:gd name="T5" fmla="*/ 0 h 15"/>
                  <a:gd name="T6" fmla="*/ 0 w 16"/>
                  <a:gd name="T7" fmla="*/ 7 h 15"/>
                  <a:gd name="T8" fmla="*/ 8 w 16"/>
                  <a:gd name="T9" fmla="*/ 15 h 15"/>
                  <a:gd name="T10" fmla="*/ 8 w 16"/>
                  <a:gd name="T11" fmla="*/ 2 h 15"/>
                  <a:gd name="T12" fmla="*/ 14 w 16"/>
                  <a:gd name="T13" fmla="*/ 7 h 15"/>
                  <a:gd name="T14" fmla="*/ 8 w 16"/>
                  <a:gd name="T15" fmla="*/ 13 h 15"/>
                  <a:gd name="T16" fmla="*/ 3 w 16"/>
                  <a:gd name="T17" fmla="*/ 7 h 15"/>
                  <a:gd name="T18" fmla="*/ 8 w 16"/>
                  <a:gd name="T1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8" y="15"/>
                    </a:moveTo>
                    <a:cubicBezTo>
                      <a:pt x="13" y="15"/>
                      <a:pt x="16" y="12"/>
                      <a:pt x="16" y="7"/>
                    </a:cubicBezTo>
                    <a:cubicBezTo>
                      <a:pt x="16" y="3"/>
                      <a:pt x="13" y="0"/>
                      <a:pt x="8" y="0"/>
                    </a:cubicBezTo>
                    <a:cubicBezTo>
                      <a:pt x="4" y="0"/>
                      <a:pt x="0" y="3"/>
                      <a:pt x="0" y="7"/>
                    </a:cubicBezTo>
                    <a:cubicBezTo>
                      <a:pt x="0" y="12"/>
                      <a:pt x="4" y="15"/>
                      <a:pt x="8" y="15"/>
                    </a:cubicBezTo>
                    <a:close/>
                    <a:moveTo>
                      <a:pt x="8" y="2"/>
                    </a:moveTo>
                    <a:cubicBezTo>
                      <a:pt x="11" y="2"/>
                      <a:pt x="14" y="4"/>
                      <a:pt x="14" y="7"/>
                    </a:cubicBezTo>
                    <a:cubicBezTo>
                      <a:pt x="14" y="11"/>
                      <a:pt x="11" y="13"/>
                      <a:pt x="8" y="13"/>
                    </a:cubicBezTo>
                    <a:cubicBezTo>
                      <a:pt x="5" y="13"/>
                      <a:pt x="3" y="11"/>
                      <a:pt x="3" y="7"/>
                    </a:cubicBezTo>
                    <a:cubicBezTo>
                      <a:pt x="3" y="4"/>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Freeform 409"/>
              <p:cNvSpPr>
                <a:spLocks noEditPoints="1"/>
              </p:cNvSpPr>
              <p:nvPr/>
            </p:nvSpPr>
            <p:spPr bwMode="auto">
              <a:xfrm>
                <a:off x="2972" y="720"/>
                <a:ext cx="40" cy="37"/>
              </a:xfrm>
              <a:custGeom>
                <a:avLst/>
                <a:gdLst>
                  <a:gd name="T0" fmla="*/ 8 w 16"/>
                  <a:gd name="T1" fmla="*/ 15 h 15"/>
                  <a:gd name="T2" fmla="*/ 16 w 16"/>
                  <a:gd name="T3" fmla="*/ 7 h 15"/>
                  <a:gd name="T4" fmla="*/ 8 w 16"/>
                  <a:gd name="T5" fmla="*/ 0 h 15"/>
                  <a:gd name="T6" fmla="*/ 0 w 16"/>
                  <a:gd name="T7" fmla="*/ 7 h 15"/>
                  <a:gd name="T8" fmla="*/ 8 w 16"/>
                  <a:gd name="T9" fmla="*/ 15 h 15"/>
                  <a:gd name="T10" fmla="*/ 8 w 16"/>
                  <a:gd name="T11" fmla="*/ 2 h 15"/>
                  <a:gd name="T12" fmla="*/ 14 w 16"/>
                  <a:gd name="T13" fmla="*/ 7 h 15"/>
                  <a:gd name="T14" fmla="*/ 8 w 16"/>
                  <a:gd name="T15" fmla="*/ 13 h 15"/>
                  <a:gd name="T16" fmla="*/ 2 w 16"/>
                  <a:gd name="T17" fmla="*/ 7 h 15"/>
                  <a:gd name="T18" fmla="*/ 8 w 16"/>
                  <a:gd name="T1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8" y="15"/>
                    </a:moveTo>
                    <a:cubicBezTo>
                      <a:pt x="12" y="15"/>
                      <a:pt x="16" y="12"/>
                      <a:pt x="16" y="7"/>
                    </a:cubicBezTo>
                    <a:cubicBezTo>
                      <a:pt x="16" y="3"/>
                      <a:pt x="12" y="0"/>
                      <a:pt x="8" y="0"/>
                    </a:cubicBezTo>
                    <a:cubicBezTo>
                      <a:pt x="4" y="0"/>
                      <a:pt x="0" y="3"/>
                      <a:pt x="0" y="7"/>
                    </a:cubicBezTo>
                    <a:cubicBezTo>
                      <a:pt x="0" y="12"/>
                      <a:pt x="4" y="15"/>
                      <a:pt x="8" y="15"/>
                    </a:cubicBezTo>
                    <a:close/>
                    <a:moveTo>
                      <a:pt x="8" y="2"/>
                    </a:moveTo>
                    <a:cubicBezTo>
                      <a:pt x="11" y="2"/>
                      <a:pt x="14" y="4"/>
                      <a:pt x="14" y="7"/>
                    </a:cubicBezTo>
                    <a:cubicBezTo>
                      <a:pt x="14" y="11"/>
                      <a:pt x="11" y="13"/>
                      <a:pt x="8" y="13"/>
                    </a:cubicBezTo>
                    <a:cubicBezTo>
                      <a:pt x="5" y="13"/>
                      <a:pt x="2" y="11"/>
                      <a:pt x="2" y="7"/>
                    </a:cubicBezTo>
                    <a:cubicBezTo>
                      <a:pt x="2" y="4"/>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Freeform 410"/>
              <p:cNvSpPr>
                <a:spLocks noEditPoints="1"/>
              </p:cNvSpPr>
              <p:nvPr/>
            </p:nvSpPr>
            <p:spPr bwMode="auto">
              <a:xfrm>
                <a:off x="2887" y="760"/>
                <a:ext cx="132" cy="166"/>
              </a:xfrm>
              <a:custGeom>
                <a:avLst/>
                <a:gdLst>
                  <a:gd name="T0" fmla="*/ 45 w 53"/>
                  <a:gd name="T1" fmla="*/ 0 h 68"/>
                  <a:gd name="T2" fmla="*/ 27 w 53"/>
                  <a:gd name="T3" fmla="*/ 13 h 68"/>
                  <a:gd name="T4" fmla="*/ 8 w 53"/>
                  <a:gd name="T5" fmla="*/ 0 h 68"/>
                  <a:gd name="T6" fmla="*/ 0 w 53"/>
                  <a:gd name="T7" fmla="*/ 14 h 68"/>
                  <a:gd name="T8" fmla="*/ 0 w 53"/>
                  <a:gd name="T9" fmla="*/ 33 h 68"/>
                  <a:gd name="T10" fmla="*/ 1 w 53"/>
                  <a:gd name="T11" fmla="*/ 34 h 68"/>
                  <a:gd name="T12" fmla="*/ 4 w 53"/>
                  <a:gd name="T13" fmla="*/ 63 h 68"/>
                  <a:gd name="T14" fmla="*/ 14 w 53"/>
                  <a:gd name="T15" fmla="*/ 65 h 68"/>
                  <a:gd name="T16" fmla="*/ 19 w 53"/>
                  <a:gd name="T17" fmla="*/ 34 h 68"/>
                  <a:gd name="T18" fmla="*/ 21 w 53"/>
                  <a:gd name="T19" fmla="*/ 33 h 68"/>
                  <a:gd name="T20" fmla="*/ 23 w 53"/>
                  <a:gd name="T21" fmla="*/ 22 h 68"/>
                  <a:gd name="T22" fmla="*/ 27 w 53"/>
                  <a:gd name="T23" fmla="*/ 23 h 68"/>
                  <a:gd name="T24" fmla="*/ 30 w 53"/>
                  <a:gd name="T25" fmla="*/ 22 h 68"/>
                  <a:gd name="T26" fmla="*/ 32 w 53"/>
                  <a:gd name="T27" fmla="*/ 33 h 68"/>
                  <a:gd name="T28" fmla="*/ 34 w 53"/>
                  <a:gd name="T29" fmla="*/ 34 h 68"/>
                  <a:gd name="T30" fmla="*/ 39 w 53"/>
                  <a:gd name="T31" fmla="*/ 65 h 68"/>
                  <a:gd name="T32" fmla="*/ 49 w 53"/>
                  <a:gd name="T33" fmla="*/ 63 h 68"/>
                  <a:gd name="T34" fmla="*/ 52 w 53"/>
                  <a:gd name="T35" fmla="*/ 34 h 68"/>
                  <a:gd name="T36" fmla="*/ 53 w 53"/>
                  <a:gd name="T37" fmla="*/ 33 h 68"/>
                  <a:gd name="T38" fmla="*/ 53 w 53"/>
                  <a:gd name="T39" fmla="*/ 14 h 68"/>
                  <a:gd name="T40" fmla="*/ 28 w 53"/>
                  <a:gd name="T41" fmla="*/ 19 h 68"/>
                  <a:gd name="T42" fmla="*/ 24 w 53"/>
                  <a:gd name="T43" fmla="*/ 20 h 68"/>
                  <a:gd name="T44" fmla="*/ 7 w 53"/>
                  <a:gd name="T45" fmla="*/ 8 h 68"/>
                  <a:gd name="T46" fmla="*/ 5 w 53"/>
                  <a:gd name="T47" fmla="*/ 10 h 68"/>
                  <a:gd name="T48" fmla="*/ 10 w 53"/>
                  <a:gd name="T49" fmla="*/ 15 h 68"/>
                  <a:gd name="T50" fmla="*/ 19 w 53"/>
                  <a:gd name="T51" fmla="*/ 32 h 68"/>
                  <a:gd name="T52" fmla="*/ 16 w 53"/>
                  <a:gd name="T53" fmla="*/ 34 h 68"/>
                  <a:gd name="T54" fmla="*/ 17 w 53"/>
                  <a:gd name="T55" fmla="*/ 60 h 68"/>
                  <a:gd name="T56" fmla="*/ 13 w 53"/>
                  <a:gd name="T57" fmla="*/ 63 h 68"/>
                  <a:gd name="T58" fmla="*/ 12 w 53"/>
                  <a:gd name="T59" fmla="*/ 64 h 68"/>
                  <a:gd name="T60" fmla="*/ 6 w 53"/>
                  <a:gd name="T61" fmla="*/ 63 h 68"/>
                  <a:gd name="T62" fmla="*/ 6 w 53"/>
                  <a:gd name="T63" fmla="*/ 37 h 68"/>
                  <a:gd name="T64" fmla="*/ 4 w 53"/>
                  <a:gd name="T65" fmla="*/ 34 h 68"/>
                  <a:gd name="T66" fmla="*/ 2 w 53"/>
                  <a:gd name="T67" fmla="*/ 32 h 68"/>
                  <a:gd name="T68" fmla="*/ 2 w 53"/>
                  <a:gd name="T69" fmla="*/ 14 h 68"/>
                  <a:gd name="T70" fmla="*/ 8 w 53"/>
                  <a:gd name="T71" fmla="*/ 2 h 68"/>
                  <a:gd name="T72" fmla="*/ 19 w 53"/>
                  <a:gd name="T73" fmla="*/ 11 h 68"/>
                  <a:gd name="T74" fmla="*/ 28 w 53"/>
                  <a:gd name="T75" fmla="*/ 17 h 68"/>
                  <a:gd name="T76" fmla="*/ 51 w 53"/>
                  <a:gd name="T77" fmla="*/ 14 h 68"/>
                  <a:gd name="T78" fmla="*/ 51 w 53"/>
                  <a:gd name="T79" fmla="*/ 32 h 68"/>
                  <a:gd name="T80" fmla="*/ 49 w 53"/>
                  <a:gd name="T81" fmla="*/ 34 h 68"/>
                  <a:gd name="T82" fmla="*/ 48 w 53"/>
                  <a:gd name="T83" fmla="*/ 37 h 68"/>
                  <a:gd name="T84" fmla="*/ 47 w 53"/>
                  <a:gd name="T85" fmla="*/ 63 h 68"/>
                  <a:gd name="T86" fmla="*/ 41 w 53"/>
                  <a:gd name="T87" fmla="*/ 64 h 68"/>
                  <a:gd name="T88" fmla="*/ 40 w 53"/>
                  <a:gd name="T89" fmla="*/ 63 h 68"/>
                  <a:gd name="T90" fmla="*/ 37 w 53"/>
                  <a:gd name="T91" fmla="*/ 60 h 68"/>
                  <a:gd name="T92" fmla="*/ 37 w 53"/>
                  <a:gd name="T93" fmla="*/ 34 h 68"/>
                  <a:gd name="T94" fmla="*/ 35 w 53"/>
                  <a:gd name="T95" fmla="*/ 32 h 68"/>
                  <a:gd name="T96" fmla="*/ 43 w 53"/>
                  <a:gd name="T97" fmla="*/ 15 h 68"/>
                  <a:gd name="T98" fmla="*/ 48 w 53"/>
                  <a:gd name="T99" fmla="*/ 10 h 68"/>
                  <a:gd name="T100" fmla="*/ 46 w 53"/>
                  <a:gd name="T101" fmla="*/ 8 h 68"/>
                  <a:gd name="T102" fmla="*/ 30 w 53"/>
                  <a:gd name="T103" fmla="*/ 20 h 68"/>
                  <a:gd name="T104" fmla="*/ 29 w 53"/>
                  <a:gd name="T105" fmla="*/ 14 h 68"/>
                  <a:gd name="T106" fmla="*/ 35 w 53"/>
                  <a:gd name="T107" fmla="*/ 10 h 68"/>
                  <a:gd name="T108" fmla="*/ 49 w 53"/>
                  <a:gd name="T10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 h="68">
                    <a:moveTo>
                      <a:pt x="51" y="2"/>
                    </a:moveTo>
                    <a:cubicBezTo>
                      <a:pt x="49" y="1"/>
                      <a:pt x="47" y="0"/>
                      <a:pt x="45" y="0"/>
                    </a:cubicBezTo>
                    <a:cubicBezTo>
                      <a:pt x="39" y="0"/>
                      <a:pt x="35" y="5"/>
                      <a:pt x="33" y="9"/>
                    </a:cubicBezTo>
                    <a:cubicBezTo>
                      <a:pt x="27" y="13"/>
                      <a:pt x="27" y="13"/>
                      <a:pt x="27" y="13"/>
                    </a:cubicBezTo>
                    <a:cubicBezTo>
                      <a:pt x="20" y="9"/>
                      <a:pt x="20" y="9"/>
                      <a:pt x="20" y="9"/>
                    </a:cubicBezTo>
                    <a:cubicBezTo>
                      <a:pt x="18" y="5"/>
                      <a:pt x="14" y="0"/>
                      <a:pt x="8" y="0"/>
                    </a:cubicBezTo>
                    <a:cubicBezTo>
                      <a:pt x="6" y="0"/>
                      <a:pt x="4" y="1"/>
                      <a:pt x="2" y="2"/>
                    </a:cubicBezTo>
                    <a:cubicBezTo>
                      <a:pt x="0" y="5"/>
                      <a:pt x="0" y="9"/>
                      <a:pt x="0" y="14"/>
                    </a:cubicBezTo>
                    <a:cubicBezTo>
                      <a:pt x="0" y="14"/>
                      <a:pt x="0" y="15"/>
                      <a:pt x="0" y="16"/>
                    </a:cubicBezTo>
                    <a:cubicBezTo>
                      <a:pt x="0" y="33"/>
                      <a:pt x="0" y="33"/>
                      <a:pt x="0" y="33"/>
                    </a:cubicBezTo>
                    <a:cubicBezTo>
                      <a:pt x="0" y="33"/>
                      <a:pt x="1" y="34"/>
                      <a:pt x="1" y="34"/>
                    </a:cubicBezTo>
                    <a:cubicBezTo>
                      <a:pt x="1" y="34"/>
                      <a:pt x="1" y="34"/>
                      <a:pt x="1" y="34"/>
                    </a:cubicBezTo>
                    <a:cubicBezTo>
                      <a:pt x="2" y="35"/>
                      <a:pt x="3" y="37"/>
                      <a:pt x="4" y="38"/>
                    </a:cubicBezTo>
                    <a:cubicBezTo>
                      <a:pt x="4" y="63"/>
                      <a:pt x="4" y="63"/>
                      <a:pt x="4" y="63"/>
                    </a:cubicBezTo>
                    <a:cubicBezTo>
                      <a:pt x="4" y="66"/>
                      <a:pt x="6" y="68"/>
                      <a:pt x="9" y="68"/>
                    </a:cubicBezTo>
                    <a:cubicBezTo>
                      <a:pt x="11" y="68"/>
                      <a:pt x="13" y="67"/>
                      <a:pt x="14" y="65"/>
                    </a:cubicBezTo>
                    <a:cubicBezTo>
                      <a:pt x="17" y="65"/>
                      <a:pt x="19" y="63"/>
                      <a:pt x="19" y="60"/>
                    </a:cubicBezTo>
                    <a:cubicBezTo>
                      <a:pt x="19" y="34"/>
                      <a:pt x="19" y="34"/>
                      <a:pt x="19" y="34"/>
                    </a:cubicBezTo>
                    <a:cubicBezTo>
                      <a:pt x="20" y="34"/>
                      <a:pt x="20" y="34"/>
                      <a:pt x="20" y="34"/>
                    </a:cubicBezTo>
                    <a:cubicBezTo>
                      <a:pt x="20" y="34"/>
                      <a:pt x="21" y="33"/>
                      <a:pt x="21" y="33"/>
                    </a:cubicBezTo>
                    <a:cubicBezTo>
                      <a:pt x="21" y="21"/>
                      <a:pt x="21" y="21"/>
                      <a:pt x="21" y="21"/>
                    </a:cubicBezTo>
                    <a:cubicBezTo>
                      <a:pt x="23" y="22"/>
                      <a:pt x="23" y="22"/>
                      <a:pt x="23" y="22"/>
                    </a:cubicBezTo>
                    <a:cubicBezTo>
                      <a:pt x="24" y="22"/>
                      <a:pt x="25" y="23"/>
                      <a:pt x="25" y="23"/>
                    </a:cubicBezTo>
                    <a:cubicBezTo>
                      <a:pt x="26" y="23"/>
                      <a:pt x="26" y="23"/>
                      <a:pt x="27" y="23"/>
                    </a:cubicBezTo>
                    <a:cubicBezTo>
                      <a:pt x="27" y="23"/>
                      <a:pt x="27" y="23"/>
                      <a:pt x="28" y="23"/>
                    </a:cubicBezTo>
                    <a:cubicBezTo>
                      <a:pt x="29" y="23"/>
                      <a:pt x="29" y="22"/>
                      <a:pt x="30" y="22"/>
                    </a:cubicBezTo>
                    <a:cubicBezTo>
                      <a:pt x="32" y="21"/>
                      <a:pt x="32" y="21"/>
                      <a:pt x="32" y="21"/>
                    </a:cubicBezTo>
                    <a:cubicBezTo>
                      <a:pt x="32" y="33"/>
                      <a:pt x="32" y="33"/>
                      <a:pt x="32" y="33"/>
                    </a:cubicBezTo>
                    <a:cubicBezTo>
                      <a:pt x="32" y="33"/>
                      <a:pt x="33" y="34"/>
                      <a:pt x="33" y="34"/>
                    </a:cubicBezTo>
                    <a:cubicBezTo>
                      <a:pt x="34" y="34"/>
                      <a:pt x="34" y="34"/>
                      <a:pt x="34" y="34"/>
                    </a:cubicBezTo>
                    <a:cubicBezTo>
                      <a:pt x="34" y="60"/>
                      <a:pt x="34" y="60"/>
                      <a:pt x="34" y="60"/>
                    </a:cubicBezTo>
                    <a:cubicBezTo>
                      <a:pt x="34" y="63"/>
                      <a:pt x="36" y="65"/>
                      <a:pt x="39" y="65"/>
                    </a:cubicBezTo>
                    <a:cubicBezTo>
                      <a:pt x="40" y="67"/>
                      <a:pt x="42" y="68"/>
                      <a:pt x="44" y="68"/>
                    </a:cubicBezTo>
                    <a:cubicBezTo>
                      <a:pt x="47" y="68"/>
                      <a:pt x="49" y="66"/>
                      <a:pt x="49" y="63"/>
                    </a:cubicBezTo>
                    <a:cubicBezTo>
                      <a:pt x="49" y="38"/>
                      <a:pt x="49" y="38"/>
                      <a:pt x="49" y="38"/>
                    </a:cubicBezTo>
                    <a:cubicBezTo>
                      <a:pt x="51" y="37"/>
                      <a:pt x="51" y="35"/>
                      <a:pt x="52" y="34"/>
                    </a:cubicBezTo>
                    <a:cubicBezTo>
                      <a:pt x="52" y="34"/>
                      <a:pt x="52" y="34"/>
                      <a:pt x="52" y="34"/>
                    </a:cubicBezTo>
                    <a:cubicBezTo>
                      <a:pt x="53" y="34"/>
                      <a:pt x="53" y="33"/>
                      <a:pt x="53" y="33"/>
                    </a:cubicBezTo>
                    <a:cubicBezTo>
                      <a:pt x="53" y="16"/>
                      <a:pt x="53" y="16"/>
                      <a:pt x="53" y="16"/>
                    </a:cubicBezTo>
                    <a:cubicBezTo>
                      <a:pt x="53" y="15"/>
                      <a:pt x="53" y="14"/>
                      <a:pt x="53" y="14"/>
                    </a:cubicBezTo>
                    <a:cubicBezTo>
                      <a:pt x="53" y="9"/>
                      <a:pt x="53" y="5"/>
                      <a:pt x="51" y="2"/>
                    </a:cubicBezTo>
                    <a:close/>
                    <a:moveTo>
                      <a:pt x="28" y="19"/>
                    </a:moveTo>
                    <a:cubicBezTo>
                      <a:pt x="27" y="20"/>
                      <a:pt x="27" y="20"/>
                      <a:pt x="26" y="20"/>
                    </a:cubicBezTo>
                    <a:cubicBezTo>
                      <a:pt x="25" y="20"/>
                      <a:pt x="25" y="20"/>
                      <a:pt x="24" y="20"/>
                    </a:cubicBezTo>
                    <a:cubicBezTo>
                      <a:pt x="11" y="13"/>
                      <a:pt x="11" y="13"/>
                      <a:pt x="11" y="13"/>
                    </a:cubicBezTo>
                    <a:cubicBezTo>
                      <a:pt x="7" y="8"/>
                      <a:pt x="7" y="8"/>
                      <a:pt x="7" y="8"/>
                    </a:cubicBezTo>
                    <a:cubicBezTo>
                      <a:pt x="7" y="8"/>
                      <a:pt x="6" y="8"/>
                      <a:pt x="5" y="8"/>
                    </a:cubicBezTo>
                    <a:cubicBezTo>
                      <a:pt x="5" y="9"/>
                      <a:pt x="5" y="9"/>
                      <a:pt x="5" y="10"/>
                    </a:cubicBezTo>
                    <a:cubicBezTo>
                      <a:pt x="10" y="15"/>
                      <a:pt x="10" y="15"/>
                      <a:pt x="10" y="15"/>
                    </a:cubicBezTo>
                    <a:cubicBezTo>
                      <a:pt x="10" y="15"/>
                      <a:pt x="10" y="15"/>
                      <a:pt x="10" y="15"/>
                    </a:cubicBezTo>
                    <a:cubicBezTo>
                      <a:pt x="19" y="20"/>
                      <a:pt x="19" y="20"/>
                      <a:pt x="19" y="20"/>
                    </a:cubicBezTo>
                    <a:cubicBezTo>
                      <a:pt x="19" y="32"/>
                      <a:pt x="19" y="32"/>
                      <a:pt x="19" y="32"/>
                    </a:cubicBezTo>
                    <a:cubicBezTo>
                      <a:pt x="17" y="32"/>
                      <a:pt x="17" y="32"/>
                      <a:pt x="17" y="32"/>
                    </a:cubicBezTo>
                    <a:cubicBezTo>
                      <a:pt x="16" y="34"/>
                      <a:pt x="16" y="34"/>
                      <a:pt x="16" y="34"/>
                    </a:cubicBezTo>
                    <a:cubicBezTo>
                      <a:pt x="17" y="34"/>
                      <a:pt x="17" y="34"/>
                      <a:pt x="17" y="34"/>
                    </a:cubicBezTo>
                    <a:cubicBezTo>
                      <a:pt x="17" y="60"/>
                      <a:pt x="17" y="60"/>
                      <a:pt x="17" y="60"/>
                    </a:cubicBezTo>
                    <a:cubicBezTo>
                      <a:pt x="17" y="61"/>
                      <a:pt x="15" y="63"/>
                      <a:pt x="14" y="63"/>
                    </a:cubicBezTo>
                    <a:cubicBezTo>
                      <a:pt x="13" y="63"/>
                      <a:pt x="13" y="63"/>
                      <a:pt x="13" y="63"/>
                    </a:cubicBezTo>
                    <a:cubicBezTo>
                      <a:pt x="13" y="63"/>
                      <a:pt x="13" y="63"/>
                      <a:pt x="13" y="63"/>
                    </a:cubicBezTo>
                    <a:cubicBezTo>
                      <a:pt x="13" y="63"/>
                      <a:pt x="13" y="63"/>
                      <a:pt x="12" y="64"/>
                    </a:cubicBezTo>
                    <a:cubicBezTo>
                      <a:pt x="12" y="65"/>
                      <a:pt x="11" y="66"/>
                      <a:pt x="9" y="66"/>
                    </a:cubicBezTo>
                    <a:cubicBezTo>
                      <a:pt x="7" y="66"/>
                      <a:pt x="6" y="64"/>
                      <a:pt x="6" y="63"/>
                    </a:cubicBezTo>
                    <a:cubicBezTo>
                      <a:pt x="6" y="37"/>
                      <a:pt x="6" y="37"/>
                      <a:pt x="6" y="37"/>
                    </a:cubicBezTo>
                    <a:cubicBezTo>
                      <a:pt x="6" y="37"/>
                      <a:pt x="6" y="37"/>
                      <a:pt x="6" y="37"/>
                    </a:cubicBezTo>
                    <a:cubicBezTo>
                      <a:pt x="5" y="36"/>
                      <a:pt x="4" y="35"/>
                      <a:pt x="4" y="34"/>
                    </a:cubicBezTo>
                    <a:cubicBezTo>
                      <a:pt x="4" y="34"/>
                      <a:pt x="4" y="34"/>
                      <a:pt x="4" y="34"/>
                    </a:cubicBezTo>
                    <a:cubicBezTo>
                      <a:pt x="4" y="34"/>
                      <a:pt x="3" y="33"/>
                      <a:pt x="3" y="32"/>
                    </a:cubicBezTo>
                    <a:cubicBezTo>
                      <a:pt x="2" y="32"/>
                      <a:pt x="2" y="32"/>
                      <a:pt x="2" y="32"/>
                    </a:cubicBezTo>
                    <a:cubicBezTo>
                      <a:pt x="2" y="16"/>
                      <a:pt x="2" y="16"/>
                      <a:pt x="2" y="16"/>
                    </a:cubicBezTo>
                    <a:cubicBezTo>
                      <a:pt x="2" y="15"/>
                      <a:pt x="2" y="14"/>
                      <a:pt x="2" y="14"/>
                    </a:cubicBezTo>
                    <a:cubicBezTo>
                      <a:pt x="2" y="9"/>
                      <a:pt x="2" y="6"/>
                      <a:pt x="4" y="4"/>
                    </a:cubicBezTo>
                    <a:cubicBezTo>
                      <a:pt x="5" y="3"/>
                      <a:pt x="6" y="2"/>
                      <a:pt x="8" y="2"/>
                    </a:cubicBezTo>
                    <a:cubicBezTo>
                      <a:pt x="13" y="2"/>
                      <a:pt x="17" y="7"/>
                      <a:pt x="18" y="10"/>
                    </a:cubicBezTo>
                    <a:cubicBezTo>
                      <a:pt x="18" y="11"/>
                      <a:pt x="18" y="11"/>
                      <a:pt x="19" y="11"/>
                    </a:cubicBezTo>
                    <a:cubicBezTo>
                      <a:pt x="27" y="15"/>
                      <a:pt x="27" y="15"/>
                      <a:pt x="27" y="15"/>
                    </a:cubicBezTo>
                    <a:cubicBezTo>
                      <a:pt x="27" y="16"/>
                      <a:pt x="28" y="16"/>
                      <a:pt x="28" y="17"/>
                    </a:cubicBezTo>
                    <a:cubicBezTo>
                      <a:pt x="28" y="18"/>
                      <a:pt x="28" y="18"/>
                      <a:pt x="28" y="19"/>
                    </a:cubicBezTo>
                    <a:close/>
                    <a:moveTo>
                      <a:pt x="51" y="14"/>
                    </a:moveTo>
                    <a:cubicBezTo>
                      <a:pt x="51" y="14"/>
                      <a:pt x="51" y="15"/>
                      <a:pt x="51" y="16"/>
                    </a:cubicBezTo>
                    <a:cubicBezTo>
                      <a:pt x="51" y="32"/>
                      <a:pt x="51" y="32"/>
                      <a:pt x="51" y="32"/>
                    </a:cubicBezTo>
                    <a:cubicBezTo>
                      <a:pt x="50" y="32"/>
                      <a:pt x="50" y="32"/>
                      <a:pt x="50" y="32"/>
                    </a:cubicBezTo>
                    <a:cubicBezTo>
                      <a:pt x="50" y="33"/>
                      <a:pt x="49" y="34"/>
                      <a:pt x="49" y="34"/>
                    </a:cubicBezTo>
                    <a:cubicBezTo>
                      <a:pt x="49" y="34"/>
                      <a:pt x="49" y="34"/>
                      <a:pt x="49" y="34"/>
                    </a:cubicBezTo>
                    <a:cubicBezTo>
                      <a:pt x="49" y="35"/>
                      <a:pt x="48" y="36"/>
                      <a:pt x="48" y="37"/>
                    </a:cubicBezTo>
                    <a:cubicBezTo>
                      <a:pt x="47" y="37"/>
                      <a:pt x="47" y="37"/>
                      <a:pt x="47" y="37"/>
                    </a:cubicBezTo>
                    <a:cubicBezTo>
                      <a:pt x="47" y="63"/>
                      <a:pt x="47" y="63"/>
                      <a:pt x="47" y="63"/>
                    </a:cubicBezTo>
                    <a:cubicBezTo>
                      <a:pt x="47" y="64"/>
                      <a:pt x="46" y="66"/>
                      <a:pt x="44" y="66"/>
                    </a:cubicBezTo>
                    <a:cubicBezTo>
                      <a:pt x="42" y="66"/>
                      <a:pt x="41" y="65"/>
                      <a:pt x="41" y="64"/>
                    </a:cubicBezTo>
                    <a:cubicBezTo>
                      <a:pt x="41" y="63"/>
                      <a:pt x="40" y="63"/>
                      <a:pt x="40" y="63"/>
                    </a:cubicBezTo>
                    <a:cubicBezTo>
                      <a:pt x="40" y="63"/>
                      <a:pt x="40" y="63"/>
                      <a:pt x="40" y="63"/>
                    </a:cubicBezTo>
                    <a:cubicBezTo>
                      <a:pt x="40" y="63"/>
                      <a:pt x="40" y="63"/>
                      <a:pt x="40" y="63"/>
                    </a:cubicBezTo>
                    <a:cubicBezTo>
                      <a:pt x="38" y="63"/>
                      <a:pt x="37" y="61"/>
                      <a:pt x="37" y="60"/>
                    </a:cubicBezTo>
                    <a:cubicBezTo>
                      <a:pt x="37" y="34"/>
                      <a:pt x="37" y="34"/>
                      <a:pt x="37" y="34"/>
                    </a:cubicBezTo>
                    <a:cubicBezTo>
                      <a:pt x="37" y="34"/>
                      <a:pt x="37" y="34"/>
                      <a:pt x="37" y="34"/>
                    </a:cubicBezTo>
                    <a:cubicBezTo>
                      <a:pt x="37" y="32"/>
                      <a:pt x="37" y="32"/>
                      <a:pt x="37" y="32"/>
                    </a:cubicBezTo>
                    <a:cubicBezTo>
                      <a:pt x="35" y="32"/>
                      <a:pt x="35" y="32"/>
                      <a:pt x="35" y="32"/>
                    </a:cubicBezTo>
                    <a:cubicBezTo>
                      <a:pt x="35" y="20"/>
                      <a:pt x="35" y="20"/>
                      <a:pt x="35" y="20"/>
                    </a:cubicBezTo>
                    <a:cubicBezTo>
                      <a:pt x="43" y="15"/>
                      <a:pt x="43" y="15"/>
                      <a:pt x="43" y="15"/>
                    </a:cubicBezTo>
                    <a:cubicBezTo>
                      <a:pt x="43" y="15"/>
                      <a:pt x="43" y="15"/>
                      <a:pt x="44" y="15"/>
                    </a:cubicBezTo>
                    <a:cubicBezTo>
                      <a:pt x="48" y="10"/>
                      <a:pt x="48" y="10"/>
                      <a:pt x="48" y="10"/>
                    </a:cubicBezTo>
                    <a:cubicBezTo>
                      <a:pt x="48" y="9"/>
                      <a:pt x="48" y="9"/>
                      <a:pt x="48" y="8"/>
                    </a:cubicBezTo>
                    <a:cubicBezTo>
                      <a:pt x="47" y="8"/>
                      <a:pt x="47" y="8"/>
                      <a:pt x="46" y="8"/>
                    </a:cubicBezTo>
                    <a:cubicBezTo>
                      <a:pt x="42" y="13"/>
                      <a:pt x="42" y="13"/>
                      <a:pt x="42" y="13"/>
                    </a:cubicBezTo>
                    <a:cubicBezTo>
                      <a:pt x="30" y="20"/>
                      <a:pt x="30" y="20"/>
                      <a:pt x="30" y="20"/>
                    </a:cubicBezTo>
                    <a:cubicBezTo>
                      <a:pt x="30" y="18"/>
                      <a:pt x="31" y="17"/>
                      <a:pt x="30" y="16"/>
                    </a:cubicBezTo>
                    <a:cubicBezTo>
                      <a:pt x="30" y="15"/>
                      <a:pt x="29" y="15"/>
                      <a:pt x="29" y="14"/>
                    </a:cubicBezTo>
                    <a:cubicBezTo>
                      <a:pt x="35" y="11"/>
                      <a:pt x="35" y="11"/>
                      <a:pt x="35" y="11"/>
                    </a:cubicBezTo>
                    <a:cubicBezTo>
                      <a:pt x="35" y="11"/>
                      <a:pt x="35" y="11"/>
                      <a:pt x="35" y="10"/>
                    </a:cubicBezTo>
                    <a:cubicBezTo>
                      <a:pt x="36" y="7"/>
                      <a:pt x="40" y="2"/>
                      <a:pt x="45" y="2"/>
                    </a:cubicBezTo>
                    <a:cubicBezTo>
                      <a:pt x="47" y="2"/>
                      <a:pt x="48" y="3"/>
                      <a:pt x="49" y="4"/>
                    </a:cubicBezTo>
                    <a:cubicBezTo>
                      <a:pt x="51" y="6"/>
                      <a:pt x="51" y="9"/>
                      <a:pt x="5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54" name="组合 153"/>
          <p:cNvGrpSpPr/>
          <p:nvPr/>
        </p:nvGrpSpPr>
        <p:grpSpPr>
          <a:xfrm>
            <a:off x="3909857" y="1609187"/>
            <a:ext cx="1593770" cy="587723"/>
            <a:chOff x="3776606" y="2004244"/>
            <a:chExt cx="2125027" cy="783630"/>
          </a:xfrm>
        </p:grpSpPr>
        <p:sp>
          <p:nvSpPr>
            <p:cNvPr id="155" name="文本框 154"/>
            <p:cNvSpPr txBox="1"/>
            <p:nvPr/>
          </p:nvSpPr>
          <p:spPr>
            <a:xfrm>
              <a:off x="3776606" y="2004244"/>
              <a:ext cx="1739870" cy="738663"/>
            </a:xfrm>
            <a:prstGeom prst="rect">
              <a:avLst/>
            </a:prstGeom>
            <a:noFill/>
          </p:spPr>
          <p:txBody>
            <a:bodyPr wrap="square" rtlCol="0">
              <a:spAutoFit/>
            </a:bodyPr>
            <a:lstStyle/>
            <a:p>
              <a:r>
                <a:rPr lang="zh-CN" altLang="en-US" sz="1500" dirty="0">
                  <a:solidFill>
                    <a:srgbClr val="EA7F7F"/>
                  </a:solidFill>
                  <a:latin typeface="时尚中黑简体" panose="01010104010101010101" pitchFamily="2" charset="-122"/>
                  <a:ea typeface="时尚中黑简体" panose="01010104010101010101" pitchFamily="2" charset="-122"/>
                </a:rPr>
                <a:t>在此添加标题</a:t>
              </a:r>
            </a:p>
          </p:txBody>
        </p:sp>
        <p:sp>
          <p:nvSpPr>
            <p:cNvPr id="156" name="文本框 155"/>
            <p:cNvSpPr txBox="1"/>
            <p:nvPr/>
          </p:nvSpPr>
          <p:spPr>
            <a:xfrm>
              <a:off x="3782526" y="2326209"/>
              <a:ext cx="2119107" cy="461665"/>
            </a:xfrm>
            <a:prstGeom prst="rect">
              <a:avLst/>
            </a:prstGeom>
            <a:noFill/>
          </p:spPr>
          <p:txBody>
            <a:bodyPr wrap="square" rtlCol="0">
              <a:spAutoFit/>
            </a:bodyPr>
            <a:lstStyle/>
            <a:p>
              <a:pPr algn="just"/>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57" name="组合 156"/>
          <p:cNvGrpSpPr/>
          <p:nvPr/>
        </p:nvGrpSpPr>
        <p:grpSpPr>
          <a:xfrm>
            <a:off x="4709792" y="2199846"/>
            <a:ext cx="1593770" cy="587723"/>
            <a:chOff x="3776606" y="2004244"/>
            <a:chExt cx="2125027" cy="783630"/>
          </a:xfrm>
        </p:grpSpPr>
        <p:sp>
          <p:nvSpPr>
            <p:cNvPr id="158" name="文本框 157"/>
            <p:cNvSpPr txBox="1"/>
            <p:nvPr/>
          </p:nvSpPr>
          <p:spPr>
            <a:xfrm>
              <a:off x="3776606" y="2004244"/>
              <a:ext cx="1739870" cy="738663"/>
            </a:xfrm>
            <a:prstGeom prst="rect">
              <a:avLst/>
            </a:prstGeom>
            <a:noFill/>
          </p:spPr>
          <p:txBody>
            <a:bodyPr wrap="square" rtlCol="0">
              <a:spAutoFit/>
            </a:bodyPr>
            <a:lstStyle/>
            <a:p>
              <a:r>
                <a:rPr lang="zh-CN" altLang="en-US" sz="1500" dirty="0">
                  <a:solidFill>
                    <a:srgbClr val="00AF92"/>
                  </a:solidFill>
                  <a:latin typeface="时尚中黑简体" panose="01010104010101010101" pitchFamily="2" charset="-122"/>
                  <a:ea typeface="时尚中黑简体" panose="01010104010101010101" pitchFamily="2" charset="-122"/>
                </a:rPr>
                <a:t>在此添加标题</a:t>
              </a:r>
            </a:p>
          </p:txBody>
        </p:sp>
        <p:sp>
          <p:nvSpPr>
            <p:cNvPr id="159" name="文本框 158"/>
            <p:cNvSpPr txBox="1"/>
            <p:nvPr/>
          </p:nvSpPr>
          <p:spPr>
            <a:xfrm>
              <a:off x="3782526" y="2326209"/>
              <a:ext cx="2119107" cy="461665"/>
            </a:xfrm>
            <a:prstGeom prst="rect">
              <a:avLst/>
            </a:prstGeom>
            <a:noFill/>
          </p:spPr>
          <p:txBody>
            <a:bodyPr wrap="square" rtlCol="0">
              <a:spAutoFit/>
            </a:bodyPr>
            <a:lstStyle/>
            <a:p>
              <a:pPr algn="just"/>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60" name="组合 159"/>
          <p:cNvGrpSpPr/>
          <p:nvPr/>
        </p:nvGrpSpPr>
        <p:grpSpPr>
          <a:xfrm>
            <a:off x="4187708" y="2366617"/>
            <a:ext cx="487158" cy="372043"/>
            <a:chOff x="5837610" y="2853865"/>
            <a:chExt cx="649544" cy="496058"/>
          </a:xfrm>
        </p:grpSpPr>
        <p:sp>
          <p:nvSpPr>
            <p:cNvPr id="161" name="文本框 160"/>
            <p:cNvSpPr txBox="1"/>
            <p:nvPr/>
          </p:nvSpPr>
          <p:spPr>
            <a:xfrm>
              <a:off x="5863613" y="3018977"/>
              <a:ext cx="447135" cy="330946"/>
            </a:xfrm>
            <a:prstGeom prst="rect">
              <a:avLst/>
            </a:prstGeom>
            <a:noFill/>
          </p:spPr>
          <p:txBody>
            <a:bodyPr wrap="square" rtlCol="0">
              <a:spAutoFit/>
            </a:bodyPr>
            <a:lstStyle/>
            <a:p>
              <a:r>
                <a:rPr lang="en-US" altLang="zh-CN" sz="1013" dirty="0">
                  <a:ln w="12700">
                    <a:solidFill>
                      <a:srgbClr val="00AF92"/>
                    </a:solidFill>
                  </a:ln>
                  <a:noFill/>
                  <a:latin typeface="Impact" panose="020B0806030902050204" pitchFamily="34" charset="0"/>
                </a:rPr>
                <a:t>01</a:t>
              </a:r>
              <a:endParaRPr lang="zh-CN" altLang="en-US" sz="1013" dirty="0">
                <a:ln w="12700">
                  <a:solidFill>
                    <a:srgbClr val="00AF92"/>
                  </a:solidFill>
                </a:ln>
                <a:noFill/>
                <a:latin typeface="Impact" panose="020B0806030902050204" pitchFamily="34" charset="0"/>
              </a:endParaRPr>
            </a:p>
          </p:txBody>
        </p:sp>
        <p:sp>
          <p:nvSpPr>
            <p:cNvPr id="162" name="文本框 161"/>
            <p:cNvSpPr txBox="1"/>
            <p:nvPr/>
          </p:nvSpPr>
          <p:spPr>
            <a:xfrm>
              <a:off x="5837610" y="2853865"/>
              <a:ext cx="511839" cy="492443"/>
            </a:xfrm>
            <a:prstGeom prst="rect">
              <a:avLst/>
            </a:prstGeom>
            <a:noFill/>
          </p:spPr>
          <p:txBody>
            <a:bodyPr wrap="square" rtlCol="0">
              <a:spAutoFit/>
            </a:bodyPr>
            <a:lstStyle/>
            <a:p>
              <a:pPr algn="ctr"/>
              <a:r>
                <a:rPr lang="en-US" altLang="zh-CN" sz="900" dirty="0">
                  <a:solidFill>
                    <a:srgbClr val="00AF92"/>
                  </a:solidFill>
                  <a:latin typeface="Impact" panose="020B0806030902050204" pitchFamily="34" charset="0"/>
                  <a:ea typeface="LiHei Pro" panose="020B0500000000000000" pitchFamily="34" charset="-122"/>
                </a:rPr>
                <a:t>STEP</a:t>
              </a:r>
              <a:endParaRPr lang="zh-CN" altLang="en-US" sz="900" dirty="0">
                <a:solidFill>
                  <a:srgbClr val="00AF92"/>
                </a:solidFill>
                <a:latin typeface="Impact" panose="020B0806030902050204" pitchFamily="34" charset="0"/>
                <a:ea typeface="LiHei Pro" panose="020B0500000000000000" pitchFamily="34" charset="-122"/>
              </a:endParaRPr>
            </a:p>
          </p:txBody>
        </p:sp>
        <p:sp>
          <p:nvSpPr>
            <p:cNvPr id="163" name="Freeform 414"/>
            <p:cNvSpPr>
              <a:spLocks noEditPoints="1"/>
            </p:cNvSpPr>
            <p:nvPr/>
          </p:nvSpPr>
          <p:spPr bwMode="auto">
            <a:xfrm>
              <a:off x="6223628" y="3055942"/>
              <a:ext cx="263526" cy="263526"/>
            </a:xfrm>
            <a:custGeom>
              <a:avLst/>
              <a:gdLst>
                <a:gd name="T0" fmla="*/ 28 w 67"/>
                <a:gd name="T1" fmla="*/ 66 h 67"/>
                <a:gd name="T2" fmla="*/ 22 w 67"/>
                <a:gd name="T3" fmla="*/ 57 h 67"/>
                <a:gd name="T4" fmla="*/ 9 w 67"/>
                <a:gd name="T5" fmla="*/ 57 h 67"/>
                <a:gd name="T6" fmla="*/ 9 w 67"/>
                <a:gd name="T7" fmla="*/ 42 h 67"/>
                <a:gd name="T8" fmla="*/ 0 w 67"/>
                <a:gd name="T9" fmla="*/ 33 h 67"/>
                <a:gd name="T10" fmla="*/ 7 w 67"/>
                <a:gd name="T11" fmla="*/ 22 h 67"/>
                <a:gd name="T12" fmla="*/ 9 w 67"/>
                <a:gd name="T13" fmla="*/ 19 h 67"/>
                <a:gd name="T14" fmla="*/ 14 w 67"/>
                <a:gd name="T15" fmla="*/ 6 h 67"/>
                <a:gd name="T16" fmla="*/ 26 w 67"/>
                <a:gd name="T17" fmla="*/ 9 h 67"/>
                <a:gd name="T18" fmla="*/ 33 w 67"/>
                <a:gd name="T19" fmla="*/ 0 h 67"/>
                <a:gd name="T20" fmla="*/ 44 w 67"/>
                <a:gd name="T21" fmla="*/ 10 h 67"/>
                <a:gd name="T22" fmla="*/ 57 w 67"/>
                <a:gd name="T23" fmla="*/ 10 h 67"/>
                <a:gd name="T24" fmla="*/ 59 w 67"/>
                <a:gd name="T25" fmla="*/ 23 h 67"/>
                <a:gd name="T26" fmla="*/ 61 w 67"/>
                <a:gd name="T27" fmla="*/ 27 h 67"/>
                <a:gd name="T28" fmla="*/ 60 w 67"/>
                <a:gd name="T29" fmla="*/ 44 h 67"/>
                <a:gd name="T30" fmla="*/ 56 w 67"/>
                <a:gd name="T31" fmla="*/ 44 h 67"/>
                <a:gd name="T32" fmla="*/ 56 w 67"/>
                <a:gd name="T33" fmla="*/ 57 h 67"/>
                <a:gd name="T34" fmla="*/ 42 w 67"/>
                <a:gd name="T35" fmla="*/ 58 h 67"/>
                <a:gd name="T36" fmla="*/ 33 w 67"/>
                <a:gd name="T37" fmla="*/ 67 h 67"/>
                <a:gd name="T38" fmla="*/ 25 w 67"/>
                <a:gd name="T39" fmla="*/ 54 h 67"/>
                <a:gd name="T40" fmla="*/ 27 w 67"/>
                <a:gd name="T41" fmla="*/ 61 h 67"/>
                <a:gd name="T42" fmla="*/ 33 w 67"/>
                <a:gd name="T43" fmla="*/ 65 h 67"/>
                <a:gd name="T44" fmla="*/ 36 w 67"/>
                <a:gd name="T45" fmla="*/ 55 h 67"/>
                <a:gd name="T46" fmla="*/ 43 w 67"/>
                <a:gd name="T47" fmla="*/ 53 h 67"/>
                <a:gd name="T48" fmla="*/ 54 w 67"/>
                <a:gd name="T49" fmla="*/ 54 h 67"/>
                <a:gd name="T50" fmla="*/ 51 w 67"/>
                <a:gd name="T51" fmla="*/ 45 h 67"/>
                <a:gd name="T52" fmla="*/ 59 w 67"/>
                <a:gd name="T53" fmla="*/ 40 h 67"/>
                <a:gd name="T54" fmla="*/ 62 w 67"/>
                <a:gd name="T55" fmla="*/ 33 h 67"/>
                <a:gd name="T56" fmla="*/ 54 w 67"/>
                <a:gd name="T57" fmla="*/ 29 h 67"/>
                <a:gd name="T58" fmla="*/ 57 w 67"/>
                <a:gd name="T59" fmla="*/ 20 h 67"/>
                <a:gd name="T60" fmla="*/ 54 w 67"/>
                <a:gd name="T61" fmla="*/ 13 h 67"/>
                <a:gd name="T62" fmla="*/ 45 w 67"/>
                <a:gd name="T63" fmla="*/ 15 h 67"/>
                <a:gd name="T64" fmla="*/ 40 w 67"/>
                <a:gd name="T65" fmla="*/ 7 h 67"/>
                <a:gd name="T66" fmla="*/ 33 w 67"/>
                <a:gd name="T67" fmla="*/ 4 h 67"/>
                <a:gd name="T68" fmla="*/ 29 w 67"/>
                <a:gd name="T69" fmla="*/ 12 h 67"/>
                <a:gd name="T70" fmla="*/ 19 w 67"/>
                <a:gd name="T71" fmla="*/ 10 h 67"/>
                <a:gd name="T72" fmla="*/ 12 w 67"/>
                <a:gd name="T73" fmla="*/ 14 h 67"/>
                <a:gd name="T74" fmla="*/ 15 w 67"/>
                <a:gd name="T75" fmla="*/ 21 h 67"/>
                <a:gd name="T76" fmla="*/ 7 w 67"/>
                <a:gd name="T77" fmla="*/ 26 h 67"/>
                <a:gd name="T78" fmla="*/ 6 w 67"/>
                <a:gd name="T79" fmla="*/ 36 h 67"/>
                <a:gd name="T80" fmla="*/ 13 w 67"/>
                <a:gd name="T81" fmla="*/ 42 h 67"/>
                <a:gd name="T82" fmla="*/ 9 w 67"/>
                <a:gd name="T83" fmla="*/ 50 h 67"/>
                <a:gd name="T84" fmla="*/ 20 w 67"/>
                <a:gd name="T85" fmla="*/ 51 h 67"/>
                <a:gd name="T86" fmla="*/ 19 w 67"/>
                <a:gd name="T87" fmla="*/ 32 h 67"/>
                <a:gd name="T88" fmla="*/ 43 w 67"/>
                <a:gd name="T89" fmla="*/ 25 h 67"/>
                <a:gd name="T90" fmla="*/ 33 w 67"/>
                <a:gd name="T91" fmla="*/ 24 h 67"/>
                <a:gd name="T92" fmla="*/ 25 w 67"/>
                <a:gd name="T93" fmla="*/ 40 h 67"/>
                <a:gd name="T94" fmla="*/ 33 w 67"/>
                <a:gd name="T95"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 h="67">
                  <a:moveTo>
                    <a:pt x="33" y="67"/>
                  </a:moveTo>
                  <a:cubicBezTo>
                    <a:pt x="33" y="67"/>
                    <a:pt x="33" y="67"/>
                    <a:pt x="33" y="67"/>
                  </a:cubicBezTo>
                  <a:cubicBezTo>
                    <a:pt x="28" y="66"/>
                    <a:pt x="28" y="66"/>
                    <a:pt x="28" y="66"/>
                  </a:cubicBezTo>
                  <a:cubicBezTo>
                    <a:pt x="26" y="66"/>
                    <a:pt x="25" y="65"/>
                    <a:pt x="24" y="64"/>
                  </a:cubicBezTo>
                  <a:cubicBezTo>
                    <a:pt x="23" y="63"/>
                    <a:pt x="22" y="61"/>
                    <a:pt x="22" y="59"/>
                  </a:cubicBezTo>
                  <a:cubicBezTo>
                    <a:pt x="22" y="57"/>
                    <a:pt x="22" y="57"/>
                    <a:pt x="22" y="57"/>
                  </a:cubicBezTo>
                  <a:cubicBezTo>
                    <a:pt x="22" y="57"/>
                    <a:pt x="21" y="56"/>
                    <a:pt x="20" y="56"/>
                  </a:cubicBezTo>
                  <a:cubicBezTo>
                    <a:pt x="18" y="57"/>
                    <a:pt x="18" y="57"/>
                    <a:pt x="18" y="57"/>
                  </a:cubicBezTo>
                  <a:cubicBezTo>
                    <a:pt x="16" y="60"/>
                    <a:pt x="12" y="59"/>
                    <a:pt x="9" y="57"/>
                  </a:cubicBezTo>
                  <a:cubicBezTo>
                    <a:pt x="6" y="53"/>
                    <a:pt x="6" y="53"/>
                    <a:pt x="6" y="53"/>
                  </a:cubicBezTo>
                  <a:cubicBezTo>
                    <a:pt x="4" y="50"/>
                    <a:pt x="4" y="46"/>
                    <a:pt x="7" y="44"/>
                  </a:cubicBezTo>
                  <a:cubicBezTo>
                    <a:pt x="9" y="42"/>
                    <a:pt x="9" y="42"/>
                    <a:pt x="9" y="42"/>
                  </a:cubicBezTo>
                  <a:cubicBezTo>
                    <a:pt x="8" y="42"/>
                    <a:pt x="8" y="41"/>
                    <a:pt x="8" y="40"/>
                  </a:cubicBezTo>
                  <a:cubicBezTo>
                    <a:pt x="6" y="40"/>
                    <a:pt x="6" y="40"/>
                    <a:pt x="6" y="40"/>
                  </a:cubicBezTo>
                  <a:cubicBezTo>
                    <a:pt x="2" y="40"/>
                    <a:pt x="0" y="37"/>
                    <a:pt x="0" y="33"/>
                  </a:cubicBezTo>
                  <a:cubicBezTo>
                    <a:pt x="0" y="28"/>
                    <a:pt x="0" y="28"/>
                    <a:pt x="0" y="28"/>
                  </a:cubicBezTo>
                  <a:cubicBezTo>
                    <a:pt x="1" y="25"/>
                    <a:pt x="3" y="22"/>
                    <a:pt x="7" y="22"/>
                  </a:cubicBezTo>
                  <a:cubicBezTo>
                    <a:pt x="7" y="22"/>
                    <a:pt x="7" y="22"/>
                    <a:pt x="7" y="22"/>
                  </a:cubicBezTo>
                  <a:cubicBezTo>
                    <a:pt x="10" y="23"/>
                    <a:pt x="10" y="23"/>
                    <a:pt x="10" y="23"/>
                  </a:cubicBezTo>
                  <a:cubicBezTo>
                    <a:pt x="10" y="22"/>
                    <a:pt x="10" y="21"/>
                    <a:pt x="11" y="21"/>
                  </a:cubicBezTo>
                  <a:cubicBezTo>
                    <a:pt x="9" y="19"/>
                    <a:pt x="9" y="19"/>
                    <a:pt x="9" y="19"/>
                  </a:cubicBezTo>
                  <a:cubicBezTo>
                    <a:pt x="8" y="17"/>
                    <a:pt x="7" y="16"/>
                    <a:pt x="8" y="14"/>
                  </a:cubicBezTo>
                  <a:cubicBezTo>
                    <a:pt x="8" y="12"/>
                    <a:pt x="9" y="11"/>
                    <a:pt x="10" y="10"/>
                  </a:cubicBezTo>
                  <a:cubicBezTo>
                    <a:pt x="14" y="6"/>
                    <a:pt x="14" y="6"/>
                    <a:pt x="14" y="6"/>
                  </a:cubicBezTo>
                  <a:cubicBezTo>
                    <a:pt x="16" y="4"/>
                    <a:pt x="20" y="5"/>
                    <a:pt x="23" y="7"/>
                  </a:cubicBezTo>
                  <a:cubicBezTo>
                    <a:pt x="24" y="9"/>
                    <a:pt x="24" y="9"/>
                    <a:pt x="24" y="9"/>
                  </a:cubicBezTo>
                  <a:cubicBezTo>
                    <a:pt x="25" y="9"/>
                    <a:pt x="26" y="9"/>
                    <a:pt x="26" y="9"/>
                  </a:cubicBezTo>
                  <a:cubicBezTo>
                    <a:pt x="27" y="6"/>
                    <a:pt x="27" y="6"/>
                    <a:pt x="27" y="6"/>
                  </a:cubicBezTo>
                  <a:cubicBezTo>
                    <a:pt x="27" y="3"/>
                    <a:pt x="30" y="0"/>
                    <a:pt x="33" y="0"/>
                  </a:cubicBezTo>
                  <a:cubicBezTo>
                    <a:pt x="33" y="0"/>
                    <a:pt x="33" y="0"/>
                    <a:pt x="33" y="0"/>
                  </a:cubicBezTo>
                  <a:cubicBezTo>
                    <a:pt x="38" y="0"/>
                    <a:pt x="38" y="0"/>
                    <a:pt x="38" y="0"/>
                  </a:cubicBezTo>
                  <a:cubicBezTo>
                    <a:pt x="42" y="1"/>
                    <a:pt x="44" y="4"/>
                    <a:pt x="44" y="7"/>
                  </a:cubicBezTo>
                  <a:cubicBezTo>
                    <a:pt x="44" y="10"/>
                    <a:pt x="44" y="10"/>
                    <a:pt x="44" y="10"/>
                  </a:cubicBezTo>
                  <a:cubicBezTo>
                    <a:pt x="44" y="11"/>
                    <a:pt x="45" y="11"/>
                    <a:pt x="45" y="11"/>
                  </a:cubicBezTo>
                  <a:cubicBezTo>
                    <a:pt x="48" y="9"/>
                    <a:pt x="48" y="9"/>
                    <a:pt x="48" y="9"/>
                  </a:cubicBezTo>
                  <a:cubicBezTo>
                    <a:pt x="50" y="7"/>
                    <a:pt x="55" y="7"/>
                    <a:pt x="57" y="10"/>
                  </a:cubicBezTo>
                  <a:cubicBezTo>
                    <a:pt x="60" y="14"/>
                    <a:pt x="60" y="14"/>
                    <a:pt x="60" y="14"/>
                  </a:cubicBezTo>
                  <a:cubicBezTo>
                    <a:pt x="61" y="15"/>
                    <a:pt x="62" y="17"/>
                    <a:pt x="62" y="18"/>
                  </a:cubicBezTo>
                  <a:cubicBezTo>
                    <a:pt x="61" y="20"/>
                    <a:pt x="61" y="22"/>
                    <a:pt x="59" y="23"/>
                  </a:cubicBezTo>
                  <a:cubicBezTo>
                    <a:pt x="57" y="25"/>
                    <a:pt x="57" y="25"/>
                    <a:pt x="57" y="25"/>
                  </a:cubicBezTo>
                  <a:cubicBezTo>
                    <a:pt x="57" y="25"/>
                    <a:pt x="57" y="26"/>
                    <a:pt x="57" y="26"/>
                  </a:cubicBezTo>
                  <a:cubicBezTo>
                    <a:pt x="61" y="27"/>
                    <a:pt x="61" y="27"/>
                    <a:pt x="61" y="27"/>
                  </a:cubicBezTo>
                  <a:cubicBezTo>
                    <a:pt x="64" y="27"/>
                    <a:pt x="67" y="30"/>
                    <a:pt x="66" y="34"/>
                  </a:cubicBezTo>
                  <a:cubicBezTo>
                    <a:pt x="66" y="38"/>
                    <a:pt x="66" y="38"/>
                    <a:pt x="66" y="38"/>
                  </a:cubicBezTo>
                  <a:cubicBezTo>
                    <a:pt x="66" y="42"/>
                    <a:pt x="63" y="44"/>
                    <a:pt x="60" y="44"/>
                  </a:cubicBezTo>
                  <a:cubicBezTo>
                    <a:pt x="60" y="44"/>
                    <a:pt x="60" y="44"/>
                    <a:pt x="60" y="44"/>
                  </a:cubicBezTo>
                  <a:cubicBezTo>
                    <a:pt x="59" y="44"/>
                    <a:pt x="59" y="44"/>
                    <a:pt x="59" y="44"/>
                  </a:cubicBezTo>
                  <a:cubicBezTo>
                    <a:pt x="56" y="44"/>
                    <a:pt x="56" y="44"/>
                    <a:pt x="56" y="44"/>
                  </a:cubicBezTo>
                  <a:cubicBezTo>
                    <a:pt x="56" y="45"/>
                    <a:pt x="56" y="45"/>
                    <a:pt x="55" y="46"/>
                  </a:cubicBezTo>
                  <a:cubicBezTo>
                    <a:pt x="57" y="48"/>
                    <a:pt x="57" y="48"/>
                    <a:pt x="57" y="48"/>
                  </a:cubicBezTo>
                  <a:cubicBezTo>
                    <a:pt x="59" y="51"/>
                    <a:pt x="59" y="55"/>
                    <a:pt x="56" y="57"/>
                  </a:cubicBezTo>
                  <a:cubicBezTo>
                    <a:pt x="53" y="60"/>
                    <a:pt x="53" y="60"/>
                    <a:pt x="53" y="60"/>
                  </a:cubicBezTo>
                  <a:cubicBezTo>
                    <a:pt x="50" y="62"/>
                    <a:pt x="46" y="62"/>
                    <a:pt x="44" y="59"/>
                  </a:cubicBezTo>
                  <a:cubicBezTo>
                    <a:pt x="42" y="58"/>
                    <a:pt x="42" y="58"/>
                    <a:pt x="42" y="58"/>
                  </a:cubicBezTo>
                  <a:cubicBezTo>
                    <a:pt x="41" y="58"/>
                    <a:pt x="41" y="58"/>
                    <a:pt x="40" y="58"/>
                  </a:cubicBezTo>
                  <a:cubicBezTo>
                    <a:pt x="40" y="61"/>
                    <a:pt x="40" y="61"/>
                    <a:pt x="40" y="61"/>
                  </a:cubicBezTo>
                  <a:cubicBezTo>
                    <a:pt x="39" y="64"/>
                    <a:pt x="37" y="67"/>
                    <a:pt x="33" y="67"/>
                  </a:cubicBezTo>
                  <a:close/>
                  <a:moveTo>
                    <a:pt x="20" y="51"/>
                  </a:moveTo>
                  <a:cubicBezTo>
                    <a:pt x="21" y="52"/>
                    <a:pt x="21" y="52"/>
                    <a:pt x="21" y="52"/>
                  </a:cubicBezTo>
                  <a:cubicBezTo>
                    <a:pt x="22" y="53"/>
                    <a:pt x="24" y="53"/>
                    <a:pt x="25" y="54"/>
                  </a:cubicBezTo>
                  <a:cubicBezTo>
                    <a:pt x="27" y="54"/>
                    <a:pt x="27" y="54"/>
                    <a:pt x="27" y="54"/>
                  </a:cubicBezTo>
                  <a:cubicBezTo>
                    <a:pt x="26" y="60"/>
                    <a:pt x="26" y="60"/>
                    <a:pt x="26" y="60"/>
                  </a:cubicBezTo>
                  <a:cubicBezTo>
                    <a:pt x="26" y="60"/>
                    <a:pt x="26" y="61"/>
                    <a:pt x="27" y="61"/>
                  </a:cubicBezTo>
                  <a:cubicBezTo>
                    <a:pt x="27" y="62"/>
                    <a:pt x="28" y="62"/>
                    <a:pt x="28" y="62"/>
                  </a:cubicBezTo>
                  <a:cubicBezTo>
                    <a:pt x="33" y="63"/>
                    <a:pt x="33" y="63"/>
                    <a:pt x="33" y="63"/>
                  </a:cubicBezTo>
                  <a:cubicBezTo>
                    <a:pt x="33" y="65"/>
                    <a:pt x="33" y="65"/>
                    <a:pt x="33" y="65"/>
                  </a:cubicBezTo>
                  <a:cubicBezTo>
                    <a:pt x="33" y="63"/>
                    <a:pt x="33" y="63"/>
                    <a:pt x="33" y="63"/>
                  </a:cubicBezTo>
                  <a:cubicBezTo>
                    <a:pt x="35" y="63"/>
                    <a:pt x="36" y="62"/>
                    <a:pt x="36" y="60"/>
                  </a:cubicBezTo>
                  <a:cubicBezTo>
                    <a:pt x="36" y="55"/>
                    <a:pt x="36" y="55"/>
                    <a:pt x="36" y="55"/>
                  </a:cubicBezTo>
                  <a:cubicBezTo>
                    <a:pt x="38" y="55"/>
                    <a:pt x="38" y="55"/>
                    <a:pt x="38" y="55"/>
                  </a:cubicBezTo>
                  <a:cubicBezTo>
                    <a:pt x="39" y="54"/>
                    <a:pt x="40" y="54"/>
                    <a:pt x="42" y="53"/>
                  </a:cubicBezTo>
                  <a:cubicBezTo>
                    <a:pt x="43" y="53"/>
                    <a:pt x="43" y="53"/>
                    <a:pt x="43" y="53"/>
                  </a:cubicBezTo>
                  <a:cubicBezTo>
                    <a:pt x="47" y="57"/>
                    <a:pt x="47" y="57"/>
                    <a:pt x="47" y="57"/>
                  </a:cubicBezTo>
                  <a:cubicBezTo>
                    <a:pt x="48" y="58"/>
                    <a:pt x="49" y="58"/>
                    <a:pt x="50" y="57"/>
                  </a:cubicBezTo>
                  <a:cubicBezTo>
                    <a:pt x="54" y="54"/>
                    <a:pt x="54" y="54"/>
                    <a:pt x="54" y="54"/>
                  </a:cubicBezTo>
                  <a:cubicBezTo>
                    <a:pt x="55" y="53"/>
                    <a:pt x="55" y="52"/>
                    <a:pt x="54" y="51"/>
                  </a:cubicBezTo>
                  <a:cubicBezTo>
                    <a:pt x="50" y="46"/>
                    <a:pt x="50" y="46"/>
                    <a:pt x="50" y="46"/>
                  </a:cubicBezTo>
                  <a:cubicBezTo>
                    <a:pt x="51" y="45"/>
                    <a:pt x="51" y="45"/>
                    <a:pt x="51" y="45"/>
                  </a:cubicBezTo>
                  <a:cubicBezTo>
                    <a:pt x="52" y="44"/>
                    <a:pt x="53" y="42"/>
                    <a:pt x="53" y="41"/>
                  </a:cubicBezTo>
                  <a:cubicBezTo>
                    <a:pt x="54" y="40"/>
                    <a:pt x="54" y="40"/>
                    <a:pt x="54" y="40"/>
                  </a:cubicBezTo>
                  <a:cubicBezTo>
                    <a:pt x="59" y="40"/>
                    <a:pt x="59" y="40"/>
                    <a:pt x="59" y="40"/>
                  </a:cubicBezTo>
                  <a:cubicBezTo>
                    <a:pt x="59" y="40"/>
                    <a:pt x="59" y="40"/>
                    <a:pt x="59" y="40"/>
                  </a:cubicBezTo>
                  <a:cubicBezTo>
                    <a:pt x="61" y="40"/>
                    <a:pt x="62" y="39"/>
                    <a:pt x="62" y="38"/>
                  </a:cubicBezTo>
                  <a:cubicBezTo>
                    <a:pt x="62" y="33"/>
                    <a:pt x="62" y="33"/>
                    <a:pt x="62" y="33"/>
                  </a:cubicBezTo>
                  <a:cubicBezTo>
                    <a:pt x="62" y="32"/>
                    <a:pt x="62" y="31"/>
                    <a:pt x="60" y="31"/>
                  </a:cubicBezTo>
                  <a:cubicBezTo>
                    <a:pt x="54" y="30"/>
                    <a:pt x="54" y="30"/>
                    <a:pt x="54" y="30"/>
                  </a:cubicBezTo>
                  <a:cubicBezTo>
                    <a:pt x="54" y="29"/>
                    <a:pt x="54" y="29"/>
                    <a:pt x="54" y="29"/>
                  </a:cubicBezTo>
                  <a:cubicBezTo>
                    <a:pt x="54" y="28"/>
                    <a:pt x="53" y="26"/>
                    <a:pt x="53" y="25"/>
                  </a:cubicBezTo>
                  <a:cubicBezTo>
                    <a:pt x="52" y="24"/>
                    <a:pt x="52" y="24"/>
                    <a:pt x="52" y="24"/>
                  </a:cubicBezTo>
                  <a:cubicBezTo>
                    <a:pt x="57" y="20"/>
                    <a:pt x="57" y="20"/>
                    <a:pt x="57" y="20"/>
                  </a:cubicBezTo>
                  <a:cubicBezTo>
                    <a:pt x="57" y="19"/>
                    <a:pt x="57" y="19"/>
                    <a:pt x="58" y="18"/>
                  </a:cubicBezTo>
                  <a:cubicBezTo>
                    <a:pt x="58" y="17"/>
                    <a:pt x="57" y="17"/>
                    <a:pt x="57" y="16"/>
                  </a:cubicBezTo>
                  <a:cubicBezTo>
                    <a:pt x="54" y="13"/>
                    <a:pt x="54" y="13"/>
                    <a:pt x="54" y="13"/>
                  </a:cubicBezTo>
                  <a:cubicBezTo>
                    <a:pt x="53" y="12"/>
                    <a:pt x="52" y="11"/>
                    <a:pt x="50" y="12"/>
                  </a:cubicBezTo>
                  <a:cubicBezTo>
                    <a:pt x="46" y="16"/>
                    <a:pt x="46" y="16"/>
                    <a:pt x="46" y="16"/>
                  </a:cubicBezTo>
                  <a:cubicBezTo>
                    <a:pt x="45" y="15"/>
                    <a:pt x="45" y="15"/>
                    <a:pt x="45" y="15"/>
                  </a:cubicBezTo>
                  <a:cubicBezTo>
                    <a:pt x="43" y="15"/>
                    <a:pt x="42" y="14"/>
                    <a:pt x="41" y="14"/>
                  </a:cubicBezTo>
                  <a:cubicBezTo>
                    <a:pt x="40" y="13"/>
                    <a:pt x="40" y="13"/>
                    <a:pt x="40" y="13"/>
                  </a:cubicBezTo>
                  <a:cubicBezTo>
                    <a:pt x="40" y="7"/>
                    <a:pt x="40" y="7"/>
                    <a:pt x="40" y="7"/>
                  </a:cubicBezTo>
                  <a:cubicBezTo>
                    <a:pt x="40" y="6"/>
                    <a:pt x="39" y="5"/>
                    <a:pt x="38" y="4"/>
                  </a:cubicBezTo>
                  <a:cubicBezTo>
                    <a:pt x="33" y="4"/>
                    <a:pt x="33" y="4"/>
                    <a:pt x="33" y="4"/>
                  </a:cubicBezTo>
                  <a:cubicBezTo>
                    <a:pt x="33" y="4"/>
                    <a:pt x="33" y="4"/>
                    <a:pt x="33" y="4"/>
                  </a:cubicBezTo>
                  <a:cubicBezTo>
                    <a:pt x="32" y="4"/>
                    <a:pt x="31" y="5"/>
                    <a:pt x="31" y="6"/>
                  </a:cubicBezTo>
                  <a:cubicBezTo>
                    <a:pt x="30" y="12"/>
                    <a:pt x="30" y="12"/>
                    <a:pt x="30" y="12"/>
                  </a:cubicBezTo>
                  <a:cubicBezTo>
                    <a:pt x="29" y="12"/>
                    <a:pt x="29" y="12"/>
                    <a:pt x="29" y="12"/>
                  </a:cubicBezTo>
                  <a:cubicBezTo>
                    <a:pt x="27" y="13"/>
                    <a:pt x="26" y="13"/>
                    <a:pt x="25" y="14"/>
                  </a:cubicBezTo>
                  <a:cubicBezTo>
                    <a:pt x="23" y="14"/>
                    <a:pt x="23" y="14"/>
                    <a:pt x="23" y="14"/>
                  </a:cubicBezTo>
                  <a:cubicBezTo>
                    <a:pt x="19" y="10"/>
                    <a:pt x="19" y="10"/>
                    <a:pt x="19" y="10"/>
                  </a:cubicBezTo>
                  <a:cubicBezTo>
                    <a:pt x="19" y="9"/>
                    <a:pt x="18" y="8"/>
                    <a:pt x="16" y="9"/>
                  </a:cubicBezTo>
                  <a:cubicBezTo>
                    <a:pt x="12" y="13"/>
                    <a:pt x="12" y="13"/>
                    <a:pt x="12" y="13"/>
                  </a:cubicBezTo>
                  <a:cubicBezTo>
                    <a:pt x="12" y="13"/>
                    <a:pt x="12" y="14"/>
                    <a:pt x="12" y="14"/>
                  </a:cubicBezTo>
                  <a:cubicBezTo>
                    <a:pt x="12" y="15"/>
                    <a:pt x="12" y="16"/>
                    <a:pt x="12" y="16"/>
                  </a:cubicBezTo>
                  <a:cubicBezTo>
                    <a:pt x="16" y="20"/>
                    <a:pt x="16" y="20"/>
                    <a:pt x="16" y="20"/>
                  </a:cubicBezTo>
                  <a:cubicBezTo>
                    <a:pt x="15" y="21"/>
                    <a:pt x="15" y="21"/>
                    <a:pt x="15" y="21"/>
                  </a:cubicBezTo>
                  <a:cubicBezTo>
                    <a:pt x="14" y="23"/>
                    <a:pt x="13" y="24"/>
                    <a:pt x="13" y="25"/>
                  </a:cubicBezTo>
                  <a:cubicBezTo>
                    <a:pt x="12" y="27"/>
                    <a:pt x="12" y="27"/>
                    <a:pt x="12" y="27"/>
                  </a:cubicBezTo>
                  <a:cubicBezTo>
                    <a:pt x="7" y="26"/>
                    <a:pt x="7" y="26"/>
                    <a:pt x="7" y="26"/>
                  </a:cubicBezTo>
                  <a:cubicBezTo>
                    <a:pt x="5" y="26"/>
                    <a:pt x="4" y="27"/>
                    <a:pt x="4" y="28"/>
                  </a:cubicBezTo>
                  <a:cubicBezTo>
                    <a:pt x="4" y="33"/>
                    <a:pt x="4" y="33"/>
                    <a:pt x="4" y="33"/>
                  </a:cubicBezTo>
                  <a:cubicBezTo>
                    <a:pt x="4" y="35"/>
                    <a:pt x="5" y="36"/>
                    <a:pt x="6" y="36"/>
                  </a:cubicBezTo>
                  <a:cubicBezTo>
                    <a:pt x="11" y="36"/>
                    <a:pt x="11" y="36"/>
                    <a:pt x="11" y="36"/>
                  </a:cubicBezTo>
                  <a:cubicBezTo>
                    <a:pt x="11" y="38"/>
                    <a:pt x="11" y="38"/>
                    <a:pt x="11" y="38"/>
                  </a:cubicBezTo>
                  <a:cubicBezTo>
                    <a:pt x="12" y="39"/>
                    <a:pt x="12" y="41"/>
                    <a:pt x="13" y="42"/>
                  </a:cubicBezTo>
                  <a:cubicBezTo>
                    <a:pt x="13" y="44"/>
                    <a:pt x="13" y="44"/>
                    <a:pt x="13" y="44"/>
                  </a:cubicBezTo>
                  <a:cubicBezTo>
                    <a:pt x="10" y="47"/>
                    <a:pt x="10" y="47"/>
                    <a:pt x="10" y="47"/>
                  </a:cubicBezTo>
                  <a:cubicBezTo>
                    <a:pt x="9" y="48"/>
                    <a:pt x="8" y="49"/>
                    <a:pt x="9" y="50"/>
                  </a:cubicBezTo>
                  <a:cubicBezTo>
                    <a:pt x="12" y="54"/>
                    <a:pt x="12" y="54"/>
                    <a:pt x="12" y="54"/>
                  </a:cubicBezTo>
                  <a:cubicBezTo>
                    <a:pt x="13" y="55"/>
                    <a:pt x="15" y="55"/>
                    <a:pt x="16" y="54"/>
                  </a:cubicBezTo>
                  <a:lnTo>
                    <a:pt x="20" y="51"/>
                  </a:lnTo>
                  <a:close/>
                  <a:moveTo>
                    <a:pt x="33" y="47"/>
                  </a:moveTo>
                  <a:cubicBezTo>
                    <a:pt x="29" y="47"/>
                    <a:pt x="25" y="46"/>
                    <a:pt x="22" y="43"/>
                  </a:cubicBezTo>
                  <a:cubicBezTo>
                    <a:pt x="20" y="40"/>
                    <a:pt x="19" y="36"/>
                    <a:pt x="19" y="32"/>
                  </a:cubicBezTo>
                  <a:cubicBezTo>
                    <a:pt x="19" y="29"/>
                    <a:pt x="21" y="25"/>
                    <a:pt x="24" y="23"/>
                  </a:cubicBezTo>
                  <a:cubicBezTo>
                    <a:pt x="26" y="21"/>
                    <a:pt x="29" y="20"/>
                    <a:pt x="33" y="20"/>
                  </a:cubicBezTo>
                  <a:cubicBezTo>
                    <a:pt x="37" y="20"/>
                    <a:pt x="41" y="22"/>
                    <a:pt x="43" y="25"/>
                  </a:cubicBezTo>
                  <a:cubicBezTo>
                    <a:pt x="48" y="31"/>
                    <a:pt x="47" y="39"/>
                    <a:pt x="42" y="44"/>
                  </a:cubicBezTo>
                  <a:cubicBezTo>
                    <a:pt x="39" y="46"/>
                    <a:pt x="36" y="47"/>
                    <a:pt x="33" y="47"/>
                  </a:cubicBezTo>
                  <a:close/>
                  <a:moveTo>
                    <a:pt x="33" y="24"/>
                  </a:moveTo>
                  <a:cubicBezTo>
                    <a:pt x="30" y="24"/>
                    <a:pt x="28" y="25"/>
                    <a:pt x="26" y="26"/>
                  </a:cubicBezTo>
                  <a:cubicBezTo>
                    <a:pt x="24" y="28"/>
                    <a:pt x="23" y="30"/>
                    <a:pt x="23" y="33"/>
                  </a:cubicBezTo>
                  <a:cubicBezTo>
                    <a:pt x="23" y="35"/>
                    <a:pt x="24" y="38"/>
                    <a:pt x="25" y="40"/>
                  </a:cubicBezTo>
                  <a:cubicBezTo>
                    <a:pt x="29" y="44"/>
                    <a:pt x="35" y="44"/>
                    <a:pt x="39" y="41"/>
                  </a:cubicBezTo>
                  <a:cubicBezTo>
                    <a:pt x="43" y="38"/>
                    <a:pt x="44" y="31"/>
                    <a:pt x="40" y="27"/>
                  </a:cubicBezTo>
                  <a:cubicBezTo>
                    <a:pt x="38" y="25"/>
                    <a:pt x="36" y="24"/>
                    <a:pt x="33" y="24"/>
                  </a:cubicBezTo>
                  <a:close/>
                </a:path>
              </a:pathLst>
            </a:custGeom>
            <a:solidFill>
              <a:srgbClr val="00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64" name="组合 163"/>
          <p:cNvGrpSpPr/>
          <p:nvPr/>
        </p:nvGrpSpPr>
        <p:grpSpPr>
          <a:xfrm>
            <a:off x="3387772" y="1775958"/>
            <a:ext cx="460916" cy="372043"/>
            <a:chOff x="4771030" y="2066320"/>
            <a:chExt cx="614554" cy="496057"/>
          </a:xfrm>
        </p:grpSpPr>
        <p:sp>
          <p:nvSpPr>
            <p:cNvPr id="165" name="文本框 164"/>
            <p:cNvSpPr txBox="1"/>
            <p:nvPr/>
          </p:nvSpPr>
          <p:spPr>
            <a:xfrm>
              <a:off x="4797033" y="2231432"/>
              <a:ext cx="447134" cy="330945"/>
            </a:xfrm>
            <a:prstGeom prst="rect">
              <a:avLst/>
            </a:prstGeom>
            <a:noFill/>
          </p:spPr>
          <p:txBody>
            <a:bodyPr wrap="square" rtlCol="0">
              <a:spAutoFit/>
            </a:bodyPr>
            <a:lstStyle/>
            <a:p>
              <a:r>
                <a:rPr lang="en-US" altLang="zh-CN" sz="1013" dirty="0">
                  <a:ln w="12700">
                    <a:solidFill>
                      <a:srgbClr val="EA7F7F"/>
                    </a:solidFill>
                  </a:ln>
                  <a:noFill/>
                  <a:latin typeface="Impact" panose="020B0806030902050204" pitchFamily="34" charset="0"/>
                </a:rPr>
                <a:t>02</a:t>
              </a:r>
              <a:endParaRPr lang="zh-CN" altLang="en-US" sz="1013" dirty="0">
                <a:ln w="12700">
                  <a:solidFill>
                    <a:srgbClr val="EA7F7F"/>
                  </a:solidFill>
                </a:ln>
                <a:noFill/>
                <a:latin typeface="Impact" panose="020B0806030902050204" pitchFamily="34" charset="0"/>
              </a:endParaRPr>
            </a:p>
          </p:txBody>
        </p:sp>
        <p:sp>
          <p:nvSpPr>
            <p:cNvPr id="166" name="文本框 165"/>
            <p:cNvSpPr txBox="1"/>
            <p:nvPr/>
          </p:nvSpPr>
          <p:spPr>
            <a:xfrm>
              <a:off x="4771030" y="2066320"/>
              <a:ext cx="511839" cy="492442"/>
            </a:xfrm>
            <a:prstGeom prst="rect">
              <a:avLst/>
            </a:prstGeom>
            <a:noFill/>
          </p:spPr>
          <p:txBody>
            <a:bodyPr wrap="square" rtlCol="0">
              <a:spAutoFit/>
            </a:bodyPr>
            <a:lstStyle/>
            <a:p>
              <a:pPr algn="ctr"/>
              <a:r>
                <a:rPr lang="en-US" altLang="zh-CN" sz="900" dirty="0">
                  <a:solidFill>
                    <a:srgbClr val="EA7F7F"/>
                  </a:solidFill>
                  <a:latin typeface="Impact" panose="020B0806030902050204" pitchFamily="34" charset="0"/>
                  <a:ea typeface="LiHei Pro" panose="020B0500000000000000" pitchFamily="34" charset="-122"/>
                </a:rPr>
                <a:t>STEP</a:t>
              </a:r>
              <a:endParaRPr lang="zh-CN" altLang="en-US" sz="900" dirty="0">
                <a:solidFill>
                  <a:srgbClr val="EA7F7F"/>
                </a:solidFill>
                <a:latin typeface="Impact" panose="020B0806030902050204" pitchFamily="34" charset="0"/>
                <a:ea typeface="LiHei Pro" panose="020B0500000000000000" pitchFamily="34" charset="-122"/>
              </a:endParaRPr>
            </a:p>
          </p:txBody>
        </p:sp>
        <p:sp>
          <p:nvSpPr>
            <p:cNvPr id="167" name="Freeform 418"/>
            <p:cNvSpPr>
              <a:spLocks/>
            </p:cNvSpPr>
            <p:nvPr/>
          </p:nvSpPr>
          <p:spPr bwMode="auto">
            <a:xfrm>
              <a:off x="5195084" y="2218209"/>
              <a:ext cx="190500" cy="288925"/>
            </a:xfrm>
            <a:custGeom>
              <a:avLst/>
              <a:gdLst>
                <a:gd name="T0" fmla="*/ 35 w 48"/>
                <a:gd name="T1" fmla="*/ 5 h 74"/>
                <a:gd name="T2" fmla="*/ 33 w 48"/>
                <a:gd name="T3" fmla="*/ 11 h 74"/>
                <a:gd name="T4" fmla="*/ 30 w 48"/>
                <a:gd name="T5" fmla="*/ 14 h 74"/>
                <a:gd name="T6" fmla="*/ 45 w 48"/>
                <a:gd name="T7" fmla="*/ 29 h 74"/>
                <a:gd name="T8" fmla="*/ 45 w 48"/>
                <a:gd name="T9" fmla="*/ 31 h 74"/>
                <a:gd name="T10" fmla="*/ 43 w 48"/>
                <a:gd name="T11" fmla="*/ 31 h 74"/>
                <a:gd name="T12" fmla="*/ 27 w 48"/>
                <a:gd name="T13" fmla="*/ 15 h 74"/>
                <a:gd name="T14" fmla="*/ 27 w 48"/>
                <a:gd name="T15" fmla="*/ 13 h 74"/>
                <a:gd name="T16" fmla="*/ 31 w 48"/>
                <a:gd name="T17" fmla="*/ 9 h 74"/>
                <a:gd name="T18" fmla="*/ 32 w 48"/>
                <a:gd name="T19" fmla="*/ 6 h 74"/>
                <a:gd name="T20" fmla="*/ 29 w 48"/>
                <a:gd name="T21" fmla="*/ 4 h 74"/>
                <a:gd name="T22" fmla="*/ 10 w 48"/>
                <a:gd name="T23" fmla="*/ 3 h 74"/>
                <a:gd name="T24" fmla="*/ 5 w 48"/>
                <a:gd name="T25" fmla="*/ 4 h 74"/>
                <a:gd name="T26" fmla="*/ 3 w 48"/>
                <a:gd name="T27" fmla="*/ 9 h 74"/>
                <a:gd name="T28" fmla="*/ 5 w 48"/>
                <a:gd name="T29" fmla="*/ 29 h 74"/>
                <a:gd name="T30" fmla="*/ 7 w 48"/>
                <a:gd name="T31" fmla="*/ 32 h 74"/>
                <a:gd name="T32" fmla="*/ 10 w 48"/>
                <a:gd name="T33" fmla="*/ 30 h 74"/>
                <a:gd name="T34" fmla="*/ 14 w 48"/>
                <a:gd name="T35" fmla="*/ 27 h 74"/>
                <a:gd name="T36" fmla="*/ 16 w 48"/>
                <a:gd name="T37" fmla="*/ 27 h 74"/>
                <a:gd name="T38" fmla="*/ 31 w 48"/>
                <a:gd name="T39" fmla="*/ 42 h 74"/>
                <a:gd name="T40" fmla="*/ 31 w 48"/>
                <a:gd name="T41" fmla="*/ 42 h 74"/>
                <a:gd name="T42" fmla="*/ 33 w 48"/>
                <a:gd name="T43" fmla="*/ 44 h 74"/>
                <a:gd name="T44" fmla="*/ 36 w 48"/>
                <a:gd name="T45" fmla="*/ 41 h 74"/>
                <a:gd name="T46" fmla="*/ 42 w 48"/>
                <a:gd name="T47" fmla="*/ 39 h 74"/>
                <a:gd name="T48" fmla="*/ 46 w 48"/>
                <a:gd name="T49" fmla="*/ 45 h 74"/>
                <a:gd name="T50" fmla="*/ 47 w 48"/>
                <a:gd name="T51" fmla="*/ 64 h 74"/>
                <a:gd name="T52" fmla="*/ 45 w 48"/>
                <a:gd name="T53" fmla="*/ 71 h 74"/>
                <a:gd name="T54" fmla="*/ 45 w 48"/>
                <a:gd name="T55" fmla="*/ 71 h 74"/>
                <a:gd name="T56" fmla="*/ 38 w 48"/>
                <a:gd name="T57" fmla="*/ 74 h 74"/>
                <a:gd name="T58" fmla="*/ 19 w 48"/>
                <a:gd name="T59" fmla="*/ 72 h 74"/>
                <a:gd name="T60" fmla="*/ 13 w 48"/>
                <a:gd name="T61" fmla="*/ 68 h 74"/>
                <a:gd name="T62" fmla="*/ 15 w 48"/>
                <a:gd name="T63" fmla="*/ 62 h 74"/>
                <a:gd name="T64" fmla="*/ 18 w 48"/>
                <a:gd name="T65" fmla="*/ 60 h 74"/>
                <a:gd name="T66" fmla="*/ 3 w 48"/>
                <a:gd name="T67" fmla="*/ 45 h 74"/>
                <a:gd name="T68" fmla="*/ 3 w 48"/>
                <a:gd name="T69" fmla="*/ 43 h 74"/>
                <a:gd name="T70" fmla="*/ 5 w 48"/>
                <a:gd name="T71" fmla="*/ 43 h 74"/>
                <a:gd name="T72" fmla="*/ 21 w 48"/>
                <a:gd name="T73" fmla="*/ 59 h 74"/>
                <a:gd name="T74" fmla="*/ 21 w 48"/>
                <a:gd name="T75" fmla="*/ 61 h 74"/>
                <a:gd name="T76" fmla="*/ 17 w 48"/>
                <a:gd name="T77" fmla="*/ 64 h 74"/>
                <a:gd name="T78" fmla="*/ 16 w 48"/>
                <a:gd name="T79" fmla="*/ 68 h 74"/>
                <a:gd name="T80" fmla="*/ 19 w 48"/>
                <a:gd name="T81" fmla="*/ 69 h 74"/>
                <a:gd name="T82" fmla="*/ 38 w 48"/>
                <a:gd name="T83" fmla="*/ 71 h 74"/>
                <a:gd name="T84" fmla="*/ 43 w 48"/>
                <a:gd name="T85" fmla="*/ 69 h 74"/>
                <a:gd name="T86" fmla="*/ 45 w 48"/>
                <a:gd name="T87" fmla="*/ 65 h 74"/>
                <a:gd name="T88" fmla="*/ 43 w 48"/>
                <a:gd name="T89" fmla="*/ 45 h 74"/>
                <a:gd name="T90" fmla="*/ 41 w 48"/>
                <a:gd name="T91" fmla="*/ 42 h 74"/>
                <a:gd name="T92" fmla="*/ 38 w 48"/>
                <a:gd name="T93" fmla="*/ 43 h 74"/>
                <a:gd name="T94" fmla="*/ 34 w 48"/>
                <a:gd name="T95" fmla="*/ 47 h 74"/>
                <a:gd name="T96" fmla="*/ 32 w 48"/>
                <a:gd name="T97" fmla="*/ 47 h 74"/>
                <a:gd name="T98" fmla="*/ 17 w 48"/>
                <a:gd name="T99" fmla="*/ 31 h 74"/>
                <a:gd name="T100" fmla="*/ 16 w 48"/>
                <a:gd name="T101" fmla="*/ 31 h 74"/>
                <a:gd name="T102" fmla="*/ 15 w 48"/>
                <a:gd name="T103" fmla="*/ 29 h 74"/>
                <a:gd name="T104" fmla="*/ 12 w 48"/>
                <a:gd name="T105" fmla="*/ 32 h 74"/>
                <a:gd name="T106" fmla="*/ 6 w 48"/>
                <a:gd name="T107" fmla="*/ 34 h 74"/>
                <a:gd name="T108" fmla="*/ 2 w 48"/>
                <a:gd name="T109" fmla="*/ 29 h 74"/>
                <a:gd name="T110" fmla="*/ 0 w 48"/>
                <a:gd name="T111" fmla="*/ 9 h 74"/>
                <a:gd name="T112" fmla="*/ 3 w 48"/>
                <a:gd name="T113" fmla="*/ 2 h 74"/>
                <a:gd name="T114" fmla="*/ 3 w 48"/>
                <a:gd name="T115" fmla="*/ 2 h 74"/>
                <a:gd name="T116" fmla="*/ 10 w 48"/>
                <a:gd name="T117" fmla="*/ 0 h 74"/>
                <a:gd name="T118" fmla="*/ 29 w 48"/>
                <a:gd name="T119" fmla="*/ 2 h 74"/>
                <a:gd name="T120" fmla="*/ 35 w 48"/>
                <a:gd name="T121"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 h="74">
                  <a:moveTo>
                    <a:pt x="35" y="5"/>
                  </a:moveTo>
                  <a:cubicBezTo>
                    <a:pt x="35" y="6"/>
                    <a:pt x="36" y="8"/>
                    <a:pt x="33" y="11"/>
                  </a:cubicBezTo>
                  <a:cubicBezTo>
                    <a:pt x="30" y="14"/>
                    <a:pt x="30" y="14"/>
                    <a:pt x="30" y="14"/>
                  </a:cubicBezTo>
                  <a:cubicBezTo>
                    <a:pt x="45" y="29"/>
                    <a:pt x="45" y="29"/>
                    <a:pt x="45" y="29"/>
                  </a:cubicBezTo>
                  <a:cubicBezTo>
                    <a:pt x="45" y="29"/>
                    <a:pt x="45" y="30"/>
                    <a:pt x="45" y="31"/>
                  </a:cubicBezTo>
                  <a:cubicBezTo>
                    <a:pt x="44" y="31"/>
                    <a:pt x="44" y="31"/>
                    <a:pt x="43" y="31"/>
                  </a:cubicBezTo>
                  <a:cubicBezTo>
                    <a:pt x="27" y="15"/>
                    <a:pt x="27" y="15"/>
                    <a:pt x="27" y="15"/>
                  </a:cubicBezTo>
                  <a:cubicBezTo>
                    <a:pt x="27" y="15"/>
                    <a:pt x="27" y="14"/>
                    <a:pt x="27" y="13"/>
                  </a:cubicBezTo>
                  <a:cubicBezTo>
                    <a:pt x="31" y="9"/>
                    <a:pt x="31" y="9"/>
                    <a:pt x="31" y="9"/>
                  </a:cubicBezTo>
                  <a:cubicBezTo>
                    <a:pt x="32" y="8"/>
                    <a:pt x="33" y="7"/>
                    <a:pt x="32" y="6"/>
                  </a:cubicBezTo>
                  <a:cubicBezTo>
                    <a:pt x="32" y="5"/>
                    <a:pt x="31" y="5"/>
                    <a:pt x="29" y="4"/>
                  </a:cubicBezTo>
                  <a:cubicBezTo>
                    <a:pt x="10" y="3"/>
                    <a:pt x="10" y="3"/>
                    <a:pt x="10" y="3"/>
                  </a:cubicBezTo>
                  <a:cubicBezTo>
                    <a:pt x="8" y="2"/>
                    <a:pt x="6" y="3"/>
                    <a:pt x="5" y="4"/>
                  </a:cubicBezTo>
                  <a:cubicBezTo>
                    <a:pt x="4" y="5"/>
                    <a:pt x="3" y="7"/>
                    <a:pt x="3" y="9"/>
                  </a:cubicBezTo>
                  <a:cubicBezTo>
                    <a:pt x="5" y="29"/>
                    <a:pt x="5" y="29"/>
                    <a:pt x="5" y="29"/>
                  </a:cubicBezTo>
                  <a:cubicBezTo>
                    <a:pt x="5" y="30"/>
                    <a:pt x="6" y="32"/>
                    <a:pt x="7" y="32"/>
                  </a:cubicBezTo>
                  <a:cubicBezTo>
                    <a:pt x="7" y="32"/>
                    <a:pt x="9" y="32"/>
                    <a:pt x="10" y="30"/>
                  </a:cubicBezTo>
                  <a:cubicBezTo>
                    <a:pt x="14" y="27"/>
                    <a:pt x="14" y="27"/>
                    <a:pt x="14" y="27"/>
                  </a:cubicBezTo>
                  <a:cubicBezTo>
                    <a:pt x="14" y="26"/>
                    <a:pt x="15" y="26"/>
                    <a:pt x="16" y="27"/>
                  </a:cubicBezTo>
                  <a:cubicBezTo>
                    <a:pt x="31" y="42"/>
                    <a:pt x="31" y="42"/>
                    <a:pt x="31" y="42"/>
                  </a:cubicBezTo>
                  <a:cubicBezTo>
                    <a:pt x="31" y="42"/>
                    <a:pt x="31" y="42"/>
                    <a:pt x="31" y="42"/>
                  </a:cubicBezTo>
                  <a:cubicBezTo>
                    <a:pt x="33" y="44"/>
                    <a:pt x="33" y="44"/>
                    <a:pt x="33" y="44"/>
                  </a:cubicBezTo>
                  <a:cubicBezTo>
                    <a:pt x="36" y="41"/>
                    <a:pt x="36" y="41"/>
                    <a:pt x="36" y="41"/>
                  </a:cubicBezTo>
                  <a:cubicBezTo>
                    <a:pt x="39" y="39"/>
                    <a:pt x="41" y="39"/>
                    <a:pt x="42" y="39"/>
                  </a:cubicBezTo>
                  <a:cubicBezTo>
                    <a:pt x="43" y="40"/>
                    <a:pt x="45" y="41"/>
                    <a:pt x="46" y="45"/>
                  </a:cubicBezTo>
                  <a:cubicBezTo>
                    <a:pt x="47" y="64"/>
                    <a:pt x="47" y="64"/>
                    <a:pt x="47" y="64"/>
                  </a:cubicBezTo>
                  <a:cubicBezTo>
                    <a:pt x="48" y="67"/>
                    <a:pt x="47" y="70"/>
                    <a:pt x="45" y="71"/>
                  </a:cubicBezTo>
                  <a:cubicBezTo>
                    <a:pt x="45" y="71"/>
                    <a:pt x="45" y="71"/>
                    <a:pt x="45" y="71"/>
                  </a:cubicBezTo>
                  <a:cubicBezTo>
                    <a:pt x="43" y="73"/>
                    <a:pt x="41" y="74"/>
                    <a:pt x="38" y="74"/>
                  </a:cubicBezTo>
                  <a:cubicBezTo>
                    <a:pt x="19" y="72"/>
                    <a:pt x="19" y="72"/>
                    <a:pt x="19" y="72"/>
                  </a:cubicBezTo>
                  <a:cubicBezTo>
                    <a:pt x="15" y="71"/>
                    <a:pt x="13" y="70"/>
                    <a:pt x="13" y="68"/>
                  </a:cubicBezTo>
                  <a:cubicBezTo>
                    <a:pt x="13" y="67"/>
                    <a:pt x="12" y="65"/>
                    <a:pt x="15" y="62"/>
                  </a:cubicBezTo>
                  <a:cubicBezTo>
                    <a:pt x="18" y="60"/>
                    <a:pt x="18" y="60"/>
                    <a:pt x="18" y="60"/>
                  </a:cubicBezTo>
                  <a:cubicBezTo>
                    <a:pt x="3" y="45"/>
                    <a:pt x="3" y="45"/>
                    <a:pt x="3" y="45"/>
                  </a:cubicBezTo>
                  <a:cubicBezTo>
                    <a:pt x="3" y="44"/>
                    <a:pt x="3" y="43"/>
                    <a:pt x="3" y="43"/>
                  </a:cubicBezTo>
                  <a:cubicBezTo>
                    <a:pt x="4" y="42"/>
                    <a:pt x="4" y="42"/>
                    <a:pt x="5" y="43"/>
                  </a:cubicBezTo>
                  <a:cubicBezTo>
                    <a:pt x="21" y="59"/>
                    <a:pt x="21" y="59"/>
                    <a:pt x="21" y="59"/>
                  </a:cubicBezTo>
                  <a:cubicBezTo>
                    <a:pt x="21" y="59"/>
                    <a:pt x="21" y="60"/>
                    <a:pt x="21" y="61"/>
                  </a:cubicBezTo>
                  <a:cubicBezTo>
                    <a:pt x="17" y="64"/>
                    <a:pt x="17" y="64"/>
                    <a:pt x="17" y="64"/>
                  </a:cubicBezTo>
                  <a:cubicBezTo>
                    <a:pt x="16" y="66"/>
                    <a:pt x="15" y="67"/>
                    <a:pt x="16" y="68"/>
                  </a:cubicBezTo>
                  <a:cubicBezTo>
                    <a:pt x="16" y="68"/>
                    <a:pt x="17" y="69"/>
                    <a:pt x="19" y="69"/>
                  </a:cubicBezTo>
                  <a:cubicBezTo>
                    <a:pt x="38" y="71"/>
                    <a:pt x="38" y="71"/>
                    <a:pt x="38" y="71"/>
                  </a:cubicBezTo>
                  <a:cubicBezTo>
                    <a:pt x="40" y="71"/>
                    <a:pt x="42" y="71"/>
                    <a:pt x="43" y="69"/>
                  </a:cubicBezTo>
                  <a:cubicBezTo>
                    <a:pt x="44" y="68"/>
                    <a:pt x="45" y="66"/>
                    <a:pt x="45" y="65"/>
                  </a:cubicBezTo>
                  <a:cubicBezTo>
                    <a:pt x="43" y="45"/>
                    <a:pt x="43" y="45"/>
                    <a:pt x="43" y="45"/>
                  </a:cubicBezTo>
                  <a:cubicBezTo>
                    <a:pt x="43" y="43"/>
                    <a:pt x="42" y="42"/>
                    <a:pt x="41" y="42"/>
                  </a:cubicBezTo>
                  <a:cubicBezTo>
                    <a:pt x="40" y="41"/>
                    <a:pt x="39" y="42"/>
                    <a:pt x="38" y="43"/>
                  </a:cubicBezTo>
                  <a:cubicBezTo>
                    <a:pt x="34" y="47"/>
                    <a:pt x="34" y="47"/>
                    <a:pt x="34" y="47"/>
                  </a:cubicBezTo>
                  <a:cubicBezTo>
                    <a:pt x="34" y="48"/>
                    <a:pt x="33" y="48"/>
                    <a:pt x="32" y="47"/>
                  </a:cubicBezTo>
                  <a:cubicBezTo>
                    <a:pt x="17" y="31"/>
                    <a:pt x="17" y="31"/>
                    <a:pt x="17" y="31"/>
                  </a:cubicBezTo>
                  <a:cubicBezTo>
                    <a:pt x="16" y="31"/>
                    <a:pt x="16" y="31"/>
                    <a:pt x="16" y="31"/>
                  </a:cubicBezTo>
                  <a:cubicBezTo>
                    <a:pt x="15" y="29"/>
                    <a:pt x="15" y="29"/>
                    <a:pt x="15" y="29"/>
                  </a:cubicBezTo>
                  <a:cubicBezTo>
                    <a:pt x="12" y="32"/>
                    <a:pt x="12" y="32"/>
                    <a:pt x="12" y="32"/>
                  </a:cubicBezTo>
                  <a:cubicBezTo>
                    <a:pt x="9" y="35"/>
                    <a:pt x="7" y="35"/>
                    <a:pt x="6" y="34"/>
                  </a:cubicBezTo>
                  <a:cubicBezTo>
                    <a:pt x="5" y="34"/>
                    <a:pt x="3" y="33"/>
                    <a:pt x="2" y="29"/>
                  </a:cubicBezTo>
                  <a:cubicBezTo>
                    <a:pt x="0" y="9"/>
                    <a:pt x="0" y="9"/>
                    <a:pt x="0" y="9"/>
                  </a:cubicBezTo>
                  <a:cubicBezTo>
                    <a:pt x="0" y="7"/>
                    <a:pt x="1" y="4"/>
                    <a:pt x="3" y="2"/>
                  </a:cubicBezTo>
                  <a:cubicBezTo>
                    <a:pt x="3" y="2"/>
                    <a:pt x="3" y="2"/>
                    <a:pt x="3" y="2"/>
                  </a:cubicBezTo>
                  <a:cubicBezTo>
                    <a:pt x="5" y="0"/>
                    <a:pt x="7" y="0"/>
                    <a:pt x="10" y="0"/>
                  </a:cubicBezTo>
                  <a:cubicBezTo>
                    <a:pt x="29" y="2"/>
                    <a:pt x="29" y="2"/>
                    <a:pt x="29" y="2"/>
                  </a:cubicBezTo>
                  <a:cubicBezTo>
                    <a:pt x="33" y="2"/>
                    <a:pt x="35" y="4"/>
                    <a:pt x="35" y="5"/>
                  </a:cubicBezTo>
                  <a:close/>
                </a:path>
              </a:pathLst>
            </a:custGeom>
            <a:solidFill>
              <a:srgbClr val="EA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68" name="文本框 167"/>
          <p:cNvSpPr txBox="1"/>
          <p:nvPr/>
        </p:nvSpPr>
        <p:spPr>
          <a:xfrm>
            <a:off x="5449447" y="3214597"/>
            <a:ext cx="2025297" cy="415498"/>
          </a:xfrm>
          <a:prstGeom prst="rect">
            <a:avLst/>
          </a:prstGeom>
          <a:noFill/>
        </p:spPr>
        <p:txBody>
          <a:bodyPr wrap="square" rtlCol="0">
            <a:spAutoFit/>
          </a:bodyPr>
          <a:lstStyle/>
          <a:p>
            <a:r>
              <a:rPr lang="zh-CN" altLang="en-US" sz="210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cxnSp>
        <p:nvCxnSpPr>
          <p:cNvPr id="169" name="直接连接符 168"/>
          <p:cNvCxnSpPr/>
          <p:nvPr/>
        </p:nvCxnSpPr>
        <p:spPr>
          <a:xfrm>
            <a:off x="5533510" y="3589301"/>
            <a:ext cx="159185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0" name="文本框 169"/>
          <p:cNvSpPr txBox="1"/>
          <p:nvPr/>
        </p:nvSpPr>
        <p:spPr>
          <a:xfrm>
            <a:off x="5453747" y="3590327"/>
            <a:ext cx="2213444" cy="1304203"/>
          </a:xfrm>
          <a:prstGeom prst="rect">
            <a:avLst/>
          </a:prstGeom>
          <a:noFill/>
        </p:spPr>
        <p:txBody>
          <a:bodyPr wrap="square" rtlCol="0">
            <a:spAutoFit/>
          </a:bodyPr>
          <a:lstStyle/>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a:p>
            <a:pPr algn="just">
              <a:lnSpc>
                <a:spcPct val="150000"/>
              </a:lnSpc>
            </a:pPr>
            <a:endParaRPr lang="en-US" altLang="zh-CN" sz="105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76248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2" presetClass="entr" presetSubtype="8"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left)">
                                          <p:cBhvr>
                                            <p:cTn id="28" dur="500"/>
                                            <p:tgtEl>
                                              <p:spTgt spid="104"/>
                                            </p:tgtEl>
                                          </p:cBhvr>
                                        </p:animEffect>
                                      </p:childTnLst>
                                    </p:cTn>
                                  </p:par>
                                </p:childTnLst>
                              </p:cTn>
                            </p:par>
                            <p:par>
                              <p:cTn id="29" fill="hold">
                                <p:stCondLst>
                                  <p:cond delay="1600"/>
                                </p:stCondLst>
                                <p:childTnLst>
                                  <p:par>
                                    <p:cTn id="30" presetID="22" presetClass="entr" presetSubtype="2" fill="hold"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right)">
                                          <p:cBhvr>
                                            <p:cTn id="32" dur="500"/>
                                            <p:tgtEl>
                                              <p:spTgt spid="62"/>
                                            </p:tgtEl>
                                          </p:cBhvr>
                                        </p:animEffect>
                                      </p:childTnLst>
                                    </p:cTn>
                                  </p:par>
                                </p:childTnLst>
                              </p:cTn>
                            </p:par>
                            <p:par>
                              <p:cTn id="33" fill="hold">
                                <p:stCondLst>
                                  <p:cond delay="2100"/>
                                </p:stCondLst>
                                <p:childTnLst>
                                  <p:par>
                                    <p:cTn id="34" presetID="42" presetClass="entr" presetSubtype="0" fill="hold"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1000"/>
                                            <p:tgtEl>
                                              <p:spTgt spid="70"/>
                                            </p:tgtEl>
                                          </p:cBhvr>
                                        </p:animEffect>
                                        <p:anim calcmode="lin" valueType="num">
                                          <p:cBhvr>
                                            <p:cTn id="37" dur="1000" fill="hold"/>
                                            <p:tgtEl>
                                              <p:spTgt spid="70"/>
                                            </p:tgtEl>
                                            <p:attrNameLst>
                                              <p:attrName>ppt_x</p:attrName>
                                            </p:attrNameLst>
                                          </p:cBhvr>
                                          <p:tavLst>
                                            <p:tav tm="0">
                                              <p:val>
                                                <p:strVal val="#ppt_x"/>
                                              </p:val>
                                            </p:tav>
                                            <p:tav tm="100000">
                                              <p:val>
                                                <p:strVal val="#ppt_x"/>
                                              </p:val>
                                            </p:tav>
                                          </p:tavLst>
                                        </p:anim>
                                        <p:anim calcmode="lin" valueType="num">
                                          <p:cBhvr>
                                            <p:cTn id="38" dur="1000" fill="hold"/>
                                            <p:tgtEl>
                                              <p:spTgt spid="70"/>
                                            </p:tgtEl>
                                            <p:attrNameLst>
                                              <p:attrName>ppt_y</p:attrName>
                                            </p:attrNameLst>
                                          </p:cBhvr>
                                          <p:tavLst>
                                            <p:tav tm="0">
                                              <p:val>
                                                <p:strVal val="#ppt_y+.1"/>
                                              </p:val>
                                            </p:tav>
                                            <p:tav tm="100000">
                                              <p:val>
                                                <p:strVal val="#ppt_y"/>
                                              </p:val>
                                            </p:tav>
                                          </p:tavLst>
                                        </p:anim>
                                      </p:childTnLst>
                                    </p:cTn>
                                  </p:par>
                                </p:childTnLst>
                              </p:cTn>
                            </p:par>
                            <p:par>
                              <p:cTn id="39" fill="hold">
                                <p:stCondLst>
                                  <p:cond delay="3100"/>
                                </p:stCondLst>
                                <p:childTnLst>
                                  <p:par>
                                    <p:cTn id="40" presetID="10" presetClass="entr" presetSubtype="0"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8" presetClass="emph" presetSubtype="0" fill="hold" nodeType="withEffect">
                                      <p:stCondLst>
                                        <p:cond delay="0"/>
                                      </p:stCondLst>
                                      <p:childTnLst>
                                        <p:animRot by="21600000">
                                          <p:cBhvr>
                                            <p:cTn id="44" dur="1500" fill="hold"/>
                                            <p:tgtEl>
                                              <p:spTgt spid="75"/>
                                            </p:tgtEl>
                                            <p:attrNameLst>
                                              <p:attrName>r</p:attrName>
                                            </p:attrNameLst>
                                          </p:cBhvr>
                                        </p:animRot>
                                      </p:childTnLst>
                                    </p:cTn>
                                  </p:par>
                                </p:childTnLst>
                              </p:cTn>
                            </p:par>
                            <p:par>
                              <p:cTn id="45" fill="hold">
                                <p:stCondLst>
                                  <p:cond delay="4600"/>
                                </p:stCondLst>
                                <p:childTnLst>
                                  <p:par>
                                    <p:cTn id="46" presetID="10" presetClass="entr" presetSubtype="0"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8" presetClass="emph" presetSubtype="0" fill="hold" nodeType="withEffect">
                                      <p:stCondLst>
                                        <p:cond delay="0"/>
                                      </p:stCondLst>
                                      <p:childTnLst>
                                        <p:animRot by="21600000">
                                          <p:cBhvr>
                                            <p:cTn id="50" dur="1500" fill="hold"/>
                                            <p:tgtEl>
                                              <p:spTgt spid="109"/>
                                            </p:tgtEl>
                                            <p:attrNameLst>
                                              <p:attrName>r</p:attrName>
                                            </p:attrNameLst>
                                          </p:cBhvr>
                                        </p:animRot>
                                      </p:childTnLst>
                                    </p:cTn>
                                  </p:par>
                                </p:childTnLst>
                              </p:cTn>
                            </p:par>
                            <p:par>
                              <p:cTn id="51" fill="hold">
                                <p:stCondLst>
                                  <p:cond delay="6100"/>
                                </p:stCondLst>
                                <p:childTnLst>
                                  <p:par>
                                    <p:cTn id="52" presetID="14" presetClass="entr" presetSubtype="10" fill="hold"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randombar(horizontal)">
                                          <p:cBhvr>
                                            <p:cTn id="54" dur="500"/>
                                            <p:tgtEl>
                                              <p:spTgt spid="138"/>
                                            </p:tgtEl>
                                          </p:cBhvr>
                                        </p:animEffect>
                                      </p:childTnLst>
                                    </p:cTn>
                                  </p:par>
                                </p:childTnLst>
                              </p:cTn>
                            </p:par>
                            <p:par>
                              <p:cTn id="55" fill="hold">
                                <p:stCondLst>
                                  <p:cond delay="6600"/>
                                </p:stCondLst>
                                <p:childTnLst>
                                  <p:par>
                                    <p:cTn id="56" presetID="42" presetClass="entr" presetSubtype="0" fill="hold" nodeType="afterEffect">
                                      <p:stCondLst>
                                        <p:cond delay="0"/>
                                      </p:stCondLst>
                                      <p:childTnLst>
                                        <p:set>
                                          <p:cBhvr>
                                            <p:cTn id="57" dur="1" fill="hold">
                                              <p:stCondLst>
                                                <p:cond delay="0"/>
                                              </p:stCondLst>
                                            </p:cTn>
                                            <p:tgtEl>
                                              <p:spTgt spid="160"/>
                                            </p:tgtEl>
                                            <p:attrNameLst>
                                              <p:attrName>style.visibility</p:attrName>
                                            </p:attrNameLst>
                                          </p:cBhvr>
                                          <p:to>
                                            <p:strVal val="visible"/>
                                          </p:to>
                                        </p:set>
                                        <p:animEffect transition="in" filter="fade">
                                          <p:cBhvr>
                                            <p:cTn id="58" dur="1000"/>
                                            <p:tgtEl>
                                              <p:spTgt spid="160"/>
                                            </p:tgtEl>
                                          </p:cBhvr>
                                        </p:animEffect>
                                        <p:anim calcmode="lin" valueType="num">
                                          <p:cBhvr>
                                            <p:cTn id="59" dur="1000" fill="hold"/>
                                            <p:tgtEl>
                                              <p:spTgt spid="160"/>
                                            </p:tgtEl>
                                            <p:attrNameLst>
                                              <p:attrName>ppt_x</p:attrName>
                                            </p:attrNameLst>
                                          </p:cBhvr>
                                          <p:tavLst>
                                            <p:tav tm="0">
                                              <p:val>
                                                <p:strVal val="#ppt_x"/>
                                              </p:val>
                                            </p:tav>
                                            <p:tav tm="100000">
                                              <p:val>
                                                <p:strVal val="#ppt_x"/>
                                              </p:val>
                                            </p:tav>
                                          </p:tavLst>
                                        </p:anim>
                                        <p:anim calcmode="lin" valueType="num">
                                          <p:cBhvr>
                                            <p:cTn id="60" dur="1000" fill="hold"/>
                                            <p:tgtEl>
                                              <p:spTgt spid="16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50"/>
                                      </p:stCondLst>
                                      <p:childTnLst>
                                        <p:set>
                                          <p:cBhvr>
                                            <p:cTn id="62" dur="1" fill="hold">
                                              <p:stCondLst>
                                                <p:cond delay="0"/>
                                              </p:stCondLst>
                                            </p:cTn>
                                            <p:tgtEl>
                                              <p:spTgt spid="164"/>
                                            </p:tgtEl>
                                            <p:attrNameLst>
                                              <p:attrName>style.visibility</p:attrName>
                                            </p:attrNameLst>
                                          </p:cBhvr>
                                          <p:to>
                                            <p:strVal val="visible"/>
                                          </p:to>
                                        </p:set>
                                        <p:animEffect transition="in" filter="fade">
                                          <p:cBhvr>
                                            <p:cTn id="63" dur="1000"/>
                                            <p:tgtEl>
                                              <p:spTgt spid="164"/>
                                            </p:tgtEl>
                                          </p:cBhvr>
                                        </p:animEffect>
                                        <p:anim calcmode="lin" valueType="num">
                                          <p:cBhvr>
                                            <p:cTn id="64" dur="1000" fill="hold"/>
                                            <p:tgtEl>
                                              <p:spTgt spid="164"/>
                                            </p:tgtEl>
                                            <p:attrNameLst>
                                              <p:attrName>ppt_x</p:attrName>
                                            </p:attrNameLst>
                                          </p:cBhvr>
                                          <p:tavLst>
                                            <p:tav tm="0">
                                              <p:val>
                                                <p:strVal val="#ppt_x"/>
                                              </p:val>
                                            </p:tav>
                                            <p:tav tm="100000">
                                              <p:val>
                                                <p:strVal val="#ppt_x"/>
                                              </p:val>
                                            </p:tav>
                                          </p:tavLst>
                                        </p:anim>
                                        <p:anim calcmode="lin" valueType="num">
                                          <p:cBhvr>
                                            <p:cTn id="65" dur="1000" fill="hold"/>
                                            <p:tgtEl>
                                              <p:spTgt spid="16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500"/>
                                      </p:stCondLst>
                                      <p:childTnLst>
                                        <p:set>
                                          <p:cBhvr>
                                            <p:cTn id="67" dur="1" fill="hold">
                                              <p:stCondLst>
                                                <p:cond delay="0"/>
                                              </p:stCondLst>
                                            </p:cTn>
                                            <p:tgtEl>
                                              <p:spTgt spid="147"/>
                                            </p:tgtEl>
                                            <p:attrNameLst>
                                              <p:attrName>style.visibility</p:attrName>
                                            </p:attrNameLst>
                                          </p:cBhvr>
                                          <p:to>
                                            <p:strVal val="visible"/>
                                          </p:to>
                                        </p:set>
                                        <p:animEffect transition="in" filter="fade">
                                          <p:cBhvr>
                                            <p:cTn id="68" dur="1000"/>
                                            <p:tgtEl>
                                              <p:spTgt spid="147"/>
                                            </p:tgtEl>
                                          </p:cBhvr>
                                        </p:animEffect>
                                        <p:anim calcmode="lin" valueType="num">
                                          <p:cBhvr>
                                            <p:cTn id="69" dur="1000" fill="hold"/>
                                            <p:tgtEl>
                                              <p:spTgt spid="147"/>
                                            </p:tgtEl>
                                            <p:attrNameLst>
                                              <p:attrName>ppt_x</p:attrName>
                                            </p:attrNameLst>
                                          </p:cBhvr>
                                          <p:tavLst>
                                            <p:tav tm="0">
                                              <p:val>
                                                <p:strVal val="#ppt_x"/>
                                              </p:val>
                                            </p:tav>
                                            <p:tav tm="100000">
                                              <p:val>
                                                <p:strVal val="#ppt_x"/>
                                              </p:val>
                                            </p:tav>
                                          </p:tavLst>
                                        </p:anim>
                                        <p:anim calcmode="lin" valueType="num">
                                          <p:cBhvr>
                                            <p:cTn id="70" dur="1000" fill="hold"/>
                                            <p:tgtEl>
                                              <p:spTgt spid="147"/>
                                            </p:tgtEl>
                                            <p:attrNameLst>
                                              <p:attrName>ppt_y</p:attrName>
                                            </p:attrNameLst>
                                          </p:cBhvr>
                                          <p:tavLst>
                                            <p:tav tm="0">
                                              <p:val>
                                                <p:strVal val="#ppt_y+.1"/>
                                              </p:val>
                                            </p:tav>
                                            <p:tav tm="100000">
                                              <p:val>
                                                <p:strVal val="#ppt_y"/>
                                              </p:val>
                                            </p:tav>
                                          </p:tavLst>
                                        </p:anim>
                                      </p:childTnLst>
                                    </p:cTn>
                                  </p:par>
                                </p:childTnLst>
                              </p:cTn>
                            </p:par>
                            <p:par>
                              <p:cTn id="71" fill="hold">
                                <p:stCondLst>
                                  <p:cond delay="8100"/>
                                </p:stCondLst>
                                <p:childTnLst>
                                  <p:par>
                                    <p:cTn id="72" presetID="2" presetClass="entr" presetSubtype="2" accel="40000" fill="hold" nodeType="afterEffect" p14:presetBounceEnd="40000">
                                      <p:stCondLst>
                                        <p:cond delay="0"/>
                                      </p:stCondLst>
                                      <p:childTnLst>
                                        <p:set>
                                          <p:cBhvr>
                                            <p:cTn id="73" dur="1" fill="hold">
                                              <p:stCondLst>
                                                <p:cond delay="0"/>
                                              </p:stCondLst>
                                            </p:cTn>
                                            <p:tgtEl>
                                              <p:spTgt spid="144"/>
                                            </p:tgtEl>
                                            <p:attrNameLst>
                                              <p:attrName>style.visibility</p:attrName>
                                            </p:attrNameLst>
                                          </p:cBhvr>
                                          <p:to>
                                            <p:strVal val="visible"/>
                                          </p:to>
                                        </p:set>
                                        <p:anim calcmode="lin" valueType="num" p14:bounceEnd="40000">
                                          <p:cBhvr additive="base">
                                            <p:cTn id="74" dur="1250" fill="hold"/>
                                            <p:tgtEl>
                                              <p:spTgt spid="144"/>
                                            </p:tgtEl>
                                            <p:attrNameLst>
                                              <p:attrName>ppt_x</p:attrName>
                                            </p:attrNameLst>
                                          </p:cBhvr>
                                          <p:tavLst>
                                            <p:tav tm="0">
                                              <p:val>
                                                <p:strVal val="1+#ppt_w/2"/>
                                              </p:val>
                                            </p:tav>
                                            <p:tav tm="100000">
                                              <p:val>
                                                <p:strVal val="#ppt_x"/>
                                              </p:val>
                                            </p:tav>
                                          </p:tavLst>
                                        </p:anim>
                                        <p:anim calcmode="lin" valueType="num" p14:bounceEnd="40000">
                                          <p:cBhvr additive="base">
                                            <p:cTn id="75" dur="1250" fill="hold"/>
                                            <p:tgtEl>
                                              <p:spTgt spid="144"/>
                                            </p:tgtEl>
                                            <p:attrNameLst>
                                              <p:attrName>ppt_y</p:attrName>
                                            </p:attrNameLst>
                                          </p:cBhvr>
                                          <p:tavLst>
                                            <p:tav tm="0">
                                              <p:val>
                                                <p:strVal val="#ppt_y"/>
                                              </p:val>
                                            </p:tav>
                                            <p:tav tm="100000">
                                              <p:val>
                                                <p:strVal val="#ppt_y"/>
                                              </p:val>
                                            </p:tav>
                                          </p:tavLst>
                                        </p:anim>
                                      </p:childTnLst>
                                    </p:cTn>
                                  </p:par>
                                  <p:par>
                                    <p:cTn id="76" presetID="2" presetClass="entr" presetSubtype="2" accel="40000" fill="hold" nodeType="withEffect" p14:presetBounceEnd="40000">
                                      <p:stCondLst>
                                        <p:cond delay="250"/>
                                      </p:stCondLst>
                                      <p:childTnLst>
                                        <p:set>
                                          <p:cBhvr>
                                            <p:cTn id="77" dur="1" fill="hold">
                                              <p:stCondLst>
                                                <p:cond delay="0"/>
                                              </p:stCondLst>
                                            </p:cTn>
                                            <p:tgtEl>
                                              <p:spTgt spid="154"/>
                                            </p:tgtEl>
                                            <p:attrNameLst>
                                              <p:attrName>style.visibility</p:attrName>
                                            </p:attrNameLst>
                                          </p:cBhvr>
                                          <p:to>
                                            <p:strVal val="visible"/>
                                          </p:to>
                                        </p:set>
                                        <p:anim calcmode="lin" valueType="num" p14:bounceEnd="40000">
                                          <p:cBhvr additive="base">
                                            <p:cTn id="78" dur="1250" fill="hold"/>
                                            <p:tgtEl>
                                              <p:spTgt spid="154"/>
                                            </p:tgtEl>
                                            <p:attrNameLst>
                                              <p:attrName>ppt_x</p:attrName>
                                            </p:attrNameLst>
                                          </p:cBhvr>
                                          <p:tavLst>
                                            <p:tav tm="0">
                                              <p:val>
                                                <p:strVal val="1+#ppt_w/2"/>
                                              </p:val>
                                            </p:tav>
                                            <p:tav tm="100000">
                                              <p:val>
                                                <p:strVal val="#ppt_x"/>
                                              </p:val>
                                            </p:tav>
                                          </p:tavLst>
                                        </p:anim>
                                        <p:anim calcmode="lin" valueType="num" p14:bounceEnd="40000">
                                          <p:cBhvr additive="base">
                                            <p:cTn id="79" dur="1250" fill="hold"/>
                                            <p:tgtEl>
                                              <p:spTgt spid="154"/>
                                            </p:tgtEl>
                                            <p:attrNameLst>
                                              <p:attrName>ppt_y</p:attrName>
                                            </p:attrNameLst>
                                          </p:cBhvr>
                                          <p:tavLst>
                                            <p:tav tm="0">
                                              <p:val>
                                                <p:strVal val="#ppt_y"/>
                                              </p:val>
                                            </p:tav>
                                            <p:tav tm="100000">
                                              <p:val>
                                                <p:strVal val="#ppt_y"/>
                                              </p:val>
                                            </p:tav>
                                          </p:tavLst>
                                        </p:anim>
                                      </p:childTnLst>
                                    </p:cTn>
                                  </p:par>
                                  <p:par>
                                    <p:cTn id="80" presetID="2" presetClass="entr" presetSubtype="2" accel="40000" fill="hold" nodeType="withEffect" p14:presetBounceEnd="40000">
                                      <p:stCondLst>
                                        <p:cond delay="500"/>
                                      </p:stCondLst>
                                      <p:childTnLst>
                                        <p:set>
                                          <p:cBhvr>
                                            <p:cTn id="81" dur="1" fill="hold">
                                              <p:stCondLst>
                                                <p:cond delay="0"/>
                                              </p:stCondLst>
                                            </p:cTn>
                                            <p:tgtEl>
                                              <p:spTgt spid="157"/>
                                            </p:tgtEl>
                                            <p:attrNameLst>
                                              <p:attrName>style.visibility</p:attrName>
                                            </p:attrNameLst>
                                          </p:cBhvr>
                                          <p:to>
                                            <p:strVal val="visible"/>
                                          </p:to>
                                        </p:set>
                                        <p:anim calcmode="lin" valueType="num" p14:bounceEnd="40000">
                                          <p:cBhvr additive="base">
                                            <p:cTn id="82" dur="1250" fill="hold"/>
                                            <p:tgtEl>
                                              <p:spTgt spid="157"/>
                                            </p:tgtEl>
                                            <p:attrNameLst>
                                              <p:attrName>ppt_x</p:attrName>
                                            </p:attrNameLst>
                                          </p:cBhvr>
                                          <p:tavLst>
                                            <p:tav tm="0">
                                              <p:val>
                                                <p:strVal val="1+#ppt_w/2"/>
                                              </p:val>
                                            </p:tav>
                                            <p:tav tm="100000">
                                              <p:val>
                                                <p:strVal val="#ppt_x"/>
                                              </p:val>
                                            </p:tav>
                                          </p:tavLst>
                                        </p:anim>
                                        <p:anim calcmode="lin" valueType="num" p14:bounceEnd="40000">
                                          <p:cBhvr additive="base">
                                            <p:cTn id="83" dur="1250" fill="hold"/>
                                            <p:tgtEl>
                                              <p:spTgt spid="157"/>
                                            </p:tgtEl>
                                            <p:attrNameLst>
                                              <p:attrName>ppt_y</p:attrName>
                                            </p:attrNameLst>
                                          </p:cBhvr>
                                          <p:tavLst>
                                            <p:tav tm="0">
                                              <p:val>
                                                <p:strVal val="#ppt_y"/>
                                              </p:val>
                                            </p:tav>
                                            <p:tav tm="100000">
                                              <p:val>
                                                <p:strVal val="#ppt_y"/>
                                              </p:val>
                                            </p:tav>
                                          </p:tavLst>
                                        </p:anim>
                                      </p:childTnLst>
                                    </p:cTn>
                                  </p:par>
                                </p:childTnLst>
                              </p:cTn>
                            </p:par>
                            <p:par>
                              <p:cTn id="84" fill="hold">
                                <p:stCondLst>
                                  <p:cond delay="98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168"/>
                                            </p:tgtEl>
                                            <p:attrNameLst>
                                              <p:attrName>style.visibility</p:attrName>
                                            </p:attrNameLst>
                                          </p:cBhvr>
                                          <p:to>
                                            <p:strVal val="visible"/>
                                          </p:to>
                                        </p:set>
                                        <p:anim calcmode="lin" valueType="num">
                                          <p:cBhvr>
                                            <p:cTn id="87" dur="500" fill="hold"/>
                                            <p:tgtEl>
                                              <p:spTgt spid="168"/>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68"/>
                                            </p:tgtEl>
                                            <p:attrNameLst>
                                              <p:attrName>ppt_y</p:attrName>
                                            </p:attrNameLst>
                                          </p:cBhvr>
                                          <p:tavLst>
                                            <p:tav tm="0">
                                              <p:val>
                                                <p:strVal val="#ppt_y"/>
                                              </p:val>
                                            </p:tav>
                                            <p:tav tm="100000">
                                              <p:val>
                                                <p:strVal val="#ppt_y"/>
                                              </p:val>
                                            </p:tav>
                                          </p:tavLst>
                                        </p:anim>
                                        <p:anim calcmode="lin" valueType="num">
                                          <p:cBhvr>
                                            <p:cTn id="89" dur="500" fill="hold"/>
                                            <p:tgtEl>
                                              <p:spTgt spid="168"/>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6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68"/>
                                            </p:tgtEl>
                                          </p:cBhvr>
                                        </p:animEffect>
                                      </p:childTnLst>
                                    </p:cTn>
                                  </p:par>
                                </p:childTnLst>
                              </p:cTn>
                            </p:par>
                            <p:par>
                              <p:cTn id="92" fill="hold">
                                <p:stCondLst>
                                  <p:cond delay="10600"/>
                                </p:stCondLst>
                                <p:childTnLst>
                                  <p:par>
                                    <p:cTn id="93" presetID="16" presetClass="entr" presetSubtype="37" fill="hold" nodeType="afterEffect">
                                      <p:stCondLst>
                                        <p:cond delay="0"/>
                                      </p:stCondLst>
                                      <p:childTnLst>
                                        <p:set>
                                          <p:cBhvr>
                                            <p:cTn id="94" dur="1" fill="hold">
                                              <p:stCondLst>
                                                <p:cond delay="0"/>
                                              </p:stCondLst>
                                            </p:cTn>
                                            <p:tgtEl>
                                              <p:spTgt spid="169"/>
                                            </p:tgtEl>
                                            <p:attrNameLst>
                                              <p:attrName>style.visibility</p:attrName>
                                            </p:attrNameLst>
                                          </p:cBhvr>
                                          <p:to>
                                            <p:strVal val="visible"/>
                                          </p:to>
                                        </p:set>
                                        <p:animEffect transition="in" filter="barn(outVertical)">
                                          <p:cBhvr>
                                            <p:cTn id="95" dur="500"/>
                                            <p:tgtEl>
                                              <p:spTgt spid="169"/>
                                            </p:tgtEl>
                                          </p:cBhvr>
                                        </p:animEffect>
                                      </p:childTnLst>
                                    </p:cTn>
                                  </p:par>
                                </p:childTnLst>
                              </p:cTn>
                            </p:par>
                            <p:par>
                              <p:cTn id="96" fill="hold">
                                <p:stCondLst>
                                  <p:cond delay="11100"/>
                                </p:stCondLst>
                                <p:childTnLst>
                                  <p:par>
                                    <p:cTn id="97" presetID="22" presetClass="entr" presetSubtype="1" fill="hold" grpId="0" nodeType="afterEffect">
                                      <p:stCondLst>
                                        <p:cond delay="0"/>
                                      </p:stCondLst>
                                      <p:childTnLst>
                                        <p:set>
                                          <p:cBhvr>
                                            <p:cTn id="98" dur="1" fill="hold">
                                              <p:stCondLst>
                                                <p:cond delay="0"/>
                                              </p:stCondLst>
                                            </p:cTn>
                                            <p:tgtEl>
                                              <p:spTgt spid="170"/>
                                            </p:tgtEl>
                                            <p:attrNameLst>
                                              <p:attrName>style.visibility</p:attrName>
                                            </p:attrNameLst>
                                          </p:cBhvr>
                                          <p:to>
                                            <p:strVal val="visible"/>
                                          </p:to>
                                        </p:set>
                                        <p:animEffect transition="in" filter="wipe(up)">
                                          <p:cBhvr>
                                            <p:cTn id="99"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68" grpId="0"/>
          <p:bldP spid="1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22" presetClass="entr" presetSubtype="8"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left)">
                                          <p:cBhvr>
                                            <p:cTn id="28" dur="500"/>
                                            <p:tgtEl>
                                              <p:spTgt spid="104"/>
                                            </p:tgtEl>
                                          </p:cBhvr>
                                        </p:animEffect>
                                      </p:childTnLst>
                                    </p:cTn>
                                  </p:par>
                                </p:childTnLst>
                              </p:cTn>
                            </p:par>
                            <p:par>
                              <p:cTn id="29" fill="hold">
                                <p:stCondLst>
                                  <p:cond delay="1600"/>
                                </p:stCondLst>
                                <p:childTnLst>
                                  <p:par>
                                    <p:cTn id="30" presetID="22" presetClass="entr" presetSubtype="2" fill="hold"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right)">
                                          <p:cBhvr>
                                            <p:cTn id="32" dur="500"/>
                                            <p:tgtEl>
                                              <p:spTgt spid="62"/>
                                            </p:tgtEl>
                                          </p:cBhvr>
                                        </p:animEffect>
                                      </p:childTnLst>
                                    </p:cTn>
                                  </p:par>
                                </p:childTnLst>
                              </p:cTn>
                            </p:par>
                            <p:par>
                              <p:cTn id="33" fill="hold">
                                <p:stCondLst>
                                  <p:cond delay="2100"/>
                                </p:stCondLst>
                                <p:childTnLst>
                                  <p:par>
                                    <p:cTn id="34" presetID="42" presetClass="entr" presetSubtype="0" fill="hold"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1000"/>
                                            <p:tgtEl>
                                              <p:spTgt spid="70"/>
                                            </p:tgtEl>
                                          </p:cBhvr>
                                        </p:animEffect>
                                        <p:anim calcmode="lin" valueType="num">
                                          <p:cBhvr>
                                            <p:cTn id="37" dur="1000" fill="hold"/>
                                            <p:tgtEl>
                                              <p:spTgt spid="70"/>
                                            </p:tgtEl>
                                            <p:attrNameLst>
                                              <p:attrName>ppt_x</p:attrName>
                                            </p:attrNameLst>
                                          </p:cBhvr>
                                          <p:tavLst>
                                            <p:tav tm="0">
                                              <p:val>
                                                <p:strVal val="#ppt_x"/>
                                              </p:val>
                                            </p:tav>
                                            <p:tav tm="100000">
                                              <p:val>
                                                <p:strVal val="#ppt_x"/>
                                              </p:val>
                                            </p:tav>
                                          </p:tavLst>
                                        </p:anim>
                                        <p:anim calcmode="lin" valueType="num">
                                          <p:cBhvr>
                                            <p:cTn id="38" dur="1000" fill="hold"/>
                                            <p:tgtEl>
                                              <p:spTgt spid="70"/>
                                            </p:tgtEl>
                                            <p:attrNameLst>
                                              <p:attrName>ppt_y</p:attrName>
                                            </p:attrNameLst>
                                          </p:cBhvr>
                                          <p:tavLst>
                                            <p:tav tm="0">
                                              <p:val>
                                                <p:strVal val="#ppt_y+.1"/>
                                              </p:val>
                                            </p:tav>
                                            <p:tav tm="100000">
                                              <p:val>
                                                <p:strVal val="#ppt_y"/>
                                              </p:val>
                                            </p:tav>
                                          </p:tavLst>
                                        </p:anim>
                                      </p:childTnLst>
                                    </p:cTn>
                                  </p:par>
                                </p:childTnLst>
                              </p:cTn>
                            </p:par>
                            <p:par>
                              <p:cTn id="39" fill="hold">
                                <p:stCondLst>
                                  <p:cond delay="3100"/>
                                </p:stCondLst>
                                <p:childTnLst>
                                  <p:par>
                                    <p:cTn id="40" presetID="10" presetClass="entr" presetSubtype="0"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8" presetClass="emph" presetSubtype="0" fill="hold" nodeType="withEffect">
                                      <p:stCondLst>
                                        <p:cond delay="0"/>
                                      </p:stCondLst>
                                      <p:childTnLst>
                                        <p:animRot by="21600000">
                                          <p:cBhvr>
                                            <p:cTn id="44" dur="1500" fill="hold"/>
                                            <p:tgtEl>
                                              <p:spTgt spid="75"/>
                                            </p:tgtEl>
                                            <p:attrNameLst>
                                              <p:attrName>r</p:attrName>
                                            </p:attrNameLst>
                                          </p:cBhvr>
                                        </p:animRot>
                                      </p:childTnLst>
                                    </p:cTn>
                                  </p:par>
                                </p:childTnLst>
                              </p:cTn>
                            </p:par>
                            <p:par>
                              <p:cTn id="45" fill="hold">
                                <p:stCondLst>
                                  <p:cond delay="4600"/>
                                </p:stCondLst>
                                <p:childTnLst>
                                  <p:par>
                                    <p:cTn id="46" presetID="10" presetClass="entr" presetSubtype="0"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8" presetClass="emph" presetSubtype="0" fill="hold" nodeType="withEffect">
                                      <p:stCondLst>
                                        <p:cond delay="0"/>
                                      </p:stCondLst>
                                      <p:childTnLst>
                                        <p:animRot by="21600000">
                                          <p:cBhvr>
                                            <p:cTn id="50" dur="1500" fill="hold"/>
                                            <p:tgtEl>
                                              <p:spTgt spid="109"/>
                                            </p:tgtEl>
                                            <p:attrNameLst>
                                              <p:attrName>r</p:attrName>
                                            </p:attrNameLst>
                                          </p:cBhvr>
                                        </p:animRot>
                                      </p:childTnLst>
                                    </p:cTn>
                                  </p:par>
                                </p:childTnLst>
                              </p:cTn>
                            </p:par>
                            <p:par>
                              <p:cTn id="51" fill="hold">
                                <p:stCondLst>
                                  <p:cond delay="6100"/>
                                </p:stCondLst>
                                <p:childTnLst>
                                  <p:par>
                                    <p:cTn id="52" presetID="14" presetClass="entr" presetSubtype="10" fill="hold"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randombar(horizontal)">
                                          <p:cBhvr>
                                            <p:cTn id="54" dur="500"/>
                                            <p:tgtEl>
                                              <p:spTgt spid="138"/>
                                            </p:tgtEl>
                                          </p:cBhvr>
                                        </p:animEffect>
                                      </p:childTnLst>
                                    </p:cTn>
                                  </p:par>
                                </p:childTnLst>
                              </p:cTn>
                            </p:par>
                            <p:par>
                              <p:cTn id="55" fill="hold">
                                <p:stCondLst>
                                  <p:cond delay="6600"/>
                                </p:stCondLst>
                                <p:childTnLst>
                                  <p:par>
                                    <p:cTn id="56" presetID="42" presetClass="entr" presetSubtype="0" fill="hold" nodeType="afterEffect">
                                      <p:stCondLst>
                                        <p:cond delay="0"/>
                                      </p:stCondLst>
                                      <p:childTnLst>
                                        <p:set>
                                          <p:cBhvr>
                                            <p:cTn id="57" dur="1" fill="hold">
                                              <p:stCondLst>
                                                <p:cond delay="0"/>
                                              </p:stCondLst>
                                            </p:cTn>
                                            <p:tgtEl>
                                              <p:spTgt spid="160"/>
                                            </p:tgtEl>
                                            <p:attrNameLst>
                                              <p:attrName>style.visibility</p:attrName>
                                            </p:attrNameLst>
                                          </p:cBhvr>
                                          <p:to>
                                            <p:strVal val="visible"/>
                                          </p:to>
                                        </p:set>
                                        <p:animEffect transition="in" filter="fade">
                                          <p:cBhvr>
                                            <p:cTn id="58" dur="1000"/>
                                            <p:tgtEl>
                                              <p:spTgt spid="160"/>
                                            </p:tgtEl>
                                          </p:cBhvr>
                                        </p:animEffect>
                                        <p:anim calcmode="lin" valueType="num">
                                          <p:cBhvr>
                                            <p:cTn id="59" dur="1000" fill="hold"/>
                                            <p:tgtEl>
                                              <p:spTgt spid="160"/>
                                            </p:tgtEl>
                                            <p:attrNameLst>
                                              <p:attrName>ppt_x</p:attrName>
                                            </p:attrNameLst>
                                          </p:cBhvr>
                                          <p:tavLst>
                                            <p:tav tm="0">
                                              <p:val>
                                                <p:strVal val="#ppt_x"/>
                                              </p:val>
                                            </p:tav>
                                            <p:tav tm="100000">
                                              <p:val>
                                                <p:strVal val="#ppt_x"/>
                                              </p:val>
                                            </p:tav>
                                          </p:tavLst>
                                        </p:anim>
                                        <p:anim calcmode="lin" valueType="num">
                                          <p:cBhvr>
                                            <p:cTn id="60" dur="1000" fill="hold"/>
                                            <p:tgtEl>
                                              <p:spTgt spid="16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50"/>
                                      </p:stCondLst>
                                      <p:childTnLst>
                                        <p:set>
                                          <p:cBhvr>
                                            <p:cTn id="62" dur="1" fill="hold">
                                              <p:stCondLst>
                                                <p:cond delay="0"/>
                                              </p:stCondLst>
                                            </p:cTn>
                                            <p:tgtEl>
                                              <p:spTgt spid="164"/>
                                            </p:tgtEl>
                                            <p:attrNameLst>
                                              <p:attrName>style.visibility</p:attrName>
                                            </p:attrNameLst>
                                          </p:cBhvr>
                                          <p:to>
                                            <p:strVal val="visible"/>
                                          </p:to>
                                        </p:set>
                                        <p:animEffect transition="in" filter="fade">
                                          <p:cBhvr>
                                            <p:cTn id="63" dur="1000"/>
                                            <p:tgtEl>
                                              <p:spTgt spid="164"/>
                                            </p:tgtEl>
                                          </p:cBhvr>
                                        </p:animEffect>
                                        <p:anim calcmode="lin" valueType="num">
                                          <p:cBhvr>
                                            <p:cTn id="64" dur="1000" fill="hold"/>
                                            <p:tgtEl>
                                              <p:spTgt spid="164"/>
                                            </p:tgtEl>
                                            <p:attrNameLst>
                                              <p:attrName>ppt_x</p:attrName>
                                            </p:attrNameLst>
                                          </p:cBhvr>
                                          <p:tavLst>
                                            <p:tav tm="0">
                                              <p:val>
                                                <p:strVal val="#ppt_x"/>
                                              </p:val>
                                            </p:tav>
                                            <p:tav tm="100000">
                                              <p:val>
                                                <p:strVal val="#ppt_x"/>
                                              </p:val>
                                            </p:tav>
                                          </p:tavLst>
                                        </p:anim>
                                        <p:anim calcmode="lin" valueType="num">
                                          <p:cBhvr>
                                            <p:cTn id="65" dur="1000" fill="hold"/>
                                            <p:tgtEl>
                                              <p:spTgt spid="16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500"/>
                                      </p:stCondLst>
                                      <p:childTnLst>
                                        <p:set>
                                          <p:cBhvr>
                                            <p:cTn id="67" dur="1" fill="hold">
                                              <p:stCondLst>
                                                <p:cond delay="0"/>
                                              </p:stCondLst>
                                            </p:cTn>
                                            <p:tgtEl>
                                              <p:spTgt spid="147"/>
                                            </p:tgtEl>
                                            <p:attrNameLst>
                                              <p:attrName>style.visibility</p:attrName>
                                            </p:attrNameLst>
                                          </p:cBhvr>
                                          <p:to>
                                            <p:strVal val="visible"/>
                                          </p:to>
                                        </p:set>
                                        <p:animEffect transition="in" filter="fade">
                                          <p:cBhvr>
                                            <p:cTn id="68" dur="1000"/>
                                            <p:tgtEl>
                                              <p:spTgt spid="147"/>
                                            </p:tgtEl>
                                          </p:cBhvr>
                                        </p:animEffect>
                                        <p:anim calcmode="lin" valueType="num">
                                          <p:cBhvr>
                                            <p:cTn id="69" dur="1000" fill="hold"/>
                                            <p:tgtEl>
                                              <p:spTgt spid="147"/>
                                            </p:tgtEl>
                                            <p:attrNameLst>
                                              <p:attrName>ppt_x</p:attrName>
                                            </p:attrNameLst>
                                          </p:cBhvr>
                                          <p:tavLst>
                                            <p:tav tm="0">
                                              <p:val>
                                                <p:strVal val="#ppt_x"/>
                                              </p:val>
                                            </p:tav>
                                            <p:tav tm="100000">
                                              <p:val>
                                                <p:strVal val="#ppt_x"/>
                                              </p:val>
                                            </p:tav>
                                          </p:tavLst>
                                        </p:anim>
                                        <p:anim calcmode="lin" valueType="num">
                                          <p:cBhvr>
                                            <p:cTn id="70" dur="1000" fill="hold"/>
                                            <p:tgtEl>
                                              <p:spTgt spid="147"/>
                                            </p:tgtEl>
                                            <p:attrNameLst>
                                              <p:attrName>ppt_y</p:attrName>
                                            </p:attrNameLst>
                                          </p:cBhvr>
                                          <p:tavLst>
                                            <p:tav tm="0">
                                              <p:val>
                                                <p:strVal val="#ppt_y+.1"/>
                                              </p:val>
                                            </p:tav>
                                            <p:tav tm="100000">
                                              <p:val>
                                                <p:strVal val="#ppt_y"/>
                                              </p:val>
                                            </p:tav>
                                          </p:tavLst>
                                        </p:anim>
                                      </p:childTnLst>
                                    </p:cTn>
                                  </p:par>
                                </p:childTnLst>
                              </p:cTn>
                            </p:par>
                            <p:par>
                              <p:cTn id="71" fill="hold">
                                <p:stCondLst>
                                  <p:cond delay="8100"/>
                                </p:stCondLst>
                                <p:childTnLst>
                                  <p:par>
                                    <p:cTn id="72" presetID="2" presetClass="entr" presetSubtype="2" accel="40000" fill="hold" nodeType="afterEffect">
                                      <p:stCondLst>
                                        <p:cond delay="0"/>
                                      </p:stCondLst>
                                      <p:childTnLst>
                                        <p:set>
                                          <p:cBhvr>
                                            <p:cTn id="73" dur="1" fill="hold">
                                              <p:stCondLst>
                                                <p:cond delay="0"/>
                                              </p:stCondLst>
                                            </p:cTn>
                                            <p:tgtEl>
                                              <p:spTgt spid="144"/>
                                            </p:tgtEl>
                                            <p:attrNameLst>
                                              <p:attrName>style.visibility</p:attrName>
                                            </p:attrNameLst>
                                          </p:cBhvr>
                                          <p:to>
                                            <p:strVal val="visible"/>
                                          </p:to>
                                        </p:set>
                                        <p:anim calcmode="lin" valueType="num">
                                          <p:cBhvr additive="base">
                                            <p:cTn id="74" dur="1250" fill="hold"/>
                                            <p:tgtEl>
                                              <p:spTgt spid="144"/>
                                            </p:tgtEl>
                                            <p:attrNameLst>
                                              <p:attrName>ppt_x</p:attrName>
                                            </p:attrNameLst>
                                          </p:cBhvr>
                                          <p:tavLst>
                                            <p:tav tm="0">
                                              <p:val>
                                                <p:strVal val="1+#ppt_w/2"/>
                                              </p:val>
                                            </p:tav>
                                            <p:tav tm="100000">
                                              <p:val>
                                                <p:strVal val="#ppt_x"/>
                                              </p:val>
                                            </p:tav>
                                          </p:tavLst>
                                        </p:anim>
                                        <p:anim calcmode="lin" valueType="num">
                                          <p:cBhvr additive="base">
                                            <p:cTn id="75" dur="1250" fill="hold"/>
                                            <p:tgtEl>
                                              <p:spTgt spid="144"/>
                                            </p:tgtEl>
                                            <p:attrNameLst>
                                              <p:attrName>ppt_y</p:attrName>
                                            </p:attrNameLst>
                                          </p:cBhvr>
                                          <p:tavLst>
                                            <p:tav tm="0">
                                              <p:val>
                                                <p:strVal val="#ppt_y"/>
                                              </p:val>
                                            </p:tav>
                                            <p:tav tm="100000">
                                              <p:val>
                                                <p:strVal val="#ppt_y"/>
                                              </p:val>
                                            </p:tav>
                                          </p:tavLst>
                                        </p:anim>
                                      </p:childTnLst>
                                    </p:cTn>
                                  </p:par>
                                  <p:par>
                                    <p:cTn id="76" presetID="2" presetClass="entr" presetSubtype="2" accel="40000" fill="hold" nodeType="withEffect">
                                      <p:stCondLst>
                                        <p:cond delay="250"/>
                                      </p:stCondLst>
                                      <p:childTnLst>
                                        <p:set>
                                          <p:cBhvr>
                                            <p:cTn id="77" dur="1" fill="hold">
                                              <p:stCondLst>
                                                <p:cond delay="0"/>
                                              </p:stCondLst>
                                            </p:cTn>
                                            <p:tgtEl>
                                              <p:spTgt spid="154"/>
                                            </p:tgtEl>
                                            <p:attrNameLst>
                                              <p:attrName>style.visibility</p:attrName>
                                            </p:attrNameLst>
                                          </p:cBhvr>
                                          <p:to>
                                            <p:strVal val="visible"/>
                                          </p:to>
                                        </p:set>
                                        <p:anim calcmode="lin" valueType="num">
                                          <p:cBhvr additive="base">
                                            <p:cTn id="78" dur="1250" fill="hold"/>
                                            <p:tgtEl>
                                              <p:spTgt spid="154"/>
                                            </p:tgtEl>
                                            <p:attrNameLst>
                                              <p:attrName>ppt_x</p:attrName>
                                            </p:attrNameLst>
                                          </p:cBhvr>
                                          <p:tavLst>
                                            <p:tav tm="0">
                                              <p:val>
                                                <p:strVal val="1+#ppt_w/2"/>
                                              </p:val>
                                            </p:tav>
                                            <p:tav tm="100000">
                                              <p:val>
                                                <p:strVal val="#ppt_x"/>
                                              </p:val>
                                            </p:tav>
                                          </p:tavLst>
                                        </p:anim>
                                        <p:anim calcmode="lin" valueType="num">
                                          <p:cBhvr additive="base">
                                            <p:cTn id="79" dur="1250" fill="hold"/>
                                            <p:tgtEl>
                                              <p:spTgt spid="154"/>
                                            </p:tgtEl>
                                            <p:attrNameLst>
                                              <p:attrName>ppt_y</p:attrName>
                                            </p:attrNameLst>
                                          </p:cBhvr>
                                          <p:tavLst>
                                            <p:tav tm="0">
                                              <p:val>
                                                <p:strVal val="#ppt_y"/>
                                              </p:val>
                                            </p:tav>
                                            <p:tav tm="100000">
                                              <p:val>
                                                <p:strVal val="#ppt_y"/>
                                              </p:val>
                                            </p:tav>
                                          </p:tavLst>
                                        </p:anim>
                                      </p:childTnLst>
                                    </p:cTn>
                                  </p:par>
                                  <p:par>
                                    <p:cTn id="80" presetID="2" presetClass="entr" presetSubtype="2" accel="40000" fill="hold" nodeType="withEffect">
                                      <p:stCondLst>
                                        <p:cond delay="500"/>
                                      </p:stCondLst>
                                      <p:childTnLst>
                                        <p:set>
                                          <p:cBhvr>
                                            <p:cTn id="81" dur="1" fill="hold">
                                              <p:stCondLst>
                                                <p:cond delay="0"/>
                                              </p:stCondLst>
                                            </p:cTn>
                                            <p:tgtEl>
                                              <p:spTgt spid="157"/>
                                            </p:tgtEl>
                                            <p:attrNameLst>
                                              <p:attrName>style.visibility</p:attrName>
                                            </p:attrNameLst>
                                          </p:cBhvr>
                                          <p:to>
                                            <p:strVal val="visible"/>
                                          </p:to>
                                        </p:set>
                                        <p:anim calcmode="lin" valueType="num">
                                          <p:cBhvr additive="base">
                                            <p:cTn id="82" dur="1250" fill="hold"/>
                                            <p:tgtEl>
                                              <p:spTgt spid="157"/>
                                            </p:tgtEl>
                                            <p:attrNameLst>
                                              <p:attrName>ppt_x</p:attrName>
                                            </p:attrNameLst>
                                          </p:cBhvr>
                                          <p:tavLst>
                                            <p:tav tm="0">
                                              <p:val>
                                                <p:strVal val="1+#ppt_w/2"/>
                                              </p:val>
                                            </p:tav>
                                            <p:tav tm="100000">
                                              <p:val>
                                                <p:strVal val="#ppt_x"/>
                                              </p:val>
                                            </p:tav>
                                          </p:tavLst>
                                        </p:anim>
                                        <p:anim calcmode="lin" valueType="num">
                                          <p:cBhvr additive="base">
                                            <p:cTn id="83" dur="1250" fill="hold"/>
                                            <p:tgtEl>
                                              <p:spTgt spid="157"/>
                                            </p:tgtEl>
                                            <p:attrNameLst>
                                              <p:attrName>ppt_y</p:attrName>
                                            </p:attrNameLst>
                                          </p:cBhvr>
                                          <p:tavLst>
                                            <p:tav tm="0">
                                              <p:val>
                                                <p:strVal val="#ppt_y"/>
                                              </p:val>
                                            </p:tav>
                                            <p:tav tm="100000">
                                              <p:val>
                                                <p:strVal val="#ppt_y"/>
                                              </p:val>
                                            </p:tav>
                                          </p:tavLst>
                                        </p:anim>
                                      </p:childTnLst>
                                    </p:cTn>
                                  </p:par>
                                </p:childTnLst>
                              </p:cTn>
                            </p:par>
                            <p:par>
                              <p:cTn id="84" fill="hold">
                                <p:stCondLst>
                                  <p:cond delay="98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168"/>
                                            </p:tgtEl>
                                            <p:attrNameLst>
                                              <p:attrName>style.visibility</p:attrName>
                                            </p:attrNameLst>
                                          </p:cBhvr>
                                          <p:to>
                                            <p:strVal val="visible"/>
                                          </p:to>
                                        </p:set>
                                        <p:anim calcmode="lin" valueType="num">
                                          <p:cBhvr>
                                            <p:cTn id="87" dur="500" fill="hold"/>
                                            <p:tgtEl>
                                              <p:spTgt spid="168"/>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68"/>
                                            </p:tgtEl>
                                            <p:attrNameLst>
                                              <p:attrName>ppt_y</p:attrName>
                                            </p:attrNameLst>
                                          </p:cBhvr>
                                          <p:tavLst>
                                            <p:tav tm="0">
                                              <p:val>
                                                <p:strVal val="#ppt_y"/>
                                              </p:val>
                                            </p:tav>
                                            <p:tav tm="100000">
                                              <p:val>
                                                <p:strVal val="#ppt_y"/>
                                              </p:val>
                                            </p:tav>
                                          </p:tavLst>
                                        </p:anim>
                                        <p:anim calcmode="lin" valueType="num">
                                          <p:cBhvr>
                                            <p:cTn id="89" dur="500" fill="hold"/>
                                            <p:tgtEl>
                                              <p:spTgt spid="168"/>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6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68"/>
                                            </p:tgtEl>
                                          </p:cBhvr>
                                        </p:animEffect>
                                      </p:childTnLst>
                                    </p:cTn>
                                  </p:par>
                                </p:childTnLst>
                              </p:cTn>
                            </p:par>
                            <p:par>
                              <p:cTn id="92" fill="hold">
                                <p:stCondLst>
                                  <p:cond delay="10600"/>
                                </p:stCondLst>
                                <p:childTnLst>
                                  <p:par>
                                    <p:cTn id="93" presetID="16" presetClass="entr" presetSubtype="37" fill="hold" nodeType="afterEffect">
                                      <p:stCondLst>
                                        <p:cond delay="0"/>
                                      </p:stCondLst>
                                      <p:childTnLst>
                                        <p:set>
                                          <p:cBhvr>
                                            <p:cTn id="94" dur="1" fill="hold">
                                              <p:stCondLst>
                                                <p:cond delay="0"/>
                                              </p:stCondLst>
                                            </p:cTn>
                                            <p:tgtEl>
                                              <p:spTgt spid="169"/>
                                            </p:tgtEl>
                                            <p:attrNameLst>
                                              <p:attrName>style.visibility</p:attrName>
                                            </p:attrNameLst>
                                          </p:cBhvr>
                                          <p:to>
                                            <p:strVal val="visible"/>
                                          </p:to>
                                        </p:set>
                                        <p:animEffect transition="in" filter="barn(outVertical)">
                                          <p:cBhvr>
                                            <p:cTn id="95" dur="500"/>
                                            <p:tgtEl>
                                              <p:spTgt spid="169"/>
                                            </p:tgtEl>
                                          </p:cBhvr>
                                        </p:animEffect>
                                      </p:childTnLst>
                                    </p:cTn>
                                  </p:par>
                                </p:childTnLst>
                              </p:cTn>
                            </p:par>
                            <p:par>
                              <p:cTn id="96" fill="hold">
                                <p:stCondLst>
                                  <p:cond delay="11100"/>
                                </p:stCondLst>
                                <p:childTnLst>
                                  <p:par>
                                    <p:cTn id="97" presetID="22" presetClass="entr" presetSubtype="1" fill="hold" grpId="0" nodeType="afterEffect">
                                      <p:stCondLst>
                                        <p:cond delay="0"/>
                                      </p:stCondLst>
                                      <p:childTnLst>
                                        <p:set>
                                          <p:cBhvr>
                                            <p:cTn id="98" dur="1" fill="hold">
                                              <p:stCondLst>
                                                <p:cond delay="0"/>
                                              </p:stCondLst>
                                            </p:cTn>
                                            <p:tgtEl>
                                              <p:spTgt spid="170"/>
                                            </p:tgtEl>
                                            <p:attrNameLst>
                                              <p:attrName>style.visibility</p:attrName>
                                            </p:attrNameLst>
                                          </p:cBhvr>
                                          <p:to>
                                            <p:strVal val="visible"/>
                                          </p:to>
                                        </p:set>
                                        <p:animEffect transition="in" filter="wipe(up)">
                                          <p:cBhvr>
                                            <p:cTn id="99"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68" grpId="0"/>
          <p:bldP spid="17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flip="none" rotWithShape="1">
              <a:gsLst>
                <a:gs pos="0">
                  <a:srgbClr val="FF5050">
                    <a:shade val="30000"/>
                    <a:satMod val="115000"/>
                  </a:srgbClr>
                </a:gs>
                <a:gs pos="50000">
                  <a:srgbClr val="FF5050">
                    <a:shade val="67500"/>
                    <a:satMod val="115000"/>
                  </a:srgbClr>
                </a:gs>
                <a:gs pos="100000">
                  <a:srgbClr val="FF505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3" y="760413"/>
              <a:ext cx="3825874" cy="3825874"/>
            </a:xfrm>
            <a:prstGeom prst="ellipse">
              <a:avLst/>
            </a:prstGeom>
            <a:gradFill flip="none" rotWithShape="1">
              <a:gsLst>
                <a:gs pos="0">
                  <a:srgbClr val="FF5050">
                    <a:shade val="30000"/>
                    <a:satMod val="115000"/>
                  </a:srgbClr>
                </a:gs>
                <a:gs pos="50000">
                  <a:srgbClr val="FF5050">
                    <a:shade val="67500"/>
                    <a:satMod val="115000"/>
                  </a:srgbClr>
                </a:gs>
                <a:gs pos="100000">
                  <a:srgbClr val="FF505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021197" y="3291201"/>
            <a:ext cx="677676" cy="677676"/>
          </a:xfrm>
          <a:prstGeom prst="ellipse">
            <a:avLst/>
          </a:prstGeom>
          <a:solidFill>
            <a:srgbClr val="8F20B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98898" y="507680"/>
            <a:ext cx="274777" cy="274777"/>
          </a:xfrm>
          <a:prstGeom prst="ellipse">
            <a:avLst/>
          </a:prstGeom>
          <a:solidFill>
            <a:srgbClr val="E8707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rgbClr val="FF9933"/>
                </a:gs>
                <a:gs pos="100000">
                  <a:srgbClr val="FFC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rgbClr val="FF9933"/>
                </a:gs>
                <a:gs pos="100000">
                  <a:srgbClr val="FFC000"/>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flip="none" rotWithShape="1">
              <a:gsLst>
                <a:gs pos="0">
                  <a:srgbClr val="009900">
                    <a:shade val="30000"/>
                    <a:satMod val="115000"/>
                  </a:srgbClr>
                </a:gs>
                <a:gs pos="50000">
                  <a:srgbClr val="009900">
                    <a:shade val="67500"/>
                    <a:satMod val="115000"/>
                  </a:srgbClr>
                </a:gs>
                <a:gs pos="100000">
                  <a:srgbClr val="00990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flip="none" rotWithShape="1">
              <a:gsLst>
                <a:gs pos="0">
                  <a:srgbClr val="009900">
                    <a:shade val="30000"/>
                    <a:satMod val="115000"/>
                  </a:srgbClr>
                </a:gs>
                <a:gs pos="50000">
                  <a:srgbClr val="009900">
                    <a:shade val="67500"/>
                    <a:satMod val="115000"/>
                  </a:srgbClr>
                </a:gs>
                <a:gs pos="100000">
                  <a:srgbClr val="0099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4534785" y="1054817"/>
            <a:ext cx="274777" cy="274777"/>
          </a:xfrm>
          <a:prstGeom prst="ellipse">
            <a:avLst/>
          </a:prstGeom>
          <a:solidFill>
            <a:srgbClr val="01AC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49298" y="4510926"/>
            <a:ext cx="137389" cy="137389"/>
          </a:xfrm>
          <a:prstGeom prst="ellipse">
            <a:avLst/>
          </a:prstGeom>
          <a:solidFill>
            <a:srgbClr val="FFB8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3" y="760413"/>
              <a:ext cx="3825874" cy="3825874"/>
            </a:xfrm>
            <a:prstGeom prst="ellipse">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80"/>
          <p:cNvSpPr txBox="1"/>
          <p:nvPr/>
        </p:nvSpPr>
        <p:spPr>
          <a:xfrm>
            <a:off x="1871562" y="1627928"/>
            <a:ext cx="1661032" cy="369332"/>
          </a:xfrm>
          <a:prstGeom prst="rect">
            <a:avLst/>
          </a:prstGeom>
          <a:noFill/>
          <a:effectLst/>
        </p:spPr>
        <p:txBody>
          <a:bodyPr wrap="none" rtlCol="0">
            <a:spAutoFit/>
          </a:bodyPr>
          <a:lstStyle/>
          <a:p>
            <a:r>
              <a:rPr lang="en-US" altLang="zh-CN" dirty="0" smtClean="0">
                <a:solidFill>
                  <a:schemeClr val="bg1"/>
                </a:solidFill>
                <a:latin typeface="Earth" pitchFamily="34" charset="0"/>
                <a:ea typeface="造字工房俊雅锐宋体验版常规体" pitchFamily="50" charset="-122"/>
              </a:rPr>
              <a:t>THANKS</a:t>
            </a:r>
            <a:endParaRPr lang="zh-CN" altLang="en-US" dirty="0">
              <a:solidFill>
                <a:schemeClr val="bg1"/>
              </a:solidFill>
              <a:latin typeface="Earth" pitchFamily="34" charset="0"/>
              <a:ea typeface="造字工房俊雅锐宋体验版常规体" pitchFamily="50" charset="-122"/>
            </a:endParaRPr>
          </a:p>
        </p:txBody>
      </p:sp>
      <p:sp>
        <p:nvSpPr>
          <p:cNvPr id="25" name="TextBox 82"/>
          <p:cNvSpPr txBox="1"/>
          <p:nvPr/>
        </p:nvSpPr>
        <p:spPr>
          <a:xfrm>
            <a:off x="5706206" y="4127441"/>
            <a:ext cx="2980917" cy="584775"/>
          </a:xfrm>
          <a:prstGeom prst="rect">
            <a:avLst/>
          </a:prstGeom>
          <a:noFill/>
        </p:spPr>
        <p:txBody>
          <a:bodyPr wrap="square" rtlCol="0">
            <a:spAutoFit/>
          </a:bodyPr>
          <a:lstStyle/>
          <a:p>
            <a:pPr algn="dist"/>
            <a:r>
              <a:rPr lang="zh-CN" altLang="en-US" sz="3200" dirty="0" smtClean="0">
                <a:latin typeface="方正兰亭粗黑_GBK" panose="02000000000000000000" pitchFamily="2" charset="-122"/>
                <a:ea typeface="方正兰亭粗黑_GBK" panose="02000000000000000000" pitchFamily="2" charset="-122"/>
              </a:rPr>
              <a:t>感谢收看</a:t>
            </a:r>
            <a:endParaRPr lang="en-US" altLang="zh-CN" sz="3200" dirty="0" smtClean="0">
              <a:latin typeface="方正兰亭粗黑_GBK" panose="02000000000000000000" pitchFamily="2" charset="-122"/>
              <a:ea typeface="方正兰亭粗黑_GBK" panose="02000000000000000000" pitchFamily="2" charset="-122"/>
            </a:endParaRPr>
          </a:p>
        </p:txBody>
      </p:sp>
      <p:sp>
        <p:nvSpPr>
          <p:cNvPr id="26" name="TextBox 27"/>
          <p:cNvSpPr txBox="1"/>
          <p:nvPr/>
        </p:nvSpPr>
        <p:spPr>
          <a:xfrm>
            <a:off x="5706207" y="3483435"/>
            <a:ext cx="3013967" cy="800219"/>
          </a:xfrm>
          <a:prstGeom prst="rect">
            <a:avLst/>
          </a:prstGeom>
          <a:noFill/>
        </p:spPr>
        <p:txBody>
          <a:bodyPr wrap="none" rtlCol="0">
            <a:spAutoFit/>
          </a:bodyPr>
          <a:lstStyle/>
          <a:p>
            <a:r>
              <a:rPr lang="en-US" altLang="zh-CN" sz="4600" dirty="0" smtClean="0">
                <a:latin typeface="方正兰亭粗黑_GBK" panose="02000000000000000000" pitchFamily="2" charset="-122"/>
                <a:ea typeface="方正兰亭粗黑_GBK" panose="02000000000000000000" pitchFamily="2" charset="-122"/>
              </a:rPr>
              <a:t>THANKS</a:t>
            </a:r>
          </a:p>
        </p:txBody>
      </p:sp>
    </p:spTree>
    <p:extLst>
      <p:ext uri="{BB962C8B-B14F-4D97-AF65-F5344CB8AC3E}">
        <p14:creationId xmlns:p14="http://schemas.microsoft.com/office/powerpoint/2010/main" val="221024019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2"/>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animEffect transition="in" filter="fade">
                                      <p:cBhvr>
                                        <p:cTn id="11" dur="1000"/>
                                        <p:tgtEl>
                                          <p:spTgt spid="2"/>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2"/>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Effect transition="in" filter="fade">
                                      <p:cBhvr>
                                        <p:cTn id="20" dur="1000"/>
                                        <p:tgtEl>
                                          <p:spTgt spid="6"/>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6"/>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Effect transition="in" filter="fade">
                                      <p:cBhvr>
                                        <p:cTn id="29" dur="1000"/>
                                        <p:tgtEl>
                                          <p:spTgt spid="7"/>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7"/>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fltVal val="0"/>
                                          </p:val>
                                        </p:tav>
                                        <p:tav tm="100000">
                                          <p:val>
                                            <p:strVal val="#ppt_w"/>
                                          </p:val>
                                        </p:tav>
                                      </p:tavLst>
                                    </p:anim>
                                    <p:anim calcmode="lin" valueType="num">
                                      <p:cBhvr>
                                        <p:cTn id="37" dur="1000" fill="hold"/>
                                        <p:tgtEl>
                                          <p:spTgt spid="10"/>
                                        </p:tgtEl>
                                        <p:attrNameLst>
                                          <p:attrName>ppt_h</p:attrName>
                                        </p:attrNameLst>
                                      </p:cBhvr>
                                      <p:tavLst>
                                        <p:tav tm="0">
                                          <p:val>
                                            <p:fltVal val="0"/>
                                          </p:val>
                                        </p:tav>
                                        <p:tav tm="100000">
                                          <p:val>
                                            <p:strVal val="#ppt_h"/>
                                          </p:val>
                                        </p:tav>
                                      </p:tavLst>
                                    </p:anim>
                                    <p:animEffect transition="in" filter="fade">
                                      <p:cBhvr>
                                        <p:cTn id="38" dur="1000"/>
                                        <p:tgtEl>
                                          <p:spTgt spid="10"/>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0"/>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19"/>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Effect transition="in" filter="fade">
                                      <p:cBhvr>
                                        <p:cTn id="47" dur="1000"/>
                                        <p:tgtEl>
                                          <p:spTgt spid="19"/>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19"/>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0"/>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000" fill="hold"/>
                                        <p:tgtEl>
                                          <p:spTgt spid="20"/>
                                        </p:tgtEl>
                                        <p:attrNameLst>
                                          <p:attrName>ppt_w</p:attrName>
                                        </p:attrNameLst>
                                      </p:cBhvr>
                                      <p:tavLst>
                                        <p:tav tm="0">
                                          <p:val>
                                            <p:fltVal val="0"/>
                                          </p:val>
                                        </p:tav>
                                        <p:tav tm="100000">
                                          <p:val>
                                            <p:strVal val="#ppt_w"/>
                                          </p:val>
                                        </p:tav>
                                      </p:tavLst>
                                    </p:anim>
                                    <p:anim calcmode="lin" valueType="num">
                                      <p:cBhvr>
                                        <p:cTn id="55" dur="1000" fill="hold"/>
                                        <p:tgtEl>
                                          <p:spTgt spid="20"/>
                                        </p:tgtEl>
                                        <p:attrNameLst>
                                          <p:attrName>ppt_h</p:attrName>
                                        </p:attrNameLst>
                                      </p:cBhvr>
                                      <p:tavLst>
                                        <p:tav tm="0">
                                          <p:val>
                                            <p:fltVal val="0"/>
                                          </p:val>
                                        </p:tav>
                                        <p:tav tm="100000">
                                          <p:val>
                                            <p:strVal val="#ppt_h"/>
                                          </p:val>
                                        </p:tav>
                                      </p:tavLst>
                                    </p:anim>
                                    <p:animEffect transition="in" filter="fade">
                                      <p:cBhvr>
                                        <p:cTn id="56" dur="1000"/>
                                        <p:tgtEl>
                                          <p:spTgt spid="20"/>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0"/>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5"/>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5"/>
                                        </p:tgtEl>
                                        <p:attrNameLst>
                                          <p:attrName>style.visibility</p:attrName>
                                        </p:attrNameLst>
                                      </p:cBhvr>
                                      <p:to>
                                        <p:strVal val="visible"/>
                                      </p:to>
                                    </p:set>
                                    <p:anim calcmode="lin" valueType="num">
                                      <p:cBhvr>
                                        <p:cTn id="63" dur="1000" fill="hold"/>
                                        <p:tgtEl>
                                          <p:spTgt spid="5"/>
                                        </p:tgtEl>
                                        <p:attrNameLst>
                                          <p:attrName>ppt_w</p:attrName>
                                        </p:attrNameLst>
                                      </p:cBhvr>
                                      <p:tavLst>
                                        <p:tav tm="0">
                                          <p:val>
                                            <p:fltVal val="0"/>
                                          </p:val>
                                        </p:tav>
                                        <p:tav tm="100000">
                                          <p:val>
                                            <p:strVal val="#ppt_w"/>
                                          </p:val>
                                        </p:tav>
                                      </p:tavLst>
                                    </p:anim>
                                    <p:anim calcmode="lin" valueType="num">
                                      <p:cBhvr>
                                        <p:cTn id="64" dur="1000" fill="hold"/>
                                        <p:tgtEl>
                                          <p:spTgt spid="5"/>
                                        </p:tgtEl>
                                        <p:attrNameLst>
                                          <p:attrName>ppt_h</p:attrName>
                                        </p:attrNameLst>
                                      </p:cBhvr>
                                      <p:tavLst>
                                        <p:tav tm="0">
                                          <p:val>
                                            <p:fltVal val="0"/>
                                          </p:val>
                                        </p:tav>
                                        <p:tav tm="100000">
                                          <p:val>
                                            <p:strVal val="#ppt_h"/>
                                          </p:val>
                                        </p:tav>
                                      </p:tavLst>
                                    </p:anim>
                                    <p:animEffect transition="in" filter="fade">
                                      <p:cBhvr>
                                        <p:cTn id="65" dur="1000"/>
                                        <p:tgtEl>
                                          <p:spTgt spid="5"/>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5"/>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3"/>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3"/>
                                        </p:tgtEl>
                                        <p:attrNameLst>
                                          <p:attrName>style.visibility</p:attrName>
                                        </p:attrNameLst>
                                      </p:cBhvr>
                                      <p:to>
                                        <p:strVal val="visible"/>
                                      </p:to>
                                    </p:set>
                                    <p:anim calcmode="lin" valueType="num">
                                      <p:cBhvr>
                                        <p:cTn id="72" dur="1000" fill="hold"/>
                                        <p:tgtEl>
                                          <p:spTgt spid="13"/>
                                        </p:tgtEl>
                                        <p:attrNameLst>
                                          <p:attrName>ppt_w</p:attrName>
                                        </p:attrNameLst>
                                      </p:cBhvr>
                                      <p:tavLst>
                                        <p:tav tm="0">
                                          <p:val>
                                            <p:fltVal val="0"/>
                                          </p:val>
                                        </p:tav>
                                        <p:tav tm="100000">
                                          <p:val>
                                            <p:strVal val="#ppt_w"/>
                                          </p:val>
                                        </p:tav>
                                      </p:tavLst>
                                    </p:anim>
                                    <p:anim calcmode="lin" valueType="num">
                                      <p:cBhvr>
                                        <p:cTn id="73" dur="1000" fill="hold"/>
                                        <p:tgtEl>
                                          <p:spTgt spid="13"/>
                                        </p:tgtEl>
                                        <p:attrNameLst>
                                          <p:attrName>ppt_h</p:attrName>
                                        </p:attrNameLst>
                                      </p:cBhvr>
                                      <p:tavLst>
                                        <p:tav tm="0">
                                          <p:val>
                                            <p:fltVal val="0"/>
                                          </p:val>
                                        </p:tav>
                                        <p:tav tm="100000">
                                          <p:val>
                                            <p:strVal val="#ppt_h"/>
                                          </p:val>
                                        </p:tav>
                                      </p:tavLst>
                                    </p:anim>
                                    <p:animEffect transition="in" filter="fade">
                                      <p:cBhvr>
                                        <p:cTn id="74" dur="1000"/>
                                        <p:tgtEl>
                                          <p:spTgt spid="13"/>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3"/>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16"/>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16"/>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1"/>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1"/>
                                        </p:tgtEl>
                                        <p:attrNameLst>
                                          <p:attrName>style.visibility</p:attrName>
                                        </p:attrNameLst>
                                      </p:cBhvr>
                                      <p:to>
                                        <p:strVal val="visible"/>
                                      </p:to>
                                    </p:set>
                                    <p:anim calcmode="lin" valueType="num">
                                      <p:cBhvr>
                                        <p:cTn id="90" dur="1000" fill="hold"/>
                                        <p:tgtEl>
                                          <p:spTgt spid="21"/>
                                        </p:tgtEl>
                                        <p:attrNameLst>
                                          <p:attrName>ppt_w</p:attrName>
                                        </p:attrNameLst>
                                      </p:cBhvr>
                                      <p:tavLst>
                                        <p:tav tm="0">
                                          <p:val>
                                            <p:fltVal val="0"/>
                                          </p:val>
                                        </p:tav>
                                        <p:tav tm="100000">
                                          <p:val>
                                            <p:strVal val="#ppt_w"/>
                                          </p:val>
                                        </p:tav>
                                      </p:tavLst>
                                    </p:anim>
                                    <p:anim calcmode="lin" valueType="num">
                                      <p:cBhvr>
                                        <p:cTn id="91" dur="1000" fill="hold"/>
                                        <p:tgtEl>
                                          <p:spTgt spid="21"/>
                                        </p:tgtEl>
                                        <p:attrNameLst>
                                          <p:attrName>ppt_h</p:attrName>
                                        </p:attrNameLst>
                                      </p:cBhvr>
                                      <p:tavLst>
                                        <p:tav tm="0">
                                          <p:val>
                                            <p:fltVal val="0"/>
                                          </p:val>
                                        </p:tav>
                                        <p:tav tm="100000">
                                          <p:val>
                                            <p:strVal val="#ppt_h"/>
                                          </p:val>
                                        </p:tav>
                                      </p:tavLst>
                                    </p:anim>
                                    <p:animEffect transition="in" filter="fade">
                                      <p:cBhvr>
                                        <p:cTn id="92" dur="1000"/>
                                        <p:tgtEl>
                                          <p:spTgt spid="21"/>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1"/>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4"/>
                                        </p:tgtEl>
                                        <p:attrNameLst>
                                          <p:attrName>ppt_x</p:attrName>
                                          <p:attrName>ppt_y</p:attrName>
                                        </p:attrNameLst>
                                      </p:cBhvr>
                                    </p:animMotion>
                                    <p:animRot by="1500000">
                                      <p:cBhvr>
                                        <p:cTn id="102" dur="125" fill="hold">
                                          <p:stCondLst>
                                            <p:cond delay="0"/>
                                          </p:stCondLst>
                                        </p:cTn>
                                        <p:tgtEl>
                                          <p:spTgt spid="24"/>
                                        </p:tgtEl>
                                        <p:attrNameLst>
                                          <p:attrName>r</p:attrName>
                                        </p:attrNameLst>
                                      </p:cBhvr>
                                    </p:animRot>
                                    <p:animRot by="-1500000">
                                      <p:cBhvr>
                                        <p:cTn id="103" dur="125" fill="hold">
                                          <p:stCondLst>
                                            <p:cond delay="125"/>
                                          </p:stCondLst>
                                        </p:cTn>
                                        <p:tgtEl>
                                          <p:spTgt spid="24"/>
                                        </p:tgtEl>
                                        <p:attrNameLst>
                                          <p:attrName>r</p:attrName>
                                        </p:attrNameLst>
                                      </p:cBhvr>
                                    </p:animRot>
                                    <p:animRot by="-1500000">
                                      <p:cBhvr>
                                        <p:cTn id="104" dur="125" fill="hold">
                                          <p:stCondLst>
                                            <p:cond delay="250"/>
                                          </p:stCondLst>
                                        </p:cTn>
                                        <p:tgtEl>
                                          <p:spTgt spid="24"/>
                                        </p:tgtEl>
                                        <p:attrNameLst>
                                          <p:attrName>r</p:attrName>
                                        </p:attrNameLst>
                                      </p:cBhvr>
                                    </p:animRot>
                                    <p:animRot by="1500000">
                                      <p:cBhvr>
                                        <p:cTn id="105" dur="125" fill="hold">
                                          <p:stCondLst>
                                            <p:cond delay="375"/>
                                          </p:stCondLst>
                                        </p:cTn>
                                        <p:tgtEl>
                                          <p:spTgt spid="24"/>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fade">
                                      <p:cBhvr>
                                        <p:cTn id="109" dur="3000"/>
                                        <p:tgtEl>
                                          <p:spTgt spid="25"/>
                                        </p:tgtEl>
                                      </p:cBhvr>
                                    </p:animEffect>
                                    <p:anim calcmode="lin" valueType="num">
                                      <p:cBhvr>
                                        <p:cTn id="110" dur="3000" fill="hold"/>
                                        <p:tgtEl>
                                          <p:spTgt spid="25"/>
                                        </p:tgtEl>
                                        <p:attrNameLst>
                                          <p:attrName>ppt_x</p:attrName>
                                        </p:attrNameLst>
                                      </p:cBhvr>
                                      <p:tavLst>
                                        <p:tav tm="0">
                                          <p:val>
                                            <p:strVal val="#ppt_x"/>
                                          </p:val>
                                        </p:tav>
                                        <p:tav tm="100000">
                                          <p:val>
                                            <p:strVal val="#ppt_x"/>
                                          </p:val>
                                        </p:tav>
                                      </p:tavLst>
                                    </p:anim>
                                    <p:anim calcmode="lin" valueType="num">
                                      <p:cBhvr>
                                        <p:cTn id="111" dur="3000" fill="hold"/>
                                        <p:tgtEl>
                                          <p:spTgt spid="25"/>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42" presetClass="entr" presetSubtype="0" fill="hold" grpId="0"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3000"/>
                                        <p:tgtEl>
                                          <p:spTgt spid="26"/>
                                        </p:tgtEl>
                                      </p:cBhvr>
                                    </p:animEffect>
                                    <p:anim calcmode="lin" valueType="num">
                                      <p:cBhvr>
                                        <p:cTn id="116" dur="3000" fill="hold"/>
                                        <p:tgtEl>
                                          <p:spTgt spid="26"/>
                                        </p:tgtEl>
                                        <p:attrNameLst>
                                          <p:attrName>ppt_x</p:attrName>
                                        </p:attrNameLst>
                                      </p:cBhvr>
                                      <p:tavLst>
                                        <p:tav tm="0">
                                          <p:val>
                                            <p:strVal val="#ppt_x"/>
                                          </p:val>
                                        </p:tav>
                                        <p:tav tm="100000">
                                          <p:val>
                                            <p:strVal val="#ppt_x"/>
                                          </p:val>
                                        </p:tav>
                                      </p:tavLst>
                                    </p:anim>
                                    <p:anim calcmode="lin" valueType="num">
                                      <p:cBhvr>
                                        <p:cTn id="117" dur="3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6" grpId="0" animBg="1"/>
      <p:bldP spid="6" grpId="1" animBg="1"/>
      <p:bldP spid="6" grpId="2" animBg="1"/>
      <p:bldP spid="19" grpId="0" animBg="1"/>
      <p:bldP spid="19" grpId="1" animBg="1"/>
      <p:bldP spid="19" grpId="2" animBg="1"/>
      <p:bldP spid="20" grpId="0" animBg="1"/>
      <p:bldP spid="20" grpId="1" animBg="1"/>
      <p:bldP spid="20" grpId="2" animBg="1"/>
      <p:bldP spid="24" grpId="0"/>
      <p:bldP spid="24" grpId="1"/>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3"/>
          <p:cNvSpPr txBox="1"/>
          <p:nvPr/>
        </p:nvSpPr>
        <p:spPr>
          <a:xfrm>
            <a:off x="4828355" y="2162071"/>
            <a:ext cx="1069524"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关于我</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4828355" y="2694582"/>
            <a:ext cx="1265090" cy="338554"/>
          </a:xfrm>
          <a:prstGeom prst="rect">
            <a:avLst/>
          </a:prstGeom>
          <a:noFill/>
        </p:spPr>
        <p:txBody>
          <a:bodyPr wrap="none" rtlCol="0">
            <a:spAutoFit/>
          </a:bodyPr>
          <a:lstStyle/>
          <a:p>
            <a:r>
              <a:rPr lang="en-US" altLang="zh-CN" sz="1600" dirty="0" smtClean="0">
                <a:solidFill>
                  <a:srgbClr val="E87071"/>
                </a:solidFill>
                <a:latin typeface="Meiryo UI" panose="020B0604030504040204" pitchFamily="34" charset="-128"/>
                <a:ea typeface="Meiryo UI" panose="020B0604030504040204" pitchFamily="34" charset="-128"/>
              </a:rPr>
              <a:t>ABOUT ME</a:t>
            </a:r>
            <a:endParaRPr lang="zh-CN" altLang="en-US" sz="1600" dirty="0">
              <a:solidFill>
                <a:srgbClr val="E87071"/>
              </a:solidFill>
              <a:latin typeface="Meiryo UI" panose="020B0604030504040204" pitchFamily="34" charset="-128"/>
              <a:ea typeface="Meiryo UI" panose="020B0604030504040204" pitchFamily="34" charset="-128"/>
            </a:endParaRPr>
          </a:p>
        </p:txBody>
      </p:sp>
      <p:grpSp>
        <p:nvGrpSpPr>
          <p:cNvPr id="6" name="组合 5"/>
          <p:cNvGrpSpPr/>
          <p:nvPr/>
        </p:nvGrpSpPr>
        <p:grpSpPr>
          <a:xfrm>
            <a:off x="2980431" y="1940247"/>
            <a:ext cx="1301106" cy="1301106"/>
            <a:chOff x="2683251" y="1980687"/>
            <a:chExt cx="1301106" cy="1301106"/>
          </a:xfrm>
          <a:effectLst>
            <a:outerShdw blurRad="254000" dist="254000" dir="8100000" algn="tr" rotWithShape="0">
              <a:prstClr val="black">
                <a:alpha val="50000"/>
              </a:prstClr>
            </a:outerShdw>
          </a:effectLst>
        </p:grpSpPr>
        <p:sp>
          <p:nvSpPr>
            <p:cNvPr id="7" name="椭圆 6"/>
            <p:cNvSpPr/>
            <p:nvPr/>
          </p:nvSpPr>
          <p:spPr>
            <a:xfrm>
              <a:off x="2683251" y="1980687"/>
              <a:ext cx="1301106" cy="1301106"/>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07"/>
            <p:cNvSpPr txBox="1"/>
            <p:nvPr/>
          </p:nvSpPr>
          <p:spPr>
            <a:xfrm>
              <a:off x="3002623" y="2185262"/>
              <a:ext cx="662361" cy="830997"/>
            </a:xfrm>
            <a:prstGeom prst="rect">
              <a:avLst/>
            </a:prstGeom>
            <a:no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1</a:t>
              </a:r>
              <a:endParaRPr lang="zh-CN" altLang="en-US" sz="4800" dirty="0">
                <a:solidFill>
                  <a:schemeClr val="bg1"/>
                </a:solidFill>
                <a:latin typeface="Watford DB" pitchFamily="2" charset="0"/>
                <a:ea typeface="造字工房劲黑（非商用）常规体" pitchFamily="50" charset="-122"/>
              </a:endParaRPr>
            </a:p>
          </p:txBody>
        </p:sp>
      </p:grpSp>
      <p:cxnSp>
        <p:nvCxnSpPr>
          <p:cNvPr id="9" name="直接连接符 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33641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基本信息</a:t>
            </a:r>
            <a:endParaRPr lang="zh-CN" altLang="en-US" sz="2000" spc="300" dirty="0">
              <a:latin typeface="方正兰亭细黑_GBK" pitchFamily="2" charset="-122"/>
              <a:ea typeface="方正兰亭细黑_GBK" pitchFamily="2" charset="-122"/>
            </a:endParaRPr>
          </a:p>
        </p:txBody>
      </p:sp>
      <p:sp>
        <p:nvSpPr>
          <p:cNvPr id="7" name="TextBox 115"/>
          <p:cNvSpPr txBox="1"/>
          <p:nvPr/>
        </p:nvSpPr>
        <p:spPr>
          <a:xfrm>
            <a:off x="2441102" y="267886"/>
            <a:ext cx="1653914"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INFORMATION</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8" name="直接连接符 7"/>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61497" y="1786168"/>
            <a:ext cx="2205355" cy="2288436"/>
          </a:xfrm>
          <a:prstGeom prst="rect">
            <a:avLst/>
          </a:prstGeom>
          <a:noFill/>
          <a:effectLst>
            <a:outerShdw blurRad="177800" dist="101600" dir="8100000" algn="tr" rotWithShape="0">
              <a:prstClr val="black">
                <a:alpha val="37000"/>
              </a:prstClr>
            </a:outerShdw>
          </a:effectLst>
          <a:extLst>
            <a:ext uri="{909E8E84-426E-40DD-AFC4-6F175D3DCCD1}">
              <a14:hiddenFill xmlns:a14="http://schemas.microsoft.com/office/drawing/2010/main">
                <a:solidFill>
                  <a:srgbClr val="FFFFFF"/>
                </a:solidFill>
              </a14:hiddenFill>
            </a:ext>
          </a:extLst>
        </p:spPr>
      </p:pic>
      <p:cxnSp>
        <p:nvCxnSpPr>
          <p:cNvPr id="10" name="直接连接符 9"/>
          <p:cNvCxnSpPr/>
          <p:nvPr/>
        </p:nvCxnSpPr>
        <p:spPr>
          <a:xfrm flipH="1">
            <a:off x="4786837" y="1939924"/>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786837" y="2244878"/>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786837" y="2549832"/>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786837" y="2854786"/>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786837" y="3159741"/>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786837" y="3464695"/>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786837" y="3769649"/>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786837" y="4074604"/>
            <a:ext cx="326021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8" name="TextBox 46"/>
          <p:cNvSpPr txBox="1"/>
          <p:nvPr/>
        </p:nvSpPr>
        <p:spPr>
          <a:xfrm>
            <a:off x="4779809" y="1665386"/>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姓名</a:t>
            </a:r>
            <a:r>
              <a:rPr lang="en-US" altLang="zh-CN" sz="1400" dirty="0" smtClean="0">
                <a:latin typeface="方正兰亭黑_GBK" pitchFamily="2" charset="-122"/>
                <a:ea typeface="方正兰亭黑_GBK" pitchFamily="2" charset="-122"/>
              </a:rPr>
              <a:t>:</a:t>
            </a:r>
          </a:p>
        </p:txBody>
      </p:sp>
      <p:sp>
        <p:nvSpPr>
          <p:cNvPr id="19" name="TextBox 47"/>
          <p:cNvSpPr txBox="1"/>
          <p:nvPr/>
        </p:nvSpPr>
        <p:spPr>
          <a:xfrm>
            <a:off x="6658901" y="1663053"/>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性别</a:t>
            </a:r>
            <a:r>
              <a:rPr lang="en-US" altLang="zh-CN" sz="1400" dirty="0" smtClean="0">
                <a:latin typeface="方正兰亭黑_GBK" pitchFamily="2" charset="-122"/>
                <a:ea typeface="方正兰亭黑_GBK" pitchFamily="2" charset="-122"/>
              </a:rPr>
              <a:t>:</a:t>
            </a:r>
          </a:p>
        </p:txBody>
      </p:sp>
      <p:sp>
        <p:nvSpPr>
          <p:cNvPr id="20" name="TextBox 48"/>
          <p:cNvSpPr txBox="1"/>
          <p:nvPr/>
        </p:nvSpPr>
        <p:spPr>
          <a:xfrm>
            <a:off x="4782020" y="1968169"/>
            <a:ext cx="598241" cy="307777"/>
          </a:xfrm>
          <a:prstGeom prst="rect">
            <a:avLst/>
          </a:prstGeom>
          <a:noFill/>
        </p:spPr>
        <p:txBody>
          <a:bodyPr wrap="none" rtlCol="0">
            <a:spAutoFit/>
          </a:bodyPr>
          <a:lstStyle/>
          <a:p>
            <a:r>
              <a:rPr lang="zh-CN" altLang="en-US" sz="1400" dirty="0">
                <a:latin typeface="方正兰亭黑_GBK" pitchFamily="2" charset="-122"/>
                <a:ea typeface="方正兰亭黑_GBK" pitchFamily="2" charset="-122"/>
              </a:rPr>
              <a:t>年龄</a:t>
            </a:r>
            <a:r>
              <a:rPr lang="en-US" altLang="zh-CN" sz="1400" dirty="0" smtClean="0">
                <a:latin typeface="方正兰亭黑_GBK" pitchFamily="2" charset="-122"/>
                <a:ea typeface="方正兰亭黑_GBK" pitchFamily="2" charset="-122"/>
              </a:rPr>
              <a:t>:</a:t>
            </a:r>
          </a:p>
        </p:txBody>
      </p:sp>
      <p:sp>
        <p:nvSpPr>
          <p:cNvPr id="21" name="TextBox 49"/>
          <p:cNvSpPr txBox="1"/>
          <p:nvPr/>
        </p:nvSpPr>
        <p:spPr>
          <a:xfrm>
            <a:off x="6664810" y="1960967"/>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民族</a:t>
            </a:r>
            <a:r>
              <a:rPr lang="en-US" altLang="zh-CN" sz="1400" dirty="0" smtClean="0">
                <a:latin typeface="方正兰亭黑_GBK" pitchFamily="2" charset="-122"/>
                <a:ea typeface="方正兰亭黑_GBK" pitchFamily="2" charset="-122"/>
              </a:rPr>
              <a:t>:</a:t>
            </a:r>
          </a:p>
        </p:txBody>
      </p:sp>
      <p:sp>
        <p:nvSpPr>
          <p:cNvPr id="22" name="TextBox 50"/>
          <p:cNvSpPr txBox="1"/>
          <p:nvPr/>
        </p:nvSpPr>
        <p:spPr>
          <a:xfrm>
            <a:off x="5366435" y="1665386"/>
            <a:ext cx="461986"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小</a:t>
            </a:r>
            <a:r>
              <a:rPr lang="en-US" altLang="zh-CN" sz="1400" dirty="0" smtClean="0">
                <a:latin typeface="方正兰亭细黑_GBK" pitchFamily="2" charset="-122"/>
                <a:ea typeface="方正兰亭细黑_GBK" pitchFamily="2" charset="-122"/>
              </a:rPr>
              <a:t>z</a:t>
            </a:r>
          </a:p>
        </p:txBody>
      </p:sp>
      <p:sp>
        <p:nvSpPr>
          <p:cNvPr id="23" name="TextBox 51"/>
          <p:cNvSpPr txBox="1"/>
          <p:nvPr/>
        </p:nvSpPr>
        <p:spPr>
          <a:xfrm>
            <a:off x="7236002" y="1663053"/>
            <a:ext cx="364202"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男</a:t>
            </a:r>
            <a:endParaRPr lang="en-US" altLang="zh-CN" sz="1400" dirty="0" smtClean="0">
              <a:latin typeface="方正兰亭细黑_GBK" pitchFamily="2" charset="-122"/>
              <a:ea typeface="方正兰亭细黑_GBK" pitchFamily="2" charset="-122"/>
            </a:endParaRPr>
          </a:p>
        </p:txBody>
      </p:sp>
      <p:sp>
        <p:nvSpPr>
          <p:cNvPr id="24" name="TextBox 52"/>
          <p:cNvSpPr txBox="1"/>
          <p:nvPr/>
        </p:nvSpPr>
        <p:spPr>
          <a:xfrm>
            <a:off x="5368646" y="1968169"/>
            <a:ext cx="582211" cy="307777"/>
          </a:xfrm>
          <a:prstGeom prst="rect">
            <a:avLst/>
          </a:prstGeom>
          <a:noFill/>
        </p:spPr>
        <p:txBody>
          <a:bodyPr wrap="none" rtlCol="0">
            <a:spAutoFit/>
          </a:bodyPr>
          <a:lstStyle/>
          <a:p>
            <a:r>
              <a:rPr lang="en-US" altLang="zh-CN" sz="1400" dirty="0" smtClean="0">
                <a:latin typeface="方正兰亭细黑_GBK" pitchFamily="2" charset="-122"/>
                <a:ea typeface="方正兰亭细黑_GBK" pitchFamily="2" charset="-122"/>
              </a:rPr>
              <a:t>48</a:t>
            </a:r>
            <a:r>
              <a:rPr lang="zh-CN" altLang="en-US" sz="1400" dirty="0" smtClean="0">
                <a:latin typeface="方正兰亭细黑_GBK" pitchFamily="2" charset="-122"/>
                <a:ea typeface="方正兰亭细黑_GBK" pitchFamily="2" charset="-122"/>
              </a:rPr>
              <a:t>岁</a:t>
            </a:r>
            <a:endParaRPr lang="en-US" altLang="zh-CN" sz="1400" dirty="0" smtClean="0">
              <a:latin typeface="方正兰亭细黑_GBK" pitchFamily="2" charset="-122"/>
              <a:ea typeface="方正兰亭细黑_GBK" pitchFamily="2" charset="-122"/>
            </a:endParaRPr>
          </a:p>
        </p:txBody>
      </p:sp>
      <p:sp>
        <p:nvSpPr>
          <p:cNvPr id="25" name="TextBox 53"/>
          <p:cNvSpPr txBox="1"/>
          <p:nvPr/>
        </p:nvSpPr>
        <p:spPr>
          <a:xfrm>
            <a:off x="7241911" y="1967317"/>
            <a:ext cx="364202"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满</a:t>
            </a:r>
            <a:endParaRPr lang="en-US" altLang="zh-CN" sz="1400" dirty="0" smtClean="0">
              <a:latin typeface="方正兰亭细黑_GBK" pitchFamily="2" charset="-122"/>
              <a:ea typeface="方正兰亭细黑_GBK" pitchFamily="2" charset="-122"/>
            </a:endParaRPr>
          </a:p>
        </p:txBody>
      </p:sp>
      <p:sp>
        <p:nvSpPr>
          <p:cNvPr id="26" name="TextBox 54"/>
          <p:cNvSpPr txBox="1"/>
          <p:nvPr/>
        </p:nvSpPr>
        <p:spPr>
          <a:xfrm>
            <a:off x="4787798" y="2575999"/>
            <a:ext cx="598241" cy="307777"/>
          </a:xfrm>
          <a:prstGeom prst="rect">
            <a:avLst/>
          </a:prstGeom>
          <a:noFill/>
        </p:spPr>
        <p:txBody>
          <a:bodyPr wrap="none" rtlCol="0">
            <a:spAutoFit/>
          </a:bodyPr>
          <a:lstStyle/>
          <a:p>
            <a:r>
              <a:rPr lang="zh-CN" altLang="en-US" sz="1400" dirty="0">
                <a:latin typeface="方正兰亭黑_GBK" pitchFamily="2" charset="-122"/>
                <a:ea typeface="方正兰亭黑_GBK" pitchFamily="2" charset="-122"/>
              </a:rPr>
              <a:t>籍贯</a:t>
            </a:r>
            <a:r>
              <a:rPr lang="en-US" altLang="zh-CN" sz="1400" dirty="0" smtClean="0">
                <a:latin typeface="方正兰亭黑_GBK" pitchFamily="2" charset="-122"/>
                <a:ea typeface="方正兰亭黑_GBK" pitchFamily="2" charset="-122"/>
              </a:rPr>
              <a:t>:</a:t>
            </a:r>
          </a:p>
        </p:txBody>
      </p:sp>
      <p:sp>
        <p:nvSpPr>
          <p:cNvPr id="27" name="TextBox 55"/>
          <p:cNvSpPr txBox="1"/>
          <p:nvPr/>
        </p:nvSpPr>
        <p:spPr>
          <a:xfrm>
            <a:off x="6649574" y="2566460"/>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学历</a:t>
            </a:r>
            <a:r>
              <a:rPr lang="en-US" altLang="zh-CN" sz="1400" dirty="0" smtClean="0">
                <a:latin typeface="方正兰亭黑_GBK" pitchFamily="2" charset="-122"/>
                <a:ea typeface="方正兰亭黑_GBK" pitchFamily="2" charset="-122"/>
              </a:rPr>
              <a:t>:</a:t>
            </a:r>
          </a:p>
        </p:txBody>
      </p:sp>
      <p:sp>
        <p:nvSpPr>
          <p:cNvPr id="28" name="TextBox 56"/>
          <p:cNvSpPr txBox="1"/>
          <p:nvPr/>
        </p:nvSpPr>
        <p:spPr>
          <a:xfrm>
            <a:off x="6654531" y="2268711"/>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身高</a:t>
            </a:r>
            <a:r>
              <a:rPr lang="en-US" altLang="zh-CN" sz="1400" dirty="0" smtClean="0">
                <a:latin typeface="方正兰亭黑_GBK" pitchFamily="2" charset="-122"/>
                <a:ea typeface="方正兰亭黑_GBK" pitchFamily="2" charset="-122"/>
              </a:rPr>
              <a:t>:</a:t>
            </a:r>
          </a:p>
        </p:txBody>
      </p:sp>
      <p:sp>
        <p:nvSpPr>
          <p:cNvPr id="29" name="TextBox 57"/>
          <p:cNvSpPr txBox="1"/>
          <p:nvPr/>
        </p:nvSpPr>
        <p:spPr>
          <a:xfrm>
            <a:off x="4778493" y="2271118"/>
            <a:ext cx="598241"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体重</a:t>
            </a:r>
            <a:r>
              <a:rPr lang="en-US" altLang="zh-CN" sz="1400" dirty="0" smtClean="0">
                <a:latin typeface="方正兰亭黑_GBK" pitchFamily="2" charset="-122"/>
                <a:ea typeface="方正兰亭黑_GBK" pitchFamily="2" charset="-122"/>
              </a:rPr>
              <a:t>:</a:t>
            </a:r>
          </a:p>
        </p:txBody>
      </p:sp>
      <p:sp>
        <p:nvSpPr>
          <p:cNvPr id="30" name="TextBox 58"/>
          <p:cNvSpPr txBox="1"/>
          <p:nvPr/>
        </p:nvSpPr>
        <p:spPr>
          <a:xfrm>
            <a:off x="5396869" y="2271118"/>
            <a:ext cx="607859" cy="307777"/>
          </a:xfrm>
          <a:prstGeom prst="rect">
            <a:avLst/>
          </a:prstGeom>
          <a:noFill/>
        </p:spPr>
        <p:txBody>
          <a:bodyPr wrap="none" rtlCol="0">
            <a:spAutoFit/>
          </a:bodyPr>
          <a:lstStyle/>
          <a:p>
            <a:r>
              <a:rPr lang="en-US" altLang="zh-CN" sz="1400" dirty="0" smtClean="0">
                <a:latin typeface="方正兰亭细黑_GBK" pitchFamily="2" charset="-122"/>
                <a:ea typeface="方正兰亭细黑_GBK" pitchFamily="2" charset="-122"/>
              </a:rPr>
              <a:t>70kg</a:t>
            </a:r>
          </a:p>
        </p:txBody>
      </p:sp>
      <p:sp>
        <p:nvSpPr>
          <p:cNvPr id="31" name="TextBox 59"/>
          <p:cNvSpPr txBox="1"/>
          <p:nvPr/>
        </p:nvSpPr>
        <p:spPr>
          <a:xfrm>
            <a:off x="7234807" y="2275061"/>
            <a:ext cx="771365" cy="307777"/>
          </a:xfrm>
          <a:prstGeom prst="rect">
            <a:avLst/>
          </a:prstGeom>
          <a:noFill/>
        </p:spPr>
        <p:txBody>
          <a:bodyPr wrap="none" rtlCol="0">
            <a:spAutoFit/>
          </a:bodyPr>
          <a:lstStyle/>
          <a:p>
            <a:r>
              <a:rPr lang="en-US" altLang="zh-CN" sz="1400" dirty="0" smtClean="0">
                <a:latin typeface="方正兰亭细黑_GBK" pitchFamily="2" charset="-122"/>
                <a:ea typeface="方正兰亭细黑_GBK" pitchFamily="2" charset="-122"/>
              </a:rPr>
              <a:t>175cm</a:t>
            </a:r>
          </a:p>
        </p:txBody>
      </p:sp>
      <p:sp>
        <p:nvSpPr>
          <p:cNvPr id="32" name="TextBox 60"/>
          <p:cNvSpPr txBox="1"/>
          <p:nvPr/>
        </p:nvSpPr>
        <p:spPr>
          <a:xfrm>
            <a:off x="5377599" y="2575999"/>
            <a:ext cx="543739"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美国</a:t>
            </a:r>
            <a:endParaRPr lang="en-US" altLang="zh-CN" sz="1400" dirty="0" smtClean="0">
              <a:latin typeface="方正兰亭细黑_GBK" pitchFamily="2" charset="-122"/>
              <a:ea typeface="方正兰亭细黑_GBK" pitchFamily="2" charset="-122"/>
            </a:endParaRPr>
          </a:p>
        </p:txBody>
      </p:sp>
      <p:sp>
        <p:nvSpPr>
          <p:cNvPr id="33" name="TextBox 61"/>
          <p:cNvSpPr txBox="1"/>
          <p:nvPr/>
        </p:nvSpPr>
        <p:spPr>
          <a:xfrm>
            <a:off x="7229850" y="2579236"/>
            <a:ext cx="543739"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本科</a:t>
            </a:r>
            <a:endParaRPr lang="en-US" altLang="zh-CN" sz="1400" dirty="0" smtClean="0">
              <a:latin typeface="方正兰亭细黑_GBK" pitchFamily="2" charset="-122"/>
              <a:ea typeface="方正兰亭细黑_GBK" pitchFamily="2" charset="-122"/>
            </a:endParaRPr>
          </a:p>
        </p:txBody>
      </p:sp>
      <p:sp>
        <p:nvSpPr>
          <p:cNvPr id="34" name="TextBox 62"/>
          <p:cNvSpPr txBox="1"/>
          <p:nvPr/>
        </p:nvSpPr>
        <p:spPr>
          <a:xfrm>
            <a:off x="6640252" y="2873264"/>
            <a:ext cx="957313"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政治面貌</a:t>
            </a:r>
            <a:r>
              <a:rPr lang="en-US" altLang="zh-CN" sz="1400" dirty="0" smtClean="0">
                <a:latin typeface="方正兰亭黑_GBK" pitchFamily="2" charset="-122"/>
                <a:ea typeface="方正兰亭黑_GBK" pitchFamily="2" charset="-122"/>
              </a:rPr>
              <a:t>:</a:t>
            </a:r>
          </a:p>
        </p:txBody>
      </p:sp>
      <p:sp>
        <p:nvSpPr>
          <p:cNvPr id="35" name="TextBox 63"/>
          <p:cNvSpPr txBox="1"/>
          <p:nvPr/>
        </p:nvSpPr>
        <p:spPr>
          <a:xfrm>
            <a:off x="4778611" y="3191583"/>
            <a:ext cx="957313"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联系方式</a:t>
            </a:r>
            <a:r>
              <a:rPr lang="en-US" altLang="zh-CN" sz="1400" dirty="0" smtClean="0">
                <a:latin typeface="方正兰亭黑_GBK" pitchFamily="2" charset="-122"/>
                <a:ea typeface="方正兰亭黑_GBK" pitchFamily="2" charset="-122"/>
              </a:rPr>
              <a:t>:</a:t>
            </a:r>
          </a:p>
        </p:txBody>
      </p:sp>
      <p:sp>
        <p:nvSpPr>
          <p:cNvPr id="36" name="TextBox 64"/>
          <p:cNvSpPr txBox="1"/>
          <p:nvPr/>
        </p:nvSpPr>
        <p:spPr>
          <a:xfrm>
            <a:off x="4778611" y="2875914"/>
            <a:ext cx="957313"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婚姻状况</a:t>
            </a:r>
            <a:r>
              <a:rPr lang="en-US" altLang="zh-CN" sz="1400" dirty="0" smtClean="0">
                <a:latin typeface="方正兰亭黑_GBK" pitchFamily="2" charset="-122"/>
                <a:ea typeface="方正兰亭黑_GBK" pitchFamily="2" charset="-122"/>
              </a:rPr>
              <a:t>:</a:t>
            </a:r>
          </a:p>
        </p:txBody>
      </p:sp>
      <p:sp>
        <p:nvSpPr>
          <p:cNvPr id="37" name="TextBox 65"/>
          <p:cNvSpPr txBox="1"/>
          <p:nvPr/>
        </p:nvSpPr>
        <p:spPr>
          <a:xfrm>
            <a:off x="5693552" y="2881447"/>
            <a:ext cx="543739"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未婚</a:t>
            </a:r>
            <a:endParaRPr lang="en-US" altLang="zh-CN" sz="1400" dirty="0" smtClean="0">
              <a:latin typeface="方正兰亭细黑_GBK" pitchFamily="2" charset="-122"/>
              <a:ea typeface="方正兰亭细黑_GBK" pitchFamily="2" charset="-122"/>
            </a:endParaRPr>
          </a:p>
        </p:txBody>
      </p:sp>
      <p:sp>
        <p:nvSpPr>
          <p:cNvPr id="38" name="TextBox 66"/>
          <p:cNvSpPr txBox="1"/>
          <p:nvPr/>
        </p:nvSpPr>
        <p:spPr>
          <a:xfrm>
            <a:off x="7536143" y="2871554"/>
            <a:ext cx="543739"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党员</a:t>
            </a:r>
            <a:endParaRPr lang="en-US" altLang="zh-CN" sz="1400" dirty="0" smtClean="0">
              <a:latin typeface="方正兰亭细黑_GBK" pitchFamily="2" charset="-122"/>
              <a:ea typeface="方正兰亭细黑_GBK" pitchFamily="2" charset="-122"/>
            </a:endParaRPr>
          </a:p>
        </p:txBody>
      </p:sp>
      <p:sp>
        <p:nvSpPr>
          <p:cNvPr id="39" name="TextBox 67"/>
          <p:cNvSpPr txBox="1"/>
          <p:nvPr/>
        </p:nvSpPr>
        <p:spPr>
          <a:xfrm>
            <a:off x="5677677" y="3188977"/>
            <a:ext cx="1316386" cy="307777"/>
          </a:xfrm>
          <a:prstGeom prst="rect">
            <a:avLst/>
          </a:prstGeom>
          <a:noFill/>
        </p:spPr>
        <p:txBody>
          <a:bodyPr wrap="none" rtlCol="0">
            <a:spAutoFit/>
          </a:bodyPr>
          <a:lstStyle/>
          <a:p>
            <a:r>
              <a:rPr lang="en-US" altLang="zh-CN" sz="1400" dirty="0" smtClean="0">
                <a:latin typeface="方正兰亭细黑_GBK" pitchFamily="2" charset="-122"/>
                <a:ea typeface="方正兰亭细黑_GBK" pitchFamily="2" charset="-122"/>
              </a:rPr>
              <a:t>13998xxxxxx</a:t>
            </a:r>
          </a:p>
        </p:txBody>
      </p:sp>
      <p:sp>
        <p:nvSpPr>
          <p:cNvPr id="40" name="TextBox 68"/>
          <p:cNvSpPr txBox="1"/>
          <p:nvPr/>
        </p:nvSpPr>
        <p:spPr>
          <a:xfrm>
            <a:off x="4778611" y="3490033"/>
            <a:ext cx="957313"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电子邮箱</a:t>
            </a:r>
            <a:r>
              <a:rPr lang="en-US" altLang="zh-CN" sz="1400" dirty="0" smtClean="0">
                <a:latin typeface="方正兰亭黑_GBK" pitchFamily="2" charset="-122"/>
                <a:ea typeface="方正兰亭黑_GBK" pitchFamily="2" charset="-122"/>
              </a:rPr>
              <a:t>:</a:t>
            </a:r>
          </a:p>
        </p:txBody>
      </p:sp>
      <p:sp>
        <p:nvSpPr>
          <p:cNvPr id="41" name="TextBox 69"/>
          <p:cNvSpPr txBox="1"/>
          <p:nvPr/>
        </p:nvSpPr>
        <p:spPr>
          <a:xfrm>
            <a:off x="5677677" y="3487427"/>
            <a:ext cx="2000869" cy="307777"/>
          </a:xfrm>
          <a:prstGeom prst="rect">
            <a:avLst/>
          </a:prstGeom>
          <a:noFill/>
        </p:spPr>
        <p:txBody>
          <a:bodyPr wrap="none" rtlCol="0">
            <a:spAutoFit/>
          </a:bodyPr>
          <a:lstStyle/>
          <a:p>
            <a:r>
              <a:rPr lang="en-US" altLang="zh-CN" sz="1400" dirty="0" smtClean="0">
                <a:latin typeface="方正兰亭细黑_GBK" pitchFamily="2" charset="-122"/>
                <a:ea typeface="方正兰亭细黑_GBK" pitchFamily="2" charset="-122"/>
              </a:rPr>
              <a:t>123456789@qq.com</a:t>
            </a:r>
          </a:p>
        </p:txBody>
      </p:sp>
      <p:sp>
        <p:nvSpPr>
          <p:cNvPr id="42" name="TextBox 70"/>
          <p:cNvSpPr txBox="1"/>
          <p:nvPr/>
        </p:nvSpPr>
        <p:spPr>
          <a:xfrm>
            <a:off x="4778611" y="3801183"/>
            <a:ext cx="957313" cy="307777"/>
          </a:xfrm>
          <a:prstGeom prst="rect">
            <a:avLst/>
          </a:prstGeom>
          <a:noFill/>
        </p:spPr>
        <p:txBody>
          <a:bodyPr wrap="none" rtlCol="0">
            <a:spAutoFit/>
          </a:bodyPr>
          <a:lstStyle/>
          <a:p>
            <a:r>
              <a:rPr lang="zh-CN" altLang="en-US" sz="1400" dirty="0" smtClean="0">
                <a:latin typeface="方正兰亭黑_GBK" pitchFamily="2" charset="-122"/>
                <a:ea typeface="方正兰亭黑_GBK" pitchFamily="2" charset="-122"/>
              </a:rPr>
              <a:t>现在住址</a:t>
            </a:r>
            <a:r>
              <a:rPr lang="en-US" altLang="zh-CN" sz="1400" dirty="0" smtClean="0">
                <a:latin typeface="方正兰亭黑_GBK" pitchFamily="2" charset="-122"/>
                <a:ea typeface="方正兰亭黑_GBK" pitchFamily="2" charset="-122"/>
              </a:rPr>
              <a:t>:</a:t>
            </a:r>
          </a:p>
        </p:txBody>
      </p:sp>
      <p:sp>
        <p:nvSpPr>
          <p:cNvPr id="43" name="TextBox 71"/>
          <p:cNvSpPr txBox="1"/>
          <p:nvPr/>
        </p:nvSpPr>
        <p:spPr>
          <a:xfrm>
            <a:off x="5677677" y="3798577"/>
            <a:ext cx="2050561" cy="307777"/>
          </a:xfrm>
          <a:prstGeom prst="rect">
            <a:avLst/>
          </a:prstGeom>
          <a:noFill/>
        </p:spPr>
        <p:txBody>
          <a:bodyPr wrap="none" rtlCol="0">
            <a:spAutoFit/>
          </a:bodyPr>
          <a:lstStyle/>
          <a:p>
            <a:r>
              <a:rPr lang="zh-CN" altLang="en-US" sz="1400" dirty="0" smtClean="0">
                <a:latin typeface="方正兰亭细黑_GBK" pitchFamily="2" charset="-122"/>
                <a:ea typeface="方正兰亭细黑_GBK" pitchFamily="2" charset="-122"/>
              </a:rPr>
              <a:t>伦敦</a:t>
            </a:r>
            <a:r>
              <a:rPr lang="en-US" altLang="zh-CN" sz="1400" dirty="0" smtClean="0">
                <a:latin typeface="方正兰亭细黑_GBK" pitchFamily="2" charset="-122"/>
                <a:ea typeface="方正兰亭细黑_GBK" pitchFamily="2" charset="-122"/>
              </a:rPr>
              <a:t>XX</a:t>
            </a:r>
            <a:r>
              <a:rPr lang="zh-CN" altLang="en-US" sz="1400" dirty="0" smtClean="0">
                <a:latin typeface="方正兰亭细黑_GBK" pitchFamily="2" charset="-122"/>
                <a:ea typeface="方正兰亭细黑_GBK" pitchFamily="2" charset="-122"/>
              </a:rPr>
              <a:t>区</a:t>
            </a:r>
            <a:r>
              <a:rPr lang="en-US" altLang="zh-CN" sz="1400" dirty="0" smtClean="0">
                <a:latin typeface="方正兰亭细黑_GBK" pitchFamily="2" charset="-122"/>
                <a:ea typeface="方正兰亭细黑_GBK" pitchFamily="2" charset="-122"/>
              </a:rPr>
              <a:t>XX</a:t>
            </a:r>
            <a:r>
              <a:rPr lang="zh-CN" altLang="en-US" sz="1400" dirty="0" smtClean="0">
                <a:latin typeface="方正兰亭细黑_GBK" pitchFamily="2" charset="-122"/>
                <a:ea typeface="方正兰亭细黑_GBK" pitchFamily="2" charset="-122"/>
              </a:rPr>
              <a:t>路</a:t>
            </a:r>
            <a:r>
              <a:rPr lang="en-US" altLang="zh-CN" sz="1400" dirty="0" smtClean="0">
                <a:latin typeface="方正兰亭细黑_GBK" pitchFamily="2" charset="-122"/>
                <a:ea typeface="方正兰亭细黑_GBK" pitchFamily="2" charset="-122"/>
              </a:rPr>
              <a:t>XX</a:t>
            </a:r>
            <a:r>
              <a:rPr lang="zh-CN" altLang="en-US" sz="1400" dirty="0" smtClean="0">
                <a:latin typeface="方正兰亭细黑_GBK" pitchFamily="2" charset="-122"/>
                <a:ea typeface="方正兰亭细黑_GBK" pitchFamily="2" charset="-122"/>
              </a:rPr>
              <a:t>家园</a:t>
            </a:r>
            <a:endParaRPr lang="en-US" altLang="zh-CN" sz="1400" dirty="0" smtClean="0">
              <a:latin typeface="方正兰亭细黑_GBK" pitchFamily="2" charset="-122"/>
              <a:ea typeface="方正兰亭细黑_GBK" pitchFamily="2" charset="-122"/>
            </a:endParaRPr>
          </a:p>
        </p:txBody>
      </p:sp>
      <p:sp>
        <p:nvSpPr>
          <p:cNvPr id="44" name="TextBox 72"/>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3200839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childTnLst>
                          </p:cTn>
                        </p:par>
                        <p:par>
                          <p:cTn id="25" fill="hold">
                            <p:stCondLst>
                              <p:cond delay="1100"/>
                            </p:stCondLst>
                            <p:childTnLst>
                              <p:par>
                                <p:cTn id="26" presetID="14" presetClass="entr" presetSubtype="1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par>
                          <p:cTn id="29" fill="hold">
                            <p:stCondLst>
                              <p:cond delay="16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2100"/>
                            </p:stCondLst>
                            <p:childTnLst>
                              <p:par>
                                <p:cTn id="55" presetID="22" presetClass="entr" presetSubtype="4"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down)">
                                      <p:cBhvr>
                                        <p:cTn id="57" dur="500"/>
                                        <p:tgtEl>
                                          <p:spTgt spid="4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down)">
                                      <p:cBhvr>
                                        <p:cTn id="63" dur="500"/>
                                        <p:tgtEl>
                                          <p:spTgt spid="35"/>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down)">
                                      <p:cBhvr>
                                        <p:cTn id="66" dur="500"/>
                                        <p:tgtEl>
                                          <p:spTgt spid="3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down)">
                                      <p:cBhvr>
                                        <p:cTn id="69" dur="500"/>
                                        <p:tgtEl>
                                          <p:spTgt spid="2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down)">
                                      <p:cBhvr>
                                        <p:cTn id="72" dur="500"/>
                                        <p:tgtEl>
                                          <p:spTgt spid="29"/>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down)">
                                      <p:cBhvr>
                                        <p:cTn id="75" dur="500"/>
                                        <p:tgtEl>
                                          <p:spTgt spid="20"/>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down)">
                                      <p:cBhvr>
                                        <p:cTn id="78" dur="500"/>
                                        <p:tgtEl>
                                          <p:spTgt spid="18"/>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down)">
                                      <p:cBhvr>
                                        <p:cTn id="81" dur="500"/>
                                        <p:tgtEl>
                                          <p:spTgt spid="19"/>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down)">
                                      <p:cBhvr>
                                        <p:cTn id="84" dur="500"/>
                                        <p:tgtEl>
                                          <p:spTgt spid="21"/>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down)">
                                      <p:cBhvr>
                                        <p:cTn id="87" dur="500"/>
                                        <p:tgtEl>
                                          <p:spTgt spid="2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down)">
                                      <p:cBhvr>
                                        <p:cTn id="90" dur="500"/>
                                        <p:tgtEl>
                                          <p:spTgt spid="27"/>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down)">
                                      <p:cBhvr>
                                        <p:cTn id="93" dur="500"/>
                                        <p:tgtEl>
                                          <p:spTgt spid="34"/>
                                        </p:tgtEl>
                                      </p:cBhvr>
                                    </p:animEffect>
                                  </p:childTnLst>
                                </p:cTn>
                              </p:par>
                            </p:childTnLst>
                          </p:cTn>
                        </p:par>
                        <p:par>
                          <p:cTn id="94" fill="hold">
                            <p:stCondLst>
                              <p:cond delay="2600"/>
                            </p:stCondLst>
                            <p:childTnLst>
                              <p:par>
                                <p:cTn id="95" presetID="12" presetClass="entr" presetSubtype="8"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p:tgtEl>
                                          <p:spTgt spid="22"/>
                                        </p:tgtEl>
                                        <p:attrNameLst>
                                          <p:attrName>ppt_x</p:attrName>
                                        </p:attrNameLst>
                                      </p:cBhvr>
                                      <p:tavLst>
                                        <p:tav tm="0">
                                          <p:val>
                                            <p:strVal val="#ppt_x-#ppt_w*1.125000"/>
                                          </p:val>
                                        </p:tav>
                                        <p:tav tm="100000">
                                          <p:val>
                                            <p:strVal val="#ppt_x"/>
                                          </p:val>
                                        </p:tav>
                                      </p:tavLst>
                                    </p:anim>
                                    <p:animEffect transition="in" filter="wipe(right)">
                                      <p:cBhvr>
                                        <p:cTn id="98" dur="500"/>
                                        <p:tgtEl>
                                          <p:spTgt spid="22"/>
                                        </p:tgtEl>
                                      </p:cBhvr>
                                    </p:animEffect>
                                  </p:childTnLst>
                                </p:cTn>
                              </p:par>
                              <p:par>
                                <p:cTn id="99" presetID="1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p:tgtEl>
                                          <p:spTgt spid="24"/>
                                        </p:tgtEl>
                                        <p:attrNameLst>
                                          <p:attrName>ppt_x</p:attrName>
                                        </p:attrNameLst>
                                      </p:cBhvr>
                                      <p:tavLst>
                                        <p:tav tm="0">
                                          <p:val>
                                            <p:strVal val="#ppt_x-#ppt_w*1.125000"/>
                                          </p:val>
                                        </p:tav>
                                        <p:tav tm="100000">
                                          <p:val>
                                            <p:strVal val="#ppt_x"/>
                                          </p:val>
                                        </p:tav>
                                      </p:tavLst>
                                    </p:anim>
                                    <p:animEffect transition="in" filter="wipe(right)">
                                      <p:cBhvr>
                                        <p:cTn id="102" dur="500"/>
                                        <p:tgtEl>
                                          <p:spTgt spid="24"/>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additive="base">
                                        <p:cTn id="105" dur="500"/>
                                        <p:tgtEl>
                                          <p:spTgt spid="30"/>
                                        </p:tgtEl>
                                        <p:attrNameLst>
                                          <p:attrName>ppt_x</p:attrName>
                                        </p:attrNameLst>
                                      </p:cBhvr>
                                      <p:tavLst>
                                        <p:tav tm="0">
                                          <p:val>
                                            <p:strVal val="#ppt_x-#ppt_w*1.125000"/>
                                          </p:val>
                                        </p:tav>
                                        <p:tav tm="100000">
                                          <p:val>
                                            <p:strVal val="#ppt_x"/>
                                          </p:val>
                                        </p:tav>
                                      </p:tavLst>
                                    </p:anim>
                                    <p:animEffect transition="in" filter="wipe(right)">
                                      <p:cBhvr>
                                        <p:cTn id="106" dur="500"/>
                                        <p:tgtEl>
                                          <p:spTgt spid="30"/>
                                        </p:tgtEl>
                                      </p:cBhvr>
                                    </p:animEffect>
                                  </p:childTnLst>
                                </p:cTn>
                              </p:par>
                              <p:par>
                                <p:cTn id="107" presetID="1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p:tgtEl>
                                          <p:spTgt spid="32"/>
                                        </p:tgtEl>
                                        <p:attrNameLst>
                                          <p:attrName>ppt_x</p:attrName>
                                        </p:attrNameLst>
                                      </p:cBhvr>
                                      <p:tavLst>
                                        <p:tav tm="0">
                                          <p:val>
                                            <p:strVal val="#ppt_x-#ppt_w*1.125000"/>
                                          </p:val>
                                        </p:tav>
                                        <p:tav tm="100000">
                                          <p:val>
                                            <p:strVal val="#ppt_x"/>
                                          </p:val>
                                        </p:tav>
                                      </p:tavLst>
                                    </p:anim>
                                    <p:animEffect transition="in" filter="wipe(right)">
                                      <p:cBhvr>
                                        <p:cTn id="110" dur="500"/>
                                        <p:tgtEl>
                                          <p:spTgt spid="32"/>
                                        </p:tgtEl>
                                      </p:cBhvr>
                                    </p:animEffect>
                                  </p:childTnLst>
                                </p:cTn>
                              </p:par>
                              <p:par>
                                <p:cTn id="111" presetID="12" presetClass="entr" presetSubtype="8"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p:tgtEl>
                                          <p:spTgt spid="37"/>
                                        </p:tgtEl>
                                        <p:attrNameLst>
                                          <p:attrName>ppt_x</p:attrName>
                                        </p:attrNameLst>
                                      </p:cBhvr>
                                      <p:tavLst>
                                        <p:tav tm="0">
                                          <p:val>
                                            <p:strVal val="#ppt_x-#ppt_w*1.125000"/>
                                          </p:val>
                                        </p:tav>
                                        <p:tav tm="100000">
                                          <p:val>
                                            <p:strVal val="#ppt_x"/>
                                          </p:val>
                                        </p:tav>
                                      </p:tavLst>
                                    </p:anim>
                                    <p:animEffect transition="in" filter="wipe(right)">
                                      <p:cBhvr>
                                        <p:cTn id="114" dur="500"/>
                                        <p:tgtEl>
                                          <p:spTgt spid="37"/>
                                        </p:tgtEl>
                                      </p:cBhvr>
                                    </p:animEffect>
                                  </p:childTnLst>
                                </p:cTn>
                              </p:par>
                              <p:par>
                                <p:cTn id="115" presetID="12" presetClass="entr" presetSubtype="8" fill="hold" grpId="0" nodeType="withEffect">
                                  <p:stCondLst>
                                    <p:cond delay="0"/>
                                  </p:stCondLst>
                                  <p:childTnLst>
                                    <p:set>
                                      <p:cBhvr>
                                        <p:cTn id="116" dur="1" fill="hold">
                                          <p:stCondLst>
                                            <p:cond delay="0"/>
                                          </p:stCondLst>
                                        </p:cTn>
                                        <p:tgtEl>
                                          <p:spTgt spid="39"/>
                                        </p:tgtEl>
                                        <p:attrNameLst>
                                          <p:attrName>style.visibility</p:attrName>
                                        </p:attrNameLst>
                                      </p:cBhvr>
                                      <p:to>
                                        <p:strVal val="visible"/>
                                      </p:to>
                                    </p:set>
                                    <p:anim calcmode="lin" valueType="num">
                                      <p:cBhvr additive="base">
                                        <p:cTn id="117" dur="500"/>
                                        <p:tgtEl>
                                          <p:spTgt spid="39"/>
                                        </p:tgtEl>
                                        <p:attrNameLst>
                                          <p:attrName>ppt_x</p:attrName>
                                        </p:attrNameLst>
                                      </p:cBhvr>
                                      <p:tavLst>
                                        <p:tav tm="0">
                                          <p:val>
                                            <p:strVal val="#ppt_x-#ppt_w*1.125000"/>
                                          </p:val>
                                        </p:tav>
                                        <p:tav tm="100000">
                                          <p:val>
                                            <p:strVal val="#ppt_x"/>
                                          </p:val>
                                        </p:tav>
                                      </p:tavLst>
                                    </p:anim>
                                    <p:animEffect transition="in" filter="wipe(right)">
                                      <p:cBhvr>
                                        <p:cTn id="118" dur="500"/>
                                        <p:tgtEl>
                                          <p:spTgt spid="39"/>
                                        </p:tgtEl>
                                      </p:cBhvr>
                                    </p:animEffect>
                                  </p:childTnLst>
                                </p:cTn>
                              </p:par>
                              <p:par>
                                <p:cTn id="119" presetID="12" presetClass="entr" presetSubtype="8" fill="hold" grpId="0" nodeType="with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500"/>
                                        <p:tgtEl>
                                          <p:spTgt spid="41"/>
                                        </p:tgtEl>
                                        <p:attrNameLst>
                                          <p:attrName>ppt_x</p:attrName>
                                        </p:attrNameLst>
                                      </p:cBhvr>
                                      <p:tavLst>
                                        <p:tav tm="0">
                                          <p:val>
                                            <p:strVal val="#ppt_x-#ppt_w*1.125000"/>
                                          </p:val>
                                        </p:tav>
                                        <p:tav tm="100000">
                                          <p:val>
                                            <p:strVal val="#ppt_x"/>
                                          </p:val>
                                        </p:tav>
                                      </p:tavLst>
                                    </p:anim>
                                    <p:animEffect transition="in" filter="wipe(right)">
                                      <p:cBhvr>
                                        <p:cTn id="122" dur="500"/>
                                        <p:tgtEl>
                                          <p:spTgt spid="41"/>
                                        </p:tgtEl>
                                      </p:cBhvr>
                                    </p:animEffect>
                                  </p:childTnLst>
                                </p:cTn>
                              </p:par>
                              <p:par>
                                <p:cTn id="123" presetID="12" presetClass="entr" presetSubtype="8" fill="hold" grpId="0" nodeType="withEffect">
                                  <p:stCondLst>
                                    <p:cond delay="0"/>
                                  </p:stCondLst>
                                  <p:childTnLst>
                                    <p:set>
                                      <p:cBhvr>
                                        <p:cTn id="124" dur="1" fill="hold">
                                          <p:stCondLst>
                                            <p:cond delay="0"/>
                                          </p:stCondLst>
                                        </p:cTn>
                                        <p:tgtEl>
                                          <p:spTgt spid="43"/>
                                        </p:tgtEl>
                                        <p:attrNameLst>
                                          <p:attrName>style.visibility</p:attrName>
                                        </p:attrNameLst>
                                      </p:cBhvr>
                                      <p:to>
                                        <p:strVal val="visible"/>
                                      </p:to>
                                    </p:set>
                                    <p:anim calcmode="lin" valueType="num">
                                      <p:cBhvr additive="base">
                                        <p:cTn id="125" dur="500"/>
                                        <p:tgtEl>
                                          <p:spTgt spid="43"/>
                                        </p:tgtEl>
                                        <p:attrNameLst>
                                          <p:attrName>ppt_x</p:attrName>
                                        </p:attrNameLst>
                                      </p:cBhvr>
                                      <p:tavLst>
                                        <p:tav tm="0">
                                          <p:val>
                                            <p:strVal val="#ppt_x-#ppt_w*1.125000"/>
                                          </p:val>
                                        </p:tav>
                                        <p:tav tm="100000">
                                          <p:val>
                                            <p:strVal val="#ppt_x"/>
                                          </p:val>
                                        </p:tav>
                                      </p:tavLst>
                                    </p:anim>
                                    <p:animEffect transition="in" filter="wipe(right)">
                                      <p:cBhvr>
                                        <p:cTn id="126" dur="500"/>
                                        <p:tgtEl>
                                          <p:spTgt spid="43"/>
                                        </p:tgtEl>
                                      </p:cBhvr>
                                    </p:animEffect>
                                  </p:childTnLst>
                                </p:cTn>
                              </p:par>
                              <p:par>
                                <p:cTn id="127" presetID="12" presetClass="entr" presetSubtype="8" fill="hold" grpId="0" nodeType="withEffect">
                                  <p:stCondLst>
                                    <p:cond delay="0"/>
                                  </p:stCondLst>
                                  <p:childTnLst>
                                    <p:set>
                                      <p:cBhvr>
                                        <p:cTn id="128" dur="1" fill="hold">
                                          <p:stCondLst>
                                            <p:cond delay="0"/>
                                          </p:stCondLst>
                                        </p:cTn>
                                        <p:tgtEl>
                                          <p:spTgt spid="38"/>
                                        </p:tgtEl>
                                        <p:attrNameLst>
                                          <p:attrName>style.visibility</p:attrName>
                                        </p:attrNameLst>
                                      </p:cBhvr>
                                      <p:to>
                                        <p:strVal val="visible"/>
                                      </p:to>
                                    </p:set>
                                    <p:anim calcmode="lin" valueType="num">
                                      <p:cBhvr additive="base">
                                        <p:cTn id="129" dur="500"/>
                                        <p:tgtEl>
                                          <p:spTgt spid="38"/>
                                        </p:tgtEl>
                                        <p:attrNameLst>
                                          <p:attrName>ppt_x</p:attrName>
                                        </p:attrNameLst>
                                      </p:cBhvr>
                                      <p:tavLst>
                                        <p:tav tm="0">
                                          <p:val>
                                            <p:strVal val="#ppt_x-#ppt_w*1.125000"/>
                                          </p:val>
                                        </p:tav>
                                        <p:tav tm="100000">
                                          <p:val>
                                            <p:strVal val="#ppt_x"/>
                                          </p:val>
                                        </p:tav>
                                      </p:tavLst>
                                    </p:anim>
                                    <p:animEffect transition="in" filter="wipe(right)">
                                      <p:cBhvr>
                                        <p:cTn id="130" dur="500"/>
                                        <p:tgtEl>
                                          <p:spTgt spid="38"/>
                                        </p:tgtEl>
                                      </p:cBhvr>
                                    </p:animEffect>
                                  </p:childTnLst>
                                </p:cTn>
                              </p:par>
                              <p:par>
                                <p:cTn id="131" presetID="12" presetClass="entr" presetSubtype="8" fill="hold" grpId="0" nodeType="with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500"/>
                                        <p:tgtEl>
                                          <p:spTgt spid="33"/>
                                        </p:tgtEl>
                                        <p:attrNameLst>
                                          <p:attrName>ppt_x</p:attrName>
                                        </p:attrNameLst>
                                      </p:cBhvr>
                                      <p:tavLst>
                                        <p:tav tm="0">
                                          <p:val>
                                            <p:strVal val="#ppt_x-#ppt_w*1.125000"/>
                                          </p:val>
                                        </p:tav>
                                        <p:tav tm="100000">
                                          <p:val>
                                            <p:strVal val="#ppt_x"/>
                                          </p:val>
                                        </p:tav>
                                      </p:tavLst>
                                    </p:anim>
                                    <p:animEffect transition="in" filter="wipe(right)">
                                      <p:cBhvr>
                                        <p:cTn id="134" dur="500"/>
                                        <p:tgtEl>
                                          <p:spTgt spid="33"/>
                                        </p:tgtEl>
                                      </p:cBhvr>
                                    </p:animEffect>
                                  </p:childTnLst>
                                </p:cTn>
                              </p:par>
                              <p:par>
                                <p:cTn id="135" presetID="12" presetClass="entr" presetSubtype="8" fill="hold" grpId="0" nodeType="withEffect">
                                  <p:stCondLst>
                                    <p:cond delay="0"/>
                                  </p:stCondLst>
                                  <p:childTnLst>
                                    <p:set>
                                      <p:cBhvr>
                                        <p:cTn id="136" dur="1" fill="hold">
                                          <p:stCondLst>
                                            <p:cond delay="0"/>
                                          </p:stCondLst>
                                        </p:cTn>
                                        <p:tgtEl>
                                          <p:spTgt spid="31"/>
                                        </p:tgtEl>
                                        <p:attrNameLst>
                                          <p:attrName>style.visibility</p:attrName>
                                        </p:attrNameLst>
                                      </p:cBhvr>
                                      <p:to>
                                        <p:strVal val="visible"/>
                                      </p:to>
                                    </p:set>
                                    <p:anim calcmode="lin" valueType="num">
                                      <p:cBhvr additive="base">
                                        <p:cTn id="137" dur="500"/>
                                        <p:tgtEl>
                                          <p:spTgt spid="31"/>
                                        </p:tgtEl>
                                        <p:attrNameLst>
                                          <p:attrName>ppt_x</p:attrName>
                                        </p:attrNameLst>
                                      </p:cBhvr>
                                      <p:tavLst>
                                        <p:tav tm="0">
                                          <p:val>
                                            <p:strVal val="#ppt_x-#ppt_w*1.125000"/>
                                          </p:val>
                                        </p:tav>
                                        <p:tav tm="100000">
                                          <p:val>
                                            <p:strVal val="#ppt_x"/>
                                          </p:val>
                                        </p:tav>
                                      </p:tavLst>
                                    </p:anim>
                                    <p:animEffect transition="in" filter="wipe(right)">
                                      <p:cBhvr>
                                        <p:cTn id="138" dur="500"/>
                                        <p:tgtEl>
                                          <p:spTgt spid="31"/>
                                        </p:tgtEl>
                                      </p:cBhvr>
                                    </p:animEffect>
                                  </p:childTnLst>
                                </p:cTn>
                              </p:par>
                              <p:par>
                                <p:cTn id="139" presetID="12" presetClass="entr" presetSubtype="8"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 calcmode="lin" valueType="num">
                                      <p:cBhvr additive="base">
                                        <p:cTn id="141" dur="500"/>
                                        <p:tgtEl>
                                          <p:spTgt spid="25"/>
                                        </p:tgtEl>
                                        <p:attrNameLst>
                                          <p:attrName>ppt_x</p:attrName>
                                        </p:attrNameLst>
                                      </p:cBhvr>
                                      <p:tavLst>
                                        <p:tav tm="0">
                                          <p:val>
                                            <p:strVal val="#ppt_x-#ppt_w*1.125000"/>
                                          </p:val>
                                        </p:tav>
                                        <p:tav tm="100000">
                                          <p:val>
                                            <p:strVal val="#ppt_x"/>
                                          </p:val>
                                        </p:tav>
                                      </p:tavLst>
                                    </p:anim>
                                    <p:animEffect transition="in" filter="wipe(right)">
                                      <p:cBhvr>
                                        <p:cTn id="142" dur="500"/>
                                        <p:tgtEl>
                                          <p:spTgt spid="25"/>
                                        </p:tgtEl>
                                      </p:cBhvr>
                                    </p:animEffect>
                                  </p:childTnLst>
                                </p:cTn>
                              </p:par>
                              <p:par>
                                <p:cTn id="143" presetID="12" presetClass="entr" presetSubtype="8" fill="hold" grpId="0" nodeType="withEffect">
                                  <p:stCondLst>
                                    <p:cond delay="0"/>
                                  </p:stCondLst>
                                  <p:childTnLst>
                                    <p:set>
                                      <p:cBhvr>
                                        <p:cTn id="144" dur="1" fill="hold">
                                          <p:stCondLst>
                                            <p:cond delay="0"/>
                                          </p:stCondLst>
                                        </p:cTn>
                                        <p:tgtEl>
                                          <p:spTgt spid="23"/>
                                        </p:tgtEl>
                                        <p:attrNameLst>
                                          <p:attrName>style.visibility</p:attrName>
                                        </p:attrNameLst>
                                      </p:cBhvr>
                                      <p:to>
                                        <p:strVal val="visible"/>
                                      </p:to>
                                    </p:set>
                                    <p:anim calcmode="lin" valueType="num">
                                      <p:cBhvr additive="base">
                                        <p:cTn id="145" dur="500"/>
                                        <p:tgtEl>
                                          <p:spTgt spid="23"/>
                                        </p:tgtEl>
                                        <p:attrNameLst>
                                          <p:attrName>ppt_x</p:attrName>
                                        </p:attrNameLst>
                                      </p:cBhvr>
                                      <p:tavLst>
                                        <p:tav tm="0">
                                          <p:val>
                                            <p:strVal val="#ppt_x-#ppt_w*1.125000"/>
                                          </p:val>
                                        </p:tav>
                                        <p:tav tm="100000">
                                          <p:val>
                                            <p:strVal val="#ppt_x"/>
                                          </p:val>
                                        </p:tav>
                                      </p:tavLst>
                                    </p:anim>
                                    <p:animEffect transition="in" filter="wipe(right)">
                                      <p:cBhvr>
                                        <p:cTn id="146" dur="500"/>
                                        <p:tgtEl>
                                          <p:spTgt spid="23"/>
                                        </p:tgtEl>
                                      </p:cBhvr>
                                    </p:animEffect>
                                  </p:childTnLst>
                                </p:cTn>
                              </p:par>
                            </p:childTnLst>
                          </p:cTn>
                        </p:par>
                        <p:par>
                          <p:cTn id="147" fill="hold">
                            <p:stCondLst>
                              <p:cond delay="3100"/>
                            </p:stCondLst>
                            <p:childTnLst>
                              <p:par>
                                <p:cTn id="148" presetID="10" presetClass="entr" presetSubtype="0" fill="hold" grpId="0" nodeType="afterEffect">
                                  <p:stCondLst>
                                    <p:cond delay="0"/>
                                  </p:stCondLst>
                                  <p:childTnLst>
                                    <p:set>
                                      <p:cBhvr>
                                        <p:cTn id="149" dur="1" fill="hold">
                                          <p:stCondLst>
                                            <p:cond delay="0"/>
                                          </p:stCondLst>
                                        </p:cTn>
                                        <p:tgtEl>
                                          <p:spTgt spid="44"/>
                                        </p:tgtEl>
                                        <p:attrNameLst>
                                          <p:attrName>style.visibility</p:attrName>
                                        </p:attrNameLst>
                                      </p:cBhvr>
                                      <p:to>
                                        <p:strVal val="visible"/>
                                      </p:to>
                                    </p:set>
                                    <p:animEffect transition="in" filter="fade">
                                      <p:cBhvr>
                                        <p:cTn id="150"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个人履历</a:t>
            </a:r>
            <a:endParaRPr lang="zh-CN" altLang="en-US" sz="2000" spc="300" dirty="0">
              <a:latin typeface="方正兰亭细黑_GBK" pitchFamily="2" charset="-122"/>
              <a:ea typeface="方正兰亭细黑_GBK" pitchFamily="2" charset="-122"/>
            </a:endParaRPr>
          </a:p>
        </p:txBody>
      </p:sp>
      <p:sp>
        <p:nvSpPr>
          <p:cNvPr id="7" name="TextBox 115"/>
          <p:cNvSpPr txBox="1"/>
          <p:nvPr/>
        </p:nvSpPr>
        <p:spPr>
          <a:xfrm>
            <a:off x="2441102" y="267886"/>
            <a:ext cx="1026243"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RESUME</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8" name="直接连接符 7"/>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2841550" y="1122275"/>
            <a:ext cx="2073230" cy="2584156"/>
            <a:chOff x="2285732" y="3716686"/>
            <a:chExt cx="2763946" cy="3446339"/>
          </a:xfrm>
        </p:grpSpPr>
        <p:grpSp>
          <p:nvGrpSpPr>
            <p:cNvPr id="80" name="组合 79"/>
            <p:cNvGrpSpPr/>
            <p:nvPr/>
          </p:nvGrpSpPr>
          <p:grpSpPr>
            <a:xfrm>
              <a:off x="2285732" y="3716686"/>
              <a:ext cx="2763946" cy="3446339"/>
              <a:chOff x="3295850" y="1908877"/>
              <a:chExt cx="3738030" cy="4660916"/>
            </a:xfrm>
          </p:grpSpPr>
          <p:sp>
            <p:nvSpPr>
              <p:cNvPr id="84" name="圆角矩形 83"/>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6" name="圆角矩形 85"/>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81" name="组合 80"/>
            <p:cNvGrpSpPr/>
            <p:nvPr/>
          </p:nvGrpSpPr>
          <p:grpSpPr>
            <a:xfrm>
              <a:off x="2728219" y="4347491"/>
              <a:ext cx="1068358" cy="945829"/>
              <a:chOff x="2711519" y="4342226"/>
              <a:chExt cx="1068358" cy="945829"/>
            </a:xfrm>
          </p:grpSpPr>
          <p:sp>
            <p:nvSpPr>
              <p:cNvPr id="82" name="文本框 26"/>
              <p:cNvSpPr txBox="1"/>
              <p:nvPr/>
            </p:nvSpPr>
            <p:spPr>
              <a:xfrm>
                <a:off x="271151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01</a:t>
                </a:r>
                <a:endParaRPr lang="zh-CN" altLang="en-US" sz="3600" dirty="0">
                  <a:solidFill>
                    <a:prstClr val="white"/>
                  </a:solidFill>
                  <a:latin typeface="Impact" panose="020B0806030902050204" pitchFamily="34" charset="0"/>
                </a:endParaRPr>
              </a:p>
            </p:txBody>
          </p:sp>
          <p:sp>
            <p:nvSpPr>
              <p:cNvPr id="83" name="文本框 27"/>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88" name="组合 87"/>
          <p:cNvGrpSpPr/>
          <p:nvPr/>
        </p:nvGrpSpPr>
        <p:grpSpPr>
          <a:xfrm>
            <a:off x="2837290" y="2968755"/>
            <a:ext cx="2066086" cy="2584156"/>
            <a:chOff x="3885937" y="2769115"/>
            <a:chExt cx="2754422" cy="3446339"/>
          </a:xfrm>
        </p:grpSpPr>
        <p:grpSp>
          <p:nvGrpSpPr>
            <p:cNvPr id="89" name="组合 88"/>
            <p:cNvGrpSpPr/>
            <p:nvPr/>
          </p:nvGrpSpPr>
          <p:grpSpPr>
            <a:xfrm>
              <a:off x="3885937" y="2769115"/>
              <a:ext cx="2754422" cy="3446339"/>
              <a:chOff x="3295850" y="1895995"/>
              <a:chExt cx="3725149" cy="4660916"/>
            </a:xfrm>
          </p:grpSpPr>
          <p:sp>
            <p:nvSpPr>
              <p:cNvPr id="93" name="圆角矩形 92"/>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5" name="圆角矩形 94"/>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90" name="组合 89"/>
            <p:cNvGrpSpPr/>
            <p:nvPr/>
          </p:nvGrpSpPr>
          <p:grpSpPr>
            <a:xfrm>
              <a:off x="4352303" y="3414855"/>
              <a:ext cx="1045498" cy="945829"/>
              <a:chOff x="2734379" y="4342226"/>
              <a:chExt cx="1045498" cy="945829"/>
            </a:xfrm>
          </p:grpSpPr>
          <p:sp>
            <p:nvSpPr>
              <p:cNvPr id="91" name="文本框 32"/>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03</a:t>
                </a:r>
                <a:endParaRPr lang="zh-CN" altLang="en-US" sz="3600" dirty="0">
                  <a:solidFill>
                    <a:prstClr val="white"/>
                  </a:solidFill>
                  <a:latin typeface="Impact" panose="020B0806030902050204" pitchFamily="34" charset="0"/>
                </a:endParaRPr>
              </a:p>
            </p:txBody>
          </p:sp>
          <p:sp>
            <p:nvSpPr>
              <p:cNvPr id="92" name="文本框 33"/>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97" name="组合 96"/>
          <p:cNvGrpSpPr/>
          <p:nvPr/>
        </p:nvGrpSpPr>
        <p:grpSpPr>
          <a:xfrm>
            <a:off x="4758249" y="1112844"/>
            <a:ext cx="2066086" cy="2584156"/>
            <a:chOff x="5489223" y="1837839"/>
            <a:chExt cx="2754422" cy="3446339"/>
          </a:xfrm>
        </p:grpSpPr>
        <p:grpSp>
          <p:nvGrpSpPr>
            <p:cNvPr id="98" name="组合 97"/>
            <p:cNvGrpSpPr/>
            <p:nvPr/>
          </p:nvGrpSpPr>
          <p:grpSpPr>
            <a:xfrm>
              <a:off x="5489223" y="1837839"/>
              <a:ext cx="2754422" cy="3446339"/>
              <a:chOff x="3295850" y="1895995"/>
              <a:chExt cx="3725149" cy="4660916"/>
            </a:xfrm>
          </p:grpSpPr>
          <p:sp>
            <p:nvSpPr>
              <p:cNvPr id="102" name="圆角矩形 101"/>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4" name="圆角矩形 103"/>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5"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EC8C8C"/>
                  </a:gs>
                  <a:gs pos="100000">
                    <a:srgbClr val="E35353"/>
                  </a:gs>
                </a:gsLst>
                <a:lin ang="2700000" scaled="1"/>
                <a:tileRect/>
              </a:gra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99" name="组合 98"/>
            <p:cNvGrpSpPr/>
            <p:nvPr/>
          </p:nvGrpSpPr>
          <p:grpSpPr>
            <a:xfrm>
              <a:off x="5937544" y="2483578"/>
              <a:ext cx="1045498" cy="945829"/>
              <a:chOff x="2734379" y="4342226"/>
              <a:chExt cx="1045498" cy="945829"/>
            </a:xfrm>
          </p:grpSpPr>
          <p:sp>
            <p:nvSpPr>
              <p:cNvPr id="100" name="文本框 35"/>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02</a:t>
                </a:r>
                <a:endParaRPr lang="zh-CN" altLang="en-US" sz="3600" dirty="0">
                  <a:solidFill>
                    <a:prstClr val="white"/>
                  </a:solidFill>
                  <a:latin typeface="Impact" panose="020B0806030902050204" pitchFamily="34" charset="0"/>
                </a:endParaRPr>
              </a:p>
            </p:txBody>
          </p:sp>
          <p:sp>
            <p:nvSpPr>
              <p:cNvPr id="101" name="文本框 36"/>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106" name="组合 105"/>
          <p:cNvGrpSpPr/>
          <p:nvPr/>
        </p:nvGrpSpPr>
        <p:grpSpPr>
          <a:xfrm>
            <a:off x="4755648" y="2965327"/>
            <a:ext cx="2066086" cy="2584156"/>
            <a:chOff x="7094696" y="911444"/>
            <a:chExt cx="2754422" cy="3446339"/>
          </a:xfrm>
        </p:grpSpPr>
        <p:grpSp>
          <p:nvGrpSpPr>
            <p:cNvPr id="107" name="组合 106"/>
            <p:cNvGrpSpPr/>
            <p:nvPr/>
          </p:nvGrpSpPr>
          <p:grpSpPr>
            <a:xfrm>
              <a:off x="7094696" y="911444"/>
              <a:ext cx="2754422" cy="3446339"/>
              <a:chOff x="3295850" y="1895995"/>
              <a:chExt cx="3725149" cy="4660916"/>
            </a:xfrm>
          </p:grpSpPr>
          <p:sp>
            <p:nvSpPr>
              <p:cNvPr id="111" name="圆角矩形 110"/>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3" name="圆角矩形 112"/>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77468A"/>
                  </a:gs>
                  <a:gs pos="100000">
                    <a:srgbClr val="553363"/>
                  </a:gs>
                </a:gsLst>
                <a:lin ang="2700000" scaled="1"/>
                <a:tileRect/>
              </a:gradFill>
              <a:ln w="25400">
                <a:gradFill flip="none" rotWithShape="1">
                  <a:gsLst>
                    <a:gs pos="100000">
                      <a:srgbClr val="8F54A6"/>
                    </a:gs>
                    <a:gs pos="0">
                      <a:srgbClr val="4A2C56"/>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08" name="组合 107"/>
            <p:cNvGrpSpPr/>
            <p:nvPr/>
          </p:nvGrpSpPr>
          <p:grpSpPr>
            <a:xfrm>
              <a:off x="7551706" y="1553014"/>
              <a:ext cx="1045498" cy="945829"/>
              <a:chOff x="2734379" y="4342226"/>
              <a:chExt cx="1045498" cy="945829"/>
            </a:xfrm>
          </p:grpSpPr>
          <p:sp>
            <p:nvSpPr>
              <p:cNvPr id="109" name="文本框 38"/>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04</a:t>
                </a:r>
                <a:endParaRPr lang="zh-CN" altLang="en-US" sz="3600" dirty="0">
                  <a:solidFill>
                    <a:prstClr val="white"/>
                  </a:solidFill>
                  <a:latin typeface="Impact" panose="020B0806030902050204" pitchFamily="34" charset="0"/>
                </a:endParaRPr>
              </a:p>
            </p:txBody>
          </p:sp>
          <p:sp>
            <p:nvSpPr>
              <p:cNvPr id="110" name="文本框 39"/>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115" name="组合 114"/>
          <p:cNvGrpSpPr/>
          <p:nvPr/>
        </p:nvGrpSpPr>
        <p:grpSpPr>
          <a:xfrm flipV="1">
            <a:off x="6117761" y="1457145"/>
            <a:ext cx="1829253" cy="549230"/>
            <a:chOff x="5246304" y="4593021"/>
            <a:chExt cx="2438687" cy="732476"/>
          </a:xfrm>
        </p:grpSpPr>
        <p:sp>
          <p:nvSpPr>
            <p:cNvPr id="116" name="椭圆 11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7" name="任意多边形 11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18" name="组合 117"/>
          <p:cNvGrpSpPr/>
          <p:nvPr/>
        </p:nvGrpSpPr>
        <p:grpSpPr>
          <a:xfrm flipH="1" flipV="1">
            <a:off x="1115166" y="1460266"/>
            <a:ext cx="1829253" cy="549230"/>
            <a:chOff x="5246304" y="4593021"/>
            <a:chExt cx="2438687" cy="732476"/>
          </a:xfrm>
        </p:grpSpPr>
        <p:sp>
          <p:nvSpPr>
            <p:cNvPr id="119" name="椭圆 118"/>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0" name="任意多边形 11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21" name="组合 120"/>
          <p:cNvGrpSpPr/>
          <p:nvPr/>
        </p:nvGrpSpPr>
        <p:grpSpPr>
          <a:xfrm>
            <a:off x="1127993" y="1456864"/>
            <a:ext cx="1401909" cy="276999"/>
            <a:chOff x="1503794" y="1629594"/>
            <a:chExt cx="1868969" cy="369417"/>
          </a:xfrm>
        </p:grpSpPr>
        <p:grpSp>
          <p:nvGrpSpPr>
            <p:cNvPr id="122" name="Group 32"/>
            <p:cNvGrpSpPr>
              <a:grpSpLocks noChangeAspect="1"/>
            </p:cNvGrpSpPr>
            <p:nvPr/>
          </p:nvGrpSpPr>
          <p:grpSpPr bwMode="auto">
            <a:xfrm>
              <a:off x="1503794" y="1681982"/>
              <a:ext cx="354115" cy="230585"/>
              <a:chOff x="3798" y="2129"/>
              <a:chExt cx="86" cy="56"/>
            </a:xfrm>
            <a:solidFill>
              <a:srgbClr val="FFB850"/>
            </a:solidFill>
            <a:effectLst/>
          </p:grpSpPr>
          <p:sp>
            <p:nvSpPr>
              <p:cNvPr id="124"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5"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6"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7"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8"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9"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0"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1"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2"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3"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4"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5"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6"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7"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23" name="文本框 96"/>
            <p:cNvSpPr txBox="1"/>
            <p:nvPr/>
          </p:nvSpPr>
          <p:spPr>
            <a:xfrm>
              <a:off x="1878915" y="1629594"/>
              <a:ext cx="1493848" cy="369417"/>
            </a:xfrm>
            <a:prstGeom prst="rect">
              <a:avLst/>
            </a:prstGeom>
            <a:noFill/>
          </p:spPr>
          <p:txBody>
            <a:bodyPr wrap="square" rtlCol="0">
              <a:spAutoFit/>
            </a:bodyPr>
            <a:lstStyle/>
            <a:p>
              <a:r>
                <a:rPr lang="zh-CN" altLang="en-US" sz="1200" dirty="0">
                  <a:solidFill>
                    <a:srgbClr val="FFB850"/>
                  </a:solidFill>
                  <a:latin typeface="微软雅黑" panose="020B0503020204020204" pitchFamily="34" charset="-122"/>
                  <a:ea typeface="微软雅黑" panose="020B0503020204020204" pitchFamily="34" charset="-122"/>
                </a:rPr>
                <a:t>在此添加标题</a:t>
              </a:r>
            </a:p>
          </p:txBody>
        </p:sp>
      </p:grpSp>
      <p:grpSp>
        <p:nvGrpSpPr>
          <p:cNvPr id="138" name="组合 137"/>
          <p:cNvGrpSpPr/>
          <p:nvPr/>
        </p:nvGrpSpPr>
        <p:grpSpPr>
          <a:xfrm>
            <a:off x="6138378" y="3765653"/>
            <a:ext cx="1829253" cy="549230"/>
            <a:chOff x="5246304" y="4593021"/>
            <a:chExt cx="2438687" cy="732476"/>
          </a:xfrm>
        </p:grpSpPr>
        <p:sp>
          <p:nvSpPr>
            <p:cNvPr id="139" name="椭圆 138"/>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0" name="任意多边形 13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41" name="组合 140"/>
          <p:cNvGrpSpPr/>
          <p:nvPr/>
        </p:nvGrpSpPr>
        <p:grpSpPr>
          <a:xfrm flipH="1">
            <a:off x="1122356" y="3765653"/>
            <a:ext cx="1829253" cy="549230"/>
            <a:chOff x="5246304" y="4593021"/>
            <a:chExt cx="2438687" cy="732476"/>
          </a:xfrm>
        </p:grpSpPr>
        <p:sp>
          <p:nvSpPr>
            <p:cNvPr id="142" name="椭圆 141"/>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3" name="任意多边形 14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44" name="组合 143"/>
          <p:cNvGrpSpPr/>
          <p:nvPr/>
        </p:nvGrpSpPr>
        <p:grpSpPr>
          <a:xfrm>
            <a:off x="1143711" y="3616603"/>
            <a:ext cx="1396970" cy="276999"/>
            <a:chOff x="1524748" y="4509914"/>
            <a:chExt cx="1862385" cy="369417"/>
          </a:xfrm>
        </p:grpSpPr>
        <p:grpSp>
          <p:nvGrpSpPr>
            <p:cNvPr id="145" name="Group 20"/>
            <p:cNvGrpSpPr>
              <a:grpSpLocks noChangeAspect="1"/>
            </p:cNvGrpSpPr>
            <p:nvPr/>
          </p:nvGrpSpPr>
          <p:grpSpPr bwMode="auto">
            <a:xfrm>
              <a:off x="1524748" y="4577163"/>
              <a:ext cx="335173" cy="267232"/>
              <a:chOff x="3899" y="2225"/>
              <a:chExt cx="74" cy="59"/>
            </a:xfrm>
            <a:solidFill>
              <a:srgbClr val="01ACBE"/>
            </a:solidFill>
            <a:effectLst/>
          </p:grpSpPr>
          <p:sp>
            <p:nvSpPr>
              <p:cNvPr id="147"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8"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9"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0"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46" name="文本框 100"/>
            <p:cNvSpPr txBox="1"/>
            <p:nvPr/>
          </p:nvSpPr>
          <p:spPr>
            <a:xfrm>
              <a:off x="1893284" y="4509914"/>
              <a:ext cx="1493849" cy="369417"/>
            </a:xfrm>
            <a:prstGeom prst="rect">
              <a:avLst/>
            </a:prstGeom>
            <a:noFill/>
          </p:spPr>
          <p:txBody>
            <a:bodyPr wrap="square" rtlCol="0">
              <a:spAutoFit/>
            </a:bodyPr>
            <a:lstStyle/>
            <a:p>
              <a:r>
                <a:rPr lang="zh-CN" altLang="en-US" sz="1200" dirty="0">
                  <a:solidFill>
                    <a:srgbClr val="01ACBE"/>
                  </a:solidFill>
                  <a:latin typeface="微软雅黑" panose="020B0503020204020204" pitchFamily="34" charset="-122"/>
                  <a:ea typeface="微软雅黑" panose="020B0503020204020204" pitchFamily="34" charset="-122"/>
                </a:rPr>
                <a:t>在此添加标题</a:t>
              </a:r>
            </a:p>
          </p:txBody>
        </p:sp>
      </p:grpSp>
      <p:grpSp>
        <p:nvGrpSpPr>
          <p:cNvPr id="151" name="组合 150"/>
          <p:cNvGrpSpPr/>
          <p:nvPr/>
        </p:nvGrpSpPr>
        <p:grpSpPr>
          <a:xfrm>
            <a:off x="6681900" y="1456863"/>
            <a:ext cx="1400947" cy="276999"/>
            <a:chOff x="8908040" y="1629594"/>
            <a:chExt cx="1867686" cy="369417"/>
          </a:xfrm>
        </p:grpSpPr>
        <p:grpSp>
          <p:nvGrpSpPr>
            <p:cNvPr id="152" name="Group 13"/>
            <p:cNvGrpSpPr>
              <a:grpSpLocks noChangeAspect="1"/>
            </p:cNvGrpSpPr>
            <p:nvPr/>
          </p:nvGrpSpPr>
          <p:grpSpPr bwMode="auto">
            <a:xfrm>
              <a:off x="8908040" y="1667664"/>
              <a:ext cx="339700" cy="267232"/>
              <a:chOff x="3996" y="2321"/>
              <a:chExt cx="75" cy="59"/>
            </a:xfrm>
            <a:solidFill>
              <a:srgbClr val="E87071"/>
            </a:solidFill>
            <a:effectLst/>
          </p:grpSpPr>
          <p:sp>
            <p:nvSpPr>
              <p:cNvPr id="154"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5"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6"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7"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53" name="文本框 102"/>
            <p:cNvSpPr txBox="1"/>
            <p:nvPr/>
          </p:nvSpPr>
          <p:spPr>
            <a:xfrm>
              <a:off x="9281877" y="1629594"/>
              <a:ext cx="1493849" cy="369417"/>
            </a:xfrm>
            <a:prstGeom prst="rect">
              <a:avLst/>
            </a:prstGeom>
            <a:noFill/>
          </p:spPr>
          <p:txBody>
            <a:bodyPr wrap="square" rtlCol="0">
              <a:spAutoFit/>
            </a:bodyPr>
            <a:lstStyle/>
            <a:p>
              <a:r>
                <a:rPr lang="zh-CN" altLang="en-US" sz="1200" dirty="0">
                  <a:solidFill>
                    <a:srgbClr val="E87071"/>
                  </a:solidFill>
                  <a:latin typeface="微软雅黑" panose="020B0503020204020204" pitchFamily="34" charset="-122"/>
                  <a:ea typeface="微软雅黑" panose="020B0503020204020204" pitchFamily="34" charset="-122"/>
                </a:rPr>
                <a:t>在此添加标题</a:t>
              </a:r>
            </a:p>
          </p:txBody>
        </p:sp>
      </p:grpSp>
      <p:grpSp>
        <p:nvGrpSpPr>
          <p:cNvPr id="158" name="组合 157"/>
          <p:cNvGrpSpPr/>
          <p:nvPr/>
        </p:nvGrpSpPr>
        <p:grpSpPr>
          <a:xfrm>
            <a:off x="6739626" y="3616606"/>
            <a:ext cx="1387939" cy="276999"/>
            <a:chOff x="8984997" y="4509914"/>
            <a:chExt cx="1850344" cy="369417"/>
          </a:xfrm>
        </p:grpSpPr>
        <p:grpSp>
          <p:nvGrpSpPr>
            <p:cNvPr id="159" name="Group 27"/>
            <p:cNvGrpSpPr>
              <a:grpSpLocks noChangeAspect="1"/>
            </p:cNvGrpSpPr>
            <p:nvPr/>
          </p:nvGrpSpPr>
          <p:grpSpPr bwMode="auto">
            <a:xfrm>
              <a:off x="8984997" y="4518199"/>
              <a:ext cx="303918" cy="333814"/>
              <a:chOff x="3811" y="2125"/>
              <a:chExt cx="61" cy="67"/>
            </a:xfrm>
            <a:solidFill>
              <a:srgbClr val="653C76"/>
            </a:solidFill>
            <a:effectLst/>
          </p:grpSpPr>
          <p:sp>
            <p:nvSpPr>
              <p:cNvPr id="161"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2"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60" name="文本框 104"/>
            <p:cNvSpPr txBox="1"/>
            <p:nvPr/>
          </p:nvSpPr>
          <p:spPr>
            <a:xfrm>
              <a:off x="9341492" y="4509914"/>
              <a:ext cx="1493849" cy="369417"/>
            </a:xfrm>
            <a:prstGeom prst="rect">
              <a:avLst/>
            </a:prstGeom>
            <a:noFill/>
          </p:spPr>
          <p:txBody>
            <a:bodyPr wrap="square" rtlCol="0">
              <a:spAutoFit/>
            </a:bodyPr>
            <a:lstStyle/>
            <a:p>
              <a:r>
                <a:rPr lang="zh-CN" altLang="en-US" sz="1200" dirty="0">
                  <a:solidFill>
                    <a:srgbClr val="653C76"/>
                  </a:solidFill>
                  <a:latin typeface="微软雅黑" panose="020B0503020204020204" pitchFamily="34" charset="-122"/>
                  <a:ea typeface="微软雅黑" panose="020B0503020204020204" pitchFamily="34" charset="-122"/>
                </a:rPr>
                <a:t>在此添加标题</a:t>
              </a:r>
            </a:p>
          </p:txBody>
        </p:sp>
      </p:grpSp>
      <p:sp>
        <p:nvSpPr>
          <p:cNvPr id="163" name="文本框 113"/>
          <p:cNvSpPr txBox="1"/>
          <p:nvPr/>
        </p:nvSpPr>
        <p:spPr>
          <a:xfrm>
            <a:off x="1430515" y="168556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64" name="文本框 113"/>
          <p:cNvSpPr txBox="1"/>
          <p:nvPr/>
        </p:nvSpPr>
        <p:spPr>
          <a:xfrm>
            <a:off x="1474112" y="3832578"/>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65" name="文本框 113"/>
          <p:cNvSpPr txBox="1"/>
          <p:nvPr/>
        </p:nvSpPr>
        <p:spPr>
          <a:xfrm>
            <a:off x="6994564" y="168556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66" name="文本框 113"/>
          <p:cNvSpPr txBox="1"/>
          <p:nvPr/>
        </p:nvSpPr>
        <p:spPr>
          <a:xfrm>
            <a:off x="7037853" y="3813067"/>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159644432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childTnLst>
                              </p:cTn>
                            </p:par>
                            <p:par>
                              <p:cTn id="25" fill="hold">
                                <p:stCondLst>
                                  <p:cond delay="1100"/>
                                </p:stCondLst>
                                <p:childTnLst>
                                  <p:par>
                                    <p:cTn id="26" presetID="2" presetClass="entr" presetSubtype="8" accel="40000" fill="hold" nodeType="afterEffect" p14:presetBounceEnd="40000">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14:bounceEnd="40000">
                                          <p:cBhvr additive="base">
                                            <p:cTn id="28" dur="2000" fill="hold"/>
                                            <p:tgtEl>
                                              <p:spTgt spid="79"/>
                                            </p:tgtEl>
                                            <p:attrNameLst>
                                              <p:attrName>ppt_x</p:attrName>
                                            </p:attrNameLst>
                                          </p:cBhvr>
                                          <p:tavLst>
                                            <p:tav tm="0">
                                              <p:val>
                                                <p:strVal val="0-#ppt_w/2"/>
                                              </p:val>
                                            </p:tav>
                                            <p:tav tm="100000">
                                              <p:val>
                                                <p:strVal val="#ppt_x"/>
                                              </p:val>
                                            </p:tav>
                                          </p:tavLst>
                                        </p:anim>
                                        <p:anim calcmode="lin" valueType="num" p14:bounceEnd="40000">
                                          <p:cBhvr additive="base">
                                            <p:cTn id="29" dur="2000" fill="hold"/>
                                            <p:tgtEl>
                                              <p:spTgt spid="79"/>
                                            </p:tgtEl>
                                            <p:attrNameLst>
                                              <p:attrName>ppt_y</p:attrName>
                                            </p:attrNameLst>
                                          </p:cBhvr>
                                          <p:tavLst>
                                            <p:tav tm="0">
                                              <p:val>
                                                <p:strVal val="#ppt_y"/>
                                              </p:val>
                                            </p:tav>
                                            <p:tav tm="100000">
                                              <p:val>
                                                <p:strVal val="#ppt_y"/>
                                              </p:val>
                                            </p:tav>
                                          </p:tavLst>
                                        </p:anim>
                                      </p:childTnLst>
                                    </p:cTn>
                                  </p:par>
                                  <p:par>
                                    <p:cTn id="30" presetID="2" presetClass="entr" presetSubtype="8" accel="40000" fill="hold" nodeType="withEffect" p14:presetBounceEnd="40000">
                                      <p:stCondLst>
                                        <p:cond delay="500"/>
                                      </p:stCondLst>
                                      <p:childTnLst>
                                        <p:set>
                                          <p:cBhvr>
                                            <p:cTn id="31" dur="1" fill="hold">
                                              <p:stCondLst>
                                                <p:cond delay="0"/>
                                              </p:stCondLst>
                                            </p:cTn>
                                            <p:tgtEl>
                                              <p:spTgt spid="97"/>
                                            </p:tgtEl>
                                            <p:attrNameLst>
                                              <p:attrName>style.visibility</p:attrName>
                                            </p:attrNameLst>
                                          </p:cBhvr>
                                          <p:to>
                                            <p:strVal val="visible"/>
                                          </p:to>
                                        </p:set>
                                        <p:anim calcmode="lin" valueType="num" p14:bounceEnd="40000">
                                          <p:cBhvr additive="base">
                                            <p:cTn id="32" dur="2000" fill="hold"/>
                                            <p:tgtEl>
                                              <p:spTgt spid="97"/>
                                            </p:tgtEl>
                                            <p:attrNameLst>
                                              <p:attrName>ppt_x</p:attrName>
                                            </p:attrNameLst>
                                          </p:cBhvr>
                                          <p:tavLst>
                                            <p:tav tm="0">
                                              <p:val>
                                                <p:strVal val="0-#ppt_w/2"/>
                                              </p:val>
                                            </p:tav>
                                            <p:tav tm="100000">
                                              <p:val>
                                                <p:strVal val="#ppt_x"/>
                                              </p:val>
                                            </p:tav>
                                          </p:tavLst>
                                        </p:anim>
                                        <p:anim calcmode="lin" valueType="num" p14:bounceEnd="40000">
                                          <p:cBhvr additive="base">
                                            <p:cTn id="33" dur="2000" fill="hold"/>
                                            <p:tgtEl>
                                              <p:spTgt spid="97"/>
                                            </p:tgtEl>
                                            <p:attrNameLst>
                                              <p:attrName>ppt_y</p:attrName>
                                            </p:attrNameLst>
                                          </p:cBhvr>
                                          <p:tavLst>
                                            <p:tav tm="0">
                                              <p:val>
                                                <p:strVal val="#ppt_y"/>
                                              </p:val>
                                            </p:tav>
                                            <p:tav tm="100000">
                                              <p:val>
                                                <p:strVal val="#ppt_y"/>
                                              </p:val>
                                            </p:tav>
                                          </p:tavLst>
                                        </p:anim>
                                      </p:childTnLst>
                                    </p:cTn>
                                  </p:par>
                                  <p:par>
                                    <p:cTn id="34" presetID="2" presetClass="entr" presetSubtype="8" accel="40000" fill="hold" nodeType="withEffect" p14:presetBounceEnd="40000">
                                      <p:stCondLst>
                                        <p:cond delay="1000"/>
                                      </p:stCondLst>
                                      <p:childTnLst>
                                        <p:set>
                                          <p:cBhvr>
                                            <p:cTn id="35" dur="1" fill="hold">
                                              <p:stCondLst>
                                                <p:cond delay="0"/>
                                              </p:stCondLst>
                                            </p:cTn>
                                            <p:tgtEl>
                                              <p:spTgt spid="88"/>
                                            </p:tgtEl>
                                            <p:attrNameLst>
                                              <p:attrName>style.visibility</p:attrName>
                                            </p:attrNameLst>
                                          </p:cBhvr>
                                          <p:to>
                                            <p:strVal val="visible"/>
                                          </p:to>
                                        </p:set>
                                        <p:anim calcmode="lin" valueType="num" p14:bounceEnd="40000">
                                          <p:cBhvr additive="base">
                                            <p:cTn id="36" dur="2000" fill="hold"/>
                                            <p:tgtEl>
                                              <p:spTgt spid="88"/>
                                            </p:tgtEl>
                                            <p:attrNameLst>
                                              <p:attrName>ppt_x</p:attrName>
                                            </p:attrNameLst>
                                          </p:cBhvr>
                                          <p:tavLst>
                                            <p:tav tm="0">
                                              <p:val>
                                                <p:strVal val="0-#ppt_w/2"/>
                                              </p:val>
                                            </p:tav>
                                            <p:tav tm="100000">
                                              <p:val>
                                                <p:strVal val="#ppt_x"/>
                                              </p:val>
                                            </p:tav>
                                          </p:tavLst>
                                        </p:anim>
                                        <p:anim calcmode="lin" valueType="num" p14:bounceEnd="40000">
                                          <p:cBhvr additive="base">
                                            <p:cTn id="37" dur="2000" fill="hold"/>
                                            <p:tgtEl>
                                              <p:spTgt spid="88"/>
                                            </p:tgtEl>
                                            <p:attrNameLst>
                                              <p:attrName>ppt_y</p:attrName>
                                            </p:attrNameLst>
                                          </p:cBhvr>
                                          <p:tavLst>
                                            <p:tav tm="0">
                                              <p:val>
                                                <p:strVal val="#ppt_y"/>
                                              </p:val>
                                            </p:tav>
                                            <p:tav tm="100000">
                                              <p:val>
                                                <p:strVal val="#ppt_y"/>
                                              </p:val>
                                            </p:tav>
                                          </p:tavLst>
                                        </p:anim>
                                      </p:childTnLst>
                                    </p:cTn>
                                  </p:par>
                                  <p:par>
                                    <p:cTn id="38" presetID="2" presetClass="entr" presetSubtype="8" accel="40000" fill="hold" nodeType="withEffect" p14:presetBounceEnd="40000">
                                      <p:stCondLst>
                                        <p:cond delay="1500"/>
                                      </p:stCondLst>
                                      <p:childTnLst>
                                        <p:set>
                                          <p:cBhvr>
                                            <p:cTn id="39" dur="1" fill="hold">
                                              <p:stCondLst>
                                                <p:cond delay="0"/>
                                              </p:stCondLst>
                                            </p:cTn>
                                            <p:tgtEl>
                                              <p:spTgt spid="106"/>
                                            </p:tgtEl>
                                            <p:attrNameLst>
                                              <p:attrName>style.visibility</p:attrName>
                                            </p:attrNameLst>
                                          </p:cBhvr>
                                          <p:to>
                                            <p:strVal val="visible"/>
                                          </p:to>
                                        </p:set>
                                        <p:anim calcmode="lin" valueType="num" p14:bounceEnd="40000">
                                          <p:cBhvr additive="base">
                                            <p:cTn id="40" dur="2000" fill="hold"/>
                                            <p:tgtEl>
                                              <p:spTgt spid="106"/>
                                            </p:tgtEl>
                                            <p:attrNameLst>
                                              <p:attrName>ppt_x</p:attrName>
                                            </p:attrNameLst>
                                          </p:cBhvr>
                                          <p:tavLst>
                                            <p:tav tm="0">
                                              <p:val>
                                                <p:strVal val="0-#ppt_w/2"/>
                                              </p:val>
                                            </p:tav>
                                            <p:tav tm="100000">
                                              <p:val>
                                                <p:strVal val="#ppt_x"/>
                                              </p:val>
                                            </p:tav>
                                          </p:tavLst>
                                        </p:anim>
                                        <p:anim calcmode="lin" valueType="num" p14:bounceEnd="40000">
                                          <p:cBhvr additive="base">
                                            <p:cTn id="41" dur="2000" fill="hold"/>
                                            <p:tgtEl>
                                              <p:spTgt spid="106"/>
                                            </p:tgtEl>
                                            <p:attrNameLst>
                                              <p:attrName>ppt_y</p:attrName>
                                            </p:attrNameLst>
                                          </p:cBhvr>
                                          <p:tavLst>
                                            <p:tav tm="0">
                                              <p:val>
                                                <p:strVal val="#ppt_y"/>
                                              </p:val>
                                            </p:tav>
                                            <p:tav tm="100000">
                                              <p:val>
                                                <p:strVal val="#ppt_y"/>
                                              </p:val>
                                            </p:tav>
                                          </p:tavLst>
                                        </p:anim>
                                      </p:childTnLst>
                                    </p:cTn>
                                  </p:par>
                                </p:childTnLst>
                              </p:cTn>
                            </p:par>
                            <p:par>
                              <p:cTn id="42" fill="hold">
                                <p:stCondLst>
                                  <p:cond delay="4600"/>
                                </p:stCondLst>
                                <p:childTnLst>
                                  <p:par>
                                    <p:cTn id="43" presetID="22" presetClass="entr" presetSubtype="8"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left)">
                                          <p:cBhvr>
                                            <p:cTn id="45" dur="500"/>
                                            <p:tgtEl>
                                              <p:spTgt spid="115"/>
                                            </p:tgtEl>
                                          </p:cBhvr>
                                        </p:animEffect>
                                      </p:childTnLst>
                                    </p:cTn>
                                  </p:par>
                                  <p:par>
                                    <p:cTn id="46" presetID="22" presetClass="entr" presetSubtype="2"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wipe(right)">
                                          <p:cBhvr>
                                            <p:cTn id="48" dur="500"/>
                                            <p:tgtEl>
                                              <p:spTgt spid="118"/>
                                            </p:tgtEl>
                                          </p:cBhvr>
                                        </p:animEffect>
                                      </p:childTnLst>
                                    </p:cTn>
                                  </p:par>
                                  <p:par>
                                    <p:cTn id="49" presetID="22" presetClass="entr" presetSubtype="2" fill="hold"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wipe(right)">
                                          <p:cBhvr>
                                            <p:cTn id="51" dur="500"/>
                                            <p:tgtEl>
                                              <p:spTgt spid="141"/>
                                            </p:tgtEl>
                                          </p:cBhvr>
                                        </p:animEffect>
                                      </p:childTnLst>
                                    </p:cTn>
                                  </p:par>
                                  <p:par>
                                    <p:cTn id="52" presetID="22" presetClass="entr" presetSubtype="8" fill="hold"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wipe(left)">
                                          <p:cBhvr>
                                            <p:cTn id="54" dur="500"/>
                                            <p:tgtEl>
                                              <p:spTgt spid="138"/>
                                            </p:tgtEl>
                                          </p:cBhvr>
                                        </p:animEffect>
                                      </p:childTnLst>
                                    </p:cTn>
                                  </p:par>
                                </p:childTnLst>
                              </p:cTn>
                            </p:par>
                            <p:par>
                              <p:cTn id="55" fill="hold">
                                <p:stCondLst>
                                  <p:cond delay="5100"/>
                                </p:stCondLst>
                                <p:childTnLst>
                                  <p:par>
                                    <p:cTn id="56" presetID="22" presetClass="entr" presetSubtype="8" fill="hold" nodeType="afterEffect">
                                      <p:stCondLst>
                                        <p:cond delay="0"/>
                                      </p:stCondLst>
                                      <p:childTnLst>
                                        <p:set>
                                          <p:cBhvr>
                                            <p:cTn id="57" dur="1" fill="hold">
                                              <p:stCondLst>
                                                <p:cond delay="0"/>
                                              </p:stCondLst>
                                            </p:cTn>
                                            <p:tgtEl>
                                              <p:spTgt spid="121"/>
                                            </p:tgtEl>
                                            <p:attrNameLst>
                                              <p:attrName>style.visibility</p:attrName>
                                            </p:attrNameLst>
                                          </p:cBhvr>
                                          <p:to>
                                            <p:strVal val="visible"/>
                                          </p:to>
                                        </p:set>
                                        <p:animEffect transition="in" filter="wipe(left)">
                                          <p:cBhvr>
                                            <p:cTn id="58" dur="500"/>
                                            <p:tgtEl>
                                              <p:spTgt spid="121"/>
                                            </p:tgtEl>
                                          </p:cBhvr>
                                        </p:animEffect>
                                      </p:childTnLst>
                                    </p:cTn>
                                  </p:par>
                                  <p:par>
                                    <p:cTn id="59" presetID="22" presetClass="entr" presetSubtype="8" fill="hold" nodeType="withEffect">
                                      <p:stCondLst>
                                        <p:cond delay="0"/>
                                      </p:stCondLst>
                                      <p:childTnLst>
                                        <p:set>
                                          <p:cBhvr>
                                            <p:cTn id="60" dur="1" fill="hold">
                                              <p:stCondLst>
                                                <p:cond delay="0"/>
                                              </p:stCondLst>
                                            </p:cTn>
                                            <p:tgtEl>
                                              <p:spTgt spid="151"/>
                                            </p:tgtEl>
                                            <p:attrNameLst>
                                              <p:attrName>style.visibility</p:attrName>
                                            </p:attrNameLst>
                                          </p:cBhvr>
                                          <p:to>
                                            <p:strVal val="visible"/>
                                          </p:to>
                                        </p:set>
                                        <p:animEffect transition="in" filter="wipe(left)">
                                          <p:cBhvr>
                                            <p:cTn id="61" dur="500"/>
                                            <p:tgtEl>
                                              <p:spTgt spid="151"/>
                                            </p:tgtEl>
                                          </p:cBhvr>
                                        </p:animEffect>
                                      </p:childTnLst>
                                    </p:cTn>
                                  </p:par>
                                  <p:par>
                                    <p:cTn id="62" presetID="22" presetClass="entr" presetSubtype="8" fill="hold" nodeType="withEffect">
                                      <p:stCondLst>
                                        <p:cond delay="0"/>
                                      </p:stCondLst>
                                      <p:childTnLst>
                                        <p:set>
                                          <p:cBhvr>
                                            <p:cTn id="63" dur="1" fill="hold">
                                              <p:stCondLst>
                                                <p:cond delay="0"/>
                                              </p:stCondLst>
                                            </p:cTn>
                                            <p:tgtEl>
                                              <p:spTgt spid="144"/>
                                            </p:tgtEl>
                                            <p:attrNameLst>
                                              <p:attrName>style.visibility</p:attrName>
                                            </p:attrNameLst>
                                          </p:cBhvr>
                                          <p:to>
                                            <p:strVal val="visible"/>
                                          </p:to>
                                        </p:set>
                                        <p:animEffect transition="in" filter="wipe(left)">
                                          <p:cBhvr>
                                            <p:cTn id="64" dur="500"/>
                                            <p:tgtEl>
                                              <p:spTgt spid="144"/>
                                            </p:tgtEl>
                                          </p:cBhvr>
                                        </p:animEffect>
                                      </p:childTnLst>
                                    </p:cTn>
                                  </p:par>
                                  <p:par>
                                    <p:cTn id="65" presetID="22" presetClass="entr" presetSubtype="8" fill="hold" nodeType="withEffect">
                                      <p:stCondLst>
                                        <p:cond delay="0"/>
                                      </p:stCondLst>
                                      <p:childTnLst>
                                        <p:set>
                                          <p:cBhvr>
                                            <p:cTn id="66" dur="1" fill="hold">
                                              <p:stCondLst>
                                                <p:cond delay="0"/>
                                              </p:stCondLst>
                                            </p:cTn>
                                            <p:tgtEl>
                                              <p:spTgt spid="158"/>
                                            </p:tgtEl>
                                            <p:attrNameLst>
                                              <p:attrName>style.visibility</p:attrName>
                                            </p:attrNameLst>
                                          </p:cBhvr>
                                          <p:to>
                                            <p:strVal val="visible"/>
                                          </p:to>
                                        </p:set>
                                        <p:animEffect transition="in" filter="wipe(left)">
                                          <p:cBhvr>
                                            <p:cTn id="67" dur="500"/>
                                            <p:tgtEl>
                                              <p:spTgt spid="158"/>
                                            </p:tgtEl>
                                          </p:cBhvr>
                                        </p:animEffect>
                                      </p:childTnLst>
                                    </p:cTn>
                                  </p:par>
                                </p:childTnLst>
                              </p:cTn>
                            </p:par>
                            <p:par>
                              <p:cTn id="68" fill="hold">
                                <p:stCondLst>
                                  <p:cond delay="5600"/>
                                </p:stCondLst>
                                <p:childTnLst>
                                  <p:par>
                                    <p:cTn id="69" presetID="14" presetClass="entr" presetSubtype="10" fill="hold" grpId="0" nodeType="afterEffect">
                                      <p:stCondLst>
                                        <p:cond delay="0"/>
                                      </p:stCondLst>
                                      <p:childTnLst>
                                        <p:set>
                                          <p:cBhvr>
                                            <p:cTn id="70" dur="1" fill="hold">
                                              <p:stCondLst>
                                                <p:cond delay="0"/>
                                              </p:stCondLst>
                                            </p:cTn>
                                            <p:tgtEl>
                                              <p:spTgt spid="163"/>
                                            </p:tgtEl>
                                            <p:attrNameLst>
                                              <p:attrName>style.visibility</p:attrName>
                                            </p:attrNameLst>
                                          </p:cBhvr>
                                          <p:to>
                                            <p:strVal val="visible"/>
                                          </p:to>
                                        </p:set>
                                        <p:animEffect transition="in" filter="randombar(horizontal)">
                                          <p:cBhvr>
                                            <p:cTn id="71" dur="500"/>
                                            <p:tgtEl>
                                              <p:spTgt spid="16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5"/>
                                            </p:tgtEl>
                                            <p:attrNameLst>
                                              <p:attrName>style.visibility</p:attrName>
                                            </p:attrNameLst>
                                          </p:cBhvr>
                                          <p:to>
                                            <p:strVal val="visible"/>
                                          </p:to>
                                        </p:set>
                                        <p:animEffect transition="in" filter="randombar(horizontal)">
                                          <p:cBhvr>
                                            <p:cTn id="74" dur="500"/>
                                            <p:tgtEl>
                                              <p:spTgt spid="16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6"/>
                                            </p:tgtEl>
                                            <p:attrNameLst>
                                              <p:attrName>style.visibility</p:attrName>
                                            </p:attrNameLst>
                                          </p:cBhvr>
                                          <p:to>
                                            <p:strVal val="visible"/>
                                          </p:to>
                                        </p:set>
                                        <p:animEffect transition="in" filter="randombar(horizontal)">
                                          <p:cBhvr>
                                            <p:cTn id="80"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63" grpId="0"/>
          <p:bldP spid="164" grpId="0"/>
          <p:bldP spid="165" grpId="0"/>
          <p:bldP spid="1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childTnLst>
                              </p:cTn>
                            </p:par>
                            <p:par>
                              <p:cTn id="25" fill="hold">
                                <p:stCondLst>
                                  <p:cond delay="1100"/>
                                </p:stCondLst>
                                <p:childTnLst>
                                  <p:par>
                                    <p:cTn id="26" presetID="2" presetClass="entr" presetSubtype="8" accel="40000"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2000" fill="hold"/>
                                            <p:tgtEl>
                                              <p:spTgt spid="79"/>
                                            </p:tgtEl>
                                            <p:attrNameLst>
                                              <p:attrName>ppt_x</p:attrName>
                                            </p:attrNameLst>
                                          </p:cBhvr>
                                          <p:tavLst>
                                            <p:tav tm="0">
                                              <p:val>
                                                <p:strVal val="0-#ppt_w/2"/>
                                              </p:val>
                                            </p:tav>
                                            <p:tav tm="100000">
                                              <p:val>
                                                <p:strVal val="#ppt_x"/>
                                              </p:val>
                                            </p:tav>
                                          </p:tavLst>
                                        </p:anim>
                                        <p:anim calcmode="lin" valueType="num">
                                          <p:cBhvr additive="base">
                                            <p:cTn id="29" dur="2000" fill="hold"/>
                                            <p:tgtEl>
                                              <p:spTgt spid="79"/>
                                            </p:tgtEl>
                                            <p:attrNameLst>
                                              <p:attrName>ppt_y</p:attrName>
                                            </p:attrNameLst>
                                          </p:cBhvr>
                                          <p:tavLst>
                                            <p:tav tm="0">
                                              <p:val>
                                                <p:strVal val="#ppt_y"/>
                                              </p:val>
                                            </p:tav>
                                            <p:tav tm="100000">
                                              <p:val>
                                                <p:strVal val="#ppt_y"/>
                                              </p:val>
                                            </p:tav>
                                          </p:tavLst>
                                        </p:anim>
                                      </p:childTnLst>
                                    </p:cTn>
                                  </p:par>
                                  <p:par>
                                    <p:cTn id="30" presetID="2" presetClass="entr" presetSubtype="8" accel="40000" fill="hold" nodeType="withEffect">
                                      <p:stCondLst>
                                        <p:cond delay="500"/>
                                      </p:stCondLst>
                                      <p:childTnLst>
                                        <p:set>
                                          <p:cBhvr>
                                            <p:cTn id="31" dur="1" fill="hold">
                                              <p:stCondLst>
                                                <p:cond delay="0"/>
                                              </p:stCondLst>
                                            </p:cTn>
                                            <p:tgtEl>
                                              <p:spTgt spid="97"/>
                                            </p:tgtEl>
                                            <p:attrNameLst>
                                              <p:attrName>style.visibility</p:attrName>
                                            </p:attrNameLst>
                                          </p:cBhvr>
                                          <p:to>
                                            <p:strVal val="visible"/>
                                          </p:to>
                                        </p:set>
                                        <p:anim calcmode="lin" valueType="num">
                                          <p:cBhvr additive="base">
                                            <p:cTn id="32" dur="2000" fill="hold"/>
                                            <p:tgtEl>
                                              <p:spTgt spid="97"/>
                                            </p:tgtEl>
                                            <p:attrNameLst>
                                              <p:attrName>ppt_x</p:attrName>
                                            </p:attrNameLst>
                                          </p:cBhvr>
                                          <p:tavLst>
                                            <p:tav tm="0">
                                              <p:val>
                                                <p:strVal val="0-#ppt_w/2"/>
                                              </p:val>
                                            </p:tav>
                                            <p:tav tm="100000">
                                              <p:val>
                                                <p:strVal val="#ppt_x"/>
                                              </p:val>
                                            </p:tav>
                                          </p:tavLst>
                                        </p:anim>
                                        <p:anim calcmode="lin" valueType="num">
                                          <p:cBhvr additive="base">
                                            <p:cTn id="33" dur="2000" fill="hold"/>
                                            <p:tgtEl>
                                              <p:spTgt spid="97"/>
                                            </p:tgtEl>
                                            <p:attrNameLst>
                                              <p:attrName>ppt_y</p:attrName>
                                            </p:attrNameLst>
                                          </p:cBhvr>
                                          <p:tavLst>
                                            <p:tav tm="0">
                                              <p:val>
                                                <p:strVal val="#ppt_y"/>
                                              </p:val>
                                            </p:tav>
                                            <p:tav tm="100000">
                                              <p:val>
                                                <p:strVal val="#ppt_y"/>
                                              </p:val>
                                            </p:tav>
                                          </p:tavLst>
                                        </p:anim>
                                      </p:childTnLst>
                                    </p:cTn>
                                  </p:par>
                                  <p:par>
                                    <p:cTn id="34" presetID="2" presetClass="entr" presetSubtype="8" accel="40000" fill="hold" nodeType="withEffect">
                                      <p:stCondLst>
                                        <p:cond delay="1000"/>
                                      </p:stCondLst>
                                      <p:childTnLst>
                                        <p:set>
                                          <p:cBhvr>
                                            <p:cTn id="35" dur="1" fill="hold">
                                              <p:stCondLst>
                                                <p:cond delay="0"/>
                                              </p:stCondLst>
                                            </p:cTn>
                                            <p:tgtEl>
                                              <p:spTgt spid="88"/>
                                            </p:tgtEl>
                                            <p:attrNameLst>
                                              <p:attrName>style.visibility</p:attrName>
                                            </p:attrNameLst>
                                          </p:cBhvr>
                                          <p:to>
                                            <p:strVal val="visible"/>
                                          </p:to>
                                        </p:set>
                                        <p:anim calcmode="lin" valueType="num">
                                          <p:cBhvr additive="base">
                                            <p:cTn id="36" dur="2000" fill="hold"/>
                                            <p:tgtEl>
                                              <p:spTgt spid="88"/>
                                            </p:tgtEl>
                                            <p:attrNameLst>
                                              <p:attrName>ppt_x</p:attrName>
                                            </p:attrNameLst>
                                          </p:cBhvr>
                                          <p:tavLst>
                                            <p:tav tm="0">
                                              <p:val>
                                                <p:strVal val="0-#ppt_w/2"/>
                                              </p:val>
                                            </p:tav>
                                            <p:tav tm="100000">
                                              <p:val>
                                                <p:strVal val="#ppt_x"/>
                                              </p:val>
                                            </p:tav>
                                          </p:tavLst>
                                        </p:anim>
                                        <p:anim calcmode="lin" valueType="num">
                                          <p:cBhvr additive="base">
                                            <p:cTn id="37" dur="2000" fill="hold"/>
                                            <p:tgtEl>
                                              <p:spTgt spid="88"/>
                                            </p:tgtEl>
                                            <p:attrNameLst>
                                              <p:attrName>ppt_y</p:attrName>
                                            </p:attrNameLst>
                                          </p:cBhvr>
                                          <p:tavLst>
                                            <p:tav tm="0">
                                              <p:val>
                                                <p:strVal val="#ppt_y"/>
                                              </p:val>
                                            </p:tav>
                                            <p:tav tm="100000">
                                              <p:val>
                                                <p:strVal val="#ppt_y"/>
                                              </p:val>
                                            </p:tav>
                                          </p:tavLst>
                                        </p:anim>
                                      </p:childTnLst>
                                    </p:cTn>
                                  </p:par>
                                  <p:par>
                                    <p:cTn id="38" presetID="2" presetClass="entr" presetSubtype="8" accel="40000" fill="hold" nodeType="withEffect">
                                      <p:stCondLst>
                                        <p:cond delay="150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2000" fill="hold"/>
                                            <p:tgtEl>
                                              <p:spTgt spid="106"/>
                                            </p:tgtEl>
                                            <p:attrNameLst>
                                              <p:attrName>ppt_x</p:attrName>
                                            </p:attrNameLst>
                                          </p:cBhvr>
                                          <p:tavLst>
                                            <p:tav tm="0">
                                              <p:val>
                                                <p:strVal val="0-#ppt_w/2"/>
                                              </p:val>
                                            </p:tav>
                                            <p:tav tm="100000">
                                              <p:val>
                                                <p:strVal val="#ppt_x"/>
                                              </p:val>
                                            </p:tav>
                                          </p:tavLst>
                                        </p:anim>
                                        <p:anim calcmode="lin" valueType="num">
                                          <p:cBhvr additive="base">
                                            <p:cTn id="41" dur="2000" fill="hold"/>
                                            <p:tgtEl>
                                              <p:spTgt spid="106"/>
                                            </p:tgtEl>
                                            <p:attrNameLst>
                                              <p:attrName>ppt_y</p:attrName>
                                            </p:attrNameLst>
                                          </p:cBhvr>
                                          <p:tavLst>
                                            <p:tav tm="0">
                                              <p:val>
                                                <p:strVal val="#ppt_y"/>
                                              </p:val>
                                            </p:tav>
                                            <p:tav tm="100000">
                                              <p:val>
                                                <p:strVal val="#ppt_y"/>
                                              </p:val>
                                            </p:tav>
                                          </p:tavLst>
                                        </p:anim>
                                      </p:childTnLst>
                                    </p:cTn>
                                  </p:par>
                                </p:childTnLst>
                              </p:cTn>
                            </p:par>
                            <p:par>
                              <p:cTn id="42" fill="hold">
                                <p:stCondLst>
                                  <p:cond delay="4600"/>
                                </p:stCondLst>
                                <p:childTnLst>
                                  <p:par>
                                    <p:cTn id="43" presetID="22" presetClass="entr" presetSubtype="8"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left)">
                                          <p:cBhvr>
                                            <p:cTn id="45" dur="500"/>
                                            <p:tgtEl>
                                              <p:spTgt spid="115"/>
                                            </p:tgtEl>
                                          </p:cBhvr>
                                        </p:animEffect>
                                      </p:childTnLst>
                                    </p:cTn>
                                  </p:par>
                                  <p:par>
                                    <p:cTn id="46" presetID="22" presetClass="entr" presetSubtype="2"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wipe(right)">
                                          <p:cBhvr>
                                            <p:cTn id="48" dur="500"/>
                                            <p:tgtEl>
                                              <p:spTgt spid="118"/>
                                            </p:tgtEl>
                                          </p:cBhvr>
                                        </p:animEffect>
                                      </p:childTnLst>
                                    </p:cTn>
                                  </p:par>
                                  <p:par>
                                    <p:cTn id="49" presetID="22" presetClass="entr" presetSubtype="2" fill="hold"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wipe(right)">
                                          <p:cBhvr>
                                            <p:cTn id="51" dur="500"/>
                                            <p:tgtEl>
                                              <p:spTgt spid="141"/>
                                            </p:tgtEl>
                                          </p:cBhvr>
                                        </p:animEffect>
                                      </p:childTnLst>
                                    </p:cTn>
                                  </p:par>
                                  <p:par>
                                    <p:cTn id="52" presetID="22" presetClass="entr" presetSubtype="8" fill="hold"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wipe(left)">
                                          <p:cBhvr>
                                            <p:cTn id="54" dur="500"/>
                                            <p:tgtEl>
                                              <p:spTgt spid="138"/>
                                            </p:tgtEl>
                                          </p:cBhvr>
                                        </p:animEffect>
                                      </p:childTnLst>
                                    </p:cTn>
                                  </p:par>
                                </p:childTnLst>
                              </p:cTn>
                            </p:par>
                            <p:par>
                              <p:cTn id="55" fill="hold">
                                <p:stCondLst>
                                  <p:cond delay="5100"/>
                                </p:stCondLst>
                                <p:childTnLst>
                                  <p:par>
                                    <p:cTn id="56" presetID="22" presetClass="entr" presetSubtype="8" fill="hold" nodeType="afterEffect">
                                      <p:stCondLst>
                                        <p:cond delay="0"/>
                                      </p:stCondLst>
                                      <p:childTnLst>
                                        <p:set>
                                          <p:cBhvr>
                                            <p:cTn id="57" dur="1" fill="hold">
                                              <p:stCondLst>
                                                <p:cond delay="0"/>
                                              </p:stCondLst>
                                            </p:cTn>
                                            <p:tgtEl>
                                              <p:spTgt spid="121"/>
                                            </p:tgtEl>
                                            <p:attrNameLst>
                                              <p:attrName>style.visibility</p:attrName>
                                            </p:attrNameLst>
                                          </p:cBhvr>
                                          <p:to>
                                            <p:strVal val="visible"/>
                                          </p:to>
                                        </p:set>
                                        <p:animEffect transition="in" filter="wipe(left)">
                                          <p:cBhvr>
                                            <p:cTn id="58" dur="500"/>
                                            <p:tgtEl>
                                              <p:spTgt spid="121"/>
                                            </p:tgtEl>
                                          </p:cBhvr>
                                        </p:animEffect>
                                      </p:childTnLst>
                                    </p:cTn>
                                  </p:par>
                                  <p:par>
                                    <p:cTn id="59" presetID="22" presetClass="entr" presetSubtype="8" fill="hold" nodeType="withEffect">
                                      <p:stCondLst>
                                        <p:cond delay="0"/>
                                      </p:stCondLst>
                                      <p:childTnLst>
                                        <p:set>
                                          <p:cBhvr>
                                            <p:cTn id="60" dur="1" fill="hold">
                                              <p:stCondLst>
                                                <p:cond delay="0"/>
                                              </p:stCondLst>
                                            </p:cTn>
                                            <p:tgtEl>
                                              <p:spTgt spid="151"/>
                                            </p:tgtEl>
                                            <p:attrNameLst>
                                              <p:attrName>style.visibility</p:attrName>
                                            </p:attrNameLst>
                                          </p:cBhvr>
                                          <p:to>
                                            <p:strVal val="visible"/>
                                          </p:to>
                                        </p:set>
                                        <p:animEffect transition="in" filter="wipe(left)">
                                          <p:cBhvr>
                                            <p:cTn id="61" dur="500"/>
                                            <p:tgtEl>
                                              <p:spTgt spid="151"/>
                                            </p:tgtEl>
                                          </p:cBhvr>
                                        </p:animEffect>
                                      </p:childTnLst>
                                    </p:cTn>
                                  </p:par>
                                  <p:par>
                                    <p:cTn id="62" presetID="22" presetClass="entr" presetSubtype="8" fill="hold" nodeType="withEffect">
                                      <p:stCondLst>
                                        <p:cond delay="0"/>
                                      </p:stCondLst>
                                      <p:childTnLst>
                                        <p:set>
                                          <p:cBhvr>
                                            <p:cTn id="63" dur="1" fill="hold">
                                              <p:stCondLst>
                                                <p:cond delay="0"/>
                                              </p:stCondLst>
                                            </p:cTn>
                                            <p:tgtEl>
                                              <p:spTgt spid="144"/>
                                            </p:tgtEl>
                                            <p:attrNameLst>
                                              <p:attrName>style.visibility</p:attrName>
                                            </p:attrNameLst>
                                          </p:cBhvr>
                                          <p:to>
                                            <p:strVal val="visible"/>
                                          </p:to>
                                        </p:set>
                                        <p:animEffect transition="in" filter="wipe(left)">
                                          <p:cBhvr>
                                            <p:cTn id="64" dur="500"/>
                                            <p:tgtEl>
                                              <p:spTgt spid="144"/>
                                            </p:tgtEl>
                                          </p:cBhvr>
                                        </p:animEffect>
                                      </p:childTnLst>
                                    </p:cTn>
                                  </p:par>
                                  <p:par>
                                    <p:cTn id="65" presetID="22" presetClass="entr" presetSubtype="8" fill="hold" nodeType="withEffect">
                                      <p:stCondLst>
                                        <p:cond delay="0"/>
                                      </p:stCondLst>
                                      <p:childTnLst>
                                        <p:set>
                                          <p:cBhvr>
                                            <p:cTn id="66" dur="1" fill="hold">
                                              <p:stCondLst>
                                                <p:cond delay="0"/>
                                              </p:stCondLst>
                                            </p:cTn>
                                            <p:tgtEl>
                                              <p:spTgt spid="158"/>
                                            </p:tgtEl>
                                            <p:attrNameLst>
                                              <p:attrName>style.visibility</p:attrName>
                                            </p:attrNameLst>
                                          </p:cBhvr>
                                          <p:to>
                                            <p:strVal val="visible"/>
                                          </p:to>
                                        </p:set>
                                        <p:animEffect transition="in" filter="wipe(left)">
                                          <p:cBhvr>
                                            <p:cTn id="67" dur="500"/>
                                            <p:tgtEl>
                                              <p:spTgt spid="158"/>
                                            </p:tgtEl>
                                          </p:cBhvr>
                                        </p:animEffect>
                                      </p:childTnLst>
                                    </p:cTn>
                                  </p:par>
                                </p:childTnLst>
                              </p:cTn>
                            </p:par>
                            <p:par>
                              <p:cTn id="68" fill="hold">
                                <p:stCondLst>
                                  <p:cond delay="5600"/>
                                </p:stCondLst>
                                <p:childTnLst>
                                  <p:par>
                                    <p:cTn id="69" presetID="14" presetClass="entr" presetSubtype="10" fill="hold" grpId="0" nodeType="afterEffect">
                                      <p:stCondLst>
                                        <p:cond delay="0"/>
                                      </p:stCondLst>
                                      <p:childTnLst>
                                        <p:set>
                                          <p:cBhvr>
                                            <p:cTn id="70" dur="1" fill="hold">
                                              <p:stCondLst>
                                                <p:cond delay="0"/>
                                              </p:stCondLst>
                                            </p:cTn>
                                            <p:tgtEl>
                                              <p:spTgt spid="163"/>
                                            </p:tgtEl>
                                            <p:attrNameLst>
                                              <p:attrName>style.visibility</p:attrName>
                                            </p:attrNameLst>
                                          </p:cBhvr>
                                          <p:to>
                                            <p:strVal val="visible"/>
                                          </p:to>
                                        </p:set>
                                        <p:animEffect transition="in" filter="randombar(horizontal)">
                                          <p:cBhvr>
                                            <p:cTn id="71" dur="500"/>
                                            <p:tgtEl>
                                              <p:spTgt spid="16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5"/>
                                            </p:tgtEl>
                                            <p:attrNameLst>
                                              <p:attrName>style.visibility</p:attrName>
                                            </p:attrNameLst>
                                          </p:cBhvr>
                                          <p:to>
                                            <p:strVal val="visible"/>
                                          </p:to>
                                        </p:set>
                                        <p:animEffect transition="in" filter="randombar(horizontal)">
                                          <p:cBhvr>
                                            <p:cTn id="74" dur="500"/>
                                            <p:tgtEl>
                                              <p:spTgt spid="16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6"/>
                                            </p:tgtEl>
                                            <p:attrNameLst>
                                              <p:attrName>style.visibility</p:attrName>
                                            </p:attrNameLst>
                                          </p:cBhvr>
                                          <p:to>
                                            <p:strVal val="visible"/>
                                          </p:to>
                                        </p:set>
                                        <p:animEffect transition="in" filter="randombar(horizontal)">
                                          <p:cBhvr>
                                            <p:cTn id="80"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63" grpId="0"/>
          <p:bldP spid="164" grpId="0"/>
          <p:bldP spid="165" grpId="0"/>
          <p:bldP spid="16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荣誉奖项</a:t>
            </a:r>
            <a:endParaRPr lang="zh-CN" altLang="en-US" sz="2000" spc="300" dirty="0">
              <a:latin typeface="方正兰亭细黑_GBK" pitchFamily="2" charset="-122"/>
              <a:ea typeface="方正兰亭细黑_GBK" pitchFamily="2" charset="-122"/>
            </a:endParaRPr>
          </a:p>
        </p:txBody>
      </p:sp>
      <p:sp>
        <p:nvSpPr>
          <p:cNvPr id="12" name="TextBox 115"/>
          <p:cNvSpPr txBox="1"/>
          <p:nvPr/>
        </p:nvSpPr>
        <p:spPr>
          <a:xfrm>
            <a:off x="2441102" y="267886"/>
            <a:ext cx="178100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HONOR AWARD</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13" name="直接连接符 12"/>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91358" y="1494475"/>
            <a:ext cx="1382075" cy="1382075"/>
            <a:chOff x="3880962" y="2048430"/>
            <a:chExt cx="1382075" cy="1382075"/>
          </a:xfrm>
        </p:grpSpPr>
        <p:grpSp>
          <p:nvGrpSpPr>
            <p:cNvPr id="15" name="组合 14"/>
            <p:cNvGrpSpPr/>
            <p:nvPr/>
          </p:nvGrpSpPr>
          <p:grpSpPr>
            <a:xfrm>
              <a:off x="3880962" y="2048430"/>
              <a:ext cx="1382075" cy="138207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F:\0PPT素材\b133188c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5577" y="2443044"/>
              <a:ext cx="592845" cy="59284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p:nvGrpSpPr>
        <p:grpSpPr>
          <a:xfrm>
            <a:off x="816105" y="3357498"/>
            <a:ext cx="1721136" cy="774463"/>
            <a:chOff x="1591195" y="3531392"/>
            <a:chExt cx="1721136" cy="774463"/>
          </a:xfrm>
          <a:effectLst>
            <a:outerShdw blurRad="444500" dist="254000" dir="8100000" algn="tr" rotWithShape="0">
              <a:prstClr val="black">
                <a:alpha val="50000"/>
              </a:prstClr>
            </a:outerShdw>
          </a:effectLst>
        </p:grpSpPr>
        <p:sp>
          <p:nvSpPr>
            <p:cNvPr id="2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758085" y="3350884"/>
            <a:ext cx="1721136" cy="774463"/>
            <a:chOff x="1591195" y="3531392"/>
            <a:chExt cx="1721136" cy="774463"/>
          </a:xfrm>
          <a:effectLst>
            <a:outerShdw blurRad="444500" dist="254000" dir="8100000" algn="tr" rotWithShape="0">
              <a:prstClr val="black">
                <a:alpha val="50000"/>
              </a:prstClr>
            </a:outerShdw>
          </a:effectLst>
        </p:grpSpPr>
        <p:sp>
          <p:nvSpPr>
            <p:cNvPr id="2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786153" y="3340362"/>
            <a:ext cx="1721136" cy="774463"/>
            <a:chOff x="1591195" y="3531392"/>
            <a:chExt cx="1721136" cy="774463"/>
          </a:xfrm>
          <a:effectLst>
            <a:outerShdw blurRad="444500" dist="254000" dir="8100000" algn="tr" rotWithShape="0">
              <a:prstClr val="black">
                <a:alpha val="50000"/>
              </a:prstClr>
            </a:outerShdw>
          </a:effectLst>
        </p:grpSpPr>
        <p:sp>
          <p:nvSpPr>
            <p:cNvPr id="2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865255" y="3346591"/>
            <a:ext cx="1721136" cy="774463"/>
            <a:chOff x="1591195" y="3531392"/>
            <a:chExt cx="1721136" cy="774463"/>
          </a:xfrm>
          <a:effectLst>
            <a:outerShdw blurRad="444500" dist="254000" dir="8100000" algn="tr" rotWithShape="0">
              <a:prstClr val="black">
                <a:alpha val="50000"/>
              </a:prstClr>
            </a:outerShdw>
          </a:effectLst>
        </p:grpSpPr>
        <p:sp>
          <p:nvSpPr>
            <p:cNvPr id="2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19"/>
          <p:cNvSpPr txBox="1"/>
          <p:nvPr/>
        </p:nvSpPr>
        <p:spPr>
          <a:xfrm>
            <a:off x="942721" y="3471367"/>
            <a:ext cx="954107" cy="276999"/>
          </a:xfrm>
          <a:prstGeom prst="rect">
            <a:avLst/>
          </a:prstGeom>
          <a:noFill/>
        </p:spPr>
        <p:txBody>
          <a:bodyPr wrap="none" rtlCol="0">
            <a:spAutoFit/>
          </a:bodyPr>
          <a:lstStyle/>
          <a:p>
            <a:r>
              <a:rPr lang="en-US" altLang="zh-CN" sz="1200" dirty="0" smtClean="0">
                <a:solidFill>
                  <a:srgbClr val="8F20BC"/>
                </a:solidFill>
                <a:latin typeface="方正兰亭细黑_GBK_M" pitchFamily="2" charset="2"/>
                <a:ea typeface="方正兰亭细黑_GBK_M" pitchFamily="2" charset="2"/>
                <a:cs typeface="方正兰亭细黑_GBK_M" pitchFamily="2" charset="2"/>
              </a:rPr>
              <a:t>2002</a:t>
            </a:r>
            <a:r>
              <a:rPr lang="zh-CN" altLang="en-US" sz="1200" dirty="0" smtClean="0">
                <a:solidFill>
                  <a:srgbClr val="8F20BC"/>
                </a:solidFill>
                <a:latin typeface="方正兰亭细黑_GBK_M" pitchFamily="2" charset="2"/>
                <a:ea typeface="方正兰亭细黑_GBK_M" pitchFamily="2" charset="2"/>
                <a:cs typeface="方正兰亭细黑_GBK_M" pitchFamily="2" charset="2"/>
              </a:rPr>
              <a:t>年</a:t>
            </a:r>
            <a:r>
              <a:rPr lang="en-US" altLang="zh-CN" sz="1200" dirty="0" smtClean="0">
                <a:solidFill>
                  <a:srgbClr val="8F20BC"/>
                </a:solidFill>
                <a:latin typeface="方正兰亭细黑_GBK_M" pitchFamily="2" charset="2"/>
                <a:ea typeface="方正兰亭细黑_GBK_M" pitchFamily="2" charset="2"/>
                <a:cs typeface="方正兰亭细黑_GBK_M" pitchFamily="2" charset="2"/>
              </a:rPr>
              <a:t>----</a:t>
            </a:r>
          </a:p>
        </p:txBody>
      </p:sp>
      <p:sp>
        <p:nvSpPr>
          <p:cNvPr id="32" name="TextBox 121"/>
          <p:cNvSpPr txBox="1"/>
          <p:nvPr/>
        </p:nvSpPr>
        <p:spPr>
          <a:xfrm>
            <a:off x="4993445" y="3371991"/>
            <a:ext cx="954107" cy="276999"/>
          </a:xfrm>
          <a:prstGeom prst="rect">
            <a:avLst/>
          </a:prstGeom>
          <a:noFill/>
        </p:spPr>
        <p:txBody>
          <a:bodyPr wrap="none" rtlCol="0">
            <a:spAutoFit/>
          </a:bodyPr>
          <a:lstStyle/>
          <a:p>
            <a:r>
              <a:rPr lang="en-US" altLang="zh-CN" sz="1200" dirty="0" smtClean="0">
                <a:solidFill>
                  <a:srgbClr val="FFB850"/>
                </a:solidFill>
                <a:latin typeface="方正兰亭细黑_GBK_M" pitchFamily="2" charset="2"/>
                <a:ea typeface="方正兰亭细黑_GBK_M" pitchFamily="2" charset="2"/>
                <a:cs typeface="方正兰亭细黑_GBK_M" pitchFamily="2" charset="2"/>
              </a:rPr>
              <a:t>2004</a:t>
            </a:r>
            <a:r>
              <a:rPr lang="zh-CN" altLang="en-US" sz="1200" dirty="0" smtClean="0">
                <a:solidFill>
                  <a:srgbClr val="FFB850"/>
                </a:solidFill>
                <a:latin typeface="方正兰亭细黑_GBK_M" pitchFamily="2" charset="2"/>
                <a:ea typeface="方正兰亭细黑_GBK_M" pitchFamily="2" charset="2"/>
                <a:cs typeface="方正兰亭细黑_GBK_M" pitchFamily="2" charset="2"/>
              </a:rPr>
              <a:t>年</a:t>
            </a:r>
            <a:r>
              <a:rPr lang="en-US" altLang="zh-CN" sz="1200" dirty="0" smtClean="0">
                <a:solidFill>
                  <a:srgbClr val="FFB850"/>
                </a:solidFill>
                <a:latin typeface="方正兰亭细黑_GBK_M" pitchFamily="2" charset="2"/>
                <a:ea typeface="方正兰亭细黑_GBK_M" pitchFamily="2" charset="2"/>
                <a:cs typeface="方正兰亭细黑_GBK_M" pitchFamily="2" charset="2"/>
              </a:rPr>
              <a:t>----</a:t>
            </a:r>
          </a:p>
        </p:txBody>
      </p:sp>
      <p:sp>
        <p:nvSpPr>
          <p:cNvPr id="33" name="TextBox 122"/>
          <p:cNvSpPr txBox="1"/>
          <p:nvPr/>
        </p:nvSpPr>
        <p:spPr>
          <a:xfrm>
            <a:off x="6892281" y="3354314"/>
            <a:ext cx="954107" cy="276999"/>
          </a:xfrm>
          <a:prstGeom prst="rect">
            <a:avLst/>
          </a:prstGeom>
          <a:noFill/>
        </p:spPr>
        <p:txBody>
          <a:bodyPr wrap="none" rtlCol="0">
            <a:spAutoFit/>
          </a:bodyPr>
          <a:lstStyle/>
          <a:p>
            <a:r>
              <a:rPr lang="en-US" altLang="zh-CN" sz="1200" dirty="0" smtClean="0">
                <a:solidFill>
                  <a:srgbClr val="E87071"/>
                </a:solidFill>
                <a:latin typeface="方正兰亭细黑_GBK_M" pitchFamily="2" charset="2"/>
                <a:ea typeface="方正兰亭细黑_GBK_M" pitchFamily="2" charset="2"/>
                <a:cs typeface="方正兰亭细黑_GBK_M" pitchFamily="2" charset="2"/>
              </a:rPr>
              <a:t>2008</a:t>
            </a:r>
            <a:r>
              <a:rPr lang="zh-CN" altLang="en-US" sz="1200" dirty="0" smtClean="0">
                <a:solidFill>
                  <a:srgbClr val="E87071"/>
                </a:solidFill>
                <a:latin typeface="方正兰亭细黑_GBK_M" pitchFamily="2" charset="2"/>
                <a:ea typeface="方正兰亭细黑_GBK_M" pitchFamily="2" charset="2"/>
                <a:cs typeface="方正兰亭细黑_GBK_M" pitchFamily="2" charset="2"/>
              </a:rPr>
              <a:t>年</a:t>
            </a:r>
            <a:r>
              <a:rPr lang="en-US" altLang="zh-CN" sz="1200" dirty="0" smtClean="0">
                <a:solidFill>
                  <a:srgbClr val="E87071"/>
                </a:solidFill>
                <a:latin typeface="方正兰亭细黑_GBK_M" pitchFamily="2" charset="2"/>
                <a:ea typeface="方正兰亭细黑_GBK_M" pitchFamily="2" charset="2"/>
                <a:cs typeface="方正兰亭细黑_GBK_M" pitchFamily="2" charset="2"/>
              </a:rPr>
              <a:t>----</a:t>
            </a:r>
          </a:p>
        </p:txBody>
      </p:sp>
      <p:sp>
        <p:nvSpPr>
          <p:cNvPr id="34" name="TextBox 123"/>
          <p:cNvSpPr txBox="1"/>
          <p:nvPr/>
        </p:nvSpPr>
        <p:spPr>
          <a:xfrm>
            <a:off x="2869085" y="3376284"/>
            <a:ext cx="954107" cy="276999"/>
          </a:xfrm>
          <a:prstGeom prst="rect">
            <a:avLst/>
          </a:prstGeom>
          <a:noFill/>
        </p:spPr>
        <p:txBody>
          <a:bodyPr wrap="none" rtlCol="0">
            <a:spAutoFit/>
          </a:bodyPr>
          <a:lstStyle/>
          <a:p>
            <a:r>
              <a:rPr lang="en-US" altLang="zh-CN" sz="1200" dirty="0" smtClean="0">
                <a:solidFill>
                  <a:srgbClr val="01ACBE"/>
                </a:solidFill>
                <a:latin typeface="方正兰亭细黑_GBK_M" pitchFamily="2" charset="2"/>
                <a:ea typeface="方正兰亭细黑_GBK_M" pitchFamily="2" charset="2"/>
                <a:cs typeface="方正兰亭细黑_GBK_M" pitchFamily="2" charset="2"/>
              </a:rPr>
              <a:t>2012</a:t>
            </a:r>
            <a:r>
              <a:rPr lang="zh-CN" altLang="en-US" sz="1200" dirty="0" smtClean="0">
                <a:solidFill>
                  <a:srgbClr val="01ACBE"/>
                </a:solidFill>
                <a:latin typeface="方正兰亭细黑_GBK_M" pitchFamily="2" charset="2"/>
                <a:ea typeface="方正兰亭细黑_GBK_M" pitchFamily="2" charset="2"/>
                <a:cs typeface="方正兰亭细黑_GBK_M" pitchFamily="2" charset="2"/>
              </a:rPr>
              <a:t>年</a:t>
            </a:r>
            <a:r>
              <a:rPr lang="en-US" altLang="zh-CN" sz="1200" dirty="0" smtClean="0">
                <a:solidFill>
                  <a:srgbClr val="01ACBE"/>
                </a:solidFill>
                <a:latin typeface="方正兰亭细黑_GBK_M" pitchFamily="2" charset="2"/>
                <a:ea typeface="方正兰亭细黑_GBK_M" pitchFamily="2" charset="2"/>
                <a:cs typeface="方正兰亭细黑_GBK_M" pitchFamily="2" charset="2"/>
              </a:rPr>
              <a:t>----</a:t>
            </a:r>
          </a:p>
        </p:txBody>
      </p:sp>
      <p:sp>
        <p:nvSpPr>
          <p:cNvPr id="35" name="TextBox 125"/>
          <p:cNvSpPr txBox="1"/>
          <p:nvPr/>
        </p:nvSpPr>
        <p:spPr>
          <a:xfrm>
            <a:off x="954151" y="3844055"/>
            <a:ext cx="1489510" cy="276999"/>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XX</a:t>
            </a:r>
            <a:r>
              <a:rPr lang="zh-CN" altLang="en-US" sz="1200" dirty="0" smtClean="0">
                <a:latin typeface="方正兰亭细黑_GBK_M" pitchFamily="2" charset="2"/>
                <a:ea typeface="方正兰亭细黑_GBK_M" pitchFamily="2" charset="2"/>
                <a:cs typeface="方正兰亭细黑_GBK_M" pitchFamily="2" charset="2"/>
              </a:rPr>
              <a:t>市五一劳动奖章</a:t>
            </a:r>
            <a:endParaRPr lang="en-US" altLang="zh-CN" sz="1200" dirty="0" smtClean="0">
              <a:latin typeface="方正兰亭细黑_GBK_M" pitchFamily="2" charset="2"/>
              <a:ea typeface="方正兰亭细黑_GBK_M" pitchFamily="2" charset="2"/>
              <a:cs typeface="方正兰亭细黑_GBK_M" pitchFamily="2" charset="2"/>
            </a:endParaRPr>
          </a:p>
        </p:txBody>
      </p:sp>
      <p:sp>
        <p:nvSpPr>
          <p:cNvPr id="36" name="TextBox 127"/>
          <p:cNvSpPr txBox="1"/>
          <p:nvPr/>
        </p:nvSpPr>
        <p:spPr>
          <a:xfrm>
            <a:off x="6879390" y="3732354"/>
            <a:ext cx="1181734" cy="276999"/>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XX</a:t>
            </a:r>
            <a:r>
              <a:rPr lang="zh-CN" altLang="en-US" sz="1200" dirty="0" smtClean="0">
                <a:latin typeface="方正兰亭细黑_GBK_M" pitchFamily="2" charset="2"/>
                <a:ea typeface="方正兰亭细黑_GBK_M" pitchFamily="2" charset="2"/>
                <a:cs typeface="方正兰亭细黑_GBK_M" pitchFamily="2" charset="2"/>
              </a:rPr>
              <a:t>市十佳青年</a:t>
            </a:r>
            <a:endParaRPr lang="en-US" altLang="zh-CN" sz="1200" dirty="0" smtClean="0">
              <a:latin typeface="方正兰亭细黑_GBK_M" pitchFamily="2" charset="2"/>
              <a:ea typeface="方正兰亭细黑_GBK_M" pitchFamily="2" charset="2"/>
              <a:cs typeface="方正兰亭细黑_GBK_M" pitchFamily="2" charset="2"/>
            </a:endParaRPr>
          </a:p>
        </p:txBody>
      </p:sp>
      <p:sp>
        <p:nvSpPr>
          <p:cNvPr id="37" name="TextBox 128"/>
          <p:cNvSpPr txBox="1"/>
          <p:nvPr/>
        </p:nvSpPr>
        <p:spPr>
          <a:xfrm>
            <a:off x="2843686" y="3713327"/>
            <a:ext cx="1335622" cy="276999"/>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XX</a:t>
            </a:r>
            <a:r>
              <a:rPr lang="zh-CN" altLang="en-US" sz="1200" dirty="0" smtClean="0">
                <a:latin typeface="方正兰亭细黑_GBK_M" pitchFamily="2" charset="2"/>
                <a:ea typeface="方正兰亭细黑_GBK_M" pitchFamily="2" charset="2"/>
                <a:cs typeface="方正兰亭细黑_GBK_M" pitchFamily="2" charset="2"/>
              </a:rPr>
              <a:t>市政府质量奖</a:t>
            </a:r>
            <a:endParaRPr lang="en-US" altLang="zh-CN" sz="1200" dirty="0" smtClean="0">
              <a:latin typeface="方正兰亭细黑_GBK_M" pitchFamily="2" charset="2"/>
              <a:ea typeface="方正兰亭细黑_GBK_M" pitchFamily="2" charset="2"/>
              <a:cs typeface="方正兰亭细黑_GBK_M" pitchFamily="2" charset="2"/>
            </a:endParaRPr>
          </a:p>
        </p:txBody>
      </p:sp>
      <p:sp>
        <p:nvSpPr>
          <p:cNvPr id="38" name="TextBox 129"/>
          <p:cNvSpPr txBox="1"/>
          <p:nvPr/>
        </p:nvSpPr>
        <p:spPr>
          <a:xfrm>
            <a:off x="4969922" y="3722948"/>
            <a:ext cx="1489510" cy="276999"/>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XX</a:t>
            </a:r>
            <a:r>
              <a:rPr lang="zh-CN" altLang="en-US" sz="1200" dirty="0" smtClean="0">
                <a:latin typeface="方正兰亭细黑_GBK_M" pitchFamily="2" charset="2"/>
                <a:ea typeface="方正兰亭细黑_GBK_M" pitchFamily="2" charset="2"/>
                <a:cs typeface="方正兰亭细黑_GBK_M" pitchFamily="2" charset="2"/>
              </a:rPr>
              <a:t>市反腐倡廉旗手</a:t>
            </a:r>
            <a:endParaRPr lang="en-US" altLang="zh-CN" sz="1200" dirty="0" smtClean="0">
              <a:latin typeface="方正兰亭细黑_GBK_M" pitchFamily="2" charset="2"/>
              <a:ea typeface="方正兰亭细黑_GBK_M" pitchFamily="2" charset="2"/>
              <a:cs typeface="方正兰亭细黑_GBK_M" pitchFamily="2" charset="2"/>
            </a:endParaRPr>
          </a:p>
        </p:txBody>
      </p:sp>
      <p:grpSp>
        <p:nvGrpSpPr>
          <p:cNvPr id="39" name="组合 38"/>
          <p:cNvGrpSpPr/>
          <p:nvPr/>
        </p:nvGrpSpPr>
        <p:grpSpPr>
          <a:xfrm>
            <a:off x="2797233" y="1464311"/>
            <a:ext cx="1382075" cy="1382075"/>
            <a:chOff x="3880962" y="2048430"/>
            <a:chExt cx="1382075" cy="1382075"/>
          </a:xfrm>
        </p:grpSpPr>
        <p:grpSp>
          <p:nvGrpSpPr>
            <p:cNvPr id="40" name="组合 39"/>
            <p:cNvGrpSpPr/>
            <p:nvPr/>
          </p:nvGrpSpPr>
          <p:grpSpPr>
            <a:xfrm>
              <a:off x="3880962" y="2048430"/>
              <a:ext cx="1382075" cy="1382075"/>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Picture 2" descr="F:\0PPT素材\b133188c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5577" y="2443044"/>
              <a:ext cx="592845" cy="59284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4861214" y="1464311"/>
            <a:ext cx="1382075" cy="1382075"/>
            <a:chOff x="3880962" y="2048430"/>
            <a:chExt cx="1382075" cy="1382075"/>
          </a:xfrm>
        </p:grpSpPr>
        <p:grpSp>
          <p:nvGrpSpPr>
            <p:cNvPr id="45" name="组合 44"/>
            <p:cNvGrpSpPr/>
            <p:nvPr/>
          </p:nvGrpSpPr>
          <p:grpSpPr>
            <a:xfrm>
              <a:off x="3880962" y="2048430"/>
              <a:ext cx="1382075" cy="138207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Picture 2" descr="F:\0PPT素材\b133188c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5577" y="2443044"/>
              <a:ext cx="592845" cy="59284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组合 48"/>
          <p:cNvGrpSpPr/>
          <p:nvPr/>
        </p:nvGrpSpPr>
        <p:grpSpPr>
          <a:xfrm>
            <a:off x="6649978" y="1434147"/>
            <a:ext cx="1382075" cy="1382075"/>
            <a:chOff x="3880962" y="2048430"/>
            <a:chExt cx="1382075" cy="1382075"/>
          </a:xfrm>
        </p:grpSpPr>
        <p:grpSp>
          <p:nvGrpSpPr>
            <p:cNvPr id="50" name="组合 49"/>
            <p:cNvGrpSpPr/>
            <p:nvPr/>
          </p:nvGrpSpPr>
          <p:grpSpPr>
            <a:xfrm>
              <a:off x="3880962" y="2048430"/>
              <a:ext cx="1382075" cy="1382075"/>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1" name="Picture 2" descr="F:\0PPT素材\b133188c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5577" y="2443044"/>
              <a:ext cx="592845" cy="59284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6901787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300"/>
                                            <p:tgtEl>
                                              <p:spTgt spid="10"/>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par>
                                    <p:cTn id="17" presetID="1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right)">
                                          <p:cBhvr>
                                            <p:cTn id="20" dur="500"/>
                                            <p:tgtEl>
                                              <p:spTgt spid="1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1100"/>
                                </p:stCondLst>
                                <p:childTnLst>
                                  <p:par>
                                    <p:cTn id="26" presetID="2" presetClass="entr" presetSubtype="4" fill="hold" nodeType="afterEffect" p14:presetBounceEnd="50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50000">
                                          <p:cBhvr additive="base">
                                            <p:cTn id="28" dur="4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9" dur="4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14:presetBounceEnd="50000">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14:bounceEnd="50000">
                                          <p:cBhvr additive="base">
                                            <p:cTn id="33" dur="4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34" dur="400" fill="hold"/>
                                            <p:tgtEl>
                                              <p:spTgt spid="39"/>
                                            </p:tgtEl>
                                            <p:attrNameLst>
                                              <p:attrName>ppt_y</p:attrName>
                                            </p:attrNameLst>
                                          </p:cBhvr>
                                          <p:tavLst>
                                            <p:tav tm="0">
                                              <p:val>
                                                <p:strVal val="1+#ppt_h/2"/>
                                              </p:val>
                                            </p:tav>
                                            <p:tav tm="100000">
                                              <p:val>
                                                <p:strVal val="#ppt_y"/>
                                              </p:val>
                                            </p:tav>
                                          </p:tavLst>
                                        </p:anim>
                                      </p:childTnLst>
                                    </p:cTn>
                                  </p:par>
                                </p:childTnLst>
                              </p:cTn>
                            </p:par>
                            <p:par>
                              <p:cTn id="35" fill="hold">
                                <p:stCondLst>
                                  <p:cond delay="1900"/>
                                </p:stCondLst>
                                <p:childTnLst>
                                  <p:par>
                                    <p:cTn id="36" presetID="2" presetClass="entr" presetSubtype="4" fill="hold" nodeType="afterEffect" p14:presetBounceEnd="50000">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14:bounceEnd="50000">
                                          <p:cBhvr additive="base">
                                            <p:cTn id="38" dur="4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9" dur="400" fill="hold"/>
                                            <p:tgtEl>
                                              <p:spTgt spid="44"/>
                                            </p:tgtEl>
                                            <p:attrNameLst>
                                              <p:attrName>ppt_y</p:attrName>
                                            </p:attrNameLst>
                                          </p:cBhvr>
                                          <p:tavLst>
                                            <p:tav tm="0">
                                              <p:val>
                                                <p:strVal val="1+#ppt_h/2"/>
                                              </p:val>
                                            </p:tav>
                                            <p:tav tm="100000">
                                              <p:val>
                                                <p:strVal val="#ppt_y"/>
                                              </p:val>
                                            </p:tav>
                                          </p:tavLst>
                                        </p:anim>
                                      </p:childTnLst>
                                    </p:cTn>
                                  </p:par>
                                </p:childTnLst>
                              </p:cTn>
                            </p:par>
                            <p:par>
                              <p:cTn id="40" fill="hold">
                                <p:stCondLst>
                                  <p:cond delay="2300"/>
                                </p:stCondLst>
                                <p:childTnLst>
                                  <p:par>
                                    <p:cTn id="41" presetID="2" presetClass="entr" presetSubtype="4" fill="hold" nodeType="afterEffect" p14:presetBounceEnd="50000">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14:bounceEnd="50000">
                                          <p:cBhvr additive="base">
                                            <p:cTn id="43" dur="4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44" dur="400" fill="hold"/>
                                            <p:tgtEl>
                                              <p:spTgt spid="49"/>
                                            </p:tgtEl>
                                            <p:attrNameLst>
                                              <p:attrName>ppt_y</p:attrName>
                                            </p:attrNameLst>
                                          </p:cBhvr>
                                          <p:tavLst>
                                            <p:tav tm="0">
                                              <p:val>
                                                <p:strVal val="1+#ppt_h/2"/>
                                              </p:val>
                                            </p:tav>
                                            <p:tav tm="100000">
                                              <p:val>
                                                <p:strVal val="#ppt_y"/>
                                              </p:val>
                                            </p:tav>
                                          </p:tavLst>
                                        </p:anim>
                                      </p:childTnLst>
                                    </p:cTn>
                                  </p:par>
                                  <p:par>
                                    <p:cTn id="45" presetID="53" presetClass="entr" presetSubtype="16"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nodeType="withEffect">
                                      <p:stCondLst>
                                        <p:cond delay="3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3100"/>
                                </p:stCondLst>
                                <p:childTnLst>
                                  <p:par>
                                    <p:cTn id="56" presetID="12" presetClass="entr" presetSubtype="4"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p:tgtEl>
                                              <p:spTgt spid="32"/>
                                            </p:tgtEl>
                                            <p:attrNameLst>
                                              <p:attrName>ppt_y</p:attrName>
                                            </p:attrNameLst>
                                          </p:cBhvr>
                                          <p:tavLst>
                                            <p:tav tm="0">
                                              <p:val>
                                                <p:strVal val="#ppt_y+#ppt_h*1.125000"/>
                                              </p:val>
                                            </p:tav>
                                            <p:tav tm="100000">
                                              <p:val>
                                                <p:strVal val="#ppt_y"/>
                                              </p:val>
                                            </p:tav>
                                          </p:tavLst>
                                        </p:anim>
                                        <p:animEffect transition="in" filter="wipe(up)">
                                          <p:cBhvr>
                                            <p:cTn id="59" dur="500"/>
                                            <p:tgtEl>
                                              <p:spTgt spid="32"/>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p:tgtEl>
                                              <p:spTgt spid="38"/>
                                            </p:tgtEl>
                                            <p:attrNameLst>
                                              <p:attrName>ppt_y</p:attrName>
                                            </p:attrNameLst>
                                          </p:cBhvr>
                                          <p:tavLst>
                                            <p:tav tm="0">
                                              <p:val>
                                                <p:strVal val="#ppt_y+#ppt_h*1.125000"/>
                                              </p:val>
                                            </p:tav>
                                            <p:tav tm="100000">
                                              <p:val>
                                                <p:strVal val="#ppt_y"/>
                                              </p:val>
                                            </p:tav>
                                          </p:tavLst>
                                        </p:anim>
                                        <p:animEffect transition="in" filter="wipe(up)">
                                          <p:cBhvr>
                                            <p:cTn id="63" dur="500"/>
                                            <p:tgtEl>
                                              <p:spTgt spid="38"/>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p:tgtEl>
                                              <p:spTgt spid="35"/>
                                            </p:tgtEl>
                                            <p:attrNameLst>
                                              <p:attrName>ppt_y</p:attrName>
                                            </p:attrNameLst>
                                          </p:cBhvr>
                                          <p:tavLst>
                                            <p:tav tm="0">
                                              <p:val>
                                                <p:strVal val="#ppt_y+#ppt_h*1.125000"/>
                                              </p:val>
                                            </p:tav>
                                            <p:tav tm="100000">
                                              <p:val>
                                                <p:strVal val="#ppt_y"/>
                                              </p:val>
                                            </p:tav>
                                          </p:tavLst>
                                        </p:anim>
                                        <p:animEffect transition="in" filter="wipe(up)">
                                          <p:cBhvr>
                                            <p:cTn id="67" dur="500"/>
                                            <p:tgtEl>
                                              <p:spTgt spid="35"/>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ppt_y</p:attrName>
                                            </p:attrNameLst>
                                          </p:cBhvr>
                                          <p:tavLst>
                                            <p:tav tm="0">
                                              <p:val>
                                                <p:strVal val="#ppt_y+#ppt_h*1.125000"/>
                                              </p:val>
                                            </p:tav>
                                            <p:tav tm="100000">
                                              <p:val>
                                                <p:strVal val="#ppt_y"/>
                                              </p:val>
                                            </p:tav>
                                          </p:tavLst>
                                        </p:anim>
                                        <p:animEffect transition="in" filter="wipe(up)">
                                          <p:cBhvr>
                                            <p:cTn id="71" dur="500"/>
                                            <p:tgtEl>
                                              <p:spTgt spid="31"/>
                                            </p:tgtEl>
                                          </p:cBhvr>
                                        </p:animEffect>
                                      </p:childTnLst>
                                    </p:cTn>
                                  </p:par>
                                  <p:par>
                                    <p:cTn id="72" presetID="53" presetClass="entr" presetSubtype="16" fill="hold" nodeType="withEffect">
                                      <p:stCondLst>
                                        <p:cond delay="3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par>
                                    <p:cTn id="77" presetID="53" presetClass="entr" presetSubtype="16" fill="hold" nodeType="withEffect">
                                      <p:stCondLst>
                                        <p:cond delay="3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3900"/>
                                </p:stCondLst>
                                <p:childTnLst>
                                  <p:par>
                                    <p:cTn id="83" presetID="12" presetClass="entr" presetSubtype="4"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500"/>
                                            <p:tgtEl>
                                              <p:spTgt spid="37"/>
                                            </p:tgtEl>
                                            <p:attrNameLst>
                                              <p:attrName>ppt_y</p:attrName>
                                            </p:attrNameLst>
                                          </p:cBhvr>
                                          <p:tavLst>
                                            <p:tav tm="0">
                                              <p:val>
                                                <p:strVal val="#ppt_y+#ppt_h*1.125000"/>
                                              </p:val>
                                            </p:tav>
                                            <p:tav tm="100000">
                                              <p:val>
                                                <p:strVal val="#ppt_y"/>
                                              </p:val>
                                            </p:tav>
                                          </p:tavLst>
                                        </p:anim>
                                        <p:animEffect transition="in" filter="wipe(up)">
                                          <p:cBhvr>
                                            <p:cTn id="86" dur="500"/>
                                            <p:tgtEl>
                                              <p:spTgt spid="37"/>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p:tgtEl>
                                              <p:spTgt spid="34"/>
                                            </p:tgtEl>
                                            <p:attrNameLst>
                                              <p:attrName>ppt_y</p:attrName>
                                            </p:attrNameLst>
                                          </p:cBhvr>
                                          <p:tavLst>
                                            <p:tav tm="0">
                                              <p:val>
                                                <p:strVal val="#ppt_y+#ppt_h*1.125000"/>
                                              </p:val>
                                            </p:tav>
                                            <p:tav tm="100000">
                                              <p:val>
                                                <p:strVal val="#ppt_y"/>
                                              </p:val>
                                            </p:tav>
                                          </p:tavLst>
                                        </p:anim>
                                        <p:animEffect transition="in" filter="wipe(up)">
                                          <p:cBhvr>
                                            <p:cTn id="90" dur="500"/>
                                            <p:tgtEl>
                                              <p:spTgt spid="34"/>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p:tgtEl>
                                              <p:spTgt spid="33"/>
                                            </p:tgtEl>
                                            <p:attrNameLst>
                                              <p:attrName>ppt_y</p:attrName>
                                            </p:attrNameLst>
                                          </p:cBhvr>
                                          <p:tavLst>
                                            <p:tav tm="0">
                                              <p:val>
                                                <p:strVal val="#ppt_y+#ppt_h*1.125000"/>
                                              </p:val>
                                            </p:tav>
                                            <p:tav tm="100000">
                                              <p:val>
                                                <p:strVal val="#ppt_y"/>
                                              </p:val>
                                            </p:tav>
                                          </p:tavLst>
                                        </p:anim>
                                        <p:animEffect transition="in" filter="wipe(up)">
                                          <p:cBhvr>
                                            <p:cTn id="94" dur="500"/>
                                            <p:tgtEl>
                                              <p:spTgt spid="33"/>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additive="base">
                                            <p:cTn id="97" dur="500"/>
                                            <p:tgtEl>
                                              <p:spTgt spid="36"/>
                                            </p:tgtEl>
                                            <p:attrNameLst>
                                              <p:attrName>ppt_y</p:attrName>
                                            </p:attrNameLst>
                                          </p:cBhvr>
                                          <p:tavLst>
                                            <p:tav tm="0">
                                              <p:val>
                                                <p:strVal val="#ppt_y+#ppt_h*1.125000"/>
                                              </p:val>
                                            </p:tav>
                                            <p:tav tm="100000">
                                              <p:val>
                                                <p:strVal val="#ppt_y"/>
                                              </p:val>
                                            </p:tav>
                                          </p:tavLst>
                                        </p:anim>
                                        <p:animEffect transition="in" filter="wipe(up)">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1" grpId="0"/>
          <p:bldP spid="32" grpId="0"/>
          <p:bldP spid="33"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300"/>
                                            <p:tgtEl>
                                              <p:spTgt spid="10"/>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par>
                                    <p:cTn id="17" presetID="1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right)">
                                          <p:cBhvr>
                                            <p:cTn id="20" dur="500"/>
                                            <p:tgtEl>
                                              <p:spTgt spid="1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11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400" fill="hold"/>
                                            <p:tgtEl>
                                              <p:spTgt spid="14"/>
                                            </p:tgtEl>
                                            <p:attrNameLst>
                                              <p:attrName>ppt_x</p:attrName>
                                            </p:attrNameLst>
                                          </p:cBhvr>
                                          <p:tavLst>
                                            <p:tav tm="0">
                                              <p:val>
                                                <p:strVal val="#ppt_x"/>
                                              </p:val>
                                            </p:tav>
                                            <p:tav tm="100000">
                                              <p:val>
                                                <p:strVal val="#ppt_x"/>
                                              </p:val>
                                            </p:tav>
                                          </p:tavLst>
                                        </p:anim>
                                        <p:anim calcmode="lin" valueType="num">
                                          <p:cBhvr additive="base">
                                            <p:cTn id="29" dur="4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400" fill="hold"/>
                                            <p:tgtEl>
                                              <p:spTgt spid="39"/>
                                            </p:tgtEl>
                                            <p:attrNameLst>
                                              <p:attrName>ppt_x</p:attrName>
                                            </p:attrNameLst>
                                          </p:cBhvr>
                                          <p:tavLst>
                                            <p:tav tm="0">
                                              <p:val>
                                                <p:strVal val="#ppt_x"/>
                                              </p:val>
                                            </p:tav>
                                            <p:tav tm="100000">
                                              <p:val>
                                                <p:strVal val="#ppt_x"/>
                                              </p:val>
                                            </p:tav>
                                          </p:tavLst>
                                        </p:anim>
                                        <p:anim calcmode="lin" valueType="num">
                                          <p:cBhvr additive="base">
                                            <p:cTn id="34" dur="400" fill="hold"/>
                                            <p:tgtEl>
                                              <p:spTgt spid="39"/>
                                            </p:tgtEl>
                                            <p:attrNameLst>
                                              <p:attrName>ppt_y</p:attrName>
                                            </p:attrNameLst>
                                          </p:cBhvr>
                                          <p:tavLst>
                                            <p:tav tm="0">
                                              <p:val>
                                                <p:strVal val="1+#ppt_h/2"/>
                                              </p:val>
                                            </p:tav>
                                            <p:tav tm="100000">
                                              <p:val>
                                                <p:strVal val="#ppt_y"/>
                                              </p:val>
                                            </p:tav>
                                          </p:tavLst>
                                        </p:anim>
                                      </p:childTnLst>
                                    </p:cTn>
                                  </p:par>
                                </p:childTnLst>
                              </p:cTn>
                            </p:par>
                            <p:par>
                              <p:cTn id="35" fill="hold">
                                <p:stCondLst>
                                  <p:cond delay="1900"/>
                                </p:stCondLst>
                                <p:childTnLst>
                                  <p:par>
                                    <p:cTn id="36" presetID="2" presetClass="entr" presetSubtype="4"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400" fill="hold"/>
                                            <p:tgtEl>
                                              <p:spTgt spid="44"/>
                                            </p:tgtEl>
                                            <p:attrNameLst>
                                              <p:attrName>ppt_x</p:attrName>
                                            </p:attrNameLst>
                                          </p:cBhvr>
                                          <p:tavLst>
                                            <p:tav tm="0">
                                              <p:val>
                                                <p:strVal val="#ppt_x"/>
                                              </p:val>
                                            </p:tav>
                                            <p:tav tm="100000">
                                              <p:val>
                                                <p:strVal val="#ppt_x"/>
                                              </p:val>
                                            </p:tav>
                                          </p:tavLst>
                                        </p:anim>
                                        <p:anim calcmode="lin" valueType="num">
                                          <p:cBhvr additive="base">
                                            <p:cTn id="39" dur="400" fill="hold"/>
                                            <p:tgtEl>
                                              <p:spTgt spid="44"/>
                                            </p:tgtEl>
                                            <p:attrNameLst>
                                              <p:attrName>ppt_y</p:attrName>
                                            </p:attrNameLst>
                                          </p:cBhvr>
                                          <p:tavLst>
                                            <p:tav tm="0">
                                              <p:val>
                                                <p:strVal val="1+#ppt_h/2"/>
                                              </p:val>
                                            </p:tav>
                                            <p:tav tm="100000">
                                              <p:val>
                                                <p:strVal val="#ppt_y"/>
                                              </p:val>
                                            </p:tav>
                                          </p:tavLst>
                                        </p:anim>
                                      </p:childTnLst>
                                    </p:cTn>
                                  </p:par>
                                </p:childTnLst>
                              </p:cTn>
                            </p:par>
                            <p:par>
                              <p:cTn id="40" fill="hold">
                                <p:stCondLst>
                                  <p:cond delay="2300"/>
                                </p:stCondLst>
                                <p:childTnLst>
                                  <p:par>
                                    <p:cTn id="41" presetID="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400" fill="hold"/>
                                            <p:tgtEl>
                                              <p:spTgt spid="49"/>
                                            </p:tgtEl>
                                            <p:attrNameLst>
                                              <p:attrName>ppt_x</p:attrName>
                                            </p:attrNameLst>
                                          </p:cBhvr>
                                          <p:tavLst>
                                            <p:tav tm="0">
                                              <p:val>
                                                <p:strVal val="#ppt_x"/>
                                              </p:val>
                                            </p:tav>
                                            <p:tav tm="100000">
                                              <p:val>
                                                <p:strVal val="#ppt_x"/>
                                              </p:val>
                                            </p:tav>
                                          </p:tavLst>
                                        </p:anim>
                                        <p:anim calcmode="lin" valueType="num">
                                          <p:cBhvr additive="base">
                                            <p:cTn id="44" dur="400" fill="hold"/>
                                            <p:tgtEl>
                                              <p:spTgt spid="49"/>
                                            </p:tgtEl>
                                            <p:attrNameLst>
                                              <p:attrName>ppt_y</p:attrName>
                                            </p:attrNameLst>
                                          </p:cBhvr>
                                          <p:tavLst>
                                            <p:tav tm="0">
                                              <p:val>
                                                <p:strVal val="1+#ppt_h/2"/>
                                              </p:val>
                                            </p:tav>
                                            <p:tav tm="100000">
                                              <p:val>
                                                <p:strVal val="#ppt_y"/>
                                              </p:val>
                                            </p:tav>
                                          </p:tavLst>
                                        </p:anim>
                                      </p:childTnLst>
                                    </p:cTn>
                                  </p:par>
                                  <p:par>
                                    <p:cTn id="45" presetID="53" presetClass="entr" presetSubtype="16"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nodeType="withEffect">
                                      <p:stCondLst>
                                        <p:cond delay="3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3100"/>
                                </p:stCondLst>
                                <p:childTnLst>
                                  <p:par>
                                    <p:cTn id="56" presetID="12" presetClass="entr" presetSubtype="4"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p:tgtEl>
                                              <p:spTgt spid="32"/>
                                            </p:tgtEl>
                                            <p:attrNameLst>
                                              <p:attrName>ppt_y</p:attrName>
                                            </p:attrNameLst>
                                          </p:cBhvr>
                                          <p:tavLst>
                                            <p:tav tm="0">
                                              <p:val>
                                                <p:strVal val="#ppt_y+#ppt_h*1.125000"/>
                                              </p:val>
                                            </p:tav>
                                            <p:tav tm="100000">
                                              <p:val>
                                                <p:strVal val="#ppt_y"/>
                                              </p:val>
                                            </p:tav>
                                          </p:tavLst>
                                        </p:anim>
                                        <p:animEffect transition="in" filter="wipe(up)">
                                          <p:cBhvr>
                                            <p:cTn id="59" dur="500"/>
                                            <p:tgtEl>
                                              <p:spTgt spid="32"/>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p:tgtEl>
                                              <p:spTgt spid="38"/>
                                            </p:tgtEl>
                                            <p:attrNameLst>
                                              <p:attrName>ppt_y</p:attrName>
                                            </p:attrNameLst>
                                          </p:cBhvr>
                                          <p:tavLst>
                                            <p:tav tm="0">
                                              <p:val>
                                                <p:strVal val="#ppt_y+#ppt_h*1.125000"/>
                                              </p:val>
                                            </p:tav>
                                            <p:tav tm="100000">
                                              <p:val>
                                                <p:strVal val="#ppt_y"/>
                                              </p:val>
                                            </p:tav>
                                          </p:tavLst>
                                        </p:anim>
                                        <p:animEffect transition="in" filter="wipe(up)">
                                          <p:cBhvr>
                                            <p:cTn id="63" dur="500"/>
                                            <p:tgtEl>
                                              <p:spTgt spid="38"/>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p:tgtEl>
                                              <p:spTgt spid="35"/>
                                            </p:tgtEl>
                                            <p:attrNameLst>
                                              <p:attrName>ppt_y</p:attrName>
                                            </p:attrNameLst>
                                          </p:cBhvr>
                                          <p:tavLst>
                                            <p:tav tm="0">
                                              <p:val>
                                                <p:strVal val="#ppt_y+#ppt_h*1.125000"/>
                                              </p:val>
                                            </p:tav>
                                            <p:tav tm="100000">
                                              <p:val>
                                                <p:strVal val="#ppt_y"/>
                                              </p:val>
                                            </p:tav>
                                          </p:tavLst>
                                        </p:anim>
                                        <p:animEffect transition="in" filter="wipe(up)">
                                          <p:cBhvr>
                                            <p:cTn id="67" dur="500"/>
                                            <p:tgtEl>
                                              <p:spTgt spid="35"/>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ppt_y</p:attrName>
                                            </p:attrNameLst>
                                          </p:cBhvr>
                                          <p:tavLst>
                                            <p:tav tm="0">
                                              <p:val>
                                                <p:strVal val="#ppt_y+#ppt_h*1.125000"/>
                                              </p:val>
                                            </p:tav>
                                            <p:tav tm="100000">
                                              <p:val>
                                                <p:strVal val="#ppt_y"/>
                                              </p:val>
                                            </p:tav>
                                          </p:tavLst>
                                        </p:anim>
                                        <p:animEffect transition="in" filter="wipe(up)">
                                          <p:cBhvr>
                                            <p:cTn id="71" dur="500"/>
                                            <p:tgtEl>
                                              <p:spTgt spid="31"/>
                                            </p:tgtEl>
                                          </p:cBhvr>
                                        </p:animEffect>
                                      </p:childTnLst>
                                    </p:cTn>
                                  </p:par>
                                  <p:par>
                                    <p:cTn id="72" presetID="53" presetClass="entr" presetSubtype="16" fill="hold" nodeType="withEffect">
                                      <p:stCondLst>
                                        <p:cond delay="3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par>
                                    <p:cTn id="77" presetID="53" presetClass="entr" presetSubtype="16" fill="hold" nodeType="withEffect">
                                      <p:stCondLst>
                                        <p:cond delay="3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3900"/>
                                </p:stCondLst>
                                <p:childTnLst>
                                  <p:par>
                                    <p:cTn id="83" presetID="12" presetClass="entr" presetSubtype="4"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500"/>
                                            <p:tgtEl>
                                              <p:spTgt spid="37"/>
                                            </p:tgtEl>
                                            <p:attrNameLst>
                                              <p:attrName>ppt_y</p:attrName>
                                            </p:attrNameLst>
                                          </p:cBhvr>
                                          <p:tavLst>
                                            <p:tav tm="0">
                                              <p:val>
                                                <p:strVal val="#ppt_y+#ppt_h*1.125000"/>
                                              </p:val>
                                            </p:tav>
                                            <p:tav tm="100000">
                                              <p:val>
                                                <p:strVal val="#ppt_y"/>
                                              </p:val>
                                            </p:tav>
                                          </p:tavLst>
                                        </p:anim>
                                        <p:animEffect transition="in" filter="wipe(up)">
                                          <p:cBhvr>
                                            <p:cTn id="86" dur="500"/>
                                            <p:tgtEl>
                                              <p:spTgt spid="37"/>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p:tgtEl>
                                              <p:spTgt spid="34"/>
                                            </p:tgtEl>
                                            <p:attrNameLst>
                                              <p:attrName>ppt_y</p:attrName>
                                            </p:attrNameLst>
                                          </p:cBhvr>
                                          <p:tavLst>
                                            <p:tav tm="0">
                                              <p:val>
                                                <p:strVal val="#ppt_y+#ppt_h*1.125000"/>
                                              </p:val>
                                            </p:tav>
                                            <p:tav tm="100000">
                                              <p:val>
                                                <p:strVal val="#ppt_y"/>
                                              </p:val>
                                            </p:tav>
                                          </p:tavLst>
                                        </p:anim>
                                        <p:animEffect transition="in" filter="wipe(up)">
                                          <p:cBhvr>
                                            <p:cTn id="90" dur="500"/>
                                            <p:tgtEl>
                                              <p:spTgt spid="34"/>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p:tgtEl>
                                              <p:spTgt spid="33"/>
                                            </p:tgtEl>
                                            <p:attrNameLst>
                                              <p:attrName>ppt_y</p:attrName>
                                            </p:attrNameLst>
                                          </p:cBhvr>
                                          <p:tavLst>
                                            <p:tav tm="0">
                                              <p:val>
                                                <p:strVal val="#ppt_y+#ppt_h*1.125000"/>
                                              </p:val>
                                            </p:tav>
                                            <p:tav tm="100000">
                                              <p:val>
                                                <p:strVal val="#ppt_y"/>
                                              </p:val>
                                            </p:tav>
                                          </p:tavLst>
                                        </p:anim>
                                        <p:animEffect transition="in" filter="wipe(up)">
                                          <p:cBhvr>
                                            <p:cTn id="94" dur="500"/>
                                            <p:tgtEl>
                                              <p:spTgt spid="33"/>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additive="base">
                                            <p:cTn id="97" dur="500"/>
                                            <p:tgtEl>
                                              <p:spTgt spid="36"/>
                                            </p:tgtEl>
                                            <p:attrNameLst>
                                              <p:attrName>ppt_y</p:attrName>
                                            </p:attrNameLst>
                                          </p:cBhvr>
                                          <p:tavLst>
                                            <p:tav tm="0">
                                              <p:val>
                                                <p:strVal val="#ppt_y+#ppt_h*1.125000"/>
                                              </p:val>
                                            </p:tav>
                                            <p:tav tm="100000">
                                              <p:val>
                                                <p:strVal val="#ppt_y"/>
                                              </p:val>
                                            </p:tav>
                                          </p:tavLst>
                                        </p:anim>
                                        <p:animEffect transition="in" filter="wipe(up)">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1" grpId="0"/>
          <p:bldP spid="32" grpId="0"/>
          <p:bldP spid="33" grpId="0"/>
          <p:bldP spid="34" grpId="0"/>
          <p:bldP spid="35" grpId="0"/>
          <p:bldP spid="36" grpId="0"/>
          <p:bldP spid="37" grpId="0"/>
          <p:bldP spid="3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语言能力</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1301895"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LANGUAGE</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reeform 108"/>
          <p:cNvSpPr>
            <a:spLocks noEditPoints="1"/>
          </p:cNvSpPr>
          <p:nvPr/>
        </p:nvSpPr>
        <p:spPr bwMode="auto">
          <a:xfrm>
            <a:off x="1397960" y="1286542"/>
            <a:ext cx="491952" cy="493717"/>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nvGrpSpPr>
        <p:grpSpPr>
          <a:xfrm>
            <a:off x="4513205" y="1127008"/>
            <a:ext cx="3679329" cy="870656"/>
            <a:chOff x="6088831" y="1503025"/>
            <a:chExt cx="4905133" cy="1161143"/>
          </a:xfrm>
        </p:grpSpPr>
        <p:sp>
          <p:nvSpPr>
            <p:cNvPr id="75" name="任意多边形 74"/>
            <p:cNvSpPr>
              <a:spLocks/>
            </p:cNvSpPr>
            <p:nvPr/>
          </p:nvSpPr>
          <p:spPr bwMode="auto">
            <a:xfrm>
              <a:off x="6310059" y="1643364"/>
              <a:ext cx="4546918" cy="886816"/>
            </a:xfrm>
            <a:custGeom>
              <a:avLst/>
              <a:gdLst>
                <a:gd name="connsiteX0" fmla="*/ 796 w 4546918"/>
                <a:gd name="connsiteY0" fmla="*/ 0 h 886816"/>
                <a:gd name="connsiteX1" fmla="*/ 1987487 w 4546918"/>
                <a:gd name="connsiteY1" fmla="*/ 0 h 886816"/>
                <a:gd name="connsiteX2" fmla="*/ 2238061 w 4546918"/>
                <a:gd name="connsiteY2" fmla="*/ 0 h 886816"/>
                <a:gd name="connsiteX3" fmla="*/ 4224752 w 4546918"/>
                <a:gd name="connsiteY3" fmla="*/ 0 h 886816"/>
                <a:gd name="connsiteX4" fmla="*/ 4546918 w 4546918"/>
                <a:gd name="connsiteY4" fmla="*/ 443408 h 886816"/>
                <a:gd name="connsiteX5" fmla="*/ 4224752 w 4546918"/>
                <a:gd name="connsiteY5" fmla="*/ 886816 h 886816"/>
                <a:gd name="connsiteX6" fmla="*/ 2238061 w 4546918"/>
                <a:gd name="connsiteY6" fmla="*/ 886816 h 886816"/>
                <a:gd name="connsiteX7" fmla="*/ 1969589 w 4546918"/>
                <a:gd name="connsiteY7" fmla="*/ 886816 h 886816"/>
                <a:gd name="connsiteX8" fmla="*/ 332606 w 4546918"/>
                <a:gd name="connsiteY8" fmla="*/ 886816 h 886816"/>
                <a:gd name="connsiteX9" fmla="*/ 0 w 4546918"/>
                <a:gd name="connsiteY9" fmla="*/ 886816 h 886816"/>
                <a:gd name="connsiteX10" fmla="*/ 75528 w 4546918"/>
                <a:gd name="connsiteY10" fmla="*/ 795275 h 886816"/>
                <a:gd name="connsiteX11" fmla="*/ 77419 w 4546918"/>
                <a:gd name="connsiteY11" fmla="*/ 791790 h 886816"/>
                <a:gd name="connsiteX12" fmla="*/ 90287 w 4546918"/>
                <a:gd name="connsiteY12" fmla="*/ 775964 h 886816"/>
                <a:gd name="connsiteX13" fmla="*/ 197676 w 4546918"/>
                <a:gd name="connsiteY13" fmla="*/ 443408 h 886816"/>
                <a:gd name="connsiteX14" fmla="*/ 796 w 4546918"/>
                <a:gd name="connsiteY14" fmla="*/ 0 h 88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6918" h="886816">
                  <a:moveTo>
                    <a:pt x="796" y="0"/>
                  </a:moveTo>
                  <a:cubicBezTo>
                    <a:pt x="796" y="0"/>
                    <a:pt x="796" y="0"/>
                    <a:pt x="1987487" y="0"/>
                  </a:cubicBezTo>
                  <a:cubicBezTo>
                    <a:pt x="1987487" y="0"/>
                    <a:pt x="1987487" y="0"/>
                    <a:pt x="2238061" y="0"/>
                  </a:cubicBezTo>
                  <a:cubicBezTo>
                    <a:pt x="2238061" y="0"/>
                    <a:pt x="2238061" y="0"/>
                    <a:pt x="4224752" y="0"/>
                  </a:cubicBezTo>
                  <a:cubicBezTo>
                    <a:pt x="4403733" y="0"/>
                    <a:pt x="4546918" y="190032"/>
                    <a:pt x="4546918" y="443408"/>
                  </a:cubicBezTo>
                  <a:cubicBezTo>
                    <a:pt x="4546918" y="675669"/>
                    <a:pt x="4403733" y="886816"/>
                    <a:pt x="4224752" y="886816"/>
                  </a:cubicBezTo>
                  <a:cubicBezTo>
                    <a:pt x="4224752" y="886816"/>
                    <a:pt x="4224752" y="886816"/>
                    <a:pt x="2238061" y="886816"/>
                  </a:cubicBezTo>
                  <a:cubicBezTo>
                    <a:pt x="2238061" y="886816"/>
                    <a:pt x="2238061" y="886816"/>
                    <a:pt x="1969589" y="886816"/>
                  </a:cubicBezTo>
                  <a:cubicBezTo>
                    <a:pt x="1969589" y="886816"/>
                    <a:pt x="1969589" y="886816"/>
                    <a:pt x="332606" y="886816"/>
                  </a:cubicBezTo>
                  <a:lnTo>
                    <a:pt x="0" y="886816"/>
                  </a:lnTo>
                  <a:lnTo>
                    <a:pt x="75528" y="795275"/>
                  </a:lnTo>
                  <a:lnTo>
                    <a:pt x="77419" y="791790"/>
                  </a:lnTo>
                  <a:lnTo>
                    <a:pt x="90287" y="775964"/>
                  </a:lnTo>
                  <a:cubicBezTo>
                    <a:pt x="143981" y="702063"/>
                    <a:pt x="197676" y="591211"/>
                    <a:pt x="197676" y="443408"/>
                  </a:cubicBezTo>
                  <a:cubicBezTo>
                    <a:pt x="197676" y="168917"/>
                    <a:pt x="796" y="0"/>
                    <a:pt x="796" y="0"/>
                  </a:cubicBezTo>
                  <a:close/>
                </a:path>
              </a:pathLst>
            </a:custGeom>
            <a:solidFill>
              <a:srgbClr val="FEB750"/>
            </a:solidFill>
            <a:ln>
              <a:noFill/>
            </a:ln>
            <a:effectLst>
              <a:innerShdw blurRad="431800" dist="127000" dir="13500000">
                <a:srgbClr val="955901"/>
              </a:innerShdw>
            </a:effectLst>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76" name="组合 75"/>
            <p:cNvGrpSpPr/>
            <p:nvPr/>
          </p:nvGrpSpPr>
          <p:grpSpPr>
            <a:xfrm>
              <a:off x="6088831" y="1503025"/>
              <a:ext cx="4905133" cy="1161143"/>
              <a:chOff x="6088831" y="1503025"/>
              <a:chExt cx="4905133" cy="1161143"/>
            </a:xfrm>
          </p:grpSpPr>
          <p:sp>
            <p:nvSpPr>
              <p:cNvPr id="77" name="任意多边形 76"/>
              <p:cNvSpPr>
                <a:spLocks/>
              </p:cNvSpPr>
              <p:nvPr/>
            </p:nvSpPr>
            <p:spPr bwMode="auto">
              <a:xfrm>
                <a:off x="6088831" y="1503025"/>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78" name="文本框 113"/>
              <p:cNvSpPr txBox="1"/>
              <p:nvPr/>
            </p:nvSpPr>
            <p:spPr>
              <a:xfrm>
                <a:off x="6642324" y="1695639"/>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79" name="组合 78"/>
          <p:cNvGrpSpPr/>
          <p:nvPr/>
        </p:nvGrpSpPr>
        <p:grpSpPr>
          <a:xfrm>
            <a:off x="4513205" y="3644860"/>
            <a:ext cx="3679329" cy="870656"/>
            <a:chOff x="6088831" y="4860939"/>
            <a:chExt cx="4905133" cy="1161143"/>
          </a:xfrm>
        </p:grpSpPr>
        <p:sp>
          <p:nvSpPr>
            <p:cNvPr id="80" name="Freeform 11"/>
            <p:cNvSpPr>
              <a:spLocks/>
            </p:cNvSpPr>
            <p:nvPr/>
          </p:nvSpPr>
          <p:spPr bwMode="auto">
            <a:xfrm>
              <a:off x="6291052" y="4998759"/>
              <a:ext cx="4564020" cy="88550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E46E6F"/>
            </a:solidFill>
            <a:ln>
              <a:noFill/>
            </a:ln>
            <a:effectLst>
              <a:innerShdw blurRad="558800" dist="127000" dir="13500000">
                <a:srgbClr val="9C2020"/>
              </a:inn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81" name="组合 80"/>
            <p:cNvGrpSpPr/>
            <p:nvPr/>
          </p:nvGrpSpPr>
          <p:grpSpPr>
            <a:xfrm>
              <a:off x="6088831" y="4860939"/>
              <a:ext cx="4905133" cy="1161143"/>
              <a:chOff x="6088831" y="4860939"/>
              <a:chExt cx="4905133" cy="1161143"/>
            </a:xfrm>
          </p:grpSpPr>
          <p:sp>
            <p:nvSpPr>
              <p:cNvPr id="82" name="任意多边形 81"/>
              <p:cNvSpPr>
                <a:spLocks/>
              </p:cNvSpPr>
              <p:nvPr/>
            </p:nvSpPr>
            <p:spPr bwMode="auto">
              <a:xfrm>
                <a:off x="6088831" y="4860939"/>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83" name="文本框 113"/>
              <p:cNvSpPr txBox="1"/>
              <p:nvPr/>
            </p:nvSpPr>
            <p:spPr>
              <a:xfrm>
                <a:off x="6685273" y="5041341"/>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84" name="组合 83"/>
          <p:cNvGrpSpPr/>
          <p:nvPr/>
        </p:nvGrpSpPr>
        <p:grpSpPr>
          <a:xfrm>
            <a:off x="4513205" y="2307283"/>
            <a:ext cx="3679329" cy="870656"/>
            <a:chOff x="6088831" y="3077090"/>
            <a:chExt cx="4905133" cy="1161143"/>
          </a:xfrm>
        </p:grpSpPr>
        <p:sp>
          <p:nvSpPr>
            <p:cNvPr id="85" name="Freeform 21"/>
            <p:cNvSpPr>
              <a:spLocks/>
            </p:cNvSpPr>
            <p:nvPr/>
          </p:nvSpPr>
          <p:spPr bwMode="auto">
            <a:xfrm>
              <a:off x="6291052" y="3214254"/>
              <a:ext cx="4564019" cy="886816"/>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01ACBE"/>
            </a:solidFill>
            <a:ln>
              <a:noFill/>
            </a:ln>
            <a:effectLst>
              <a:innerShdw blurRad="558800" dist="127000" dir="13500000">
                <a:srgbClr val="015D67"/>
              </a:inn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86" name="组合 85"/>
            <p:cNvGrpSpPr/>
            <p:nvPr/>
          </p:nvGrpSpPr>
          <p:grpSpPr>
            <a:xfrm>
              <a:off x="6088831" y="3077090"/>
              <a:ext cx="4905133" cy="1161143"/>
              <a:chOff x="6088831" y="3077090"/>
              <a:chExt cx="4905133" cy="1161143"/>
            </a:xfrm>
          </p:grpSpPr>
          <p:sp>
            <p:nvSpPr>
              <p:cNvPr id="87" name="任意多边形 86"/>
              <p:cNvSpPr>
                <a:spLocks/>
              </p:cNvSpPr>
              <p:nvPr/>
            </p:nvSpPr>
            <p:spPr bwMode="auto">
              <a:xfrm>
                <a:off x="6088831" y="3077090"/>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88" name="文本框 113"/>
              <p:cNvSpPr txBox="1"/>
              <p:nvPr/>
            </p:nvSpPr>
            <p:spPr>
              <a:xfrm>
                <a:off x="6714332" y="3253185"/>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89" name="组合 88"/>
          <p:cNvGrpSpPr/>
          <p:nvPr/>
        </p:nvGrpSpPr>
        <p:grpSpPr>
          <a:xfrm>
            <a:off x="899114" y="1362591"/>
            <a:ext cx="2222206" cy="630673"/>
            <a:chOff x="1414686" y="1817209"/>
            <a:chExt cx="2962555" cy="841092"/>
          </a:xfrm>
        </p:grpSpPr>
        <p:sp>
          <p:nvSpPr>
            <p:cNvPr id="90" name="圆角矩形 8"/>
            <p:cNvSpPr/>
            <p:nvPr/>
          </p:nvSpPr>
          <p:spPr>
            <a:xfrm>
              <a:off x="1416235" y="1971556"/>
              <a:ext cx="2560971"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 name="圆角矩形 90"/>
            <p:cNvSpPr/>
            <p:nvPr/>
          </p:nvSpPr>
          <p:spPr>
            <a:xfrm>
              <a:off x="1414686" y="1817209"/>
              <a:ext cx="2962555"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 name="圆角矩形 91"/>
            <p:cNvSpPr/>
            <p:nvPr/>
          </p:nvSpPr>
          <p:spPr>
            <a:xfrm>
              <a:off x="1503730" y="1901943"/>
              <a:ext cx="2784465" cy="673333"/>
            </a:xfrm>
            <a:prstGeom prst="roundRect">
              <a:avLst>
                <a:gd name="adj" fmla="val 36420"/>
              </a:avLst>
            </a:prstGeom>
            <a:solidFill>
              <a:srgbClr val="FFB850"/>
            </a:solidFill>
            <a:ln w="19050">
              <a:noFill/>
            </a:ln>
            <a:effectLst>
              <a:innerShdw blurRad="88900">
                <a:srgbClr val="D28008"/>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文本框 268"/>
            <p:cNvSpPr txBox="1"/>
            <p:nvPr/>
          </p:nvSpPr>
          <p:spPr>
            <a:xfrm>
              <a:off x="1544472" y="2011626"/>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94" name="组合 93"/>
          <p:cNvGrpSpPr/>
          <p:nvPr/>
        </p:nvGrpSpPr>
        <p:grpSpPr>
          <a:xfrm>
            <a:off x="899114" y="2467540"/>
            <a:ext cx="2222205" cy="630674"/>
            <a:chOff x="1414686" y="3290814"/>
            <a:chExt cx="2962554" cy="841093"/>
          </a:xfrm>
        </p:grpSpPr>
        <p:sp>
          <p:nvSpPr>
            <p:cNvPr id="95" name="圆角矩形 8"/>
            <p:cNvSpPr/>
            <p:nvPr/>
          </p:nvSpPr>
          <p:spPr>
            <a:xfrm>
              <a:off x="1416235" y="3445162"/>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圆角矩形 95"/>
            <p:cNvSpPr/>
            <p:nvPr/>
          </p:nvSpPr>
          <p:spPr>
            <a:xfrm>
              <a:off x="1414686" y="3290814"/>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 name="圆角矩形 96"/>
            <p:cNvSpPr/>
            <p:nvPr/>
          </p:nvSpPr>
          <p:spPr>
            <a:xfrm>
              <a:off x="1503730" y="3375549"/>
              <a:ext cx="2784465" cy="673333"/>
            </a:xfrm>
            <a:prstGeom prst="roundRect">
              <a:avLst>
                <a:gd name="adj" fmla="val 36420"/>
              </a:avLst>
            </a:prstGeom>
            <a:solidFill>
              <a:srgbClr val="01ACBE"/>
            </a:solidFill>
            <a:ln w="22225">
              <a:noFill/>
            </a:ln>
            <a:effectLst>
              <a:innerShdw blurRad="88900">
                <a:srgbClr val="016A7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 name="文本框 269"/>
            <p:cNvSpPr txBox="1"/>
            <p:nvPr/>
          </p:nvSpPr>
          <p:spPr>
            <a:xfrm>
              <a:off x="1544472" y="3501801"/>
              <a:ext cx="1884768" cy="492556"/>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99" name="组合 98"/>
          <p:cNvGrpSpPr/>
          <p:nvPr/>
        </p:nvGrpSpPr>
        <p:grpSpPr>
          <a:xfrm>
            <a:off x="899113" y="3256735"/>
            <a:ext cx="2603441" cy="934820"/>
            <a:chOff x="1414686" y="4343318"/>
            <a:chExt cx="3470802" cy="1246716"/>
          </a:xfrm>
        </p:grpSpPr>
        <p:sp>
          <p:nvSpPr>
            <p:cNvPr id="100" name="圆角矩形 8"/>
            <p:cNvSpPr/>
            <p:nvPr/>
          </p:nvSpPr>
          <p:spPr>
            <a:xfrm>
              <a:off x="1416235" y="4903289"/>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圆角矩形 100"/>
            <p:cNvSpPr/>
            <p:nvPr/>
          </p:nvSpPr>
          <p:spPr>
            <a:xfrm>
              <a:off x="1414686" y="4748942"/>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 name="圆角矩形 101"/>
            <p:cNvSpPr/>
            <p:nvPr/>
          </p:nvSpPr>
          <p:spPr>
            <a:xfrm>
              <a:off x="1503730" y="4833676"/>
              <a:ext cx="2784465" cy="673333"/>
            </a:xfrm>
            <a:prstGeom prst="roundRect">
              <a:avLst>
                <a:gd name="adj" fmla="val 36420"/>
              </a:avLst>
            </a:prstGeom>
            <a:solidFill>
              <a:srgbClr val="E87071"/>
            </a:solidFill>
            <a:ln w="22225">
              <a:noFill/>
            </a:ln>
            <a:effectLst>
              <a:innerShdw blurRad="114300">
                <a:srgbClr val="BF2F3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 name="椭圆 102"/>
            <p:cNvSpPr/>
            <p:nvPr/>
          </p:nvSpPr>
          <p:spPr>
            <a:xfrm>
              <a:off x="3973572" y="4343318"/>
              <a:ext cx="911916" cy="697939"/>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4" name="文本框 270"/>
            <p:cNvSpPr txBox="1"/>
            <p:nvPr/>
          </p:nvSpPr>
          <p:spPr>
            <a:xfrm>
              <a:off x="1544472" y="4941962"/>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sp>
        <p:nvSpPr>
          <p:cNvPr id="105" name="椭圆 104"/>
          <p:cNvSpPr/>
          <p:nvPr/>
        </p:nvSpPr>
        <p:spPr>
          <a:xfrm>
            <a:off x="2884393" y="2163393"/>
            <a:ext cx="684026" cy="523333"/>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06" name="组合 105"/>
          <p:cNvGrpSpPr/>
          <p:nvPr/>
        </p:nvGrpSpPr>
        <p:grpSpPr>
          <a:xfrm>
            <a:off x="2465492" y="2283134"/>
            <a:ext cx="934483" cy="934146"/>
            <a:chOff x="4207197" y="3044883"/>
            <a:chExt cx="1245815" cy="1245816"/>
          </a:xfrm>
        </p:grpSpPr>
        <p:sp>
          <p:nvSpPr>
            <p:cNvPr id="107" name="任意多边形 106"/>
            <p:cNvSpPr/>
            <p:nvPr/>
          </p:nvSpPr>
          <p:spPr>
            <a:xfrm>
              <a:off x="4213638" y="3102519"/>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380A21">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8" name="椭圆 107"/>
            <p:cNvSpPr/>
            <p:nvPr/>
          </p:nvSpPr>
          <p:spPr>
            <a:xfrm>
              <a:off x="4207197" y="3044883"/>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9" name="椭圆 108"/>
            <p:cNvSpPr/>
            <p:nvPr/>
          </p:nvSpPr>
          <p:spPr>
            <a:xfrm>
              <a:off x="4353796" y="3191482"/>
              <a:ext cx="952617" cy="952618"/>
            </a:xfrm>
            <a:prstGeom prst="ellipse">
              <a:avLst/>
            </a:prstGeom>
            <a:solidFill>
              <a:srgbClr val="01ACBE"/>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0" name="任意多边形 109"/>
            <p:cNvSpPr/>
            <p:nvPr/>
          </p:nvSpPr>
          <p:spPr>
            <a:xfrm>
              <a:off x="4358221" y="3201630"/>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1" name="文本框 55"/>
            <p:cNvSpPr txBox="1"/>
            <p:nvPr/>
          </p:nvSpPr>
          <p:spPr>
            <a:xfrm>
              <a:off x="4453581" y="3374595"/>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02</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112" name="组合 111"/>
          <p:cNvGrpSpPr/>
          <p:nvPr/>
        </p:nvGrpSpPr>
        <p:grpSpPr>
          <a:xfrm>
            <a:off x="2465491" y="1178185"/>
            <a:ext cx="934484" cy="934146"/>
            <a:chOff x="4207197" y="1571277"/>
            <a:chExt cx="1245816" cy="1245816"/>
          </a:xfrm>
        </p:grpSpPr>
        <p:sp>
          <p:nvSpPr>
            <p:cNvPr id="113" name="任意多边形 112"/>
            <p:cNvSpPr/>
            <p:nvPr/>
          </p:nvSpPr>
          <p:spPr>
            <a:xfrm>
              <a:off x="4213638" y="1628913"/>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F2006">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4" name="椭圆 113"/>
            <p:cNvSpPr/>
            <p:nvPr/>
          </p:nvSpPr>
          <p:spPr>
            <a:xfrm>
              <a:off x="4207197" y="1571277"/>
              <a:ext cx="1245816"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5" name="椭圆 114"/>
            <p:cNvSpPr/>
            <p:nvPr/>
          </p:nvSpPr>
          <p:spPr>
            <a:xfrm>
              <a:off x="4353797" y="1717876"/>
              <a:ext cx="952617" cy="952618"/>
            </a:xfrm>
            <a:prstGeom prst="ellipse">
              <a:avLst/>
            </a:prstGeom>
            <a:solidFill>
              <a:srgbClr val="FFB850"/>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任意多边形 115"/>
            <p:cNvSpPr/>
            <p:nvPr/>
          </p:nvSpPr>
          <p:spPr>
            <a:xfrm>
              <a:off x="4358221" y="1728024"/>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7" name="文本框 93"/>
            <p:cNvSpPr txBox="1"/>
            <p:nvPr/>
          </p:nvSpPr>
          <p:spPr>
            <a:xfrm>
              <a:off x="4448584" y="1888434"/>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01</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118" name="组合 117"/>
          <p:cNvGrpSpPr/>
          <p:nvPr/>
        </p:nvGrpSpPr>
        <p:grpSpPr>
          <a:xfrm>
            <a:off x="2465492" y="3376475"/>
            <a:ext cx="934483" cy="934146"/>
            <a:chOff x="4207197" y="4503010"/>
            <a:chExt cx="1245815" cy="1245816"/>
          </a:xfrm>
        </p:grpSpPr>
        <p:sp>
          <p:nvSpPr>
            <p:cNvPr id="119" name="任意多边形 118"/>
            <p:cNvSpPr/>
            <p:nvPr/>
          </p:nvSpPr>
          <p:spPr>
            <a:xfrm>
              <a:off x="4213638" y="4560646"/>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81930">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0" name="椭圆 119"/>
            <p:cNvSpPr/>
            <p:nvPr/>
          </p:nvSpPr>
          <p:spPr>
            <a:xfrm>
              <a:off x="4207197" y="4503010"/>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1" name="椭圆 120"/>
            <p:cNvSpPr/>
            <p:nvPr/>
          </p:nvSpPr>
          <p:spPr>
            <a:xfrm>
              <a:off x="4353796" y="4649609"/>
              <a:ext cx="952617" cy="952618"/>
            </a:xfrm>
            <a:prstGeom prst="ellipse">
              <a:avLst/>
            </a:prstGeom>
            <a:solidFill>
              <a:srgbClr val="E87071"/>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2" name="任意多边形 121"/>
            <p:cNvSpPr/>
            <p:nvPr/>
          </p:nvSpPr>
          <p:spPr>
            <a:xfrm>
              <a:off x="4358221" y="4659757"/>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3" name="文本框 56"/>
            <p:cNvSpPr txBox="1"/>
            <p:nvPr/>
          </p:nvSpPr>
          <p:spPr>
            <a:xfrm>
              <a:off x="4453581" y="4810446"/>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03</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124" name="组合 123"/>
          <p:cNvGrpSpPr/>
          <p:nvPr/>
        </p:nvGrpSpPr>
        <p:grpSpPr>
          <a:xfrm>
            <a:off x="3761805" y="889377"/>
            <a:ext cx="1597807" cy="1990082"/>
            <a:chOff x="5087094" y="1186111"/>
            <a:chExt cx="2130132" cy="2654056"/>
          </a:xfrm>
        </p:grpSpPr>
        <p:grpSp>
          <p:nvGrpSpPr>
            <p:cNvPr id="125" name="组合 124"/>
            <p:cNvGrpSpPr/>
            <p:nvPr/>
          </p:nvGrpSpPr>
          <p:grpSpPr>
            <a:xfrm>
              <a:off x="5087094" y="1186111"/>
              <a:ext cx="2130132" cy="2654056"/>
              <a:chOff x="7380501" y="2927402"/>
              <a:chExt cx="2311887" cy="2880512"/>
            </a:xfrm>
          </p:grpSpPr>
          <p:sp>
            <p:nvSpPr>
              <p:cNvPr id="127"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8" name="椭圆 127"/>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9" name="椭圆 12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26" name="椭圆 70"/>
            <p:cNvSpPr/>
            <p:nvPr/>
          </p:nvSpPr>
          <p:spPr>
            <a:xfrm>
              <a:off x="5489013" y="1620510"/>
              <a:ext cx="646164" cy="778858"/>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EB7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dirty="0">
                <a:solidFill>
                  <a:srgbClr val="F4E0B9"/>
                </a:solidFill>
              </a:endParaRPr>
            </a:p>
          </p:txBody>
        </p:sp>
      </p:grpSp>
      <p:grpSp>
        <p:nvGrpSpPr>
          <p:cNvPr id="130" name="组合 129"/>
          <p:cNvGrpSpPr/>
          <p:nvPr/>
        </p:nvGrpSpPr>
        <p:grpSpPr>
          <a:xfrm>
            <a:off x="3815817" y="3435646"/>
            <a:ext cx="1597807" cy="1990082"/>
            <a:chOff x="5087094" y="4581922"/>
            <a:chExt cx="2130132" cy="2654056"/>
          </a:xfrm>
        </p:grpSpPr>
        <p:grpSp>
          <p:nvGrpSpPr>
            <p:cNvPr id="131" name="组合 130"/>
            <p:cNvGrpSpPr/>
            <p:nvPr/>
          </p:nvGrpSpPr>
          <p:grpSpPr>
            <a:xfrm>
              <a:off x="5087094" y="4581922"/>
              <a:ext cx="2130132" cy="2654056"/>
              <a:chOff x="7380501" y="2927402"/>
              <a:chExt cx="2311887" cy="2880512"/>
            </a:xfrm>
          </p:grpSpPr>
          <p:sp>
            <p:nvSpPr>
              <p:cNvPr id="135"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6" name="椭圆 135"/>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7" name="椭圆 13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2" name="组合 131"/>
            <p:cNvGrpSpPr/>
            <p:nvPr/>
          </p:nvGrpSpPr>
          <p:grpSpPr>
            <a:xfrm>
              <a:off x="5512398" y="4997122"/>
              <a:ext cx="660866" cy="796652"/>
              <a:chOff x="4141787" y="809625"/>
              <a:chExt cx="3600451" cy="4340225"/>
            </a:xfrm>
            <a:solidFill>
              <a:srgbClr val="E46E6F"/>
            </a:solidFill>
          </p:grpSpPr>
          <p:sp>
            <p:nvSpPr>
              <p:cNvPr id="133" name="Freeform 7"/>
              <p:cNvSpPr>
                <a:spLocks/>
              </p:cNvSpPr>
              <p:nvPr/>
            </p:nvSpPr>
            <p:spPr bwMode="auto">
              <a:xfrm>
                <a:off x="4141787" y="1774826"/>
                <a:ext cx="3600451" cy="3375024"/>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4" name="Freeform 8"/>
              <p:cNvSpPr>
                <a:spLocks/>
              </p:cNvSpPr>
              <p:nvPr/>
            </p:nvSpPr>
            <p:spPr bwMode="auto">
              <a:xfrm>
                <a:off x="6021391" y="809625"/>
                <a:ext cx="792163" cy="1135064"/>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38" name="组合 137"/>
          <p:cNvGrpSpPr/>
          <p:nvPr/>
        </p:nvGrpSpPr>
        <p:grpSpPr>
          <a:xfrm>
            <a:off x="3869831" y="2139802"/>
            <a:ext cx="1597807" cy="1990082"/>
            <a:chOff x="5231110" y="2853730"/>
            <a:chExt cx="2130132" cy="2654056"/>
          </a:xfrm>
        </p:grpSpPr>
        <p:grpSp>
          <p:nvGrpSpPr>
            <p:cNvPr id="139" name="组合 138"/>
            <p:cNvGrpSpPr/>
            <p:nvPr/>
          </p:nvGrpSpPr>
          <p:grpSpPr>
            <a:xfrm>
              <a:off x="5231110" y="2853730"/>
              <a:ext cx="2130132" cy="2654056"/>
              <a:chOff x="7380501" y="2927402"/>
              <a:chExt cx="2311887" cy="2880512"/>
            </a:xfrm>
          </p:grpSpPr>
          <p:sp>
            <p:nvSpPr>
              <p:cNvPr id="145"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6" name="椭圆 145"/>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7" name="椭圆 14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40" name="组合 139"/>
            <p:cNvGrpSpPr/>
            <p:nvPr/>
          </p:nvGrpSpPr>
          <p:grpSpPr>
            <a:xfrm>
              <a:off x="5551304" y="3371678"/>
              <a:ext cx="618124" cy="622340"/>
              <a:chOff x="3771900" y="3200403"/>
              <a:chExt cx="2011680" cy="2025393"/>
            </a:xfrm>
            <a:solidFill>
              <a:srgbClr val="01ACBE"/>
            </a:solidFill>
          </p:grpSpPr>
          <p:sp>
            <p:nvSpPr>
              <p:cNvPr id="141" name="任意多边形 140"/>
              <p:cNvSpPr/>
              <p:nvPr/>
            </p:nvSpPr>
            <p:spPr>
              <a:xfrm>
                <a:off x="3775164" y="3370221"/>
                <a:ext cx="770709" cy="796835"/>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2" name="任意多边形 141"/>
              <p:cNvSpPr/>
              <p:nvPr/>
            </p:nvSpPr>
            <p:spPr>
              <a:xfrm>
                <a:off x="4704586" y="3200403"/>
                <a:ext cx="1078994" cy="937258"/>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3" name="任意多边形 142"/>
              <p:cNvSpPr/>
              <p:nvPr/>
            </p:nvSpPr>
            <p:spPr>
              <a:xfrm>
                <a:off x="3771900" y="4279397"/>
                <a:ext cx="772670" cy="786382"/>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4" name="任意多边形 143"/>
              <p:cNvSpPr/>
              <p:nvPr/>
            </p:nvSpPr>
            <p:spPr>
              <a:xfrm>
                <a:off x="4704586" y="4293110"/>
                <a:ext cx="1076203" cy="932686"/>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Tree>
    <p:extLst>
      <p:ext uri="{BB962C8B-B14F-4D97-AF65-F5344CB8AC3E}">
        <p14:creationId xmlns:p14="http://schemas.microsoft.com/office/powerpoint/2010/main" val="161314857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250" fill="hold"/>
                                        <p:tgtEl>
                                          <p:spTgt spid="7"/>
                                        </p:tgtEl>
                                        <p:attrNameLst>
                                          <p:attrName>ppt_w</p:attrName>
                                        </p:attrNameLst>
                                      </p:cBhvr>
                                      <p:tavLst>
                                        <p:tav tm="0">
                                          <p:val>
                                            <p:fltVal val="0"/>
                                          </p:val>
                                        </p:tav>
                                        <p:tav tm="100000">
                                          <p:val>
                                            <p:strVal val="#ppt_w"/>
                                          </p:val>
                                        </p:tav>
                                      </p:tavLst>
                                    </p:anim>
                                    <p:anim calcmode="lin" valueType="num">
                                      <p:cBhvr>
                                        <p:cTn id="29" dur="250" fill="hold"/>
                                        <p:tgtEl>
                                          <p:spTgt spid="7"/>
                                        </p:tgtEl>
                                        <p:attrNameLst>
                                          <p:attrName>ppt_h</p:attrName>
                                        </p:attrNameLst>
                                      </p:cBhvr>
                                      <p:tavLst>
                                        <p:tav tm="0">
                                          <p:val>
                                            <p:fltVal val="0"/>
                                          </p:val>
                                        </p:tav>
                                        <p:tav tm="100000">
                                          <p:val>
                                            <p:strVal val="#ppt_h"/>
                                          </p:val>
                                        </p:tav>
                                      </p:tavLst>
                                    </p:anim>
                                    <p:animEffect transition="in" filter="fade">
                                      <p:cBhvr>
                                        <p:cTn id="30" dur="250"/>
                                        <p:tgtEl>
                                          <p:spTgt spid="7"/>
                                        </p:tgtEl>
                                      </p:cBhvr>
                                    </p:animEffect>
                                  </p:childTnLst>
                                </p:cTn>
                              </p:par>
                            </p:childTnLst>
                          </p:cTn>
                        </p:par>
                        <p:par>
                          <p:cTn id="31" fill="hold">
                            <p:stCondLst>
                              <p:cond delay="1350"/>
                            </p:stCondLst>
                            <p:childTnLst>
                              <p:par>
                                <p:cTn id="32" presetID="53" presetClass="entr" presetSubtype="16"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p:cTn id="34" dur="100" fill="hold"/>
                                        <p:tgtEl>
                                          <p:spTgt spid="112"/>
                                        </p:tgtEl>
                                        <p:attrNameLst>
                                          <p:attrName>ppt_w</p:attrName>
                                        </p:attrNameLst>
                                      </p:cBhvr>
                                      <p:tavLst>
                                        <p:tav tm="0">
                                          <p:val>
                                            <p:fltVal val="0"/>
                                          </p:val>
                                        </p:tav>
                                        <p:tav tm="100000">
                                          <p:val>
                                            <p:strVal val="#ppt_w"/>
                                          </p:val>
                                        </p:tav>
                                      </p:tavLst>
                                    </p:anim>
                                    <p:anim calcmode="lin" valueType="num">
                                      <p:cBhvr>
                                        <p:cTn id="35" dur="100" fill="hold"/>
                                        <p:tgtEl>
                                          <p:spTgt spid="112"/>
                                        </p:tgtEl>
                                        <p:attrNameLst>
                                          <p:attrName>ppt_h</p:attrName>
                                        </p:attrNameLst>
                                      </p:cBhvr>
                                      <p:tavLst>
                                        <p:tav tm="0">
                                          <p:val>
                                            <p:fltVal val="0"/>
                                          </p:val>
                                        </p:tav>
                                        <p:tav tm="100000">
                                          <p:val>
                                            <p:strVal val="#ppt_h"/>
                                          </p:val>
                                        </p:tav>
                                      </p:tavLst>
                                    </p:anim>
                                    <p:animEffect transition="in" filter="fade">
                                      <p:cBhvr>
                                        <p:cTn id="36" dur="100"/>
                                        <p:tgtEl>
                                          <p:spTgt spid="112"/>
                                        </p:tgtEl>
                                      </p:cBhvr>
                                    </p:animEffect>
                                  </p:childTnLst>
                                </p:cTn>
                              </p:par>
                              <p:par>
                                <p:cTn id="37" presetID="6" presetClass="emph" presetSubtype="0" fill="hold" nodeType="withEffect">
                                  <p:stCondLst>
                                    <p:cond delay="100"/>
                                  </p:stCondLst>
                                  <p:childTnLst>
                                    <p:animScale>
                                      <p:cBhvr>
                                        <p:cTn id="38" dur="100" fill="hold"/>
                                        <p:tgtEl>
                                          <p:spTgt spid="112"/>
                                        </p:tgtEl>
                                      </p:cBhvr>
                                      <p:by x="110000" y="110000"/>
                                    </p:animScale>
                                  </p:childTnLst>
                                </p:cTn>
                              </p:par>
                              <p:par>
                                <p:cTn id="39" presetID="6" presetClass="emph" presetSubtype="0" fill="hold" nodeType="withEffect">
                                  <p:stCondLst>
                                    <p:cond delay="200"/>
                                  </p:stCondLst>
                                  <p:childTnLst>
                                    <p:animScale>
                                      <p:cBhvr>
                                        <p:cTn id="40" dur="200" fill="hold"/>
                                        <p:tgtEl>
                                          <p:spTgt spid="112"/>
                                        </p:tgtEl>
                                      </p:cBhvr>
                                      <p:by x="90000" y="90000"/>
                                    </p:animScale>
                                  </p:childTnLst>
                                </p:cTn>
                              </p:par>
                              <p:par>
                                <p:cTn id="41" presetID="6" presetClass="emph" presetSubtype="0" fill="hold" nodeType="withEffect">
                                  <p:stCondLst>
                                    <p:cond delay="400"/>
                                  </p:stCondLst>
                                  <p:childTnLst>
                                    <p:animScale>
                                      <p:cBhvr>
                                        <p:cTn id="42" dur="100" fill="hold"/>
                                        <p:tgtEl>
                                          <p:spTgt spid="112"/>
                                        </p:tgtEl>
                                      </p:cBhvr>
                                      <p:by x="105000" y="105000"/>
                                    </p:animScale>
                                  </p:childTnLst>
                                </p:cTn>
                              </p:par>
                              <p:par>
                                <p:cTn id="43" presetID="6" presetClass="emph" presetSubtype="0" fill="hold" nodeType="withEffect">
                                  <p:stCondLst>
                                    <p:cond delay="500"/>
                                  </p:stCondLst>
                                  <p:childTnLst>
                                    <p:animScale>
                                      <p:cBhvr>
                                        <p:cTn id="44" dur="200" fill="hold"/>
                                        <p:tgtEl>
                                          <p:spTgt spid="112"/>
                                        </p:tgtEl>
                                      </p:cBhvr>
                                      <p:by x="95000" y="95000"/>
                                    </p:animScale>
                                  </p:childTnLst>
                                </p:cTn>
                              </p:par>
                            </p:childTnLst>
                          </p:cTn>
                        </p:par>
                        <p:par>
                          <p:cTn id="45" fill="hold">
                            <p:stCondLst>
                              <p:cond delay="2050"/>
                            </p:stCondLst>
                            <p:childTnLst>
                              <p:par>
                                <p:cTn id="46" presetID="53" presetClass="entr" presetSubtype="16" fill="hold" nodeType="afterEffect">
                                  <p:stCondLst>
                                    <p:cond delay="0"/>
                                  </p:stCondLst>
                                  <p:childTnLst>
                                    <p:set>
                                      <p:cBhvr>
                                        <p:cTn id="47" dur="1" fill="hold">
                                          <p:stCondLst>
                                            <p:cond delay="0"/>
                                          </p:stCondLst>
                                        </p:cTn>
                                        <p:tgtEl>
                                          <p:spTgt spid="124"/>
                                        </p:tgtEl>
                                        <p:attrNameLst>
                                          <p:attrName>style.visibility</p:attrName>
                                        </p:attrNameLst>
                                      </p:cBhvr>
                                      <p:to>
                                        <p:strVal val="visible"/>
                                      </p:to>
                                    </p:set>
                                    <p:anim calcmode="lin" valueType="num">
                                      <p:cBhvr>
                                        <p:cTn id="48" dur="100" fill="hold"/>
                                        <p:tgtEl>
                                          <p:spTgt spid="124"/>
                                        </p:tgtEl>
                                        <p:attrNameLst>
                                          <p:attrName>ppt_w</p:attrName>
                                        </p:attrNameLst>
                                      </p:cBhvr>
                                      <p:tavLst>
                                        <p:tav tm="0">
                                          <p:val>
                                            <p:fltVal val="0"/>
                                          </p:val>
                                        </p:tav>
                                        <p:tav tm="100000">
                                          <p:val>
                                            <p:strVal val="#ppt_w"/>
                                          </p:val>
                                        </p:tav>
                                      </p:tavLst>
                                    </p:anim>
                                    <p:anim calcmode="lin" valueType="num">
                                      <p:cBhvr>
                                        <p:cTn id="49" dur="100" fill="hold"/>
                                        <p:tgtEl>
                                          <p:spTgt spid="124"/>
                                        </p:tgtEl>
                                        <p:attrNameLst>
                                          <p:attrName>ppt_h</p:attrName>
                                        </p:attrNameLst>
                                      </p:cBhvr>
                                      <p:tavLst>
                                        <p:tav tm="0">
                                          <p:val>
                                            <p:fltVal val="0"/>
                                          </p:val>
                                        </p:tav>
                                        <p:tav tm="100000">
                                          <p:val>
                                            <p:strVal val="#ppt_h"/>
                                          </p:val>
                                        </p:tav>
                                      </p:tavLst>
                                    </p:anim>
                                    <p:animEffect transition="in" filter="fade">
                                      <p:cBhvr>
                                        <p:cTn id="50" dur="100"/>
                                        <p:tgtEl>
                                          <p:spTgt spid="124"/>
                                        </p:tgtEl>
                                      </p:cBhvr>
                                    </p:animEffect>
                                  </p:childTnLst>
                                </p:cTn>
                              </p:par>
                              <p:par>
                                <p:cTn id="51" presetID="6" presetClass="emph" presetSubtype="0" fill="hold" nodeType="withEffect">
                                  <p:stCondLst>
                                    <p:cond delay="100"/>
                                  </p:stCondLst>
                                  <p:childTnLst>
                                    <p:animScale>
                                      <p:cBhvr>
                                        <p:cTn id="52" dur="100" fill="hold"/>
                                        <p:tgtEl>
                                          <p:spTgt spid="124"/>
                                        </p:tgtEl>
                                      </p:cBhvr>
                                      <p:by x="110000" y="110000"/>
                                    </p:animScale>
                                  </p:childTnLst>
                                </p:cTn>
                              </p:par>
                              <p:par>
                                <p:cTn id="53" presetID="6" presetClass="emph" presetSubtype="0" fill="hold" nodeType="withEffect">
                                  <p:stCondLst>
                                    <p:cond delay="200"/>
                                  </p:stCondLst>
                                  <p:childTnLst>
                                    <p:animScale>
                                      <p:cBhvr>
                                        <p:cTn id="54" dur="200" fill="hold"/>
                                        <p:tgtEl>
                                          <p:spTgt spid="124"/>
                                        </p:tgtEl>
                                      </p:cBhvr>
                                      <p:by x="90000" y="90000"/>
                                    </p:animScale>
                                  </p:childTnLst>
                                </p:cTn>
                              </p:par>
                              <p:par>
                                <p:cTn id="55" presetID="6" presetClass="emph" presetSubtype="0" fill="hold" nodeType="withEffect">
                                  <p:stCondLst>
                                    <p:cond delay="400"/>
                                  </p:stCondLst>
                                  <p:childTnLst>
                                    <p:animScale>
                                      <p:cBhvr>
                                        <p:cTn id="56" dur="100" fill="hold"/>
                                        <p:tgtEl>
                                          <p:spTgt spid="124"/>
                                        </p:tgtEl>
                                      </p:cBhvr>
                                      <p:by x="105000" y="105000"/>
                                    </p:animScale>
                                  </p:childTnLst>
                                </p:cTn>
                              </p:par>
                              <p:par>
                                <p:cTn id="57" presetID="6" presetClass="emph" presetSubtype="0" fill="hold" nodeType="withEffect">
                                  <p:stCondLst>
                                    <p:cond delay="500"/>
                                  </p:stCondLst>
                                  <p:childTnLst>
                                    <p:animScale>
                                      <p:cBhvr>
                                        <p:cTn id="58" dur="200" fill="hold"/>
                                        <p:tgtEl>
                                          <p:spTgt spid="124"/>
                                        </p:tgtEl>
                                      </p:cBhvr>
                                      <p:by x="95000" y="95000"/>
                                    </p:animScale>
                                  </p:childTnLst>
                                </p:cTn>
                              </p:par>
                            </p:childTnLst>
                          </p:cTn>
                        </p:par>
                        <p:par>
                          <p:cTn id="59" fill="hold">
                            <p:stCondLst>
                              <p:cond delay="275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100" fill="hold"/>
                                        <p:tgtEl>
                                          <p:spTgt spid="106"/>
                                        </p:tgtEl>
                                        <p:attrNameLst>
                                          <p:attrName>ppt_w</p:attrName>
                                        </p:attrNameLst>
                                      </p:cBhvr>
                                      <p:tavLst>
                                        <p:tav tm="0">
                                          <p:val>
                                            <p:fltVal val="0"/>
                                          </p:val>
                                        </p:tav>
                                        <p:tav tm="100000">
                                          <p:val>
                                            <p:strVal val="#ppt_w"/>
                                          </p:val>
                                        </p:tav>
                                      </p:tavLst>
                                    </p:anim>
                                    <p:anim calcmode="lin" valueType="num">
                                      <p:cBhvr>
                                        <p:cTn id="63" dur="100" fill="hold"/>
                                        <p:tgtEl>
                                          <p:spTgt spid="106"/>
                                        </p:tgtEl>
                                        <p:attrNameLst>
                                          <p:attrName>ppt_h</p:attrName>
                                        </p:attrNameLst>
                                      </p:cBhvr>
                                      <p:tavLst>
                                        <p:tav tm="0">
                                          <p:val>
                                            <p:fltVal val="0"/>
                                          </p:val>
                                        </p:tav>
                                        <p:tav tm="100000">
                                          <p:val>
                                            <p:strVal val="#ppt_h"/>
                                          </p:val>
                                        </p:tav>
                                      </p:tavLst>
                                    </p:anim>
                                    <p:animEffect transition="in" filter="fade">
                                      <p:cBhvr>
                                        <p:cTn id="64" dur="100"/>
                                        <p:tgtEl>
                                          <p:spTgt spid="106"/>
                                        </p:tgtEl>
                                      </p:cBhvr>
                                    </p:animEffect>
                                  </p:childTnLst>
                                </p:cTn>
                              </p:par>
                              <p:par>
                                <p:cTn id="65" presetID="6" presetClass="emph" presetSubtype="0" fill="hold" nodeType="withEffect">
                                  <p:stCondLst>
                                    <p:cond delay="100"/>
                                  </p:stCondLst>
                                  <p:childTnLst>
                                    <p:animScale>
                                      <p:cBhvr>
                                        <p:cTn id="66" dur="100" fill="hold"/>
                                        <p:tgtEl>
                                          <p:spTgt spid="106"/>
                                        </p:tgtEl>
                                      </p:cBhvr>
                                      <p:by x="110000" y="110000"/>
                                    </p:animScale>
                                  </p:childTnLst>
                                </p:cTn>
                              </p:par>
                              <p:par>
                                <p:cTn id="67" presetID="6" presetClass="emph" presetSubtype="0" fill="hold" nodeType="withEffect">
                                  <p:stCondLst>
                                    <p:cond delay="200"/>
                                  </p:stCondLst>
                                  <p:childTnLst>
                                    <p:animScale>
                                      <p:cBhvr>
                                        <p:cTn id="68" dur="200" fill="hold"/>
                                        <p:tgtEl>
                                          <p:spTgt spid="106"/>
                                        </p:tgtEl>
                                      </p:cBhvr>
                                      <p:by x="90000" y="90000"/>
                                    </p:animScale>
                                  </p:childTnLst>
                                </p:cTn>
                              </p:par>
                              <p:par>
                                <p:cTn id="69" presetID="6" presetClass="emph" presetSubtype="0" fill="hold" nodeType="withEffect">
                                  <p:stCondLst>
                                    <p:cond delay="400"/>
                                  </p:stCondLst>
                                  <p:childTnLst>
                                    <p:animScale>
                                      <p:cBhvr>
                                        <p:cTn id="70" dur="100" fill="hold"/>
                                        <p:tgtEl>
                                          <p:spTgt spid="106"/>
                                        </p:tgtEl>
                                      </p:cBhvr>
                                      <p:by x="105000" y="105000"/>
                                    </p:animScale>
                                  </p:childTnLst>
                                </p:cTn>
                              </p:par>
                              <p:par>
                                <p:cTn id="71" presetID="6" presetClass="emph" presetSubtype="0" fill="hold" nodeType="withEffect">
                                  <p:stCondLst>
                                    <p:cond delay="500"/>
                                  </p:stCondLst>
                                  <p:childTnLst>
                                    <p:animScale>
                                      <p:cBhvr>
                                        <p:cTn id="72" dur="200" fill="hold"/>
                                        <p:tgtEl>
                                          <p:spTgt spid="106"/>
                                        </p:tgtEl>
                                      </p:cBhvr>
                                      <p:by x="95000" y="95000"/>
                                    </p:animScale>
                                  </p:childTnLst>
                                </p:cTn>
                              </p:par>
                            </p:childTnLst>
                          </p:cTn>
                        </p:par>
                        <p:par>
                          <p:cTn id="73" fill="hold">
                            <p:stCondLst>
                              <p:cond delay="3450"/>
                            </p:stCondLst>
                            <p:childTnLst>
                              <p:par>
                                <p:cTn id="74" presetID="53" presetClass="entr" presetSubtype="16" fill="hold" nodeType="afterEffect">
                                  <p:stCondLst>
                                    <p:cond delay="0"/>
                                  </p:stCondLst>
                                  <p:childTnLst>
                                    <p:set>
                                      <p:cBhvr>
                                        <p:cTn id="75" dur="1" fill="hold">
                                          <p:stCondLst>
                                            <p:cond delay="0"/>
                                          </p:stCondLst>
                                        </p:cTn>
                                        <p:tgtEl>
                                          <p:spTgt spid="138"/>
                                        </p:tgtEl>
                                        <p:attrNameLst>
                                          <p:attrName>style.visibility</p:attrName>
                                        </p:attrNameLst>
                                      </p:cBhvr>
                                      <p:to>
                                        <p:strVal val="visible"/>
                                      </p:to>
                                    </p:set>
                                    <p:anim calcmode="lin" valueType="num">
                                      <p:cBhvr>
                                        <p:cTn id="76" dur="100" fill="hold"/>
                                        <p:tgtEl>
                                          <p:spTgt spid="138"/>
                                        </p:tgtEl>
                                        <p:attrNameLst>
                                          <p:attrName>ppt_w</p:attrName>
                                        </p:attrNameLst>
                                      </p:cBhvr>
                                      <p:tavLst>
                                        <p:tav tm="0">
                                          <p:val>
                                            <p:fltVal val="0"/>
                                          </p:val>
                                        </p:tav>
                                        <p:tav tm="100000">
                                          <p:val>
                                            <p:strVal val="#ppt_w"/>
                                          </p:val>
                                        </p:tav>
                                      </p:tavLst>
                                    </p:anim>
                                    <p:anim calcmode="lin" valueType="num">
                                      <p:cBhvr>
                                        <p:cTn id="77" dur="100" fill="hold"/>
                                        <p:tgtEl>
                                          <p:spTgt spid="138"/>
                                        </p:tgtEl>
                                        <p:attrNameLst>
                                          <p:attrName>ppt_h</p:attrName>
                                        </p:attrNameLst>
                                      </p:cBhvr>
                                      <p:tavLst>
                                        <p:tav tm="0">
                                          <p:val>
                                            <p:fltVal val="0"/>
                                          </p:val>
                                        </p:tav>
                                        <p:tav tm="100000">
                                          <p:val>
                                            <p:strVal val="#ppt_h"/>
                                          </p:val>
                                        </p:tav>
                                      </p:tavLst>
                                    </p:anim>
                                    <p:animEffect transition="in" filter="fade">
                                      <p:cBhvr>
                                        <p:cTn id="78" dur="100"/>
                                        <p:tgtEl>
                                          <p:spTgt spid="138"/>
                                        </p:tgtEl>
                                      </p:cBhvr>
                                    </p:animEffect>
                                  </p:childTnLst>
                                </p:cTn>
                              </p:par>
                              <p:par>
                                <p:cTn id="79" presetID="6" presetClass="emph" presetSubtype="0" fill="hold" nodeType="withEffect">
                                  <p:stCondLst>
                                    <p:cond delay="100"/>
                                  </p:stCondLst>
                                  <p:childTnLst>
                                    <p:animScale>
                                      <p:cBhvr>
                                        <p:cTn id="80" dur="100" fill="hold"/>
                                        <p:tgtEl>
                                          <p:spTgt spid="138"/>
                                        </p:tgtEl>
                                      </p:cBhvr>
                                      <p:by x="110000" y="110000"/>
                                    </p:animScale>
                                  </p:childTnLst>
                                </p:cTn>
                              </p:par>
                              <p:par>
                                <p:cTn id="81" presetID="6" presetClass="emph" presetSubtype="0" fill="hold" nodeType="withEffect">
                                  <p:stCondLst>
                                    <p:cond delay="200"/>
                                  </p:stCondLst>
                                  <p:childTnLst>
                                    <p:animScale>
                                      <p:cBhvr>
                                        <p:cTn id="82" dur="200" fill="hold"/>
                                        <p:tgtEl>
                                          <p:spTgt spid="138"/>
                                        </p:tgtEl>
                                      </p:cBhvr>
                                      <p:by x="90000" y="90000"/>
                                    </p:animScale>
                                  </p:childTnLst>
                                </p:cTn>
                              </p:par>
                              <p:par>
                                <p:cTn id="83" presetID="6" presetClass="emph" presetSubtype="0" fill="hold" nodeType="withEffect">
                                  <p:stCondLst>
                                    <p:cond delay="400"/>
                                  </p:stCondLst>
                                  <p:childTnLst>
                                    <p:animScale>
                                      <p:cBhvr>
                                        <p:cTn id="84" dur="100" fill="hold"/>
                                        <p:tgtEl>
                                          <p:spTgt spid="138"/>
                                        </p:tgtEl>
                                      </p:cBhvr>
                                      <p:by x="105000" y="105000"/>
                                    </p:animScale>
                                  </p:childTnLst>
                                </p:cTn>
                              </p:par>
                              <p:par>
                                <p:cTn id="85" presetID="6" presetClass="emph" presetSubtype="0" fill="hold" nodeType="withEffect">
                                  <p:stCondLst>
                                    <p:cond delay="500"/>
                                  </p:stCondLst>
                                  <p:childTnLst>
                                    <p:animScale>
                                      <p:cBhvr>
                                        <p:cTn id="86" dur="200" fill="hold"/>
                                        <p:tgtEl>
                                          <p:spTgt spid="138"/>
                                        </p:tgtEl>
                                      </p:cBhvr>
                                      <p:by x="95000" y="95000"/>
                                    </p:animScale>
                                  </p:childTnLst>
                                </p:cTn>
                              </p:par>
                            </p:childTnLst>
                          </p:cTn>
                        </p:par>
                        <p:par>
                          <p:cTn id="87" fill="hold">
                            <p:stCondLst>
                              <p:cond delay="4150"/>
                            </p:stCondLst>
                            <p:childTnLst>
                              <p:par>
                                <p:cTn id="88" presetID="53" presetClass="entr" presetSubtype="16" fill="hold" nodeType="afterEffect">
                                  <p:stCondLst>
                                    <p:cond delay="0"/>
                                  </p:stCondLst>
                                  <p:childTnLst>
                                    <p:set>
                                      <p:cBhvr>
                                        <p:cTn id="89" dur="1" fill="hold">
                                          <p:stCondLst>
                                            <p:cond delay="0"/>
                                          </p:stCondLst>
                                        </p:cTn>
                                        <p:tgtEl>
                                          <p:spTgt spid="118"/>
                                        </p:tgtEl>
                                        <p:attrNameLst>
                                          <p:attrName>style.visibility</p:attrName>
                                        </p:attrNameLst>
                                      </p:cBhvr>
                                      <p:to>
                                        <p:strVal val="visible"/>
                                      </p:to>
                                    </p:set>
                                    <p:anim calcmode="lin" valueType="num">
                                      <p:cBhvr>
                                        <p:cTn id="90" dur="100" fill="hold"/>
                                        <p:tgtEl>
                                          <p:spTgt spid="118"/>
                                        </p:tgtEl>
                                        <p:attrNameLst>
                                          <p:attrName>ppt_w</p:attrName>
                                        </p:attrNameLst>
                                      </p:cBhvr>
                                      <p:tavLst>
                                        <p:tav tm="0">
                                          <p:val>
                                            <p:fltVal val="0"/>
                                          </p:val>
                                        </p:tav>
                                        <p:tav tm="100000">
                                          <p:val>
                                            <p:strVal val="#ppt_w"/>
                                          </p:val>
                                        </p:tav>
                                      </p:tavLst>
                                    </p:anim>
                                    <p:anim calcmode="lin" valueType="num">
                                      <p:cBhvr>
                                        <p:cTn id="91" dur="100" fill="hold"/>
                                        <p:tgtEl>
                                          <p:spTgt spid="118"/>
                                        </p:tgtEl>
                                        <p:attrNameLst>
                                          <p:attrName>ppt_h</p:attrName>
                                        </p:attrNameLst>
                                      </p:cBhvr>
                                      <p:tavLst>
                                        <p:tav tm="0">
                                          <p:val>
                                            <p:fltVal val="0"/>
                                          </p:val>
                                        </p:tav>
                                        <p:tav tm="100000">
                                          <p:val>
                                            <p:strVal val="#ppt_h"/>
                                          </p:val>
                                        </p:tav>
                                      </p:tavLst>
                                    </p:anim>
                                    <p:animEffect transition="in" filter="fade">
                                      <p:cBhvr>
                                        <p:cTn id="92" dur="100"/>
                                        <p:tgtEl>
                                          <p:spTgt spid="118"/>
                                        </p:tgtEl>
                                      </p:cBhvr>
                                    </p:animEffect>
                                  </p:childTnLst>
                                </p:cTn>
                              </p:par>
                              <p:par>
                                <p:cTn id="93" presetID="6" presetClass="emph" presetSubtype="0" fill="hold" nodeType="withEffect">
                                  <p:stCondLst>
                                    <p:cond delay="100"/>
                                  </p:stCondLst>
                                  <p:childTnLst>
                                    <p:animScale>
                                      <p:cBhvr>
                                        <p:cTn id="94" dur="100" fill="hold"/>
                                        <p:tgtEl>
                                          <p:spTgt spid="118"/>
                                        </p:tgtEl>
                                      </p:cBhvr>
                                      <p:by x="110000" y="110000"/>
                                    </p:animScale>
                                  </p:childTnLst>
                                </p:cTn>
                              </p:par>
                              <p:par>
                                <p:cTn id="95" presetID="6" presetClass="emph" presetSubtype="0" fill="hold" nodeType="withEffect">
                                  <p:stCondLst>
                                    <p:cond delay="200"/>
                                  </p:stCondLst>
                                  <p:childTnLst>
                                    <p:animScale>
                                      <p:cBhvr>
                                        <p:cTn id="96" dur="200" fill="hold"/>
                                        <p:tgtEl>
                                          <p:spTgt spid="118"/>
                                        </p:tgtEl>
                                      </p:cBhvr>
                                      <p:by x="90000" y="90000"/>
                                    </p:animScale>
                                  </p:childTnLst>
                                </p:cTn>
                              </p:par>
                              <p:par>
                                <p:cTn id="97" presetID="6" presetClass="emph" presetSubtype="0" fill="hold" nodeType="withEffect">
                                  <p:stCondLst>
                                    <p:cond delay="400"/>
                                  </p:stCondLst>
                                  <p:childTnLst>
                                    <p:animScale>
                                      <p:cBhvr>
                                        <p:cTn id="98" dur="100" fill="hold"/>
                                        <p:tgtEl>
                                          <p:spTgt spid="118"/>
                                        </p:tgtEl>
                                      </p:cBhvr>
                                      <p:by x="105000" y="105000"/>
                                    </p:animScale>
                                  </p:childTnLst>
                                </p:cTn>
                              </p:par>
                              <p:par>
                                <p:cTn id="99" presetID="6" presetClass="emph" presetSubtype="0" fill="hold" nodeType="withEffect">
                                  <p:stCondLst>
                                    <p:cond delay="500"/>
                                  </p:stCondLst>
                                  <p:childTnLst>
                                    <p:animScale>
                                      <p:cBhvr>
                                        <p:cTn id="100" dur="200" fill="hold"/>
                                        <p:tgtEl>
                                          <p:spTgt spid="118"/>
                                        </p:tgtEl>
                                      </p:cBhvr>
                                      <p:by x="95000" y="95000"/>
                                    </p:animScale>
                                  </p:childTnLst>
                                </p:cTn>
                              </p:par>
                            </p:childTnLst>
                          </p:cTn>
                        </p:par>
                        <p:par>
                          <p:cTn id="101" fill="hold">
                            <p:stCondLst>
                              <p:cond delay="4850"/>
                            </p:stCondLst>
                            <p:childTnLst>
                              <p:par>
                                <p:cTn id="102" presetID="53" presetClass="entr" presetSubtype="16" fill="hold" nodeType="afterEffect">
                                  <p:stCondLst>
                                    <p:cond delay="0"/>
                                  </p:stCondLst>
                                  <p:childTnLst>
                                    <p:set>
                                      <p:cBhvr>
                                        <p:cTn id="103" dur="1" fill="hold">
                                          <p:stCondLst>
                                            <p:cond delay="0"/>
                                          </p:stCondLst>
                                        </p:cTn>
                                        <p:tgtEl>
                                          <p:spTgt spid="130"/>
                                        </p:tgtEl>
                                        <p:attrNameLst>
                                          <p:attrName>style.visibility</p:attrName>
                                        </p:attrNameLst>
                                      </p:cBhvr>
                                      <p:to>
                                        <p:strVal val="visible"/>
                                      </p:to>
                                    </p:set>
                                    <p:anim calcmode="lin" valueType="num">
                                      <p:cBhvr>
                                        <p:cTn id="104" dur="100" fill="hold"/>
                                        <p:tgtEl>
                                          <p:spTgt spid="130"/>
                                        </p:tgtEl>
                                        <p:attrNameLst>
                                          <p:attrName>ppt_w</p:attrName>
                                        </p:attrNameLst>
                                      </p:cBhvr>
                                      <p:tavLst>
                                        <p:tav tm="0">
                                          <p:val>
                                            <p:fltVal val="0"/>
                                          </p:val>
                                        </p:tav>
                                        <p:tav tm="100000">
                                          <p:val>
                                            <p:strVal val="#ppt_w"/>
                                          </p:val>
                                        </p:tav>
                                      </p:tavLst>
                                    </p:anim>
                                    <p:anim calcmode="lin" valueType="num">
                                      <p:cBhvr>
                                        <p:cTn id="105" dur="100" fill="hold"/>
                                        <p:tgtEl>
                                          <p:spTgt spid="130"/>
                                        </p:tgtEl>
                                        <p:attrNameLst>
                                          <p:attrName>ppt_h</p:attrName>
                                        </p:attrNameLst>
                                      </p:cBhvr>
                                      <p:tavLst>
                                        <p:tav tm="0">
                                          <p:val>
                                            <p:fltVal val="0"/>
                                          </p:val>
                                        </p:tav>
                                        <p:tav tm="100000">
                                          <p:val>
                                            <p:strVal val="#ppt_h"/>
                                          </p:val>
                                        </p:tav>
                                      </p:tavLst>
                                    </p:anim>
                                    <p:animEffect transition="in" filter="fade">
                                      <p:cBhvr>
                                        <p:cTn id="106" dur="100"/>
                                        <p:tgtEl>
                                          <p:spTgt spid="130"/>
                                        </p:tgtEl>
                                      </p:cBhvr>
                                    </p:animEffect>
                                  </p:childTnLst>
                                </p:cTn>
                              </p:par>
                              <p:par>
                                <p:cTn id="107" presetID="6" presetClass="emph" presetSubtype="0" fill="hold" nodeType="withEffect">
                                  <p:stCondLst>
                                    <p:cond delay="100"/>
                                  </p:stCondLst>
                                  <p:childTnLst>
                                    <p:animScale>
                                      <p:cBhvr>
                                        <p:cTn id="108" dur="100" fill="hold"/>
                                        <p:tgtEl>
                                          <p:spTgt spid="130"/>
                                        </p:tgtEl>
                                      </p:cBhvr>
                                      <p:by x="110000" y="110000"/>
                                    </p:animScale>
                                  </p:childTnLst>
                                </p:cTn>
                              </p:par>
                              <p:par>
                                <p:cTn id="109" presetID="6" presetClass="emph" presetSubtype="0" fill="hold" nodeType="withEffect">
                                  <p:stCondLst>
                                    <p:cond delay="200"/>
                                  </p:stCondLst>
                                  <p:childTnLst>
                                    <p:animScale>
                                      <p:cBhvr>
                                        <p:cTn id="110" dur="200" fill="hold"/>
                                        <p:tgtEl>
                                          <p:spTgt spid="130"/>
                                        </p:tgtEl>
                                      </p:cBhvr>
                                      <p:by x="90000" y="90000"/>
                                    </p:animScale>
                                  </p:childTnLst>
                                </p:cTn>
                              </p:par>
                              <p:par>
                                <p:cTn id="111" presetID="6" presetClass="emph" presetSubtype="0" fill="hold" nodeType="withEffect">
                                  <p:stCondLst>
                                    <p:cond delay="400"/>
                                  </p:stCondLst>
                                  <p:childTnLst>
                                    <p:animScale>
                                      <p:cBhvr>
                                        <p:cTn id="112" dur="100" fill="hold"/>
                                        <p:tgtEl>
                                          <p:spTgt spid="130"/>
                                        </p:tgtEl>
                                      </p:cBhvr>
                                      <p:by x="105000" y="105000"/>
                                    </p:animScale>
                                  </p:childTnLst>
                                </p:cTn>
                              </p:par>
                              <p:par>
                                <p:cTn id="113" presetID="6" presetClass="emph" presetSubtype="0" fill="hold" nodeType="withEffect">
                                  <p:stCondLst>
                                    <p:cond delay="500"/>
                                  </p:stCondLst>
                                  <p:childTnLst>
                                    <p:animScale>
                                      <p:cBhvr>
                                        <p:cTn id="114" dur="200" fill="hold"/>
                                        <p:tgtEl>
                                          <p:spTgt spid="130"/>
                                        </p:tgtEl>
                                      </p:cBhvr>
                                      <p:by x="95000" y="95000"/>
                                    </p:animScale>
                                  </p:childTnLst>
                                </p:cTn>
                              </p:par>
                            </p:childTnLst>
                          </p:cTn>
                        </p:par>
                        <p:par>
                          <p:cTn id="115" fill="hold">
                            <p:stCondLst>
                              <p:cond delay="5550"/>
                            </p:stCondLst>
                            <p:childTnLst>
                              <p:par>
                                <p:cTn id="116" presetID="12" presetClass="entr" presetSubtype="2" fill="hold" nodeType="afterEffect">
                                  <p:stCondLst>
                                    <p:cond delay="0"/>
                                  </p:stCondLst>
                                  <p:childTnLst>
                                    <p:set>
                                      <p:cBhvr>
                                        <p:cTn id="117" dur="1" fill="hold">
                                          <p:stCondLst>
                                            <p:cond delay="0"/>
                                          </p:stCondLst>
                                        </p:cTn>
                                        <p:tgtEl>
                                          <p:spTgt spid="89"/>
                                        </p:tgtEl>
                                        <p:attrNameLst>
                                          <p:attrName>style.visibility</p:attrName>
                                        </p:attrNameLst>
                                      </p:cBhvr>
                                      <p:to>
                                        <p:strVal val="visible"/>
                                      </p:to>
                                    </p:set>
                                    <p:anim calcmode="lin" valueType="num">
                                      <p:cBhvr additive="base">
                                        <p:cTn id="118" dur="500"/>
                                        <p:tgtEl>
                                          <p:spTgt spid="89"/>
                                        </p:tgtEl>
                                        <p:attrNameLst>
                                          <p:attrName>ppt_x</p:attrName>
                                        </p:attrNameLst>
                                      </p:cBhvr>
                                      <p:tavLst>
                                        <p:tav tm="0">
                                          <p:val>
                                            <p:strVal val="#ppt_x+#ppt_w*1.125000"/>
                                          </p:val>
                                        </p:tav>
                                        <p:tav tm="100000">
                                          <p:val>
                                            <p:strVal val="#ppt_x"/>
                                          </p:val>
                                        </p:tav>
                                      </p:tavLst>
                                    </p:anim>
                                    <p:animEffect transition="in" filter="wipe(left)">
                                      <p:cBhvr>
                                        <p:cTn id="119" dur="500"/>
                                        <p:tgtEl>
                                          <p:spTgt spid="89"/>
                                        </p:tgtEl>
                                      </p:cBhvr>
                                    </p:animEffect>
                                  </p:childTnLst>
                                </p:cTn>
                              </p:par>
                              <p:par>
                                <p:cTn id="120" presetID="12" presetClass="entr" presetSubtype="8" fill="hold"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p:tgtEl>
                                          <p:spTgt spid="74"/>
                                        </p:tgtEl>
                                        <p:attrNameLst>
                                          <p:attrName>ppt_x</p:attrName>
                                        </p:attrNameLst>
                                      </p:cBhvr>
                                      <p:tavLst>
                                        <p:tav tm="0">
                                          <p:val>
                                            <p:strVal val="#ppt_x-#ppt_w*1.125000"/>
                                          </p:val>
                                        </p:tav>
                                        <p:tav tm="100000">
                                          <p:val>
                                            <p:strVal val="#ppt_x"/>
                                          </p:val>
                                        </p:tav>
                                      </p:tavLst>
                                    </p:anim>
                                    <p:animEffect transition="in" filter="wipe(right)">
                                      <p:cBhvr>
                                        <p:cTn id="123" dur="500"/>
                                        <p:tgtEl>
                                          <p:spTgt spid="74"/>
                                        </p:tgtEl>
                                      </p:cBhvr>
                                    </p:animEffect>
                                  </p:childTnLst>
                                </p:cTn>
                              </p:par>
                            </p:childTnLst>
                          </p:cTn>
                        </p:par>
                        <p:par>
                          <p:cTn id="124" fill="hold">
                            <p:stCondLst>
                              <p:cond delay="6050"/>
                            </p:stCondLst>
                            <p:childTnLst>
                              <p:par>
                                <p:cTn id="125" presetID="12" presetClass="entr" presetSubtype="2" fill="hold" nodeType="afterEffect">
                                  <p:stCondLst>
                                    <p:cond delay="0"/>
                                  </p:stCondLst>
                                  <p:childTnLst>
                                    <p:set>
                                      <p:cBhvr>
                                        <p:cTn id="126" dur="1" fill="hold">
                                          <p:stCondLst>
                                            <p:cond delay="0"/>
                                          </p:stCondLst>
                                        </p:cTn>
                                        <p:tgtEl>
                                          <p:spTgt spid="94"/>
                                        </p:tgtEl>
                                        <p:attrNameLst>
                                          <p:attrName>style.visibility</p:attrName>
                                        </p:attrNameLst>
                                      </p:cBhvr>
                                      <p:to>
                                        <p:strVal val="visible"/>
                                      </p:to>
                                    </p:set>
                                    <p:anim calcmode="lin" valueType="num">
                                      <p:cBhvr additive="base">
                                        <p:cTn id="127" dur="500"/>
                                        <p:tgtEl>
                                          <p:spTgt spid="94"/>
                                        </p:tgtEl>
                                        <p:attrNameLst>
                                          <p:attrName>ppt_x</p:attrName>
                                        </p:attrNameLst>
                                      </p:cBhvr>
                                      <p:tavLst>
                                        <p:tav tm="0">
                                          <p:val>
                                            <p:strVal val="#ppt_x+#ppt_w*1.125000"/>
                                          </p:val>
                                        </p:tav>
                                        <p:tav tm="100000">
                                          <p:val>
                                            <p:strVal val="#ppt_x"/>
                                          </p:val>
                                        </p:tav>
                                      </p:tavLst>
                                    </p:anim>
                                    <p:animEffect transition="in" filter="wipe(left)">
                                      <p:cBhvr>
                                        <p:cTn id="128" dur="500"/>
                                        <p:tgtEl>
                                          <p:spTgt spid="94"/>
                                        </p:tgtEl>
                                      </p:cBhvr>
                                    </p:animEffect>
                                  </p:childTnLst>
                                </p:cTn>
                              </p:par>
                              <p:par>
                                <p:cTn id="129" presetID="12" presetClass="entr" presetSubtype="8" fill="hold" nodeType="withEffect">
                                  <p:stCondLst>
                                    <p:cond delay="0"/>
                                  </p:stCondLst>
                                  <p:childTnLst>
                                    <p:set>
                                      <p:cBhvr>
                                        <p:cTn id="130" dur="1" fill="hold">
                                          <p:stCondLst>
                                            <p:cond delay="0"/>
                                          </p:stCondLst>
                                        </p:cTn>
                                        <p:tgtEl>
                                          <p:spTgt spid="84"/>
                                        </p:tgtEl>
                                        <p:attrNameLst>
                                          <p:attrName>style.visibility</p:attrName>
                                        </p:attrNameLst>
                                      </p:cBhvr>
                                      <p:to>
                                        <p:strVal val="visible"/>
                                      </p:to>
                                    </p:set>
                                    <p:anim calcmode="lin" valueType="num">
                                      <p:cBhvr additive="base">
                                        <p:cTn id="131" dur="500"/>
                                        <p:tgtEl>
                                          <p:spTgt spid="84"/>
                                        </p:tgtEl>
                                        <p:attrNameLst>
                                          <p:attrName>ppt_x</p:attrName>
                                        </p:attrNameLst>
                                      </p:cBhvr>
                                      <p:tavLst>
                                        <p:tav tm="0">
                                          <p:val>
                                            <p:strVal val="#ppt_x-#ppt_w*1.125000"/>
                                          </p:val>
                                        </p:tav>
                                        <p:tav tm="100000">
                                          <p:val>
                                            <p:strVal val="#ppt_x"/>
                                          </p:val>
                                        </p:tav>
                                      </p:tavLst>
                                    </p:anim>
                                    <p:animEffect transition="in" filter="wipe(right)">
                                      <p:cBhvr>
                                        <p:cTn id="132" dur="500"/>
                                        <p:tgtEl>
                                          <p:spTgt spid="84"/>
                                        </p:tgtEl>
                                      </p:cBhvr>
                                    </p:animEffect>
                                  </p:childTnLst>
                                </p:cTn>
                              </p:par>
                            </p:childTnLst>
                          </p:cTn>
                        </p:par>
                        <p:par>
                          <p:cTn id="133" fill="hold">
                            <p:stCondLst>
                              <p:cond delay="6550"/>
                            </p:stCondLst>
                            <p:childTnLst>
                              <p:par>
                                <p:cTn id="134" presetID="12" presetClass="entr" presetSubtype="2" fill="hold" nodeType="afterEffect">
                                  <p:stCondLst>
                                    <p:cond delay="0"/>
                                  </p:stCondLst>
                                  <p:childTnLst>
                                    <p:set>
                                      <p:cBhvr>
                                        <p:cTn id="135" dur="1" fill="hold">
                                          <p:stCondLst>
                                            <p:cond delay="0"/>
                                          </p:stCondLst>
                                        </p:cTn>
                                        <p:tgtEl>
                                          <p:spTgt spid="99"/>
                                        </p:tgtEl>
                                        <p:attrNameLst>
                                          <p:attrName>style.visibility</p:attrName>
                                        </p:attrNameLst>
                                      </p:cBhvr>
                                      <p:to>
                                        <p:strVal val="visible"/>
                                      </p:to>
                                    </p:set>
                                    <p:anim calcmode="lin" valueType="num">
                                      <p:cBhvr additive="base">
                                        <p:cTn id="136" dur="500"/>
                                        <p:tgtEl>
                                          <p:spTgt spid="99"/>
                                        </p:tgtEl>
                                        <p:attrNameLst>
                                          <p:attrName>ppt_x</p:attrName>
                                        </p:attrNameLst>
                                      </p:cBhvr>
                                      <p:tavLst>
                                        <p:tav tm="0">
                                          <p:val>
                                            <p:strVal val="#ppt_x+#ppt_w*1.125000"/>
                                          </p:val>
                                        </p:tav>
                                        <p:tav tm="100000">
                                          <p:val>
                                            <p:strVal val="#ppt_x"/>
                                          </p:val>
                                        </p:tav>
                                      </p:tavLst>
                                    </p:anim>
                                    <p:animEffect transition="in" filter="wipe(left)">
                                      <p:cBhvr>
                                        <p:cTn id="137" dur="500"/>
                                        <p:tgtEl>
                                          <p:spTgt spid="99"/>
                                        </p:tgtEl>
                                      </p:cBhvr>
                                    </p:animEffect>
                                  </p:childTnLst>
                                </p:cTn>
                              </p:par>
                              <p:par>
                                <p:cTn id="138" presetID="12" presetClass="entr" presetSubtype="8" fill="hold" nodeType="withEffect">
                                  <p:stCondLst>
                                    <p:cond delay="0"/>
                                  </p:stCondLst>
                                  <p:childTnLst>
                                    <p:set>
                                      <p:cBhvr>
                                        <p:cTn id="139" dur="1" fill="hold">
                                          <p:stCondLst>
                                            <p:cond delay="0"/>
                                          </p:stCondLst>
                                        </p:cTn>
                                        <p:tgtEl>
                                          <p:spTgt spid="79"/>
                                        </p:tgtEl>
                                        <p:attrNameLst>
                                          <p:attrName>style.visibility</p:attrName>
                                        </p:attrNameLst>
                                      </p:cBhvr>
                                      <p:to>
                                        <p:strVal val="visible"/>
                                      </p:to>
                                    </p:set>
                                    <p:anim calcmode="lin" valueType="num">
                                      <p:cBhvr additive="base">
                                        <p:cTn id="140" dur="500"/>
                                        <p:tgtEl>
                                          <p:spTgt spid="79"/>
                                        </p:tgtEl>
                                        <p:attrNameLst>
                                          <p:attrName>ppt_x</p:attrName>
                                        </p:attrNameLst>
                                      </p:cBhvr>
                                      <p:tavLst>
                                        <p:tav tm="0">
                                          <p:val>
                                            <p:strVal val="#ppt_x-#ppt_w*1.125000"/>
                                          </p:val>
                                        </p:tav>
                                        <p:tav tm="100000">
                                          <p:val>
                                            <p:strVal val="#ppt_x"/>
                                          </p:val>
                                        </p:tav>
                                      </p:tavLst>
                                    </p:anim>
                                    <p:animEffect transition="in" filter="wipe(right)">
                                      <p:cBhvr>
                                        <p:cTn id="14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岗位认知</a:t>
            </a:r>
            <a:endParaRPr lang="zh-CN" altLang="en-US" sz="2000" spc="300" dirty="0">
              <a:latin typeface="方正兰亭细黑_GBK" pitchFamily="2" charset="-122"/>
              <a:ea typeface="方正兰亭细黑_GBK" pitchFamily="2" charset="-122"/>
            </a:endParaRPr>
          </a:p>
        </p:txBody>
      </p:sp>
      <p:sp>
        <p:nvSpPr>
          <p:cNvPr id="3" name="TextBox 115"/>
          <p:cNvSpPr txBox="1"/>
          <p:nvPr/>
        </p:nvSpPr>
        <p:spPr>
          <a:xfrm>
            <a:off x="4828355" y="2694582"/>
            <a:ext cx="1869423" cy="338554"/>
          </a:xfrm>
          <a:prstGeom prst="rect">
            <a:avLst/>
          </a:prstGeom>
          <a:noFill/>
        </p:spPr>
        <p:txBody>
          <a:bodyPr wrap="none" rtlCol="0">
            <a:spAutoFit/>
          </a:bodyPr>
          <a:lstStyle/>
          <a:p>
            <a:r>
              <a:rPr lang="en-US" altLang="zh-CN" sz="1600" dirty="0" smtClean="0">
                <a:solidFill>
                  <a:srgbClr val="FFB850"/>
                </a:solidFill>
                <a:latin typeface="Meiryo UI" panose="020B0604030504040204" pitchFamily="34" charset="-128"/>
                <a:ea typeface="Meiryo UI" panose="020B0604030504040204" pitchFamily="34" charset="-128"/>
              </a:rPr>
              <a:t>POST COGNTIVE</a:t>
            </a:r>
            <a:endParaRPr lang="zh-CN" altLang="en-US" sz="1600" dirty="0">
              <a:solidFill>
                <a:srgbClr val="FFB850"/>
              </a:solidFill>
              <a:latin typeface="Meiryo UI" panose="020B0604030504040204" pitchFamily="34" charset="-128"/>
              <a:ea typeface="Meiryo UI" panose="020B0604030504040204" pitchFamily="34" charset="-128"/>
            </a:endParaRPr>
          </a:p>
        </p:txBody>
      </p:sp>
      <p:grpSp>
        <p:nvGrpSpPr>
          <p:cNvPr id="4" name="组合 3"/>
          <p:cNvGrpSpPr/>
          <p:nvPr/>
        </p:nvGrpSpPr>
        <p:grpSpPr>
          <a:xfrm>
            <a:off x="2980431" y="1940247"/>
            <a:ext cx="1301106" cy="1301106"/>
            <a:chOff x="2683251" y="1980687"/>
            <a:chExt cx="1301106" cy="1301106"/>
          </a:xfrm>
          <a:solidFill>
            <a:srgbClr val="FFB850"/>
          </a:solidFill>
          <a:effectLst>
            <a:outerShdw blurRad="254000" dist="254000" dir="8100000" algn="tr" rotWithShape="0">
              <a:prstClr val="black">
                <a:alpha val="50000"/>
              </a:prstClr>
            </a:outerShdw>
          </a:effectLst>
        </p:grpSpPr>
        <p:sp>
          <p:nvSpPr>
            <p:cNvPr id="5" name="椭圆 4"/>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07"/>
            <p:cNvSpPr txBox="1"/>
            <p:nvPr/>
          </p:nvSpPr>
          <p:spPr>
            <a:xfrm>
              <a:off x="3002623" y="2185262"/>
              <a:ext cx="662361" cy="830997"/>
            </a:xfrm>
            <a:prstGeom prst="rect">
              <a:avLst/>
            </a:prstGeom>
            <a:grp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2</a:t>
              </a:r>
              <a:endParaRPr lang="zh-CN" altLang="en-US" sz="4800" dirty="0">
                <a:solidFill>
                  <a:schemeClr val="bg1"/>
                </a:solidFill>
                <a:latin typeface="Watford DB" pitchFamily="2" charset="0"/>
                <a:ea typeface="造字工房劲黑（非商用）常规体" pitchFamily="50" charset="-122"/>
              </a:endParaRPr>
            </a:p>
          </p:txBody>
        </p:sp>
      </p:grpSp>
      <p:cxnSp>
        <p:nvCxnSpPr>
          <p:cNvPr id="7" name="直接连接符 6"/>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47461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知识技能</a:t>
            </a:r>
            <a:endParaRPr lang="zh-CN" altLang="en-US" sz="2000" spc="300" dirty="0">
              <a:latin typeface="方正兰亭细黑_GBK" pitchFamily="2" charset="-122"/>
              <a:ea typeface="方正兰亭细黑_GBK" pitchFamily="2" charset="-122"/>
            </a:endParaRPr>
          </a:p>
        </p:txBody>
      </p:sp>
      <p:sp>
        <p:nvSpPr>
          <p:cNvPr id="5" name="TextBox 115"/>
          <p:cNvSpPr txBox="1"/>
          <p:nvPr/>
        </p:nvSpPr>
        <p:spPr>
          <a:xfrm>
            <a:off x="2441102" y="267886"/>
            <a:ext cx="1505540" cy="338554"/>
          </a:xfrm>
          <a:prstGeom prst="rect">
            <a:avLst/>
          </a:prstGeom>
          <a:noFill/>
        </p:spPr>
        <p:txBody>
          <a:bodyPr wrap="none" rtlCol="0">
            <a:spAutoFit/>
          </a:bodyPr>
          <a:lstStyle/>
          <a:p>
            <a:r>
              <a:rPr lang="en-US" altLang="zh-CN" sz="1600" dirty="0" smtClean="0">
                <a:solidFill>
                  <a:srgbClr val="C00000"/>
                </a:solidFill>
                <a:latin typeface="Meiryo UI" panose="020B0604030504040204" pitchFamily="34" charset="-128"/>
                <a:ea typeface="Meiryo UI" panose="020B0604030504040204" pitchFamily="34" charset="-128"/>
              </a:rPr>
              <a:t>KNOWLEDGE</a:t>
            </a:r>
            <a:endParaRPr lang="zh-CN" altLang="en-US" sz="1600" dirty="0">
              <a:solidFill>
                <a:srgbClr val="C00000"/>
              </a:solidFill>
              <a:latin typeface="Meiryo UI" panose="020B0604030504040204" pitchFamily="34" charset="-128"/>
              <a:ea typeface="Meiryo UI" panose="020B0604030504040204" pitchFamily="34" charset="-128"/>
            </a:endParaRPr>
          </a:p>
        </p:txBody>
      </p:sp>
      <p:cxnSp>
        <p:nvCxnSpPr>
          <p:cNvPr id="6" name="直接连接符 5"/>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969634" y="2125403"/>
            <a:ext cx="1188385" cy="1340363"/>
            <a:chOff x="5292155" y="2834526"/>
            <a:chExt cx="1584307" cy="1787565"/>
          </a:xfrm>
        </p:grpSpPr>
        <p:sp>
          <p:nvSpPr>
            <p:cNvPr id="8" name="Freeform 5"/>
            <p:cNvSpPr>
              <a:spLocks/>
            </p:cNvSpPr>
            <p:nvPr/>
          </p:nvSpPr>
          <p:spPr bwMode="auto">
            <a:xfrm rot="16200000">
              <a:off x="5190526" y="2936155"/>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椭圆 8"/>
            <p:cNvSpPr/>
            <p:nvPr/>
          </p:nvSpPr>
          <p:spPr>
            <a:xfrm rot="20000116">
              <a:off x="5408541" y="2892189"/>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a:spLocks/>
            </p:cNvSpPr>
            <p:nvPr/>
          </p:nvSpPr>
          <p:spPr bwMode="auto">
            <a:xfrm rot="16200000">
              <a:off x="5094111" y="3071113"/>
              <a:ext cx="1487874" cy="1038694"/>
            </a:xfrm>
            <a:custGeom>
              <a:avLst/>
              <a:gdLst>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7275 w 1627099"/>
                <a:gd name="connsiteY5" fmla="*/ 256623 h 1135888"/>
                <a:gd name="connsiteX6" fmla="*/ 104462 w 1627099"/>
                <a:gd name="connsiteY6" fmla="*/ 88193 h 1135888"/>
                <a:gd name="connsiteX7" fmla="*/ 258005 w 1627099"/>
                <a:gd name="connsiteY7" fmla="*/ 0 h 1135888"/>
                <a:gd name="connsiteX8" fmla="*/ 1054155 w 1627099"/>
                <a:gd name="connsiteY8" fmla="*/ 0 h 1135888"/>
                <a:gd name="connsiteX9" fmla="*/ 1207698 w 1627099"/>
                <a:gd name="connsiteY9" fmla="*/ 88193 h 1135888"/>
                <a:gd name="connsiteX10" fmla="*/ 1605773 w 1627099"/>
                <a:gd name="connsiteY10" fmla="*/ 778085 h 1135888"/>
                <a:gd name="connsiteX11" fmla="*/ 1627099 w 1627099"/>
                <a:gd name="connsiteY11"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7099" h="1135888">
                  <a:moveTo>
                    <a:pt x="1627099" y="866278"/>
                  </a:moveTo>
                  <a:cubicBezTo>
                    <a:pt x="1627099" y="898283"/>
                    <a:pt x="1619990" y="930288"/>
                    <a:pt x="1605773" y="954470"/>
                  </a:cubicBezTo>
                  <a:lnTo>
                    <a:pt x="1501093" y="1135888"/>
                  </a:lnTo>
                  <a:cubicBezTo>
                    <a:pt x="911829" y="1012108"/>
                    <a:pt x="405114" y="761320"/>
                    <a:pt x="0" y="269231"/>
                  </a:cubicBezTo>
                  <a:lnTo>
                    <a:pt x="104462" y="88193"/>
                  </a:lnTo>
                  <a:cubicBezTo>
                    <a:pt x="132895" y="39829"/>
                    <a:pt x="202559" y="0"/>
                    <a:pt x="258005" y="0"/>
                  </a:cubicBezTo>
                  <a:lnTo>
                    <a:pt x="1054155" y="0"/>
                  </a:lnTo>
                  <a:cubicBezTo>
                    <a:pt x="1111023" y="0"/>
                    <a:pt x="1179264" y="39829"/>
                    <a:pt x="1207698" y="88193"/>
                  </a:cubicBezTo>
                  <a:lnTo>
                    <a:pt x="1605773" y="778085"/>
                  </a:lnTo>
                  <a:cubicBezTo>
                    <a:pt x="1619990" y="802267"/>
                    <a:pt x="1627099" y="834272"/>
                    <a:pt x="1627099" y="866278"/>
                  </a:cubicBez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11" name="任意多边形 10"/>
            <p:cNvSpPr>
              <a:spLocks/>
            </p:cNvSpPr>
            <p:nvPr/>
          </p:nvSpPr>
          <p:spPr bwMode="auto">
            <a:xfrm rot="16200000">
              <a:off x="5701348" y="3388843"/>
              <a:ext cx="762947" cy="681024"/>
            </a:xfrm>
            <a:custGeom>
              <a:avLst/>
              <a:gdLst>
                <a:gd name="connsiteX0" fmla="*/ 745583 w 834338"/>
                <a:gd name="connsiteY0" fmla="*/ 370233 h 744750"/>
                <a:gd name="connsiteX1" fmla="*/ 738521 w 834338"/>
                <a:gd name="connsiteY1" fmla="*/ 341029 h 744750"/>
                <a:gd name="connsiteX2" fmla="*/ 606702 w 834338"/>
                <a:gd name="connsiteY2" fmla="*/ 112575 h 744750"/>
                <a:gd name="connsiteX3" fmla="*/ 555857 w 834338"/>
                <a:gd name="connsiteY3" fmla="*/ 83370 h 744750"/>
                <a:gd name="connsiteX4" fmla="*/ 292217 w 834338"/>
                <a:gd name="connsiteY4" fmla="*/ 83370 h 744750"/>
                <a:gd name="connsiteX5" fmla="*/ 241372 w 834338"/>
                <a:gd name="connsiteY5" fmla="*/ 112575 h 744750"/>
                <a:gd name="connsiteX6" fmla="*/ 109552 w 834338"/>
                <a:gd name="connsiteY6" fmla="*/ 341029 h 744750"/>
                <a:gd name="connsiteX7" fmla="*/ 109552 w 834338"/>
                <a:gd name="connsiteY7" fmla="*/ 399438 h 744750"/>
                <a:gd name="connsiteX8" fmla="*/ 241372 w 834338"/>
                <a:gd name="connsiteY8" fmla="*/ 627892 h 744750"/>
                <a:gd name="connsiteX9" fmla="*/ 292217 w 834338"/>
                <a:gd name="connsiteY9" fmla="*/ 657096 h 744750"/>
                <a:gd name="connsiteX10" fmla="*/ 555857 w 834338"/>
                <a:gd name="connsiteY10" fmla="*/ 657096 h 744750"/>
                <a:gd name="connsiteX11" fmla="*/ 606702 w 834338"/>
                <a:gd name="connsiteY11" fmla="*/ 627892 h 744750"/>
                <a:gd name="connsiteX12" fmla="*/ 738521 w 834338"/>
                <a:gd name="connsiteY12" fmla="*/ 399438 h 744750"/>
                <a:gd name="connsiteX13" fmla="*/ 745583 w 834338"/>
                <a:gd name="connsiteY13" fmla="*/ 370233 h 744750"/>
                <a:gd name="connsiteX14" fmla="*/ 834338 w 834338"/>
                <a:gd name="connsiteY14" fmla="*/ 372375 h 744750"/>
                <a:gd name="connsiteX15" fmla="*/ 825172 w 834338"/>
                <a:gd name="connsiteY15" fmla="*/ 410285 h 744750"/>
                <a:gd name="connsiteX16" fmla="*/ 654057 w 834338"/>
                <a:gd name="connsiteY16" fmla="*/ 706840 h 744750"/>
                <a:gd name="connsiteX17" fmla="*/ 588055 w 834338"/>
                <a:gd name="connsiteY17" fmla="*/ 744750 h 744750"/>
                <a:gd name="connsiteX18" fmla="*/ 245826 w 834338"/>
                <a:gd name="connsiteY18" fmla="*/ 744750 h 744750"/>
                <a:gd name="connsiteX19" fmla="*/ 179824 w 834338"/>
                <a:gd name="connsiteY19" fmla="*/ 706840 h 744750"/>
                <a:gd name="connsiteX20" fmla="*/ 8709 w 834338"/>
                <a:gd name="connsiteY20" fmla="*/ 410285 h 744750"/>
                <a:gd name="connsiteX21" fmla="*/ 8709 w 834338"/>
                <a:gd name="connsiteY21" fmla="*/ 334465 h 744750"/>
                <a:gd name="connsiteX22" fmla="*/ 179824 w 834338"/>
                <a:gd name="connsiteY22" fmla="*/ 37910 h 744750"/>
                <a:gd name="connsiteX23" fmla="*/ 245826 w 834338"/>
                <a:gd name="connsiteY23" fmla="*/ 0 h 744750"/>
                <a:gd name="connsiteX24" fmla="*/ 588055 w 834338"/>
                <a:gd name="connsiteY24" fmla="*/ 0 h 744750"/>
                <a:gd name="connsiteX25" fmla="*/ 654057 w 834338"/>
                <a:gd name="connsiteY25" fmla="*/ 37910 h 744750"/>
                <a:gd name="connsiteX26" fmla="*/ 825172 w 834338"/>
                <a:gd name="connsiteY26" fmla="*/ 334465 h 744750"/>
                <a:gd name="connsiteX27" fmla="*/ 834338 w 834338"/>
                <a:gd name="connsiteY27" fmla="*/ 372375 h 7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34338" h="744750">
                  <a:moveTo>
                    <a:pt x="745583" y="370233"/>
                  </a:moveTo>
                  <a:cubicBezTo>
                    <a:pt x="745583" y="359635"/>
                    <a:pt x="743229" y="349037"/>
                    <a:pt x="738521" y="341029"/>
                  </a:cubicBezTo>
                  <a:cubicBezTo>
                    <a:pt x="738521" y="341029"/>
                    <a:pt x="738521" y="341029"/>
                    <a:pt x="606702" y="112575"/>
                  </a:cubicBezTo>
                  <a:cubicBezTo>
                    <a:pt x="597286" y="96559"/>
                    <a:pt x="574688" y="83370"/>
                    <a:pt x="555857" y="83370"/>
                  </a:cubicBezTo>
                  <a:cubicBezTo>
                    <a:pt x="555857" y="83370"/>
                    <a:pt x="555857" y="83370"/>
                    <a:pt x="292217" y="83370"/>
                  </a:cubicBezTo>
                  <a:cubicBezTo>
                    <a:pt x="273856" y="83370"/>
                    <a:pt x="250788" y="96559"/>
                    <a:pt x="241372" y="112575"/>
                  </a:cubicBezTo>
                  <a:cubicBezTo>
                    <a:pt x="241372" y="112575"/>
                    <a:pt x="241372" y="112575"/>
                    <a:pt x="109552" y="341029"/>
                  </a:cubicBezTo>
                  <a:cubicBezTo>
                    <a:pt x="100607" y="357044"/>
                    <a:pt x="100607" y="383422"/>
                    <a:pt x="109552" y="399438"/>
                  </a:cubicBezTo>
                  <a:cubicBezTo>
                    <a:pt x="109552" y="399438"/>
                    <a:pt x="109552" y="399438"/>
                    <a:pt x="241372" y="627892"/>
                  </a:cubicBezTo>
                  <a:cubicBezTo>
                    <a:pt x="250788" y="643907"/>
                    <a:pt x="273856" y="657096"/>
                    <a:pt x="292217" y="657096"/>
                  </a:cubicBezTo>
                  <a:lnTo>
                    <a:pt x="555857" y="657096"/>
                  </a:lnTo>
                  <a:cubicBezTo>
                    <a:pt x="574688" y="657096"/>
                    <a:pt x="597286" y="643907"/>
                    <a:pt x="606702" y="627892"/>
                  </a:cubicBezTo>
                  <a:cubicBezTo>
                    <a:pt x="606702" y="627892"/>
                    <a:pt x="606702" y="627892"/>
                    <a:pt x="738521" y="399438"/>
                  </a:cubicBezTo>
                  <a:cubicBezTo>
                    <a:pt x="743229" y="391430"/>
                    <a:pt x="745583" y="380832"/>
                    <a:pt x="745583" y="370233"/>
                  </a:cubicBezTo>
                  <a:close/>
                  <a:moveTo>
                    <a:pt x="834338" y="372375"/>
                  </a:moveTo>
                  <a:cubicBezTo>
                    <a:pt x="834338" y="386133"/>
                    <a:pt x="831283" y="399890"/>
                    <a:pt x="825172" y="410285"/>
                  </a:cubicBezTo>
                  <a:cubicBezTo>
                    <a:pt x="654057" y="706840"/>
                    <a:pt x="654057" y="706840"/>
                    <a:pt x="654057" y="706840"/>
                  </a:cubicBezTo>
                  <a:cubicBezTo>
                    <a:pt x="641834" y="727630"/>
                    <a:pt x="612500" y="744750"/>
                    <a:pt x="588055" y="744750"/>
                  </a:cubicBezTo>
                  <a:lnTo>
                    <a:pt x="245826" y="744750"/>
                  </a:lnTo>
                  <a:cubicBezTo>
                    <a:pt x="221992" y="744750"/>
                    <a:pt x="192047" y="727630"/>
                    <a:pt x="179824" y="706840"/>
                  </a:cubicBezTo>
                  <a:cubicBezTo>
                    <a:pt x="8709" y="410285"/>
                    <a:pt x="8709" y="410285"/>
                    <a:pt x="8709" y="410285"/>
                  </a:cubicBezTo>
                  <a:cubicBezTo>
                    <a:pt x="-2902" y="389496"/>
                    <a:pt x="-2902" y="355255"/>
                    <a:pt x="8709" y="334465"/>
                  </a:cubicBezTo>
                  <a:cubicBezTo>
                    <a:pt x="179824" y="37910"/>
                    <a:pt x="179824" y="37910"/>
                    <a:pt x="179824" y="37910"/>
                  </a:cubicBezTo>
                  <a:cubicBezTo>
                    <a:pt x="192047" y="17121"/>
                    <a:pt x="221992" y="0"/>
                    <a:pt x="245826" y="0"/>
                  </a:cubicBezTo>
                  <a:cubicBezTo>
                    <a:pt x="588055" y="0"/>
                    <a:pt x="588055" y="0"/>
                    <a:pt x="588055" y="0"/>
                  </a:cubicBezTo>
                  <a:cubicBezTo>
                    <a:pt x="612500" y="0"/>
                    <a:pt x="641834" y="17121"/>
                    <a:pt x="654057" y="37910"/>
                  </a:cubicBezTo>
                  <a:cubicBezTo>
                    <a:pt x="825172" y="334465"/>
                    <a:pt x="825172" y="334465"/>
                    <a:pt x="825172" y="334465"/>
                  </a:cubicBezTo>
                  <a:cubicBezTo>
                    <a:pt x="831283" y="344860"/>
                    <a:pt x="834338" y="358618"/>
                    <a:pt x="834338" y="372375"/>
                  </a:cubicBezTo>
                  <a:close/>
                </a:path>
              </a:pathLst>
            </a:custGeom>
            <a:solidFill>
              <a:schemeClr val="bg1">
                <a:lumMod val="75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12" name="Freeform 5"/>
            <p:cNvSpPr>
              <a:spLocks/>
            </p:cNvSpPr>
            <p:nvPr/>
          </p:nvSpPr>
          <p:spPr bwMode="auto">
            <a:xfrm rot="16200000">
              <a:off x="5864883" y="3540223"/>
              <a:ext cx="428867" cy="38010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FBFBF"/>
            </a:solidFill>
            <a:ln w="25400">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3" name="组合 12"/>
          <p:cNvGrpSpPr/>
          <p:nvPr/>
        </p:nvGrpSpPr>
        <p:grpSpPr>
          <a:xfrm>
            <a:off x="3324699" y="1017004"/>
            <a:ext cx="1190969" cy="1349358"/>
            <a:chOff x="4432355" y="1356318"/>
            <a:chExt cx="1587751" cy="1799561"/>
          </a:xfrm>
        </p:grpSpPr>
        <p:sp>
          <p:nvSpPr>
            <p:cNvPr id="14" name="任意多边形 13"/>
            <p:cNvSpPr>
              <a:spLocks/>
            </p:cNvSpPr>
            <p:nvPr/>
          </p:nvSpPr>
          <p:spPr bwMode="auto">
            <a:xfrm rot="16200000">
              <a:off x="4313824" y="1695911"/>
              <a:ext cx="1427392"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FFB850"/>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srgbClr val="FFB850"/>
                </a:solidFill>
              </a:endParaRPr>
            </a:p>
          </p:txBody>
        </p:sp>
        <p:grpSp>
          <p:nvGrpSpPr>
            <p:cNvPr id="15" name="组合 14"/>
            <p:cNvGrpSpPr/>
            <p:nvPr/>
          </p:nvGrpSpPr>
          <p:grpSpPr>
            <a:xfrm>
              <a:off x="4432355" y="1356318"/>
              <a:ext cx="1587751" cy="1799561"/>
              <a:chOff x="4432355" y="1356318"/>
              <a:chExt cx="1587751" cy="1799561"/>
            </a:xfrm>
          </p:grpSpPr>
          <p:sp>
            <p:nvSpPr>
              <p:cNvPr id="16" name="Freeform 5"/>
              <p:cNvSpPr>
                <a:spLocks/>
              </p:cNvSpPr>
              <p:nvPr/>
            </p:nvSpPr>
            <p:spPr bwMode="auto">
              <a:xfrm rot="16200000">
                <a:off x="4330726" y="1457947"/>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椭圆 16"/>
              <p:cNvSpPr/>
              <p:nvPr/>
            </p:nvSpPr>
            <p:spPr>
              <a:xfrm rot="20000116">
                <a:off x="4550973" y="1402691"/>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Freeform 5"/>
              <p:cNvSpPr>
                <a:spLocks/>
              </p:cNvSpPr>
              <p:nvPr/>
            </p:nvSpPr>
            <p:spPr bwMode="auto">
              <a:xfrm rot="16200000">
                <a:off x="4334170" y="1469943"/>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文本框 63"/>
              <p:cNvSpPr txBox="1"/>
              <p:nvPr/>
            </p:nvSpPr>
            <p:spPr>
              <a:xfrm>
                <a:off x="4739473" y="1836755"/>
                <a:ext cx="945076"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FFB850"/>
                    </a:solidFill>
                    <a:latin typeface="Impact" panose="020B0806030902050204" pitchFamily="34" charset="0"/>
                    <a:ea typeface="LiHei Pro" panose="020B0500000000000000" pitchFamily="34" charset="-122"/>
                  </a:rPr>
                  <a:t>1</a:t>
                </a:r>
                <a:endParaRPr lang="zh-CN" altLang="en-US" sz="3600" dirty="0">
                  <a:solidFill>
                    <a:srgbClr val="FFB850"/>
                  </a:solidFill>
                  <a:latin typeface="Impact" panose="020B0806030902050204" pitchFamily="34" charset="0"/>
                  <a:ea typeface="LiHei Pro" panose="020B0500000000000000" pitchFamily="34" charset="-122"/>
                </a:endParaRPr>
              </a:p>
            </p:txBody>
          </p:sp>
        </p:grpSp>
      </p:grpSp>
      <p:grpSp>
        <p:nvGrpSpPr>
          <p:cNvPr id="20" name="组合 19"/>
          <p:cNvGrpSpPr/>
          <p:nvPr/>
        </p:nvGrpSpPr>
        <p:grpSpPr>
          <a:xfrm>
            <a:off x="2673232" y="2125403"/>
            <a:ext cx="1202180" cy="1349359"/>
            <a:chOff x="3563845" y="2834526"/>
            <a:chExt cx="1602697" cy="1799562"/>
          </a:xfrm>
        </p:grpSpPr>
        <p:sp>
          <p:nvSpPr>
            <p:cNvPr id="21" name="任意多边形 20"/>
            <p:cNvSpPr>
              <a:spLocks/>
            </p:cNvSpPr>
            <p:nvPr/>
          </p:nvSpPr>
          <p:spPr bwMode="auto">
            <a:xfrm rot="16200000">
              <a:off x="3457373" y="3172312"/>
              <a:ext cx="1427392"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FFB850"/>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srgbClr val="FFB850"/>
                </a:solidFill>
              </a:endParaRPr>
            </a:p>
          </p:txBody>
        </p:sp>
        <p:grpSp>
          <p:nvGrpSpPr>
            <p:cNvPr id="22" name="组合 21"/>
            <p:cNvGrpSpPr/>
            <p:nvPr/>
          </p:nvGrpSpPr>
          <p:grpSpPr>
            <a:xfrm>
              <a:off x="3563845" y="2834526"/>
              <a:ext cx="1602697" cy="1799562"/>
              <a:chOff x="3563845" y="2834526"/>
              <a:chExt cx="1602697" cy="1799562"/>
            </a:xfrm>
          </p:grpSpPr>
          <p:sp>
            <p:nvSpPr>
              <p:cNvPr id="23" name="Freeform 5"/>
              <p:cNvSpPr>
                <a:spLocks/>
              </p:cNvSpPr>
              <p:nvPr/>
            </p:nvSpPr>
            <p:spPr bwMode="auto">
              <a:xfrm rot="16200000">
                <a:off x="3462216" y="2936155"/>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椭圆 23"/>
              <p:cNvSpPr/>
              <p:nvPr/>
            </p:nvSpPr>
            <p:spPr>
              <a:xfrm rot="20000116">
                <a:off x="3692606" y="2870683"/>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Freeform 5"/>
              <p:cNvSpPr>
                <a:spLocks/>
              </p:cNvSpPr>
              <p:nvPr/>
            </p:nvSpPr>
            <p:spPr bwMode="auto">
              <a:xfrm rot="16200000">
                <a:off x="3480606" y="2948152"/>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文本框 64"/>
              <p:cNvSpPr txBox="1"/>
              <p:nvPr/>
            </p:nvSpPr>
            <p:spPr>
              <a:xfrm>
                <a:off x="3887811" y="3365850"/>
                <a:ext cx="945076"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FFB850"/>
                    </a:solidFill>
                    <a:latin typeface="Impact" panose="020B0806030902050204" pitchFamily="34" charset="0"/>
                    <a:ea typeface="LiHei Pro" panose="020B0500000000000000" pitchFamily="34" charset="-122"/>
                  </a:rPr>
                  <a:t>2</a:t>
                </a:r>
                <a:endParaRPr lang="zh-CN" altLang="en-US" sz="3600" dirty="0">
                  <a:solidFill>
                    <a:srgbClr val="FFB850"/>
                  </a:solidFill>
                  <a:latin typeface="Impact" panose="020B0806030902050204" pitchFamily="34" charset="0"/>
                  <a:ea typeface="LiHei Pro" panose="020B0500000000000000" pitchFamily="34" charset="-122"/>
                </a:endParaRPr>
              </a:p>
            </p:txBody>
          </p:sp>
        </p:grpSp>
      </p:grpSp>
      <p:grpSp>
        <p:nvGrpSpPr>
          <p:cNvPr id="27" name="组合 26"/>
          <p:cNvGrpSpPr/>
          <p:nvPr/>
        </p:nvGrpSpPr>
        <p:grpSpPr>
          <a:xfrm>
            <a:off x="3315327" y="3226272"/>
            <a:ext cx="1188385" cy="1343238"/>
            <a:chOff x="4419859" y="4302691"/>
            <a:chExt cx="1584307" cy="1791399"/>
          </a:xfrm>
        </p:grpSpPr>
        <p:sp>
          <p:nvSpPr>
            <p:cNvPr id="28" name="Freeform 5"/>
            <p:cNvSpPr>
              <a:spLocks/>
            </p:cNvSpPr>
            <p:nvPr/>
          </p:nvSpPr>
          <p:spPr bwMode="auto">
            <a:xfrm rot="16200000">
              <a:off x="4318230" y="4408154"/>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椭圆 28"/>
            <p:cNvSpPr/>
            <p:nvPr/>
          </p:nvSpPr>
          <p:spPr>
            <a:xfrm rot="20000116">
              <a:off x="4566869" y="4344130"/>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任意多边形 29"/>
            <p:cNvSpPr>
              <a:spLocks/>
            </p:cNvSpPr>
            <p:nvPr/>
          </p:nvSpPr>
          <p:spPr bwMode="auto">
            <a:xfrm rot="16200000">
              <a:off x="4207766" y="4527281"/>
              <a:ext cx="1487874" cy="1038694"/>
            </a:xfrm>
            <a:custGeom>
              <a:avLst/>
              <a:gdLst>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7275 w 1627099"/>
                <a:gd name="connsiteY5" fmla="*/ 256623 h 1135888"/>
                <a:gd name="connsiteX6" fmla="*/ 104462 w 1627099"/>
                <a:gd name="connsiteY6" fmla="*/ 88193 h 1135888"/>
                <a:gd name="connsiteX7" fmla="*/ 258005 w 1627099"/>
                <a:gd name="connsiteY7" fmla="*/ 0 h 1135888"/>
                <a:gd name="connsiteX8" fmla="*/ 1054155 w 1627099"/>
                <a:gd name="connsiteY8" fmla="*/ 0 h 1135888"/>
                <a:gd name="connsiteX9" fmla="*/ 1207698 w 1627099"/>
                <a:gd name="connsiteY9" fmla="*/ 88193 h 1135888"/>
                <a:gd name="connsiteX10" fmla="*/ 1605773 w 1627099"/>
                <a:gd name="connsiteY10" fmla="*/ 778085 h 1135888"/>
                <a:gd name="connsiteX11" fmla="*/ 1627099 w 1627099"/>
                <a:gd name="connsiteY11"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7099" h="1135888">
                  <a:moveTo>
                    <a:pt x="1627099" y="866278"/>
                  </a:moveTo>
                  <a:cubicBezTo>
                    <a:pt x="1627099" y="898283"/>
                    <a:pt x="1619990" y="930288"/>
                    <a:pt x="1605773" y="954470"/>
                  </a:cubicBezTo>
                  <a:lnTo>
                    <a:pt x="1501093" y="1135888"/>
                  </a:lnTo>
                  <a:cubicBezTo>
                    <a:pt x="911829" y="1012108"/>
                    <a:pt x="405114" y="761320"/>
                    <a:pt x="0" y="269231"/>
                  </a:cubicBezTo>
                  <a:lnTo>
                    <a:pt x="104462" y="88193"/>
                  </a:lnTo>
                  <a:cubicBezTo>
                    <a:pt x="132895" y="39829"/>
                    <a:pt x="202559" y="0"/>
                    <a:pt x="258005" y="0"/>
                  </a:cubicBezTo>
                  <a:lnTo>
                    <a:pt x="1054155" y="0"/>
                  </a:lnTo>
                  <a:cubicBezTo>
                    <a:pt x="1111023" y="0"/>
                    <a:pt x="1179264" y="39829"/>
                    <a:pt x="1207698" y="88193"/>
                  </a:cubicBezTo>
                  <a:lnTo>
                    <a:pt x="1605773" y="778085"/>
                  </a:lnTo>
                  <a:cubicBezTo>
                    <a:pt x="1619990" y="802267"/>
                    <a:pt x="1627099" y="834272"/>
                    <a:pt x="1627099" y="866278"/>
                  </a:cubicBez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31" name="任意多边形 30"/>
            <p:cNvSpPr>
              <a:spLocks/>
            </p:cNvSpPr>
            <p:nvPr/>
          </p:nvSpPr>
          <p:spPr bwMode="auto">
            <a:xfrm rot="9000000">
              <a:off x="4507408" y="4991046"/>
              <a:ext cx="1427393"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01ACBE"/>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32" name="文本框 65"/>
            <p:cNvSpPr txBox="1"/>
            <p:nvPr/>
          </p:nvSpPr>
          <p:spPr>
            <a:xfrm>
              <a:off x="4750221" y="4774008"/>
              <a:ext cx="945077"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01ACBE"/>
                  </a:solidFill>
                  <a:latin typeface="Impact" panose="020B0806030902050204" pitchFamily="34" charset="0"/>
                  <a:ea typeface="LiHei Pro" panose="020B0500000000000000" pitchFamily="34" charset="-122"/>
                </a:rPr>
                <a:t>3</a:t>
              </a:r>
              <a:endParaRPr lang="zh-CN" altLang="en-US" sz="3600" dirty="0">
                <a:solidFill>
                  <a:srgbClr val="01ACBE"/>
                </a:solidFill>
                <a:latin typeface="Impact" panose="020B0806030902050204" pitchFamily="34" charset="0"/>
                <a:ea typeface="LiHei Pro" panose="020B0500000000000000" pitchFamily="34" charset="-122"/>
              </a:endParaRPr>
            </a:p>
          </p:txBody>
        </p:sp>
      </p:grpSp>
      <p:grpSp>
        <p:nvGrpSpPr>
          <p:cNvPr id="33" name="组合 32"/>
          <p:cNvGrpSpPr/>
          <p:nvPr/>
        </p:nvGrpSpPr>
        <p:grpSpPr>
          <a:xfrm>
            <a:off x="4617081" y="3217279"/>
            <a:ext cx="1193146" cy="1340363"/>
            <a:chOff x="6155307" y="4290697"/>
            <a:chExt cx="1590654" cy="1787565"/>
          </a:xfrm>
        </p:grpSpPr>
        <p:sp>
          <p:nvSpPr>
            <p:cNvPr id="34" name="Freeform 5"/>
            <p:cNvSpPr>
              <a:spLocks/>
            </p:cNvSpPr>
            <p:nvPr/>
          </p:nvSpPr>
          <p:spPr bwMode="auto">
            <a:xfrm rot="16200000">
              <a:off x="6060025" y="4392326"/>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椭圆 34"/>
            <p:cNvSpPr/>
            <p:nvPr/>
          </p:nvSpPr>
          <p:spPr>
            <a:xfrm rot="20000116">
              <a:off x="6318815" y="4333968"/>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任意多边形 35"/>
            <p:cNvSpPr>
              <a:spLocks/>
            </p:cNvSpPr>
            <p:nvPr/>
          </p:nvSpPr>
          <p:spPr bwMode="auto">
            <a:xfrm rot="16200000">
              <a:off x="6116981" y="4449794"/>
              <a:ext cx="1660960" cy="1584307"/>
            </a:xfrm>
            <a:custGeom>
              <a:avLst/>
              <a:gdLst>
                <a:gd name="connsiteX0" fmla="*/ 1816381 w 1816381"/>
                <a:gd name="connsiteY0" fmla="*/ 1133437 h 1732555"/>
                <a:gd name="connsiteX1" fmla="*/ 1788250 w 1816381"/>
                <a:gd name="connsiteY1" fmla="*/ 1182188 h 1732555"/>
                <a:gd name="connsiteX2" fmla="*/ 1521571 w 1816381"/>
                <a:gd name="connsiteY2" fmla="*/ 1644363 h 1732555"/>
                <a:gd name="connsiteX3" fmla="*/ 1368028 w 1816381"/>
                <a:gd name="connsiteY3" fmla="*/ 1732555 h 1732555"/>
                <a:gd name="connsiteX4" fmla="*/ 571878 w 1816381"/>
                <a:gd name="connsiteY4" fmla="*/ 1732555 h 1732555"/>
                <a:gd name="connsiteX5" fmla="*/ 418335 w 1816381"/>
                <a:gd name="connsiteY5" fmla="*/ 1644363 h 1732555"/>
                <a:gd name="connsiteX6" fmla="*/ 20259 w 1816381"/>
                <a:gd name="connsiteY6" fmla="*/ 954470 h 1732555"/>
                <a:gd name="connsiteX7" fmla="*/ 20259 w 1816381"/>
                <a:gd name="connsiteY7" fmla="*/ 778085 h 1732555"/>
                <a:gd name="connsiteX8" fmla="*/ 418335 w 1816381"/>
                <a:gd name="connsiteY8" fmla="*/ 88192 h 1732555"/>
                <a:gd name="connsiteX9" fmla="*/ 571878 w 1816381"/>
                <a:gd name="connsiteY9" fmla="*/ 0 h 1732555"/>
                <a:gd name="connsiteX10" fmla="*/ 572326 w 1816381"/>
                <a:gd name="connsiteY10" fmla="*/ 0 h 1732555"/>
                <a:gd name="connsiteX11" fmla="*/ 535603 w 1816381"/>
                <a:gd name="connsiteY11" fmla="*/ 5908 h 1732555"/>
                <a:gd name="connsiteX12" fmla="*/ 425444 w 1816381"/>
                <a:gd name="connsiteY12" fmla="*/ 87122 h 1732555"/>
                <a:gd name="connsiteX13" fmla="*/ 320982 w 1816381"/>
                <a:gd name="connsiteY13" fmla="*/ 268160 h 1732555"/>
                <a:gd name="connsiteX14" fmla="*/ 1605007 w 1816381"/>
                <a:gd name="connsiteY14" fmla="*/ 1082222 h 173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6381" h="1732555">
                  <a:moveTo>
                    <a:pt x="1816381" y="1133437"/>
                  </a:moveTo>
                  <a:lnTo>
                    <a:pt x="1788250" y="1182188"/>
                  </a:lnTo>
                  <a:cubicBezTo>
                    <a:pt x="1521571" y="1644363"/>
                    <a:pt x="1521571" y="1644363"/>
                    <a:pt x="1521571" y="1644363"/>
                  </a:cubicBezTo>
                  <a:cubicBezTo>
                    <a:pt x="1493137" y="1692726"/>
                    <a:pt x="1424896" y="1732555"/>
                    <a:pt x="1368028" y="1732555"/>
                  </a:cubicBezTo>
                  <a:lnTo>
                    <a:pt x="571878" y="1732555"/>
                  </a:lnTo>
                  <a:cubicBezTo>
                    <a:pt x="516432" y="1732555"/>
                    <a:pt x="446768" y="1692726"/>
                    <a:pt x="418335" y="1644363"/>
                  </a:cubicBezTo>
                  <a:cubicBezTo>
                    <a:pt x="20259" y="954470"/>
                    <a:pt x="20259" y="954470"/>
                    <a:pt x="20259" y="954470"/>
                  </a:cubicBezTo>
                  <a:cubicBezTo>
                    <a:pt x="-6753" y="906106"/>
                    <a:pt x="-6753" y="826449"/>
                    <a:pt x="20259" y="778085"/>
                  </a:cubicBezTo>
                  <a:cubicBezTo>
                    <a:pt x="418335" y="88192"/>
                    <a:pt x="418335" y="88192"/>
                    <a:pt x="418335" y="88192"/>
                  </a:cubicBezTo>
                  <a:cubicBezTo>
                    <a:pt x="446768" y="39829"/>
                    <a:pt x="516432" y="0"/>
                    <a:pt x="571878" y="0"/>
                  </a:cubicBezTo>
                  <a:lnTo>
                    <a:pt x="572326" y="0"/>
                  </a:lnTo>
                  <a:lnTo>
                    <a:pt x="535603" y="5908"/>
                  </a:lnTo>
                  <a:cubicBezTo>
                    <a:pt x="491286" y="19376"/>
                    <a:pt x="446769" y="50849"/>
                    <a:pt x="425444" y="87122"/>
                  </a:cubicBezTo>
                  <a:lnTo>
                    <a:pt x="320982" y="268160"/>
                  </a:lnTo>
                  <a:cubicBezTo>
                    <a:pt x="675457" y="698737"/>
                    <a:pt x="1107719" y="944569"/>
                    <a:pt x="1605007" y="1082222"/>
                  </a:cubicBez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37" name="任意多边形 36"/>
            <p:cNvSpPr>
              <a:spLocks/>
            </p:cNvSpPr>
            <p:nvPr/>
          </p:nvSpPr>
          <p:spPr bwMode="auto">
            <a:xfrm rot="9000000">
              <a:off x="6249074" y="4994553"/>
              <a:ext cx="1427393"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01ACBE"/>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38" name="文本框 66"/>
            <p:cNvSpPr txBox="1"/>
            <p:nvPr/>
          </p:nvSpPr>
          <p:spPr>
            <a:xfrm>
              <a:off x="6474921" y="4762622"/>
              <a:ext cx="945077"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01ACBE"/>
                  </a:solidFill>
                  <a:latin typeface="Impact" panose="020B0806030902050204" pitchFamily="34" charset="0"/>
                  <a:ea typeface="LiHei Pro" panose="020B0500000000000000" pitchFamily="34" charset="-122"/>
                </a:rPr>
                <a:t>4</a:t>
              </a:r>
              <a:endParaRPr lang="zh-CN" altLang="en-US" sz="3600" dirty="0">
                <a:solidFill>
                  <a:srgbClr val="01ACBE"/>
                </a:solidFill>
                <a:latin typeface="Impact" panose="020B0806030902050204" pitchFamily="34" charset="0"/>
                <a:ea typeface="LiHei Pro" panose="020B0500000000000000" pitchFamily="34" charset="-122"/>
              </a:endParaRPr>
            </a:p>
          </p:txBody>
        </p:sp>
      </p:grpSp>
      <p:grpSp>
        <p:nvGrpSpPr>
          <p:cNvPr id="39" name="组合 38"/>
          <p:cNvGrpSpPr/>
          <p:nvPr/>
        </p:nvGrpSpPr>
        <p:grpSpPr>
          <a:xfrm>
            <a:off x="4621843" y="1017004"/>
            <a:ext cx="1188385" cy="1340363"/>
            <a:chOff x="6161654" y="1356318"/>
            <a:chExt cx="1584307" cy="1787565"/>
          </a:xfrm>
        </p:grpSpPr>
        <p:sp>
          <p:nvSpPr>
            <p:cNvPr id="40" name="任意多边形 39"/>
            <p:cNvSpPr>
              <a:spLocks/>
            </p:cNvSpPr>
            <p:nvPr/>
          </p:nvSpPr>
          <p:spPr bwMode="auto">
            <a:xfrm rot="5400000" flipH="1">
              <a:off x="6472607" y="1670120"/>
              <a:ext cx="1427392"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E87071"/>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41" name="组合 40"/>
            <p:cNvGrpSpPr/>
            <p:nvPr/>
          </p:nvGrpSpPr>
          <p:grpSpPr>
            <a:xfrm>
              <a:off x="6161654" y="1356318"/>
              <a:ext cx="1584307" cy="1787565"/>
              <a:chOff x="6161654" y="1356318"/>
              <a:chExt cx="1584307" cy="1787565"/>
            </a:xfrm>
          </p:grpSpPr>
          <p:sp>
            <p:nvSpPr>
              <p:cNvPr id="42" name="Freeform 5"/>
              <p:cNvSpPr>
                <a:spLocks/>
              </p:cNvSpPr>
              <p:nvPr/>
            </p:nvSpPr>
            <p:spPr bwMode="auto">
              <a:xfrm rot="16200000">
                <a:off x="6060025" y="1457947"/>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椭圆 42"/>
              <p:cNvSpPr/>
              <p:nvPr/>
            </p:nvSpPr>
            <p:spPr>
              <a:xfrm rot="20000116">
                <a:off x="6248973" y="1422394"/>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任意多边形 43"/>
              <p:cNvSpPr>
                <a:spLocks/>
              </p:cNvSpPr>
              <p:nvPr/>
            </p:nvSpPr>
            <p:spPr bwMode="auto">
              <a:xfrm rot="16200000">
                <a:off x="5953310" y="1592904"/>
                <a:ext cx="1487874" cy="1038694"/>
              </a:xfrm>
              <a:custGeom>
                <a:avLst/>
                <a:gdLst>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7275 w 1627099"/>
                  <a:gd name="connsiteY5" fmla="*/ 256623 h 1135888"/>
                  <a:gd name="connsiteX6" fmla="*/ 104462 w 1627099"/>
                  <a:gd name="connsiteY6" fmla="*/ 88193 h 1135888"/>
                  <a:gd name="connsiteX7" fmla="*/ 258005 w 1627099"/>
                  <a:gd name="connsiteY7" fmla="*/ 0 h 1135888"/>
                  <a:gd name="connsiteX8" fmla="*/ 1054155 w 1627099"/>
                  <a:gd name="connsiteY8" fmla="*/ 0 h 1135888"/>
                  <a:gd name="connsiteX9" fmla="*/ 1207698 w 1627099"/>
                  <a:gd name="connsiteY9" fmla="*/ 88193 h 1135888"/>
                  <a:gd name="connsiteX10" fmla="*/ 1605773 w 1627099"/>
                  <a:gd name="connsiteY10" fmla="*/ 778085 h 1135888"/>
                  <a:gd name="connsiteX11" fmla="*/ 1627099 w 1627099"/>
                  <a:gd name="connsiteY11"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35702 w 1627099"/>
                  <a:gd name="connsiteY2" fmla="*/ 1075909 h 1135888"/>
                  <a:gd name="connsiteX3" fmla="*/ 1501093 w 1627099"/>
                  <a:gd name="connsiteY3" fmla="*/ 1135888 h 1135888"/>
                  <a:gd name="connsiteX4" fmla="*/ 0 w 1627099"/>
                  <a:gd name="connsiteY4" fmla="*/ 269231 h 1135888"/>
                  <a:gd name="connsiteX5" fmla="*/ 104462 w 1627099"/>
                  <a:gd name="connsiteY5" fmla="*/ 88193 h 1135888"/>
                  <a:gd name="connsiteX6" fmla="*/ 258005 w 1627099"/>
                  <a:gd name="connsiteY6" fmla="*/ 0 h 1135888"/>
                  <a:gd name="connsiteX7" fmla="*/ 1054155 w 1627099"/>
                  <a:gd name="connsiteY7" fmla="*/ 0 h 1135888"/>
                  <a:gd name="connsiteX8" fmla="*/ 1207698 w 1627099"/>
                  <a:gd name="connsiteY8" fmla="*/ 88193 h 1135888"/>
                  <a:gd name="connsiteX9" fmla="*/ 1605773 w 1627099"/>
                  <a:gd name="connsiteY9" fmla="*/ 778085 h 1135888"/>
                  <a:gd name="connsiteX10" fmla="*/ 1627099 w 1627099"/>
                  <a:gd name="connsiteY10"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 name="connsiteX0" fmla="*/ 1627099 w 1627099"/>
                  <a:gd name="connsiteY0" fmla="*/ 866278 h 1135888"/>
                  <a:gd name="connsiteX1" fmla="*/ 1605773 w 1627099"/>
                  <a:gd name="connsiteY1" fmla="*/ 954470 h 1135888"/>
                  <a:gd name="connsiteX2" fmla="*/ 1501093 w 1627099"/>
                  <a:gd name="connsiteY2" fmla="*/ 1135888 h 1135888"/>
                  <a:gd name="connsiteX3" fmla="*/ 0 w 1627099"/>
                  <a:gd name="connsiteY3" fmla="*/ 269231 h 1135888"/>
                  <a:gd name="connsiteX4" fmla="*/ 104462 w 1627099"/>
                  <a:gd name="connsiteY4" fmla="*/ 88193 h 1135888"/>
                  <a:gd name="connsiteX5" fmla="*/ 258005 w 1627099"/>
                  <a:gd name="connsiteY5" fmla="*/ 0 h 1135888"/>
                  <a:gd name="connsiteX6" fmla="*/ 1054155 w 1627099"/>
                  <a:gd name="connsiteY6" fmla="*/ 0 h 1135888"/>
                  <a:gd name="connsiteX7" fmla="*/ 1207698 w 1627099"/>
                  <a:gd name="connsiteY7" fmla="*/ 88193 h 1135888"/>
                  <a:gd name="connsiteX8" fmla="*/ 1605773 w 1627099"/>
                  <a:gd name="connsiteY8" fmla="*/ 778085 h 1135888"/>
                  <a:gd name="connsiteX9" fmla="*/ 1627099 w 1627099"/>
                  <a:gd name="connsiteY9" fmla="*/ 866278 h 113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7099" h="1135888">
                    <a:moveTo>
                      <a:pt x="1627099" y="866278"/>
                    </a:moveTo>
                    <a:cubicBezTo>
                      <a:pt x="1627099" y="898283"/>
                      <a:pt x="1619990" y="930288"/>
                      <a:pt x="1605773" y="954470"/>
                    </a:cubicBezTo>
                    <a:lnTo>
                      <a:pt x="1501093" y="1135888"/>
                    </a:lnTo>
                    <a:cubicBezTo>
                      <a:pt x="911829" y="1012108"/>
                      <a:pt x="405114" y="761320"/>
                      <a:pt x="0" y="269231"/>
                    </a:cubicBezTo>
                    <a:lnTo>
                      <a:pt x="104462" y="88193"/>
                    </a:lnTo>
                    <a:cubicBezTo>
                      <a:pt x="132895" y="39829"/>
                      <a:pt x="202559" y="0"/>
                      <a:pt x="258005" y="0"/>
                    </a:cubicBezTo>
                    <a:lnTo>
                      <a:pt x="1054155" y="0"/>
                    </a:lnTo>
                    <a:cubicBezTo>
                      <a:pt x="1111023" y="0"/>
                      <a:pt x="1179264" y="39829"/>
                      <a:pt x="1207698" y="88193"/>
                    </a:cubicBezTo>
                    <a:lnTo>
                      <a:pt x="1605773" y="778085"/>
                    </a:lnTo>
                    <a:cubicBezTo>
                      <a:pt x="1619990" y="802267"/>
                      <a:pt x="1627099" y="834272"/>
                      <a:pt x="1627099" y="866278"/>
                    </a:cubicBez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45" name="文本框 67"/>
              <p:cNvSpPr txBox="1"/>
              <p:nvPr/>
            </p:nvSpPr>
            <p:spPr>
              <a:xfrm>
                <a:off x="6474921" y="1882151"/>
                <a:ext cx="945077"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E87071"/>
                    </a:solidFill>
                    <a:latin typeface="Impact" panose="020B0806030902050204" pitchFamily="34" charset="0"/>
                    <a:ea typeface="LiHei Pro" panose="020B0500000000000000" pitchFamily="34" charset="-122"/>
                  </a:rPr>
                  <a:t>6</a:t>
                </a:r>
                <a:endParaRPr lang="zh-CN" altLang="en-US" sz="3600" dirty="0">
                  <a:solidFill>
                    <a:srgbClr val="E87071"/>
                  </a:solidFill>
                  <a:latin typeface="Impact" panose="020B0806030902050204" pitchFamily="34" charset="0"/>
                  <a:ea typeface="LiHei Pro" panose="020B0500000000000000" pitchFamily="34" charset="-122"/>
                </a:endParaRPr>
              </a:p>
            </p:txBody>
          </p:sp>
        </p:grpSp>
      </p:grpSp>
      <p:grpSp>
        <p:nvGrpSpPr>
          <p:cNvPr id="46" name="组合 45"/>
          <p:cNvGrpSpPr/>
          <p:nvPr/>
        </p:nvGrpSpPr>
        <p:grpSpPr>
          <a:xfrm>
            <a:off x="5279002" y="2125403"/>
            <a:ext cx="1192958" cy="1340363"/>
            <a:chOff x="7037753" y="2834526"/>
            <a:chExt cx="1590404" cy="1787565"/>
          </a:xfrm>
        </p:grpSpPr>
        <p:sp>
          <p:nvSpPr>
            <p:cNvPr id="47" name="任意多边形 46"/>
            <p:cNvSpPr>
              <a:spLocks/>
            </p:cNvSpPr>
            <p:nvPr/>
          </p:nvSpPr>
          <p:spPr bwMode="auto">
            <a:xfrm rot="5400000" flipH="1">
              <a:off x="7329058" y="3160457"/>
              <a:ext cx="1427392" cy="902174"/>
            </a:xfrm>
            <a:custGeom>
              <a:avLst/>
              <a:gdLst>
                <a:gd name="connsiteX0" fmla="*/ 1560958 w 1560958"/>
                <a:gd name="connsiteY0" fmla="*/ 852069 h 986593"/>
                <a:gd name="connsiteX1" fmla="*/ 1483291 w 1560958"/>
                <a:gd name="connsiteY1" fmla="*/ 986593 h 986593"/>
                <a:gd name="connsiteX2" fmla="*/ 1470592 w 1560958"/>
                <a:gd name="connsiteY2" fmla="*/ 964597 h 986593"/>
                <a:gd name="connsiteX3" fmla="*/ 1469220 w 1560958"/>
                <a:gd name="connsiteY3" fmla="*/ 960185 h 986593"/>
                <a:gd name="connsiteX4" fmla="*/ 1049766 w 1560958"/>
                <a:gd name="connsiteY4" fmla="*/ 233242 h 986593"/>
                <a:gd name="connsiteX5" fmla="*/ 887977 w 1560958"/>
                <a:gd name="connsiteY5" fmla="*/ 140313 h 986593"/>
                <a:gd name="connsiteX6" fmla="*/ 843738 w 1560958"/>
                <a:gd name="connsiteY6" fmla="*/ 140313 h 986593"/>
                <a:gd name="connsiteX7" fmla="*/ 834966 w 1560958"/>
                <a:gd name="connsiteY7" fmla="*/ 140313 h 986593"/>
                <a:gd name="connsiteX8" fmla="*/ 834966 w 1560958"/>
                <a:gd name="connsiteY8" fmla="*/ 139101 h 986593"/>
                <a:gd name="connsiteX9" fmla="*/ 0 w 1560958"/>
                <a:gd name="connsiteY9" fmla="*/ 139101 h 986593"/>
                <a:gd name="connsiteX10" fmla="*/ 73870 w 1560958"/>
                <a:gd name="connsiteY10" fmla="*/ 11155 h 986593"/>
                <a:gd name="connsiteX11" fmla="*/ 82583 w 1560958"/>
                <a:gd name="connsiteY11" fmla="*/ 7354 h 986593"/>
                <a:gd name="connsiteX12" fmla="*/ 128297 w 1560958"/>
                <a:gd name="connsiteY12" fmla="*/ 0 h 986593"/>
                <a:gd name="connsiteX13" fmla="*/ 967205 w 1560958"/>
                <a:gd name="connsiteY13" fmla="*/ 0 h 986593"/>
                <a:gd name="connsiteX14" fmla="*/ 1128994 w 1560958"/>
                <a:gd name="connsiteY14" fmla="*/ 92930 h 986593"/>
                <a:gd name="connsiteX15" fmla="*/ 1548448 w 1560958"/>
                <a:gd name="connsiteY15" fmla="*/ 819873 h 98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0958" h="986593">
                  <a:moveTo>
                    <a:pt x="1560958" y="852069"/>
                  </a:moveTo>
                  <a:lnTo>
                    <a:pt x="1483291" y="986593"/>
                  </a:lnTo>
                  <a:lnTo>
                    <a:pt x="1470592" y="964597"/>
                  </a:lnTo>
                  <a:lnTo>
                    <a:pt x="1469220" y="960185"/>
                  </a:lnTo>
                  <a:cubicBezTo>
                    <a:pt x="1469220" y="960185"/>
                    <a:pt x="1469220" y="960185"/>
                    <a:pt x="1049766" y="233242"/>
                  </a:cubicBezTo>
                  <a:cubicBezTo>
                    <a:pt x="1019805" y="182281"/>
                    <a:pt x="947899" y="140313"/>
                    <a:pt x="887977" y="140313"/>
                  </a:cubicBezTo>
                  <a:cubicBezTo>
                    <a:pt x="887977" y="140313"/>
                    <a:pt x="887977" y="140313"/>
                    <a:pt x="843738" y="140313"/>
                  </a:cubicBezTo>
                  <a:lnTo>
                    <a:pt x="834966" y="140313"/>
                  </a:lnTo>
                  <a:lnTo>
                    <a:pt x="834966" y="139101"/>
                  </a:lnTo>
                  <a:lnTo>
                    <a:pt x="0" y="139101"/>
                  </a:lnTo>
                  <a:lnTo>
                    <a:pt x="73870" y="11155"/>
                  </a:lnTo>
                  <a:lnTo>
                    <a:pt x="82583" y="7354"/>
                  </a:lnTo>
                  <a:cubicBezTo>
                    <a:pt x="98150" y="2623"/>
                    <a:pt x="113692" y="0"/>
                    <a:pt x="128297" y="0"/>
                  </a:cubicBezTo>
                  <a:cubicBezTo>
                    <a:pt x="967205" y="0"/>
                    <a:pt x="967205" y="0"/>
                    <a:pt x="967205" y="0"/>
                  </a:cubicBezTo>
                  <a:cubicBezTo>
                    <a:pt x="1027127" y="0"/>
                    <a:pt x="1099033" y="41968"/>
                    <a:pt x="1128994" y="92930"/>
                  </a:cubicBezTo>
                  <a:cubicBezTo>
                    <a:pt x="1548448" y="819873"/>
                    <a:pt x="1548448" y="819873"/>
                    <a:pt x="1548448" y="819873"/>
                  </a:cubicBezTo>
                  <a:close/>
                </a:path>
              </a:pathLst>
            </a:custGeom>
            <a:solidFill>
              <a:srgbClr val="E87071"/>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48" name="组合 47"/>
            <p:cNvGrpSpPr/>
            <p:nvPr/>
          </p:nvGrpSpPr>
          <p:grpSpPr>
            <a:xfrm>
              <a:off x="7037753" y="2834526"/>
              <a:ext cx="1590404" cy="1787565"/>
              <a:chOff x="7037753" y="2834526"/>
              <a:chExt cx="1590404" cy="1787565"/>
            </a:xfrm>
          </p:grpSpPr>
          <p:sp>
            <p:nvSpPr>
              <p:cNvPr id="49" name="Freeform 5"/>
              <p:cNvSpPr>
                <a:spLocks/>
              </p:cNvSpPr>
              <p:nvPr/>
            </p:nvSpPr>
            <p:spPr bwMode="auto">
              <a:xfrm rot="16200000">
                <a:off x="6942221" y="2936155"/>
                <a:ext cx="1787565" cy="15843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8000"/>
                </a:schemeClr>
              </a:solidFill>
              <a:ln w="25400">
                <a:gradFill flip="none" rotWithShape="1">
                  <a:gsLst>
                    <a:gs pos="80000">
                      <a:schemeClr val="bg1">
                        <a:lumMod val="95000"/>
                      </a:schemeClr>
                    </a:gs>
                    <a:gs pos="60000">
                      <a:schemeClr val="bg1">
                        <a:lumMod val="65000"/>
                      </a:schemeClr>
                    </a:gs>
                    <a:gs pos="40000">
                      <a:schemeClr val="bg1">
                        <a:lumMod val="95000"/>
                      </a:schemeClr>
                    </a:gs>
                    <a:gs pos="20000">
                      <a:schemeClr val="bg1">
                        <a:lumMod val="65000"/>
                      </a:schemeClr>
                    </a:gs>
                    <a:gs pos="100000">
                      <a:schemeClr val="bg1">
                        <a:lumMod val="65000"/>
                      </a:schemeClr>
                    </a:gs>
                    <a:gs pos="0">
                      <a:schemeClr val="bg1">
                        <a:lumMod val="95000"/>
                      </a:schemeClr>
                    </a:gs>
                  </a:gsLst>
                  <a:lin ang="8100000" scaled="0"/>
                  <a:tileRect/>
                </a:gradFill>
              </a:ln>
              <a:effectLst>
                <a:outerShdw blurRad="1905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椭圆 49"/>
              <p:cNvSpPr/>
              <p:nvPr/>
            </p:nvSpPr>
            <p:spPr>
              <a:xfrm rot="20000116">
                <a:off x="7157934" y="2890144"/>
                <a:ext cx="539066" cy="311484"/>
              </a:xfrm>
              <a:prstGeom prst="ellipse">
                <a:avLst/>
              </a:prstGeom>
              <a:gradFill flip="none" rotWithShape="1">
                <a:gsLst>
                  <a:gs pos="100000">
                    <a:schemeClr val="bg1">
                      <a:alpha val="0"/>
                    </a:schemeClr>
                  </a:gs>
                  <a:gs pos="35000">
                    <a:srgbClr val="FFFFFF">
                      <a:alpha val="30000"/>
                    </a:srgbClr>
                  </a:gs>
                  <a:gs pos="72000">
                    <a:srgbClr val="FFFFFF">
                      <a:alpha val="200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任意多边形 50"/>
              <p:cNvSpPr>
                <a:spLocks/>
              </p:cNvSpPr>
              <p:nvPr/>
            </p:nvSpPr>
            <p:spPr bwMode="auto">
              <a:xfrm rot="16200000">
                <a:off x="6999427" y="2979738"/>
                <a:ext cx="1660960" cy="1584307"/>
              </a:xfrm>
              <a:custGeom>
                <a:avLst/>
                <a:gdLst>
                  <a:gd name="connsiteX0" fmla="*/ 1816381 w 1816381"/>
                  <a:gd name="connsiteY0" fmla="*/ 1133437 h 1732555"/>
                  <a:gd name="connsiteX1" fmla="*/ 1788250 w 1816381"/>
                  <a:gd name="connsiteY1" fmla="*/ 1182188 h 1732555"/>
                  <a:gd name="connsiteX2" fmla="*/ 1521571 w 1816381"/>
                  <a:gd name="connsiteY2" fmla="*/ 1644363 h 1732555"/>
                  <a:gd name="connsiteX3" fmla="*/ 1368028 w 1816381"/>
                  <a:gd name="connsiteY3" fmla="*/ 1732555 h 1732555"/>
                  <a:gd name="connsiteX4" fmla="*/ 571878 w 1816381"/>
                  <a:gd name="connsiteY4" fmla="*/ 1732555 h 1732555"/>
                  <a:gd name="connsiteX5" fmla="*/ 418335 w 1816381"/>
                  <a:gd name="connsiteY5" fmla="*/ 1644363 h 1732555"/>
                  <a:gd name="connsiteX6" fmla="*/ 20259 w 1816381"/>
                  <a:gd name="connsiteY6" fmla="*/ 954470 h 1732555"/>
                  <a:gd name="connsiteX7" fmla="*/ 20259 w 1816381"/>
                  <a:gd name="connsiteY7" fmla="*/ 778085 h 1732555"/>
                  <a:gd name="connsiteX8" fmla="*/ 418335 w 1816381"/>
                  <a:gd name="connsiteY8" fmla="*/ 88192 h 1732555"/>
                  <a:gd name="connsiteX9" fmla="*/ 571878 w 1816381"/>
                  <a:gd name="connsiteY9" fmla="*/ 0 h 1732555"/>
                  <a:gd name="connsiteX10" fmla="*/ 572326 w 1816381"/>
                  <a:gd name="connsiteY10" fmla="*/ 0 h 1732555"/>
                  <a:gd name="connsiteX11" fmla="*/ 535603 w 1816381"/>
                  <a:gd name="connsiteY11" fmla="*/ 5908 h 1732555"/>
                  <a:gd name="connsiteX12" fmla="*/ 425444 w 1816381"/>
                  <a:gd name="connsiteY12" fmla="*/ 87122 h 1732555"/>
                  <a:gd name="connsiteX13" fmla="*/ 320982 w 1816381"/>
                  <a:gd name="connsiteY13" fmla="*/ 268160 h 1732555"/>
                  <a:gd name="connsiteX14" fmla="*/ 1605007 w 1816381"/>
                  <a:gd name="connsiteY14" fmla="*/ 1082222 h 173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6381" h="1732555">
                    <a:moveTo>
                      <a:pt x="1816381" y="1133437"/>
                    </a:moveTo>
                    <a:lnTo>
                      <a:pt x="1788250" y="1182188"/>
                    </a:lnTo>
                    <a:cubicBezTo>
                      <a:pt x="1521571" y="1644363"/>
                      <a:pt x="1521571" y="1644363"/>
                      <a:pt x="1521571" y="1644363"/>
                    </a:cubicBezTo>
                    <a:cubicBezTo>
                      <a:pt x="1493137" y="1692726"/>
                      <a:pt x="1424896" y="1732555"/>
                      <a:pt x="1368028" y="1732555"/>
                    </a:cubicBezTo>
                    <a:lnTo>
                      <a:pt x="571878" y="1732555"/>
                    </a:lnTo>
                    <a:cubicBezTo>
                      <a:pt x="516432" y="1732555"/>
                      <a:pt x="446768" y="1692726"/>
                      <a:pt x="418335" y="1644363"/>
                    </a:cubicBezTo>
                    <a:cubicBezTo>
                      <a:pt x="20259" y="954470"/>
                      <a:pt x="20259" y="954470"/>
                      <a:pt x="20259" y="954470"/>
                    </a:cubicBezTo>
                    <a:cubicBezTo>
                      <a:pt x="-6753" y="906106"/>
                      <a:pt x="-6753" y="826449"/>
                      <a:pt x="20259" y="778085"/>
                    </a:cubicBezTo>
                    <a:cubicBezTo>
                      <a:pt x="418335" y="88192"/>
                      <a:pt x="418335" y="88192"/>
                      <a:pt x="418335" y="88192"/>
                    </a:cubicBezTo>
                    <a:cubicBezTo>
                      <a:pt x="446768" y="39829"/>
                      <a:pt x="516432" y="0"/>
                      <a:pt x="571878" y="0"/>
                    </a:cubicBezTo>
                    <a:lnTo>
                      <a:pt x="572326" y="0"/>
                    </a:lnTo>
                    <a:lnTo>
                      <a:pt x="535603" y="5908"/>
                    </a:lnTo>
                    <a:cubicBezTo>
                      <a:pt x="491286" y="19376"/>
                      <a:pt x="446769" y="50849"/>
                      <a:pt x="425444" y="87122"/>
                    </a:cubicBezTo>
                    <a:lnTo>
                      <a:pt x="320982" y="268160"/>
                    </a:lnTo>
                    <a:cubicBezTo>
                      <a:pt x="675457" y="698737"/>
                      <a:pt x="1107719" y="944569"/>
                      <a:pt x="1605007" y="1082222"/>
                    </a:cubicBezTo>
                    <a:close/>
                  </a:path>
                </a:pathLst>
              </a:custGeom>
              <a:solidFill>
                <a:schemeClr val="bg1">
                  <a:alpha val="13000"/>
                </a:schemeClr>
              </a:solidFill>
              <a:ln w="25400">
                <a:no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2" name="文本框 68"/>
              <p:cNvSpPr txBox="1"/>
              <p:nvPr/>
            </p:nvSpPr>
            <p:spPr>
              <a:xfrm>
                <a:off x="7300071" y="3360729"/>
                <a:ext cx="945077" cy="861974"/>
              </a:xfrm>
              <a:prstGeom prst="rect">
                <a:avLst/>
              </a:prstGeom>
              <a:noFill/>
            </p:spPr>
            <p:txBody>
              <a:bodyPr wrap="square" rtlCol="0">
                <a:spAutoFit/>
              </a:bodyPr>
              <a:lstStyle/>
              <a:p>
                <a:pPr algn="ctr"/>
                <a:r>
                  <a:rPr lang="en-US" altLang="zh-CN" sz="3600" dirty="0">
                    <a:solidFill>
                      <a:prstClr val="white">
                        <a:lumMod val="65000"/>
                      </a:prstClr>
                    </a:solidFill>
                    <a:latin typeface="Impact" panose="020B0806030902050204" pitchFamily="34" charset="0"/>
                    <a:ea typeface="LiHei Pro" panose="020B0500000000000000" pitchFamily="34" charset="-122"/>
                  </a:rPr>
                  <a:t>0</a:t>
                </a:r>
                <a:r>
                  <a:rPr lang="en-US" altLang="zh-CN" sz="3600" dirty="0">
                    <a:solidFill>
                      <a:srgbClr val="E87071"/>
                    </a:solidFill>
                    <a:latin typeface="Impact" panose="020B0806030902050204" pitchFamily="34" charset="0"/>
                    <a:ea typeface="LiHei Pro" panose="020B0500000000000000" pitchFamily="34" charset="-122"/>
                  </a:rPr>
                  <a:t>5</a:t>
                </a:r>
                <a:endParaRPr lang="zh-CN" altLang="en-US" sz="3600" dirty="0">
                  <a:solidFill>
                    <a:srgbClr val="E87071"/>
                  </a:solidFill>
                  <a:latin typeface="Impact" panose="020B0806030902050204" pitchFamily="34" charset="0"/>
                  <a:ea typeface="LiHei Pro" panose="020B0500000000000000" pitchFamily="34" charset="-122"/>
                </a:endParaRPr>
              </a:p>
            </p:txBody>
          </p:sp>
        </p:grpSp>
      </p:grpSp>
      <p:grpSp>
        <p:nvGrpSpPr>
          <p:cNvPr id="53" name="组合 52"/>
          <p:cNvGrpSpPr/>
          <p:nvPr/>
        </p:nvGrpSpPr>
        <p:grpSpPr>
          <a:xfrm>
            <a:off x="1493257" y="1292019"/>
            <a:ext cx="1566378" cy="680049"/>
            <a:chOff x="1990750" y="1723088"/>
            <a:chExt cx="2088232" cy="906941"/>
          </a:xfrm>
        </p:grpSpPr>
        <p:sp>
          <p:nvSpPr>
            <p:cNvPr id="54" name="文本框 70"/>
            <p:cNvSpPr txBox="1"/>
            <p:nvPr/>
          </p:nvSpPr>
          <p:spPr>
            <a:xfrm>
              <a:off x="3002589" y="1723088"/>
              <a:ext cx="1076393" cy="369417"/>
            </a:xfrm>
            <a:prstGeom prst="rect">
              <a:avLst/>
            </a:prstGeom>
            <a:noFill/>
          </p:spPr>
          <p:txBody>
            <a:bodyPr wrap="square" rtlCol="0">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55" name="文本框 113"/>
            <p:cNvSpPr txBox="1"/>
            <p:nvPr/>
          </p:nvSpPr>
          <p:spPr>
            <a:xfrm>
              <a:off x="1990750" y="2045118"/>
              <a:ext cx="2060068"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6" name="组合 55"/>
          <p:cNvGrpSpPr/>
          <p:nvPr/>
        </p:nvGrpSpPr>
        <p:grpSpPr>
          <a:xfrm>
            <a:off x="5962690" y="1292017"/>
            <a:ext cx="1558901" cy="692439"/>
            <a:chOff x="7949219" y="1723088"/>
            <a:chExt cx="2078263" cy="923465"/>
          </a:xfrm>
        </p:grpSpPr>
        <p:sp>
          <p:nvSpPr>
            <p:cNvPr id="57" name="文本框 82"/>
            <p:cNvSpPr txBox="1"/>
            <p:nvPr/>
          </p:nvSpPr>
          <p:spPr>
            <a:xfrm>
              <a:off x="7949219" y="1723088"/>
              <a:ext cx="1076393" cy="369417"/>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58" name="文本框 113"/>
            <p:cNvSpPr txBox="1"/>
            <p:nvPr/>
          </p:nvSpPr>
          <p:spPr>
            <a:xfrm>
              <a:off x="7967414" y="2061642"/>
              <a:ext cx="206006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9" name="组合 58"/>
          <p:cNvGrpSpPr/>
          <p:nvPr/>
        </p:nvGrpSpPr>
        <p:grpSpPr>
          <a:xfrm>
            <a:off x="845101" y="2425883"/>
            <a:ext cx="1617596" cy="675377"/>
            <a:chOff x="1126654" y="3235256"/>
            <a:chExt cx="2156513" cy="900710"/>
          </a:xfrm>
        </p:grpSpPr>
        <p:sp>
          <p:nvSpPr>
            <p:cNvPr id="60" name="文本框 76"/>
            <p:cNvSpPr txBox="1"/>
            <p:nvPr/>
          </p:nvSpPr>
          <p:spPr>
            <a:xfrm>
              <a:off x="2206774" y="3235256"/>
              <a:ext cx="1076393" cy="369417"/>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61" name="文本框 113"/>
            <p:cNvSpPr txBox="1"/>
            <p:nvPr/>
          </p:nvSpPr>
          <p:spPr>
            <a:xfrm>
              <a:off x="1126654" y="3551055"/>
              <a:ext cx="2060068"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2" name="组合 61"/>
          <p:cNvGrpSpPr/>
          <p:nvPr/>
        </p:nvGrpSpPr>
        <p:grpSpPr>
          <a:xfrm>
            <a:off x="1395798" y="3548689"/>
            <a:ext cx="1609824" cy="689461"/>
            <a:chOff x="1860821" y="4732677"/>
            <a:chExt cx="2146153" cy="919493"/>
          </a:xfrm>
        </p:grpSpPr>
        <p:sp>
          <p:nvSpPr>
            <p:cNvPr id="63" name="文本框 79"/>
            <p:cNvSpPr txBox="1"/>
            <p:nvPr/>
          </p:nvSpPr>
          <p:spPr>
            <a:xfrm>
              <a:off x="2930581" y="4732677"/>
              <a:ext cx="1076393" cy="369417"/>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64" name="文本框 113"/>
            <p:cNvSpPr txBox="1"/>
            <p:nvPr/>
          </p:nvSpPr>
          <p:spPr>
            <a:xfrm>
              <a:off x="1860821" y="5067259"/>
              <a:ext cx="2060068"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5" name="组合 64"/>
          <p:cNvGrpSpPr/>
          <p:nvPr/>
        </p:nvGrpSpPr>
        <p:grpSpPr>
          <a:xfrm>
            <a:off x="6732522" y="2425881"/>
            <a:ext cx="1578368" cy="692439"/>
            <a:chOff x="8975526" y="3235256"/>
            <a:chExt cx="2104217" cy="923465"/>
          </a:xfrm>
        </p:grpSpPr>
        <p:sp>
          <p:nvSpPr>
            <p:cNvPr id="66" name="文本框 85"/>
            <p:cNvSpPr txBox="1"/>
            <p:nvPr/>
          </p:nvSpPr>
          <p:spPr>
            <a:xfrm>
              <a:off x="8975526" y="3235256"/>
              <a:ext cx="1076393" cy="369417"/>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67" name="文本框 113"/>
            <p:cNvSpPr txBox="1"/>
            <p:nvPr/>
          </p:nvSpPr>
          <p:spPr>
            <a:xfrm>
              <a:off x="9019675" y="3573810"/>
              <a:ext cx="206006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8" name="组合 67"/>
          <p:cNvGrpSpPr/>
          <p:nvPr/>
        </p:nvGrpSpPr>
        <p:grpSpPr>
          <a:xfrm>
            <a:off x="6040193" y="3548691"/>
            <a:ext cx="1556537" cy="666049"/>
            <a:chOff x="8052541" y="4732677"/>
            <a:chExt cx="2075113" cy="888270"/>
          </a:xfrm>
        </p:grpSpPr>
        <p:sp>
          <p:nvSpPr>
            <p:cNvPr id="69" name="文本框 88"/>
            <p:cNvSpPr txBox="1"/>
            <p:nvPr/>
          </p:nvSpPr>
          <p:spPr>
            <a:xfrm>
              <a:off x="8052541" y="4732677"/>
              <a:ext cx="1076393" cy="369417"/>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70" name="文本框 113"/>
            <p:cNvSpPr txBox="1"/>
            <p:nvPr/>
          </p:nvSpPr>
          <p:spPr>
            <a:xfrm>
              <a:off x="8067586" y="5036036"/>
              <a:ext cx="206006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2445511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600"/>
                            </p:stCondLst>
                            <p:childTnLst>
                              <p:par>
                                <p:cTn id="32" presetID="26" presetClass="emph" presetSubtype="0" fill="hold"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21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40" dur="1250" fill="hold"/>
                                        <p:tgtEl>
                                          <p:spTgt spid="13"/>
                                        </p:tgtEl>
                                        <p:attrNameLst>
                                          <p:attrName>ppt_x</p:attrName>
                                          <p:attrName>ppt_y</p:attrName>
                                        </p:attrNameLst>
                                      </p:cBhvr>
                                      <p:rCtr x="-42188" y="-9583"/>
                                    </p:animMotion>
                                  </p:childTnLst>
                                </p:cTn>
                              </p:par>
                              <p:par>
                                <p:cTn id="41" presetID="8" presetClass="emph" presetSubtype="0" fill="hold" nodeType="withEffect">
                                  <p:stCondLst>
                                    <p:cond delay="0"/>
                                  </p:stCondLst>
                                  <p:childTnLst>
                                    <p:animRot by="21600000">
                                      <p:cBhvr>
                                        <p:cTn id="42" dur="1250" fill="hold"/>
                                        <p:tgtEl>
                                          <p:spTgt spid="13"/>
                                        </p:tgtEl>
                                        <p:attrNameLst>
                                          <p:attrName>r</p:attrName>
                                        </p:attrNameLst>
                                      </p:cBhvr>
                                    </p:animRot>
                                  </p:childTnLst>
                                </p:cTn>
                              </p:par>
                              <p:par>
                                <p:cTn id="43" presetID="19" presetClass="entr" presetSubtype="1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250" fill="hold"/>
                                        <p:tgtEl>
                                          <p:spTgt spid="13"/>
                                        </p:tgtEl>
                                        <p:attrNameLst>
                                          <p:attrName>ppt_w</p:attrName>
                                        </p:attrNameLst>
                                      </p:cBhvr>
                                      <p:tavLst>
                                        <p:tav tm="0" fmla="#ppt_w*sin(2.5*pi*$)">
                                          <p:val>
                                            <p:fltVal val="0"/>
                                          </p:val>
                                        </p:tav>
                                        <p:tav tm="100000">
                                          <p:val>
                                            <p:fltVal val="1"/>
                                          </p:val>
                                        </p:tav>
                                      </p:tavLst>
                                    </p:anim>
                                    <p:anim calcmode="lin" valueType="num">
                                      <p:cBhvr>
                                        <p:cTn id="46" dur="1250" fill="hold"/>
                                        <p:tgtEl>
                                          <p:spTgt spid="13"/>
                                        </p:tgtEl>
                                        <p:attrNameLst>
                                          <p:attrName>ppt_h</p:attrName>
                                        </p:attrNameLst>
                                      </p:cBhvr>
                                      <p:tavLst>
                                        <p:tav tm="0">
                                          <p:val>
                                            <p:strVal val="#ppt_h"/>
                                          </p:val>
                                        </p:tav>
                                        <p:tav tm="100000">
                                          <p:val>
                                            <p:strVal val="#ppt_h"/>
                                          </p:val>
                                        </p:tav>
                                      </p:tavLst>
                                    </p:anim>
                                  </p:childTnLst>
                                </p:cTn>
                              </p:par>
                              <p:par>
                                <p:cTn id="47" presetID="32" presetClass="emph" presetSubtype="0" repeatCount="3000" fill="hold" nodeType="withEffect">
                                  <p:stCondLst>
                                    <p:cond delay="1250"/>
                                  </p:stCondLst>
                                  <p:childTnLst>
                                    <p:animRot by="120000">
                                      <p:cBhvr>
                                        <p:cTn id="48" dur="25" fill="hold">
                                          <p:stCondLst>
                                            <p:cond delay="0"/>
                                          </p:stCondLst>
                                        </p:cTn>
                                        <p:tgtEl>
                                          <p:spTgt spid="13"/>
                                        </p:tgtEl>
                                        <p:attrNameLst>
                                          <p:attrName>r</p:attrName>
                                        </p:attrNameLst>
                                      </p:cBhvr>
                                    </p:animRot>
                                    <p:animRot by="-240000">
                                      <p:cBhvr>
                                        <p:cTn id="49" dur="50" fill="hold">
                                          <p:stCondLst>
                                            <p:cond delay="50"/>
                                          </p:stCondLst>
                                        </p:cTn>
                                        <p:tgtEl>
                                          <p:spTgt spid="13"/>
                                        </p:tgtEl>
                                        <p:attrNameLst>
                                          <p:attrName>r</p:attrName>
                                        </p:attrNameLst>
                                      </p:cBhvr>
                                    </p:animRot>
                                    <p:animRot by="240000">
                                      <p:cBhvr>
                                        <p:cTn id="50" dur="50" fill="hold">
                                          <p:stCondLst>
                                            <p:cond delay="100"/>
                                          </p:stCondLst>
                                        </p:cTn>
                                        <p:tgtEl>
                                          <p:spTgt spid="13"/>
                                        </p:tgtEl>
                                        <p:attrNameLst>
                                          <p:attrName>r</p:attrName>
                                        </p:attrNameLst>
                                      </p:cBhvr>
                                    </p:animRot>
                                    <p:animRot by="-240000">
                                      <p:cBhvr>
                                        <p:cTn id="51" dur="50" fill="hold">
                                          <p:stCondLst>
                                            <p:cond delay="150"/>
                                          </p:stCondLst>
                                        </p:cTn>
                                        <p:tgtEl>
                                          <p:spTgt spid="13"/>
                                        </p:tgtEl>
                                        <p:attrNameLst>
                                          <p:attrName>r</p:attrName>
                                        </p:attrNameLst>
                                      </p:cBhvr>
                                    </p:animRot>
                                    <p:animRot by="120000">
                                      <p:cBhvr>
                                        <p:cTn id="52" dur="50" fill="hold">
                                          <p:stCondLst>
                                            <p:cond delay="200"/>
                                          </p:stCondLst>
                                        </p:cTn>
                                        <p:tgtEl>
                                          <p:spTgt spid="13"/>
                                        </p:tgtEl>
                                        <p:attrNameLst>
                                          <p:attrName>r</p:attrName>
                                        </p:attrNameLst>
                                      </p:cBhvr>
                                    </p:animRot>
                                  </p:childTnLst>
                                </p:cTn>
                              </p:par>
                              <p:par>
                                <p:cTn id="53" presetID="22" presetClass="entr" presetSubtype="2" fill="hold" nodeType="withEffect">
                                  <p:stCondLst>
                                    <p:cond delay="1500"/>
                                  </p:stCondLst>
                                  <p:childTnLst>
                                    <p:set>
                                      <p:cBhvr>
                                        <p:cTn id="54" dur="1" fill="hold">
                                          <p:stCondLst>
                                            <p:cond delay="0"/>
                                          </p:stCondLst>
                                        </p:cTn>
                                        <p:tgtEl>
                                          <p:spTgt spid="53"/>
                                        </p:tgtEl>
                                        <p:attrNameLst>
                                          <p:attrName>style.visibility</p:attrName>
                                        </p:attrNameLst>
                                      </p:cBhvr>
                                      <p:to>
                                        <p:strVal val="visible"/>
                                      </p:to>
                                    </p:set>
                                    <p:animEffect transition="in" filter="wipe(right)">
                                      <p:cBhvr>
                                        <p:cTn id="55" dur="500"/>
                                        <p:tgtEl>
                                          <p:spTgt spid="53"/>
                                        </p:tgtEl>
                                      </p:cBhvr>
                                    </p:animEffect>
                                  </p:childTnLst>
                                </p:cTn>
                              </p:par>
                            </p:childTnLst>
                          </p:cTn>
                        </p:par>
                        <p:par>
                          <p:cTn id="56" fill="hold">
                            <p:stCondLst>
                              <p:cond delay="4100"/>
                            </p:stCondLst>
                            <p:childTnLst>
                              <p:par>
                                <p:cTn id="57" presetID="10"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61" dur="1500" fill="hold"/>
                                        <p:tgtEl>
                                          <p:spTgt spid="20"/>
                                        </p:tgtEl>
                                        <p:attrNameLst>
                                          <p:attrName>ppt_x</p:attrName>
                                          <p:attrName>ppt_y</p:attrName>
                                        </p:attrNameLst>
                                      </p:cBhvr>
                                      <p:rCtr x="-42188" y="-9583"/>
                                    </p:animMotion>
                                  </p:childTnLst>
                                </p:cTn>
                              </p:par>
                              <p:par>
                                <p:cTn id="62" presetID="8" presetClass="emph" presetSubtype="0" fill="hold" nodeType="withEffect">
                                  <p:stCondLst>
                                    <p:cond delay="0"/>
                                  </p:stCondLst>
                                  <p:childTnLst>
                                    <p:animRot by="21600000">
                                      <p:cBhvr>
                                        <p:cTn id="63" dur="1500" fill="hold"/>
                                        <p:tgtEl>
                                          <p:spTgt spid="20"/>
                                        </p:tgtEl>
                                        <p:attrNameLst>
                                          <p:attrName>r</p:attrName>
                                        </p:attrNameLst>
                                      </p:cBhvr>
                                    </p:animRot>
                                  </p:childTnLst>
                                </p:cTn>
                              </p:par>
                              <p:par>
                                <p:cTn id="64" presetID="19" presetClass="entr" presetSubtype="1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1500" fill="hold"/>
                                        <p:tgtEl>
                                          <p:spTgt spid="20"/>
                                        </p:tgtEl>
                                        <p:attrNameLst>
                                          <p:attrName>ppt_w</p:attrName>
                                        </p:attrNameLst>
                                      </p:cBhvr>
                                      <p:tavLst>
                                        <p:tav tm="0" fmla="#ppt_w*sin(2.5*pi*$)">
                                          <p:val>
                                            <p:fltVal val="0"/>
                                          </p:val>
                                        </p:tav>
                                        <p:tav tm="100000">
                                          <p:val>
                                            <p:fltVal val="1"/>
                                          </p:val>
                                        </p:tav>
                                      </p:tavLst>
                                    </p:anim>
                                    <p:anim calcmode="lin" valueType="num">
                                      <p:cBhvr>
                                        <p:cTn id="67" dur="1500" fill="hold"/>
                                        <p:tgtEl>
                                          <p:spTgt spid="20"/>
                                        </p:tgtEl>
                                        <p:attrNameLst>
                                          <p:attrName>ppt_h</p:attrName>
                                        </p:attrNameLst>
                                      </p:cBhvr>
                                      <p:tavLst>
                                        <p:tav tm="0">
                                          <p:val>
                                            <p:strVal val="#ppt_h"/>
                                          </p:val>
                                        </p:tav>
                                        <p:tav tm="100000">
                                          <p:val>
                                            <p:strVal val="#ppt_h"/>
                                          </p:val>
                                        </p:tav>
                                      </p:tavLst>
                                    </p:anim>
                                  </p:childTnLst>
                                </p:cTn>
                              </p:par>
                              <p:par>
                                <p:cTn id="68" presetID="32" presetClass="emph" presetSubtype="0" repeatCount="3000" fill="hold" nodeType="withEffect">
                                  <p:stCondLst>
                                    <p:cond delay="1500"/>
                                  </p:stCondLst>
                                  <p:childTnLst>
                                    <p:animRot by="120000">
                                      <p:cBhvr>
                                        <p:cTn id="69" dur="25" fill="hold">
                                          <p:stCondLst>
                                            <p:cond delay="0"/>
                                          </p:stCondLst>
                                        </p:cTn>
                                        <p:tgtEl>
                                          <p:spTgt spid="20"/>
                                        </p:tgtEl>
                                        <p:attrNameLst>
                                          <p:attrName>r</p:attrName>
                                        </p:attrNameLst>
                                      </p:cBhvr>
                                    </p:animRot>
                                    <p:animRot by="-240000">
                                      <p:cBhvr>
                                        <p:cTn id="70" dur="50" fill="hold">
                                          <p:stCondLst>
                                            <p:cond delay="50"/>
                                          </p:stCondLst>
                                        </p:cTn>
                                        <p:tgtEl>
                                          <p:spTgt spid="20"/>
                                        </p:tgtEl>
                                        <p:attrNameLst>
                                          <p:attrName>r</p:attrName>
                                        </p:attrNameLst>
                                      </p:cBhvr>
                                    </p:animRot>
                                    <p:animRot by="240000">
                                      <p:cBhvr>
                                        <p:cTn id="71" dur="50" fill="hold">
                                          <p:stCondLst>
                                            <p:cond delay="100"/>
                                          </p:stCondLst>
                                        </p:cTn>
                                        <p:tgtEl>
                                          <p:spTgt spid="20"/>
                                        </p:tgtEl>
                                        <p:attrNameLst>
                                          <p:attrName>r</p:attrName>
                                        </p:attrNameLst>
                                      </p:cBhvr>
                                    </p:animRot>
                                    <p:animRot by="-240000">
                                      <p:cBhvr>
                                        <p:cTn id="72" dur="50" fill="hold">
                                          <p:stCondLst>
                                            <p:cond delay="150"/>
                                          </p:stCondLst>
                                        </p:cTn>
                                        <p:tgtEl>
                                          <p:spTgt spid="20"/>
                                        </p:tgtEl>
                                        <p:attrNameLst>
                                          <p:attrName>r</p:attrName>
                                        </p:attrNameLst>
                                      </p:cBhvr>
                                    </p:animRot>
                                    <p:animRot by="120000">
                                      <p:cBhvr>
                                        <p:cTn id="73" dur="50" fill="hold">
                                          <p:stCondLst>
                                            <p:cond delay="200"/>
                                          </p:stCondLst>
                                        </p:cTn>
                                        <p:tgtEl>
                                          <p:spTgt spid="20"/>
                                        </p:tgtEl>
                                        <p:attrNameLst>
                                          <p:attrName>r</p:attrName>
                                        </p:attrNameLst>
                                      </p:cBhvr>
                                    </p:animRot>
                                  </p:childTnLst>
                                </p:cTn>
                              </p:par>
                              <p:par>
                                <p:cTn id="74" presetID="22" presetClass="entr" presetSubtype="2" fill="hold" nodeType="withEffect">
                                  <p:stCondLst>
                                    <p:cond delay="1500"/>
                                  </p:stCondLst>
                                  <p:childTnLst>
                                    <p:set>
                                      <p:cBhvr>
                                        <p:cTn id="75" dur="1" fill="hold">
                                          <p:stCondLst>
                                            <p:cond delay="0"/>
                                          </p:stCondLst>
                                        </p:cTn>
                                        <p:tgtEl>
                                          <p:spTgt spid="59"/>
                                        </p:tgtEl>
                                        <p:attrNameLst>
                                          <p:attrName>style.visibility</p:attrName>
                                        </p:attrNameLst>
                                      </p:cBhvr>
                                      <p:to>
                                        <p:strVal val="visible"/>
                                      </p:to>
                                    </p:set>
                                    <p:animEffect transition="in" filter="wipe(right)">
                                      <p:cBhvr>
                                        <p:cTn id="76" dur="500"/>
                                        <p:tgtEl>
                                          <p:spTgt spid="59"/>
                                        </p:tgtEl>
                                      </p:cBhvr>
                                    </p:animEffect>
                                  </p:childTnLst>
                                </p:cTn>
                              </p:par>
                            </p:childTnLst>
                          </p:cTn>
                        </p:par>
                        <p:par>
                          <p:cTn id="77" fill="hold">
                            <p:stCondLst>
                              <p:cond delay="6350"/>
                            </p:stCondLst>
                            <p:childTnLst>
                              <p:par>
                                <p:cTn id="78" presetID="10" presetClass="entr" presetSubtype="0"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par>
                                <p:cTn id="81"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82" dur="1500" fill="hold"/>
                                        <p:tgtEl>
                                          <p:spTgt spid="27"/>
                                        </p:tgtEl>
                                        <p:attrNameLst>
                                          <p:attrName>ppt_x</p:attrName>
                                          <p:attrName>ppt_y</p:attrName>
                                        </p:attrNameLst>
                                      </p:cBhvr>
                                      <p:rCtr x="-42188" y="-9583"/>
                                    </p:animMotion>
                                  </p:childTnLst>
                                </p:cTn>
                              </p:par>
                              <p:par>
                                <p:cTn id="83" presetID="8" presetClass="emph" presetSubtype="0" fill="hold" nodeType="withEffect">
                                  <p:stCondLst>
                                    <p:cond delay="0"/>
                                  </p:stCondLst>
                                  <p:childTnLst>
                                    <p:animRot by="21600000">
                                      <p:cBhvr>
                                        <p:cTn id="84" dur="1500" fill="hold"/>
                                        <p:tgtEl>
                                          <p:spTgt spid="27"/>
                                        </p:tgtEl>
                                        <p:attrNameLst>
                                          <p:attrName>r</p:attrName>
                                        </p:attrNameLst>
                                      </p:cBhvr>
                                    </p:animRot>
                                  </p:childTnLst>
                                </p:cTn>
                              </p:par>
                              <p:par>
                                <p:cTn id="85" presetID="19" presetClass="entr" presetSubtype="10"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1500" fill="hold"/>
                                        <p:tgtEl>
                                          <p:spTgt spid="27"/>
                                        </p:tgtEl>
                                        <p:attrNameLst>
                                          <p:attrName>ppt_w</p:attrName>
                                        </p:attrNameLst>
                                      </p:cBhvr>
                                      <p:tavLst>
                                        <p:tav tm="0" fmla="#ppt_w*sin(2.5*pi*$)">
                                          <p:val>
                                            <p:fltVal val="0"/>
                                          </p:val>
                                        </p:tav>
                                        <p:tav tm="100000">
                                          <p:val>
                                            <p:fltVal val="1"/>
                                          </p:val>
                                        </p:tav>
                                      </p:tavLst>
                                    </p:anim>
                                    <p:anim calcmode="lin" valueType="num">
                                      <p:cBhvr>
                                        <p:cTn id="88" dur="1500" fill="hold"/>
                                        <p:tgtEl>
                                          <p:spTgt spid="27"/>
                                        </p:tgtEl>
                                        <p:attrNameLst>
                                          <p:attrName>ppt_h</p:attrName>
                                        </p:attrNameLst>
                                      </p:cBhvr>
                                      <p:tavLst>
                                        <p:tav tm="0">
                                          <p:val>
                                            <p:strVal val="#ppt_h"/>
                                          </p:val>
                                        </p:tav>
                                        <p:tav tm="100000">
                                          <p:val>
                                            <p:strVal val="#ppt_h"/>
                                          </p:val>
                                        </p:tav>
                                      </p:tavLst>
                                    </p:anim>
                                  </p:childTnLst>
                                </p:cTn>
                              </p:par>
                              <p:par>
                                <p:cTn id="89" presetID="32" presetClass="emph" presetSubtype="0" repeatCount="3000" fill="hold" nodeType="withEffect">
                                  <p:stCondLst>
                                    <p:cond delay="1500"/>
                                  </p:stCondLst>
                                  <p:childTnLst>
                                    <p:animRot by="120000">
                                      <p:cBhvr>
                                        <p:cTn id="90" dur="25" fill="hold">
                                          <p:stCondLst>
                                            <p:cond delay="0"/>
                                          </p:stCondLst>
                                        </p:cTn>
                                        <p:tgtEl>
                                          <p:spTgt spid="27"/>
                                        </p:tgtEl>
                                        <p:attrNameLst>
                                          <p:attrName>r</p:attrName>
                                        </p:attrNameLst>
                                      </p:cBhvr>
                                    </p:animRot>
                                    <p:animRot by="-240000">
                                      <p:cBhvr>
                                        <p:cTn id="91" dur="50" fill="hold">
                                          <p:stCondLst>
                                            <p:cond delay="50"/>
                                          </p:stCondLst>
                                        </p:cTn>
                                        <p:tgtEl>
                                          <p:spTgt spid="27"/>
                                        </p:tgtEl>
                                        <p:attrNameLst>
                                          <p:attrName>r</p:attrName>
                                        </p:attrNameLst>
                                      </p:cBhvr>
                                    </p:animRot>
                                    <p:animRot by="240000">
                                      <p:cBhvr>
                                        <p:cTn id="92" dur="50" fill="hold">
                                          <p:stCondLst>
                                            <p:cond delay="100"/>
                                          </p:stCondLst>
                                        </p:cTn>
                                        <p:tgtEl>
                                          <p:spTgt spid="27"/>
                                        </p:tgtEl>
                                        <p:attrNameLst>
                                          <p:attrName>r</p:attrName>
                                        </p:attrNameLst>
                                      </p:cBhvr>
                                    </p:animRot>
                                    <p:animRot by="-240000">
                                      <p:cBhvr>
                                        <p:cTn id="93" dur="50" fill="hold">
                                          <p:stCondLst>
                                            <p:cond delay="150"/>
                                          </p:stCondLst>
                                        </p:cTn>
                                        <p:tgtEl>
                                          <p:spTgt spid="27"/>
                                        </p:tgtEl>
                                        <p:attrNameLst>
                                          <p:attrName>r</p:attrName>
                                        </p:attrNameLst>
                                      </p:cBhvr>
                                    </p:animRot>
                                    <p:animRot by="120000">
                                      <p:cBhvr>
                                        <p:cTn id="94" dur="50" fill="hold">
                                          <p:stCondLst>
                                            <p:cond delay="200"/>
                                          </p:stCondLst>
                                        </p:cTn>
                                        <p:tgtEl>
                                          <p:spTgt spid="27"/>
                                        </p:tgtEl>
                                        <p:attrNameLst>
                                          <p:attrName>r</p:attrName>
                                        </p:attrNameLst>
                                      </p:cBhvr>
                                    </p:animRot>
                                  </p:childTnLst>
                                </p:cTn>
                              </p:par>
                              <p:par>
                                <p:cTn id="95" presetID="22" presetClass="entr" presetSubtype="2" fill="hold" nodeType="withEffect">
                                  <p:stCondLst>
                                    <p:cond delay="1500"/>
                                  </p:stCondLst>
                                  <p:childTnLst>
                                    <p:set>
                                      <p:cBhvr>
                                        <p:cTn id="96" dur="1" fill="hold">
                                          <p:stCondLst>
                                            <p:cond delay="0"/>
                                          </p:stCondLst>
                                        </p:cTn>
                                        <p:tgtEl>
                                          <p:spTgt spid="62"/>
                                        </p:tgtEl>
                                        <p:attrNameLst>
                                          <p:attrName>style.visibility</p:attrName>
                                        </p:attrNameLst>
                                      </p:cBhvr>
                                      <p:to>
                                        <p:strVal val="visible"/>
                                      </p:to>
                                    </p:set>
                                    <p:animEffect transition="in" filter="wipe(right)">
                                      <p:cBhvr>
                                        <p:cTn id="97" dur="500"/>
                                        <p:tgtEl>
                                          <p:spTgt spid="62"/>
                                        </p:tgtEl>
                                      </p:cBhvr>
                                    </p:animEffect>
                                  </p:childTnLst>
                                </p:cTn>
                              </p:par>
                            </p:childTnLst>
                          </p:cTn>
                        </p:par>
                        <p:par>
                          <p:cTn id="98" fill="hold">
                            <p:stCondLst>
                              <p:cond delay="8600"/>
                            </p:stCondLst>
                            <p:childTnLst>
                              <p:par>
                                <p:cTn id="99" presetID="10" presetClass="entr" presetSubtype="0" fill="hold"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500"/>
                                        <p:tgtEl>
                                          <p:spTgt spid="33"/>
                                        </p:tgtEl>
                                      </p:cBhvr>
                                    </p:animEffect>
                                  </p:childTnLst>
                                </p:cTn>
                              </p:par>
                              <p:par>
                                <p:cTn id="102"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103" dur="1500" fill="hold"/>
                                        <p:tgtEl>
                                          <p:spTgt spid="33"/>
                                        </p:tgtEl>
                                        <p:attrNameLst>
                                          <p:attrName>ppt_x</p:attrName>
                                          <p:attrName>ppt_y</p:attrName>
                                        </p:attrNameLst>
                                      </p:cBhvr>
                                      <p:rCtr x="-42188" y="-9583"/>
                                    </p:animMotion>
                                  </p:childTnLst>
                                </p:cTn>
                              </p:par>
                              <p:par>
                                <p:cTn id="104" presetID="8" presetClass="emph" presetSubtype="0" fill="hold" nodeType="withEffect">
                                  <p:stCondLst>
                                    <p:cond delay="0"/>
                                  </p:stCondLst>
                                  <p:childTnLst>
                                    <p:animRot by="21600000">
                                      <p:cBhvr>
                                        <p:cTn id="105" dur="1500" fill="hold"/>
                                        <p:tgtEl>
                                          <p:spTgt spid="33"/>
                                        </p:tgtEl>
                                        <p:attrNameLst>
                                          <p:attrName>r</p:attrName>
                                        </p:attrNameLst>
                                      </p:cBhvr>
                                    </p:animRot>
                                  </p:childTnLst>
                                </p:cTn>
                              </p:par>
                              <p:par>
                                <p:cTn id="106" presetID="19" presetClass="entr" presetSubtype="10" fill="hold" nodeType="withEffect">
                                  <p:stCondLst>
                                    <p:cond delay="0"/>
                                  </p:stCondLst>
                                  <p:childTnLst>
                                    <p:set>
                                      <p:cBhvr>
                                        <p:cTn id="107" dur="1" fill="hold">
                                          <p:stCondLst>
                                            <p:cond delay="0"/>
                                          </p:stCondLst>
                                        </p:cTn>
                                        <p:tgtEl>
                                          <p:spTgt spid="33"/>
                                        </p:tgtEl>
                                        <p:attrNameLst>
                                          <p:attrName>style.visibility</p:attrName>
                                        </p:attrNameLst>
                                      </p:cBhvr>
                                      <p:to>
                                        <p:strVal val="visible"/>
                                      </p:to>
                                    </p:set>
                                    <p:anim calcmode="lin" valueType="num">
                                      <p:cBhvr>
                                        <p:cTn id="108" dur="1500" fill="hold"/>
                                        <p:tgtEl>
                                          <p:spTgt spid="33"/>
                                        </p:tgtEl>
                                        <p:attrNameLst>
                                          <p:attrName>ppt_w</p:attrName>
                                        </p:attrNameLst>
                                      </p:cBhvr>
                                      <p:tavLst>
                                        <p:tav tm="0" fmla="#ppt_w*sin(2.5*pi*$)">
                                          <p:val>
                                            <p:fltVal val="0"/>
                                          </p:val>
                                        </p:tav>
                                        <p:tav tm="100000">
                                          <p:val>
                                            <p:fltVal val="1"/>
                                          </p:val>
                                        </p:tav>
                                      </p:tavLst>
                                    </p:anim>
                                    <p:anim calcmode="lin" valueType="num">
                                      <p:cBhvr>
                                        <p:cTn id="109" dur="1500" fill="hold"/>
                                        <p:tgtEl>
                                          <p:spTgt spid="33"/>
                                        </p:tgtEl>
                                        <p:attrNameLst>
                                          <p:attrName>ppt_h</p:attrName>
                                        </p:attrNameLst>
                                      </p:cBhvr>
                                      <p:tavLst>
                                        <p:tav tm="0">
                                          <p:val>
                                            <p:strVal val="#ppt_h"/>
                                          </p:val>
                                        </p:tav>
                                        <p:tav tm="100000">
                                          <p:val>
                                            <p:strVal val="#ppt_h"/>
                                          </p:val>
                                        </p:tav>
                                      </p:tavLst>
                                    </p:anim>
                                  </p:childTnLst>
                                </p:cTn>
                              </p:par>
                              <p:par>
                                <p:cTn id="110" presetID="32" presetClass="emph" presetSubtype="0" repeatCount="3000" fill="hold" nodeType="withEffect">
                                  <p:stCondLst>
                                    <p:cond delay="1500"/>
                                  </p:stCondLst>
                                  <p:childTnLst>
                                    <p:animRot by="120000">
                                      <p:cBhvr>
                                        <p:cTn id="111" dur="25" fill="hold">
                                          <p:stCondLst>
                                            <p:cond delay="0"/>
                                          </p:stCondLst>
                                        </p:cTn>
                                        <p:tgtEl>
                                          <p:spTgt spid="33"/>
                                        </p:tgtEl>
                                        <p:attrNameLst>
                                          <p:attrName>r</p:attrName>
                                        </p:attrNameLst>
                                      </p:cBhvr>
                                    </p:animRot>
                                    <p:animRot by="-240000">
                                      <p:cBhvr>
                                        <p:cTn id="112" dur="50" fill="hold">
                                          <p:stCondLst>
                                            <p:cond delay="50"/>
                                          </p:stCondLst>
                                        </p:cTn>
                                        <p:tgtEl>
                                          <p:spTgt spid="33"/>
                                        </p:tgtEl>
                                        <p:attrNameLst>
                                          <p:attrName>r</p:attrName>
                                        </p:attrNameLst>
                                      </p:cBhvr>
                                    </p:animRot>
                                    <p:animRot by="240000">
                                      <p:cBhvr>
                                        <p:cTn id="113" dur="50" fill="hold">
                                          <p:stCondLst>
                                            <p:cond delay="100"/>
                                          </p:stCondLst>
                                        </p:cTn>
                                        <p:tgtEl>
                                          <p:spTgt spid="33"/>
                                        </p:tgtEl>
                                        <p:attrNameLst>
                                          <p:attrName>r</p:attrName>
                                        </p:attrNameLst>
                                      </p:cBhvr>
                                    </p:animRot>
                                    <p:animRot by="-240000">
                                      <p:cBhvr>
                                        <p:cTn id="114" dur="50" fill="hold">
                                          <p:stCondLst>
                                            <p:cond delay="150"/>
                                          </p:stCondLst>
                                        </p:cTn>
                                        <p:tgtEl>
                                          <p:spTgt spid="33"/>
                                        </p:tgtEl>
                                        <p:attrNameLst>
                                          <p:attrName>r</p:attrName>
                                        </p:attrNameLst>
                                      </p:cBhvr>
                                    </p:animRot>
                                    <p:animRot by="120000">
                                      <p:cBhvr>
                                        <p:cTn id="115" dur="50" fill="hold">
                                          <p:stCondLst>
                                            <p:cond delay="200"/>
                                          </p:stCondLst>
                                        </p:cTn>
                                        <p:tgtEl>
                                          <p:spTgt spid="33"/>
                                        </p:tgtEl>
                                        <p:attrNameLst>
                                          <p:attrName>r</p:attrName>
                                        </p:attrNameLst>
                                      </p:cBhvr>
                                    </p:animRot>
                                  </p:childTnLst>
                                </p:cTn>
                              </p:par>
                              <p:par>
                                <p:cTn id="116" presetID="22" presetClass="entr" presetSubtype="8" fill="hold" nodeType="withEffect">
                                  <p:stCondLst>
                                    <p:cond delay="1500"/>
                                  </p:stCondLst>
                                  <p:childTnLst>
                                    <p:set>
                                      <p:cBhvr>
                                        <p:cTn id="117" dur="1" fill="hold">
                                          <p:stCondLst>
                                            <p:cond delay="0"/>
                                          </p:stCondLst>
                                        </p:cTn>
                                        <p:tgtEl>
                                          <p:spTgt spid="68"/>
                                        </p:tgtEl>
                                        <p:attrNameLst>
                                          <p:attrName>style.visibility</p:attrName>
                                        </p:attrNameLst>
                                      </p:cBhvr>
                                      <p:to>
                                        <p:strVal val="visible"/>
                                      </p:to>
                                    </p:set>
                                    <p:animEffect transition="in" filter="wipe(left)">
                                      <p:cBhvr>
                                        <p:cTn id="118" dur="500"/>
                                        <p:tgtEl>
                                          <p:spTgt spid="68"/>
                                        </p:tgtEl>
                                      </p:cBhvr>
                                    </p:animEffect>
                                  </p:childTnLst>
                                </p:cTn>
                              </p:par>
                            </p:childTnLst>
                          </p:cTn>
                        </p:par>
                        <p:par>
                          <p:cTn id="119" fill="hold">
                            <p:stCondLst>
                              <p:cond delay="10850"/>
                            </p:stCondLst>
                            <p:childTnLst>
                              <p:par>
                                <p:cTn id="120" presetID="10" presetClass="entr" presetSubtype="0" fill="hold" nodeType="afterEffect">
                                  <p:stCondLst>
                                    <p:cond delay="0"/>
                                  </p:stCondLst>
                                  <p:childTnLst>
                                    <p:set>
                                      <p:cBhvr>
                                        <p:cTn id="121" dur="1" fill="hold">
                                          <p:stCondLst>
                                            <p:cond delay="0"/>
                                          </p:stCondLst>
                                        </p:cTn>
                                        <p:tgtEl>
                                          <p:spTgt spid="46"/>
                                        </p:tgtEl>
                                        <p:attrNameLst>
                                          <p:attrName>style.visibility</p:attrName>
                                        </p:attrNameLst>
                                      </p:cBhvr>
                                      <p:to>
                                        <p:strVal val="visible"/>
                                      </p:to>
                                    </p:set>
                                    <p:animEffect transition="in" filter="fade">
                                      <p:cBhvr>
                                        <p:cTn id="122" dur="500"/>
                                        <p:tgtEl>
                                          <p:spTgt spid="46"/>
                                        </p:tgtEl>
                                      </p:cBhvr>
                                    </p:animEffect>
                                  </p:childTnLst>
                                </p:cTn>
                              </p:par>
                              <p:par>
                                <p:cTn id="123"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124" dur="1500" fill="hold"/>
                                        <p:tgtEl>
                                          <p:spTgt spid="46"/>
                                        </p:tgtEl>
                                        <p:attrNameLst>
                                          <p:attrName>ppt_x</p:attrName>
                                          <p:attrName>ppt_y</p:attrName>
                                        </p:attrNameLst>
                                      </p:cBhvr>
                                      <p:rCtr x="-42188" y="-9583"/>
                                    </p:animMotion>
                                  </p:childTnLst>
                                </p:cTn>
                              </p:par>
                              <p:par>
                                <p:cTn id="125" presetID="8" presetClass="emph" presetSubtype="0" fill="hold" nodeType="withEffect">
                                  <p:stCondLst>
                                    <p:cond delay="0"/>
                                  </p:stCondLst>
                                  <p:childTnLst>
                                    <p:animRot by="21600000">
                                      <p:cBhvr>
                                        <p:cTn id="126" dur="1500" fill="hold"/>
                                        <p:tgtEl>
                                          <p:spTgt spid="46"/>
                                        </p:tgtEl>
                                        <p:attrNameLst>
                                          <p:attrName>r</p:attrName>
                                        </p:attrNameLst>
                                      </p:cBhvr>
                                    </p:animRot>
                                  </p:childTnLst>
                                </p:cTn>
                              </p:par>
                              <p:par>
                                <p:cTn id="127" presetID="19" presetClass="entr" presetSubtype="10" fill="hold" nodeType="withEffect">
                                  <p:stCondLst>
                                    <p:cond delay="0"/>
                                  </p:stCondLst>
                                  <p:childTnLst>
                                    <p:set>
                                      <p:cBhvr>
                                        <p:cTn id="128" dur="1" fill="hold">
                                          <p:stCondLst>
                                            <p:cond delay="0"/>
                                          </p:stCondLst>
                                        </p:cTn>
                                        <p:tgtEl>
                                          <p:spTgt spid="46"/>
                                        </p:tgtEl>
                                        <p:attrNameLst>
                                          <p:attrName>style.visibility</p:attrName>
                                        </p:attrNameLst>
                                      </p:cBhvr>
                                      <p:to>
                                        <p:strVal val="visible"/>
                                      </p:to>
                                    </p:set>
                                    <p:anim calcmode="lin" valueType="num">
                                      <p:cBhvr>
                                        <p:cTn id="129" dur="1500" fill="hold"/>
                                        <p:tgtEl>
                                          <p:spTgt spid="46"/>
                                        </p:tgtEl>
                                        <p:attrNameLst>
                                          <p:attrName>ppt_w</p:attrName>
                                        </p:attrNameLst>
                                      </p:cBhvr>
                                      <p:tavLst>
                                        <p:tav tm="0" fmla="#ppt_w*sin(2.5*pi*$)">
                                          <p:val>
                                            <p:fltVal val="0"/>
                                          </p:val>
                                        </p:tav>
                                        <p:tav tm="100000">
                                          <p:val>
                                            <p:fltVal val="1"/>
                                          </p:val>
                                        </p:tav>
                                      </p:tavLst>
                                    </p:anim>
                                    <p:anim calcmode="lin" valueType="num">
                                      <p:cBhvr>
                                        <p:cTn id="130" dur="1500" fill="hold"/>
                                        <p:tgtEl>
                                          <p:spTgt spid="46"/>
                                        </p:tgtEl>
                                        <p:attrNameLst>
                                          <p:attrName>ppt_h</p:attrName>
                                        </p:attrNameLst>
                                      </p:cBhvr>
                                      <p:tavLst>
                                        <p:tav tm="0">
                                          <p:val>
                                            <p:strVal val="#ppt_h"/>
                                          </p:val>
                                        </p:tav>
                                        <p:tav tm="100000">
                                          <p:val>
                                            <p:strVal val="#ppt_h"/>
                                          </p:val>
                                        </p:tav>
                                      </p:tavLst>
                                    </p:anim>
                                  </p:childTnLst>
                                </p:cTn>
                              </p:par>
                              <p:par>
                                <p:cTn id="131" presetID="32" presetClass="emph" presetSubtype="0" repeatCount="3000" fill="hold" nodeType="withEffect">
                                  <p:stCondLst>
                                    <p:cond delay="1500"/>
                                  </p:stCondLst>
                                  <p:childTnLst>
                                    <p:animRot by="120000">
                                      <p:cBhvr>
                                        <p:cTn id="132" dur="25" fill="hold">
                                          <p:stCondLst>
                                            <p:cond delay="0"/>
                                          </p:stCondLst>
                                        </p:cTn>
                                        <p:tgtEl>
                                          <p:spTgt spid="46"/>
                                        </p:tgtEl>
                                        <p:attrNameLst>
                                          <p:attrName>r</p:attrName>
                                        </p:attrNameLst>
                                      </p:cBhvr>
                                    </p:animRot>
                                    <p:animRot by="-240000">
                                      <p:cBhvr>
                                        <p:cTn id="133" dur="50" fill="hold">
                                          <p:stCondLst>
                                            <p:cond delay="50"/>
                                          </p:stCondLst>
                                        </p:cTn>
                                        <p:tgtEl>
                                          <p:spTgt spid="46"/>
                                        </p:tgtEl>
                                        <p:attrNameLst>
                                          <p:attrName>r</p:attrName>
                                        </p:attrNameLst>
                                      </p:cBhvr>
                                    </p:animRot>
                                    <p:animRot by="240000">
                                      <p:cBhvr>
                                        <p:cTn id="134" dur="50" fill="hold">
                                          <p:stCondLst>
                                            <p:cond delay="100"/>
                                          </p:stCondLst>
                                        </p:cTn>
                                        <p:tgtEl>
                                          <p:spTgt spid="46"/>
                                        </p:tgtEl>
                                        <p:attrNameLst>
                                          <p:attrName>r</p:attrName>
                                        </p:attrNameLst>
                                      </p:cBhvr>
                                    </p:animRot>
                                    <p:animRot by="-240000">
                                      <p:cBhvr>
                                        <p:cTn id="135" dur="50" fill="hold">
                                          <p:stCondLst>
                                            <p:cond delay="150"/>
                                          </p:stCondLst>
                                        </p:cTn>
                                        <p:tgtEl>
                                          <p:spTgt spid="46"/>
                                        </p:tgtEl>
                                        <p:attrNameLst>
                                          <p:attrName>r</p:attrName>
                                        </p:attrNameLst>
                                      </p:cBhvr>
                                    </p:animRot>
                                    <p:animRot by="120000">
                                      <p:cBhvr>
                                        <p:cTn id="136" dur="50" fill="hold">
                                          <p:stCondLst>
                                            <p:cond delay="200"/>
                                          </p:stCondLst>
                                        </p:cTn>
                                        <p:tgtEl>
                                          <p:spTgt spid="46"/>
                                        </p:tgtEl>
                                        <p:attrNameLst>
                                          <p:attrName>r</p:attrName>
                                        </p:attrNameLst>
                                      </p:cBhvr>
                                    </p:animRot>
                                  </p:childTnLst>
                                </p:cTn>
                              </p:par>
                              <p:par>
                                <p:cTn id="137" presetID="22" presetClass="entr" presetSubtype="8" fill="hold" nodeType="withEffect">
                                  <p:stCondLst>
                                    <p:cond delay="1500"/>
                                  </p:stCondLst>
                                  <p:childTnLst>
                                    <p:set>
                                      <p:cBhvr>
                                        <p:cTn id="138" dur="1" fill="hold">
                                          <p:stCondLst>
                                            <p:cond delay="0"/>
                                          </p:stCondLst>
                                        </p:cTn>
                                        <p:tgtEl>
                                          <p:spTgt spid="65"/>
                                        </p:tgtEl>
                                        <p:attrNameLst>
                                          <p:attrName>style.visibility</p:attrName>
                                        </p:attrNameLst>
                                      </p:cBhvr>
                                      <p:to>
                                        <p:strVal val="visible"/>
                                      </p:to>
                                    </p:set>
                                    <p:animEffect transition="in" filter="wipe(left)">
                                      <p:cBhvr>
                                        <p:cTn id="139" dur="500"/>
                                        <p:tgtEl>
                                          <p:spTgt spid="65"/>
                                        </p:tgtEl>
                                      </p:cBhvr>
                                    </p:animEffect>
                                  </p:childTnLst>
                                </p:cTn>
                              </p:par>
                            </p:childTnLst>
                          </p:cTn>
                        </p:par>
                        <p:par>
                          <p:cTn id="140" fill="hold">
                            <p:stCondLst>
                              <p:cond delay="13100"/>
                            </p:stCondLst>
                            <p:childTnLst>
                              <p:par>
                                <p:cTn id="141" presetID="10" presetClass="entr" presetSubtype="0" fill="hold" nodeType="after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par>
                                <p:cTn id="144"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145" dur="1500" fill="hold"/>
                                        <p:tgtEl>
                                          <p:spTgt spid="39"/>
                                        </p:tgtEl>
                                        <p:attrNameLst>
                                          <p:attrName>ppt_x</p:attrName>
                                          <p:attrName>ppt_y</p:attrName>
                                        </p:attrNameLst>
                                      </p:cBhvr>
                                      <p:rCtr x="-42188" y="-9583"/>
                                    </p:animMotion>
                                  </p:childTnLst>
                                </p:cTn>
                              </p:par>
                              <p:par>
                                <p:cTn id="146" presetID="8" presetClass="emph" presetSubtype="0" fill="hold" nodeType="withEffect">
                                  <p:stCondLst>
                                    <p:cond delay="0"/>
                                  </p:stCondLst>
                                  <p:childTnLst>
                                    <p:animRot by="21600000">
                                      <p:cBhvr>
                                        <p:cTn id="147" dur="1500" fill="hold"/>
                                        <p:tgtEl>
                                          <p:spTgt spid="39"/>
                                        </p:tgtEl>
                                        <p:attrNameLst>
                                          <p:attrName>r</p:attrName>
                                        </p:attrNameLst>
                                      </p:cBhvr>
                                    </p:animRot>
                                  </p:childTnLst>
                                </p:cTn>
                              </p:par>
                              <p:par>
                                <p:cTn id="148" presetID="19" presetClass="entr" presetSubtype="10" fill="hold" nodeType="withEffect">
                                  <p:stCondLst>
                                    <p:cond delay="0"/>
                                  </p:stCondLst>
                                  <p:childTnLst>
                                    <p:set>
                                      <p:cBhvr>
                                        <p:cTn id="149" dur="1" fill="hold">
                                          <p:stCondLst>
                                            <p:cond delay="0"/>
                                          </p:stCondLst>
                                        </p:cTn>
                                        <p:tgtEl>
                                          <p:spTgt spid="39"/>
                                        </p:tgtEl>
                                        <p:attrNameLst>
                                          <p:attrName>style.visibility</p:attrName>
                                        </p:attrNameLst>
                                      </p:cBhvr>
                                      <p:to>
                                        <p:strVal val="visible"/>
                                      </p:to>
                                    </p:set>
                                    <p:anim calcmode="lin" valueType="num">
                                      <p:cBhvr>
                                        <p:cTn id="150" dur="1500" fill="hold"/>
                                        <p:tgtEl>
                                          <p:spTgt spid="39"/>
                                        </p:tgtEl>
                                        <p:attrNameLst>
                                          <p:attrName>ppt_w</p:attrName>
                                        </p:attrNameLst>
                                      </p:cBhvr>
                                      <p:tavLst>
                                        <p:tav tm="0" fmla="#ppt_w*sin(2.5*pi*$)">
                                          <p:val>
                                            <p:fltVal val="0"/>
                                          </p:val>
                                        </p:tav>
                                        <p:tav tm="100000">
                                          <p:val>
                                            <p:fltVal val="1"/>
                                          </p:val>
                                        </p:tav>
                                      </p:tavLst>
                                    </p:anim>
                                    <p:anim calcmode="lin" valueType="num">
                                      <p:cBhvr>
                                        <p:cTn id="151" dur="1500" fill="hold"/>
                                        <p:tgtEl>
                                          <p:spTgt spid="39"/>
                                        </p:tgtEl>
                                        <p:attrNameLst>
                                          <p:attrName>ppt_h</p:attrName>
                                        </p:attrNameLst>
                                      </p:cBhvr>
                                      <p:tavLst>
                                        <p:tav tm="0">
                                          <p:val>
                                            <p:strVal val="#ppt_h"/>
                                          </p:val>
                                        </p:tav>
                                        <p:tav tm="100000">
                                          <p:val>
                                            <p:strVal val="#ppt_h"/>
                                          </p:val>
                                        </p:tav>
                                      </p:tavLst>
                                    </p:anim>
                                  </p:childTnLst>
                                </p:cTn>
                              </p:par>
                              <p:par>
                                <p:cTn id="152" presetID="32" presetClass="emph" presetSubtype="0" repeatCount="3000" fill="hold" nodeType="withEffect">
                                  <p:stCondLst>
                                    <p:cond delay="1500"/>
                                  </p:stCondLst>
                                  <p:childTnLst>
                                    <p:animRot by="120000">
                                      <p:cBhvr>
                                        <p:cTn id="153" dur="25" fill="hold">
                                          <p:stCondLst>
                                            <p:cond delay="0"/>
                                          </p:stCondLst>
                                        </p:cTn>
                                        <p:tgtEl>
                                          <p:spTgt spid="39"/>
                                        </p:tgtEl>
                                        <p:attrNameLst>
                                          <p:attrName>r</p:attrName>
                                        </p:attrNameLst>
                                      </p:cBhvr>
                                    </p:animRot>
                                    <p:animRot by="-240000">
                                      <p:cBhvr>
                                        <p:cTn id="154" dur="50" fill="hold">
                                          <p:stCondLst>
                                            <p:cond delay="50"/>
                                          </p:stCondLst>
                                        </p:cTn>
                                        <p:tgtEl>
                                          <p:spTgt spid="39"/>
                                        </p:tgtEl>
                                        <p:attrNameLst>
                                          <p:attrName>r</p:attrName>
                                        </p:attrNameLst>
                                      </p:cBhvr>
                                    </p:animRot>
                                    <p:animRot by="240000">
                                      <p:cBhvr>
                                        <p:cTn id="155" dur="50" fill="hold">
                                          <p:stCondLst>
                                            <p:cond delay="100"/>
                                          </p:stCondLst>
                                        </p:cTn>
                                        <p:tgtEl>
                                          <p:spTgt spid="39"/>
                                        </p:tgtEl>
                                        <p:attrNameLst>
                                          <p:attrName>r</p:attrName>
                                        </p:attrNameLst>
                                      </p:cBhvr>
                                    </p:animRot>
                                    <p:animRot by="-240000">
                                      <p:cBhvr>
                                        <p:cTn id="156" dur="50" fill="hold">
                                          <p:stCondLst>
                                            <p:cond delay="150"/>
                                          </p:stCondLst>
                                        </p:cTn>
                                        <p:tgtEl>
                                          <p:spTgt spid="39"/>
                                        </p:tgtEl>
                                        <p:attrNameLst>
                                          <p:attrName>r</p:attrName>
                                        </p:attrNameLst>
                                      </p:cBhvr>
                                    </p:animRot>
                                    <p:animRot by="120000">
                                      <p:cBhvr>
                                        <p:cTn id="157" dur="50" fill="hold">
                                          <p:stCondLst>
                                            <p:cond delay="200"/>
                                          </p:stCondLst>
                                        </p:cTn>
                                        <p:tgtEl>
                                          <p:spTgt spid="39"/>
                                        </p:tgtEl>
                                        <p:attrNameLst>
                                          <p:attrName>r</p:attrName>
                                        </p:attrNameLst>
                                      </p:cBhvr>
                                    </p:animRot>
                                  </p:childTnLst>
                                </p:cTn>
                              </p:par>
                              <p:par>
                                <p:cTn id="158" presetID="22" presetClass="entr" presetSubtype="8" fill="hold" nodeType="withEffect">
                                  <p:stCondLst>
                                    <p:cond delay="1500"/>
                                  </p:stCondLst>
                                  <p:childTnLst>
                                    <p:set>
                                      <p:cBhvr>
                                        <p:cTn id="159" dur="1" fill="hold">
                                          <p:stCondLst>
                                            <p:cond delay="0"/>
                                          </p:stCondLst>
                                        </p:cTn>
                                        <p:tgtEl>
                                          <p:spTgt spid="56"/>
                                        </p:tgtEl>
                                        <p:attrNameLst>
                                          <p:attrName>style.visibility</p:attrName>
                                        </p:attrNameLst>
                                      </p:cBhvr>
                                      <p:to>
                                        <p:strVal val="visible"/>
                                      </p:to>
                                    </p:set>
                                    <p:animEffect transition="in" filter="wipe(left)">
                                      <p:cBhvr>
                                        <p:cTn id="1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TotalTime>
  <Words>2793</Words>
  <Application>Microsoft Office PowerPoint</Application>
  <PresentationFormat>全屏显示(16:9)</PresentationFormat>
  <Paragraphs>297</Paragraphs>
  <Slides>23</Slides>
  <Notes>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Earth</vt:lpstr>
      <vt:lpstr>Iskoola Pota</vt:lpstr>
      <vt:lpstr>LiHei Pro</vt:lpstr>
      <vt:lpstr>Meiryo UI</vt:lpstr>
      <vt:lpstr>Watford DB</vt:lpstr>
      <vt:lpstr>方正兰亭粗黑_GBK</vt:lpstr>
      <vt:lpstr>方正兰亭黑_GBK</vt:lpstr>
      <vt:lpstr>方正兰亭细黑_GBK</vt:lpstr>
      <vt:lpstr>方正兰亭细黑_GBK_M</vt:lpstr>
      <vt:lpstr>时尚中黑简体</vt:lpstr>
      <vt:lpstr>宋体</vt:lpstr>
      <vt:lpstr>微软雅黑</vt:lpstr>
      <vt:lpstr>造字工房劲黑（非商用）常规体</vt:lpstr>
      <vt:lpstr>造字工房俊雅锐宋体验版常规体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Bee Little</cp:lastModifiedBy>
  <cp:revision>5</cp:revision>
  <dcterms:created xsi:type="dcterms:W3CDTF">2016-11-24T11:33:37Z</dcterms:created>
  <dcterms:modified xsi:type="dcterms:W3CDTF">2017-08-05T12:35:54Z</dcterms:modified>
</cp:coreProperties>
</file>