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226" r:id="rId2"/>
    <p:sldId id="2387" r:id="rId3"/>
    <p:sldId id="2395" r:id="rId4"/>
    <p:sldId id="2391" r:id="rId5"/>
    <p:sldId id="2394" r:id="rId6"/>
    <p:sldId id="2397" r:id="rId7"/>
    <p:sldId id="2398" r:id="rId8"/>
    <p:sldId id="2399" r:id="rId9"/>
    <p:sldId id="2386" r:id="rId10"/>
    <p:sldId id="2324" r:id="rId11"/>
    <p:sldId id="2325" r:id="rId12"/>
    <p:sldId id="2326" r:id="rId13"/>
    <p:sldId id="2327" r:id="rId14"/>
    <p:sldId id="2419" r:id="rId15"/>
    <p:sldId id="2389" r:id="rId16"/>
    <p:sldId id="2405" r:id="rId17"/>
    <p:sldId id="2404" r:id="rId18"/>
    <p:sldId id="2406" r:id="rId19"/>
    <p:sldId id="2403" r:id="rId20"/>
    <p:sldId id="2390" r:id="rId21"/>
    <p:sldId id="2340" r:id="rId22"/>
    <p:sldId id="2410" r:id="rId23"/>
    <p:sldId id="2411" r:id="rId24"/>
    <p:sldId id="2431" r:id="rId25"/>
    <p:sldId id="2343" r:id="rId26"/>
    <p:sldId id="2345" r:id="rId27"/>
    <p:sldId id="2465" r:id="rId28"/>
    <p:sldId id="2414" r:id="rId29"/>
    <p:sldId id="2347" r:id="rId30"/>
    <p:sldId id="2420" r:id="rId31"/>
    <p:sldId id="2418" r:id="rId32"/>
    <p:sldId id="2424" r:id="rId33"/>
    <p:sldId id="2434" r:id="rId34"/>
    <p:sldId id="2435" r:id="rId35"/>
    <p:sldId id="2444" r:id="rId36"/>
    <p:sldId id="2436" r:id="rId37"/>
    <p:sldId id="2450" r:id="rId38"/>
    <p:sldId id="2432" r:id="rId39"/>
    <p:sldId id="2358" r:id="rId40"/>
    <p:sldId id="2437" r:id="rId41"/>
    <p:sldId id="2440" r:id="rId42"/>
    <p:sldId id="2441" r:id="rId43"/>
    <p:sldId id="2442" r:id="rId44"/>
    <p:sldId id="2443" r:id="rId45"/>
    <p:sldId id="2445" r:id="rId46"/>
    <p:sldId id="2449" r:id="rId47"/>
    <p:sldId id="2466" r:id="rId48"/>
    <p:sldId id="2453" r:id="rId49"/>
    <p:sldId id="2367" r:id="rId50"/>
    <p:sldId id="2455" r:id="rId51"/>
    <p:sldId id="2456" r:id="rId52"/>
    <p:sldId id="2457" r:id="rId53"/>
    <p:sldId id="2458" r:id="rId54"/>
    <p:sldId id="2372" r:id="rId55"/>
    <p:sldId id="2459" r:id="rId56"/>
    <p:sldId id="2460" r:id="rId57"/>
    <p:sldId id="2461" r:id="rId58"/>
    <p:sldId id="2377" r:id="rId59"/>
    <p:sldId id="2464" r:id="rId60"/>
    <p:sldId id="2463" r:id="rId61"/>
    <p:sldId id="2378" r:id="rId62"/>
    <p:sldId id="2379" r:id="rId63"/>
    <p:sldId id="2380" r:id="rId64"/>
    <p:sldId id="2381" r:id="rId65"/>
    <p:sldId id="2382" r:id="rId66"/>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3F3F3"/>
    <a:srgbClr val="FAF8FC"/>
    <a:srgbClr val="FAF8FB"/>
    <a:srgbClr val="000000"/>
    <a:srgbClr val="B8BBC1"/>
    <a:srgbClr val="F4F3F5"/>
    <a:srgbClr val="AA8A78"/>
    <a:srgbClr val="55677C"/>
    <a:srgbClr val="3C3B41"/>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89" autoAdjust="0"/>
    <p:restoredTop sz="96117" autoAdjust="0"/>
  </p:normalViewPr>
  <p:slideViewPr>
    <p:cSldViewPr snapToGrid="0" snapToObjects="1">
      <p:cViewPr varScale="1">
        <p:scale>
          <a:sx n="57" d="100"/>
          <a:sy n="57" d="100"/>
        </p:scale>
        <p:origin x="276" y="66"/>
      </p:cViewPr>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dLblPos val="outEnd"/>
          <c:showLegendKey val="0"/>
          <c:showVal val="1"/>
          <c:showCatName val="0"/>
          <c:showSerName val="0"/>
          <c:showPercent val="0"/>
          <c:showBubbleSize val="0"/>
        </c:dLbls>
        <c:gapWidth val="444"/>
        <c:overlap val="-90"/>
        <c:axId val="306742736"/>
        <c:axId val="306743128"/>
      </c:barChart>
      <c:catAx>
        <c:axId val="3067427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306743128"/>
        <c:crosses val="autoZero"/>
        <c:auto val="1"/>
        <c:lblAlgn val="ctr"/>
        <c:lblOffset val="100"/>
        <c:noMultiLvlLbl val="0"/>
      </c:catAx>
      <c:valAx>
        <c:axId val="306743128"/>
        <c:scaling>
          <c:orientation val="minMax"/>
        </c:scaling>
        <c:delete val="1"/>
        <c:axPos val="l"/>
        <c:numFmt formatCode="General" sourceLinked="1"/>
        <c:majorTickMark val="none"/>
        <c:minorTickMark val="none"/>
        <c:tickLblPos val="nextTo"/>
        <c:crossAx val="306742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306744304"/>
        <c:axId val="306744696"/>
      </c:barChart>
      <c:catAx>
        <c:axId val="3067443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zh-CN"/>
          </a:p>
        </c:txPr>
        <c:crossAx val="306744696"/>
        <c:crosses val="autoZero"/>
        <c:auto val="1"/>
        <c:lblAlgn val="ctr"/>
        <c:lblOffset val="100"/>
        <c:noMultiLvlLbl val="0"/>
      </c:catAx>
      <c:valAx>
        <c:axId val="306744696"/>
        <c:scaling>
          <c:orientation val="minMax"/>
        </c:scaling>
        <c:delete val="1"/>
        <c:axPos val="b"/>
        <c:numFmt formatCode="General" sourceLinked="1"/>
        <c:majorTickMark val="none"/>
        <c:minorTickMark val="none"/>
        <c:tickLblPos val="nextTo"/>
        <c:crossAx val="306744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369155938702E-2"/>
          <c:y val="0"/>
          <c:w val="0.97312616881226"/>
          <c:h val="0.93091969278301201"/>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smooth val="0"/>
        <c:axId val="302470688"/>
        <c:axId val="307384272"/>
      </c:lineChart>
      <c:catAx>
        <c:axId val="302470688"/>
        <c:scaling>
          <c:orientation val="minMax"/>
        </c:scaling>
        <c:delete val="1"/>
        <c:axPos val="b"/>
        <c:numFmt formatCode="General" sourceLinked="1"/>
        <c:majorTickMark val="none"/>
        <c:minorTickMark val="none"/>
        <c:tickLblPos val="nextTo"/>
        <c:crossAx val="307384272"/>
        <c:crosses val="autoZero"/>
        <c:auto val="1"/>
        <c:lblAlgn val="ctr"/>
        <c:lblOffset val="100"/>
        <c:noMultiLvlLbl val="0"/>
      </c:catAx>
      <c:valAx>
        <c:axId val="307384272"/>
        <c:scaling>
          <c:orientation val="minMax"/>
        </c:scaling>
        <c:delete val="1"/>
        <c:axPos val="l"/>
        <c:numFmt formatCode="General" sourceLinked="1"/>
        <c:majorTickMark val="none"/>
        <c:minorTickMark val="none"/>
        <c:tickLblPos val="nextTo"/>
        <c:crossAx val="302470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ser>
        <c:dLbls>
          <c:showLegendKey val="0"/>
          <c:showVal val="0"/>
          <c:showCatName val="0"/>
          <c:showSerName val="0"/>
          <c:showPercent val="0"/>
          <c:showBubbleSize val="0"/>
        </c:dLbls>
        <c:axId val="307385448"/>
        <c:axId val="307385840"/>
      </c:scatterChart>
      <c:valAx>
        <c:axId val="307385448"/>
        <c:scaling>
          <c:orientation val="minMax"/>
        </c:scaling>
        <c:delete val="1"/>
        <c:axPos val="b"/>
        <c:numFmt formatCode="General" sourceLinked="1"/>
        <c:majorTickMark val="none"/>
        <c:minorTickMark val="none"/>
        <c:tickLblPos val="nextTo"/>
        <c:crossAx val="307385840"/>
        <c:crosses val="autoZero"/>
        <c:crossBetween val="midCat"/>
      </c:valAx>
      <c:valAx>
        <c:axId val="307385840"/>
        <c:scaling>
          <c:orientation val="minMax"/>
        </c:scaling>
        <c:delete val="1"/>
        <c:axPos val="l"/>
        <c:numFmt formatCode="General" sourceLinked="1"/>
        <c:majorTickMark val="none"/>
        <c:minorTickMark val="none"/>
        <c:tickLblPos val="nextTo"/>
        <c:crossAx val="30738544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6/12/2017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50122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1797073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extLst>
      <p:ext uri="{BB962C8B-B14F-4D97-AF65-F5344CB8AC3E}">
        <p14:creationId xmlns:p14="http://schemas.microsoft.com/office/powerpoint/2010/main" val="1265204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43</a:t>
            </a:fld>
            <a:endParaRPr lang="en-US"/>
          </a:p>
        </p:txBody>
      </p:sp>
    </p:spTree>
    <p:extLst>
      <p:ext uri="{BB962C8B-B14F-4D97-AF65-F5344CB8AC3E}">
        <p14:creationId xmlns:p14="http://schemas.microsoft.com/office/powerpoint/2010/main" val="1095966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44</a:t>
            </a:fld>
            <a:endParaRPr lang="en-US"/>
          </a:p>
        </p:txBody>
      </p:sp>
    </p:spTree>
    <p:extLst>
      <p:ext uri="{BB962C8B-B14F-4D97-AF65-F5344CB8AC3E}">
        <p14:creationId xmlns:p14="http://schemas.microsoft.com/office/powerpoint/2010/main" val="1584710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45</a:t>
            </a:fld>
            <a:endParaRPr lang="en-US"/>
          </a:p>
        </p:txBody>
      </p:sp>
    </p:spTree>
    <p:extLst>
      <p:ext uri="{BB962C8B-B14F-4D97-AF65-F5344CB8AC3E}">
        <p14:creationId xmlns:p14="http://schemas.microsoft.com/office/powerpoint/2010/main" val="8455632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46</a:t>
            </a:fld>
            <a:endParaRPr lang="en-US"/>
          </a:p>
        </p:txBody>
      </p:sp>
    </p:spTree>
    <p:extLst>
      <p:ext uri="{BB962C8B-B14F-4D97-AF65-F5344CB8AC3E}">
        <p14:creationId xmlns:p14="http://schemas.microsoft.com/office/powerpoint/2010/main" val="94307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47</a:t>
            </a:fld>
            <a:endParaRPr lang="en-US" dirty="0"/>
          </a:p>
        </p:txBody>
      </p:sp>
    </p:spTree>
    <p:extLst>
      <p:ext uri="{BB962C8B-B14F-4D97-AF65-F5344CB8AC3E}">
        <p14:creationId xmlns:p14="http://schemas.microsoft.com/office/powerpoint/2010/main" val="917609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59</a:t>
            </a:fld>
            <a:endParaRPr lang="en-US" dirty="0"/>
          </a:p>
        </p:txBody>
      </p:sp>
    </p:spTree>
    <p:extLst>
      <p:ext uri="{BB962C8B-B14F-4D97-AF65-F5344CB8AC3E}">
        <p14:creationId xmlns:p14="http://schemas.microsoft.com/office/powerpoint/2010/main" val="1384079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502781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856669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64564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213105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995706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119399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991039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36002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1520982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2042160"/>
            <a:ext cx="24377650" cy="6644642"/>
          </a:xfrm>
        </p:spPr>
        <p:txBody>
          <a:bodyPr>
            <a:normAutofit/>
          </a:bodyPr>
          <a:lstStyle>
            <a:lvl1pPr>
              <a:defRPr sz="2800"/>
            </a:lvl1pPr>
          </a:lstStyle>
          <a:p>
            <a:endParaRPr lang="en-US"/>
          </a:p>
        </p:txBody>
      </p:sp>
    </p:spTree>
    <p:extLst>
      <p:ext uri="{BB962C8B-B14F-4D97-AF65-F5344CB8AC3E}">
        <p14:creationId xmlns:p14="http://schemas.microsoft.com/office/powerpoint/2010/main" val="1815209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8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03920" y="6858000"/>
            <a:ext cx="7809536" cy="6858000"/>
          </a:xfr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5"/>
          </p:nvPr>
        </p:nvSpPr>
        <p:spPr>
          <a:xfrm>
            <a:off x="16568114" y="6888480"/>
            <a:ext cx="7809536"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90367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1475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8808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5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1681619" y="1891862"/>
            <a:ext cx="6892506" cy="9932274"/>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5"/>
          </p:nvPr>
        </p:nvSpPr>
        <p:spPr>
          <a:xfrm>
            <a:off x="8813571" y="8430905"/>
            <a:ext cx="3393232" cy="3393231"/>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6"/>
          </p:nvPr>
        </p:nvSpPr>
        <p:spPr>
          <a:xfrm>
            <a:off x="12446249" y="8430905"/>
            <a:ext cx="3393232" cy="3393231"/>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27"/>
          </p:nvPr>
        </p:nvSpPr>
        <p:spPr>
          <a:xfrm>
            <a:off x="16078927" y="8430905"/>
            <a:ext cx="3393232" cy="3393231"/>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8"/>
          </p:nvPr>
        </p:nvSpPr>
        <p:spPr>
          <a:xfrm>
            <a:off x="19711605" y="8430905"/>
            <a:ext cx="3393232" cy="33932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9183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5796578" cy="8450317"/>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6193691" y="0"/>
            <a:ext cx="5796578" cy="8450317"/>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2387380" y="0"/>
            <a:ext cx="5796578" cy="8450317"/>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7"/>
          </p:nvPr>
        </p:nvSpPr>
        <p:spPr>
          <a:xfrm>
            <a:off x="18581071" y="0"/>
            <a:ext cx="5796578" cy="8450317"/>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8"/>
          </p:nvPr>
        </p:nvSpPr>
        <p:spPr>
          <a:xfrm>
            <a:off x="-1" y="8924335"/>
            <a:ext cx="11990270" cy="4791666"/>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9"/>
          </p:nvPr>
        </p:nvSpPr>
        <p:spPr>
          <a:xfrm>
            <a:off x="12387380" y="8924334"/>
            <a:ext cx="11990270" cy="479166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32688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9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16672560" y="0"/>
            <a:ext cx="5955665" cy="92964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30301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24377650" cy="6858000"/>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6"/>
          </p:nvPr>
        </p:nvSpPr>
        <p:spPr>
          <a:xfrm>
            <a:off x="0" y="9015566"/>
            <a:ext cx="4703604" cy="470043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27"/>
          </p:nvPr>
        </p:nvSpPr>
        <p:spPr>
          <a:xfrm>
            <a:off x="4918512" y="9015566"/>
            <a:ext cx="4703604" cy="470043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8"/>
          </p:nvPr>
        </p:nvSpPr>
        <p:spPr>
          <a:xfrm>
            <a:off x="9837023" y="9015566"/>
            <a:ext cx="4703604" cy="4700434"/>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9"/>
          </p:nvPr>
        </p:nvSpPr>
        <p:spPr>
          <a:xfrm>
            <a:off x="14755535" y="9015566"/>
            <a:ext cx="4703604" cy="4700434"/>
          </a:xfrm>
          <a:solidFill>
            <a:schemeClr val="bg1">
              <a:lumMod val="95000"/>
            </a:schemeClr>
          </a:solidFill>
        </p:spPr>
        <p:txBody>
          <a:bodyPr>
            <a:normAutofit/>
          </a:bodyPr>
          <a:lstStyle>
            <a:lvl1pPr>
              <a:defRPr sz="2800"/>
            </a:lvl1pPr>
          </a:lstStyle>
          <a:p>
            <a:endParaRPr lang="en-US" dirty="0"/>
          </a:p>
        </p:txBody>
      </p:sp>
      <p:sp>
        <p:nvSpPr>
          <p:cNvPr id="20" name="Picture Placeholder 2"/>
          <p:cNvSpPr>
            <a:spLocks noGrp="1"/>
          </p:cNvSpPr>
          <p:nvPr>
            <p:ph type="pic" sz="quarter" idx="30"/>
          </p:nvPr>
        </p:nvSpPr>
        <p:spPr>
          <a:xfrm>
            <a:off x="19674046" y="9015566"/>
            <a:ext cx="4703604" cy="4700434"/>
          </a:xfrm>
          <a:solidFill>
            <a:schemeClr val="bg1">
              <a:lumMod val="95000"/>
            </a:schemeClr>
          </a:solidFill>
        </p:spPr>
        <p:txBody>
          <a:bodyPr>
            <a:normAutofit/>
          </a:bodyPr>
          <a:lstStyle>
            <a:lvl1pPr>
              <a:defRPr sz="2800"/>
            </a:lvl1pPr>
          </a:lstStyle>
          <a:p>
            <a:endParaRPr lang="en-US" dirty="0"/>
          </a:p>
        </p:txBody>
      </p:sp>
    </p:spTree>
    <p:extLst>
      <p:ext uri="{BB962C8B-B14F-4D97-AF65-F5344CB8AC3E}">
        <p14:creationId xmlns:p14="http://schemas.microsoft.com/office/powerpoint/2010/main" val="959658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4876800" cy="3091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621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1981200" y="5158739"/>
            <a:ext cx="6461760" cy="4023361"/>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9027855" y="5158739"/>
            <a:ext cx="6461760" cy="4023361"/>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6074510" y="5158739"/>
            <a:ext cx="6461760" cy="402336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22028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4_Placeholder">
    <p:spTree>
      <p:nvGrpSpPr>
        <p:cNvPr id="1" name=""/>
        <p:cNvGrpSpPr/>
        <p:nvPr/>
      </p:nvGrpSpPr>
      <p:grpSpPr>
        <a:xfrm>
          <a:off x="0" y="0"/>
          <a:ext cx="0" cy="0"/>
          <a:chOff x="0" y="0"/>
          <a:chExt cx="0" cy="0"/>
        </a:xfrm>
      </p:grpSpPr>
      <p:sp>
        <p:nvSpPr>
          <p:cNvPr id="9" name="Picture Placeholder 2"/>
          <p:cNvSpPr>
            <a:spLocks noGrp="1"/>
          </p:cNvSpPr>
          <p:nvPr>
            <p:ph type="pic" sz="quarter" idx="24"/>
          </p:nvPr>
        </p:nvSpPr>
        <p:spPr>
          <a:xfrm>
            <a:off x="1768474" y="7358285"/>
            <a:ext cx="10308271" cy="4572000"/>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5"/>
          </p:nvPr>
        </p:nvSpPr>
        <p:spPr>
          <a:xfrm>
            <a:off x="12377101" y="7358285"/>
            <a:ext cx="10308273" cy="4572000"/>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6"/>
          </p:nvPr>
        </p:nvSpPr>
        <p:spPr>
          <a:xfrm>
            <a:off x="1768474" y="2475186"/>
            <a:ext cx="209169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549495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666690" y="2066657"/>
            <a:ext cx="5018049" cy="890625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469412"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94887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171700" y="4667250"/>
            <a:ext cx="9105900" cy="513892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9359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673208" y="2354580"/>
            <a:ext cx="5043792" cy="896112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3265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Big Image Placeholder">
    <p:spTree>
      <p:nvGrpSpPr>
        <p:cNvPr id="1" name=""/>
        <p:cNvGrpSpPr/>
        <p:nvPr/>
      </p:nvGrpSpPr>
      <p:grpSpPr>
        <a:xfrm>
          <a:off x="0" y="0"/>
          <a:ext cx="0" cy="0"/>
          <a:chOff x="0" y="0"/>
          <a:chExt cx="0" cy="0"/>
        </a:xfrm>
      </p:grpSpPr>
      <p:sp>
        <p:nvSpPr>
          <p:cNvPr id="6" name="Picture Placeholder 2"/>
          <p:cNvSpPr>
            <a:spLocks noGrp="1"/>
          </p:cNvSpPr>
          <p:nvPr>
            <p:ph type="pic" sz="quarter" idx="20"/>
          </p:nvPr>
        </p:nvSpPr>
        <p:spPr>
          <a:xfrm>
            <a:off x="2153285"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7889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7119782"/>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7119782"/>
            <a:ext cx="7106756" cy="450183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6533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Big Image Placeholder">
    <p:spTree>
      <p:nvGrpSpPr>
        <p:cNvPr id="1" name=""/>
        <p:cNvGrpSpPr/>
        <p:nvPr/>
      </p:nvGrpSpPr>
      <p:grpSpPr>
        <a:xfrm>
          <a:off x="0" y="0"/>
          <a:ext cx="0" cy="0"/>
          <a:chOff x="0" y="0"/>
          <a:chExt cx="0" cy="0"/>
        </a:xfrm>
      </p:grpSpPr>
      <p:sp>
        <p:nvSpPr>
          <p:cNvPr id="10" name="Picture Placeholder 2"/>
          <p:cNvSpPr>
            <a:spLocks noGrp="1"/>
          </p:cNvSpPr>
          <p:nvPr>
            <p:ph type="pic" sz="quarter" idx="22"/>
          </p:nvPr>
        </p:nvSpPr>
        <p:spPr>
          <a:xfrm>
            <a:off x="17660577" y="8434383"/>
            <a:ext cx="1957459" cy="2478024"/>
          </a:xfr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1"/>
          </p:nvPr>
        </p:nvSpPr>
        <p:spPr>
          <a:xfrm>
            <a:off x="9707952" y="7050208"/>
            <a:ext cx="5708493" cy="360194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488368" y="7050208"/>
            <a:ext cx="4975452" cy="2768349"/>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3"/>
          </p:nvPr>
        </p:nvSpPr>
        <p:spPr>
          <a:xfrm>
            <a:off x="20821978" y="9107728"/>
            <a:ext cx="1133856" cy="200361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474698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2165684" y="3633537"/>
            <a:ext cx="7094766" cy="1008246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6785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20" name="Picture Placeholder 2"/>
          <p:cNvSpPr>
            <a:spLocks noGrp="1"/>
          </p:cNvSpPr>
          <p:nvPr>
            <p:ph type="pic" sz="quarter" idx="20"/>
          </p:nvPr>
        </p:nvSpPr>
        <p:spPr>
          <a:xfrm>
            <a:off x="6089650" y="0"/>
            <a:ext cx="4572000" cy="4572000"/>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1"/>
          </p:nvPr>
        </p:nvSpPr>
        <p:spPr>
          <a:xfrm>
            <a:off x="10661650" y="0"/>
            <a:ext cx="4572000" cy="4572000"/>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2"/>
          </p:nvPr>
        </p:nvSpPr>
        <p:spPr>
          <a:xfrm>
            <a:off x="15233650" y="0"/>
            <a:ext cx="4572000" cy="4572000"/>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3"/>
          </p:nvPr>
        </p:nvSpPr>
        <p:spPr>
          <a:xfrm>
            <a:off x="15233650" y="4572000"/>
            <a:ext cx="4572000" cy="4572000"/>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4"/>
          </p:nvPr>
        </p:nvSpPr>
        <p:spPr>
          <a:xfrm>
            <a:off x="19805650" y="4572000"/>
            <a:ext cx="4572000" cy="4572000"/>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805650" y="9144000"/>
            <a:ext cx="45720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3299792" y="1808920"/>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43945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11273360" y="1333431"/>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50167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430000" y="0"/>
            <a:ext cx="1294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369678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p:spPr>
        <p:txBody>
          <a:bodyPr>
            <a:normAutofit/>
          </a:bodyPr>
          <a:lstStyle>
            <a:lvl1pPr>
              <a:defRPr sz="2800"/>
            </a:lvl1pPr>
          </a:lstStyle>
          <a:p>
            <a:endParaRPr lang="en-US"/>
          </a:p>
        </p:txBody>
      </p:sp>
    </p:spTree>
    <p:extLst>
      <p:ext uri="{BB962C8B-B14F-4D97-AF65-F5344CB8AC3E}">
        <p14:creationId xmlns:p14="http://schemas.microsoft.com/office/powerpoint/2010/main" val="1970090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1204868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689997" y="5449823"/>
            <a:ext cx="3913632" cy="3913633"/>
          </a:xfrm>
        </p:spPr>
        <p:txBody>
          <a:bodyPr>
            <a:normAutofit/>
          </a:bodyPr>
          <a:lstStyle>
            <a:lvl1pPr>
              <a:defRPr sz="2800"/>
            </a:lvl1pPr>
          </a:lstStyle>
          <a:p>
            <a:endParaRPr lang="en-US"/>
          </a:p>
        </p:txBody>
      </p:sp>
      <p:sp>
        <p:nvSpPr>
          <p:cNvPr id="8" name="Picture Placeholder 2"/>
          <p:cNvSpPr>
            <a:spLocks noGrp="1"/>
          </p:cNvSpPr>
          <p:nvPr>
            <p:ph type="pic" sz="quarter" idx="11"/>
          </p:nvPr>
        </p:nvSpPr>
        <p:spPr>
          <a:xfrm>
            <a:off x="8102138" y="5449823"/>
            <a:ext cx="3913632" cy="3913633"/>
          </a:xfrm>
        </p:spPr>
        <p:txBody>
          <a:bodyPr>
            <a:normAutofit/>
          </a:bodyPr>
          <a:lstStyle>
            <a:lvl1pPr>
              <a:defRPr sz="2800"/>
            </a:lvl1pPr>
          </a:lstStyle>
          <a:p>
            <a:endParaRPr lang="en-US"/>
          </a:p>
        </p:txBody>
      </p:sp>
      <p:sp>
        <p:nvSpPr>
          <p:cNvPr id="9" name="Picture Placeholder 2"/>
          <p:cNvSpPr>
            <a:spLocks noGrp="1"/>
          </p:cNvSpPr>
          <p:nvPr>
            <p:ph type="pic" sz="quarter" idx="12"/>
          </p:nvPr>
        </p:nvSpPr>
        <p:spPr>
          <a:xfrm>
            <a:off x="12514279" y="5449823"/>
            <a:ext cx="3913632" cy="3913633"/>
          </a:xfrm>
        </p:spPr>
        <p:txBody>
          <a:bodyPr>
            <a:normAutofit/>
          </a:bodyPr>
          <a:lstStyle>
            <a:lvl1pPr>
              <a:defRPr sz="2800"/>
            </a:lvl1pPr>
          </a:lstStyle>
          <a:p>
            <a:endParaRPr lang="en-US"/>
          </a:p>
        </p:txBody>
      </p:sp>
      <p:sp>
        <p:nvSpPr>
          <p:cNvPr id="10" name="Picture Placeholder 2"/>
          <p:cNvSpPr>
            <a:spLocks noGrp="1"/>
          </p:cNvSpPr>
          <p:nvPr>
            <p:ph type="pic" sz="quarter" idx="13"/>
          </p:nvPr>
        </p:nvSpPr>
        <p:spPr>
          <a:xfrm>
            <a:off x="16926420" y="5449823"/>
            <a:ext cx="3913632" cy="3913633"/>
          </a:xfrm>
        </p:spPr>
        <p:txBody>
          <a:bodyPr>
            <a:normAutofit/>
          </a:bodyPr>
          <a:lstStyle>
            <a:lvl1pPr>
              <a:defRPr sz="2800"/>
            </a:lvl1pPr>
          </a:lstStyle>
          <a:p>
            <a:endParaRPr lang="en-US"/>
          </a:p>
        </p:txBody>
      </p:sp>
    </p:spTree>
    <p:extLst>
      <p:ext uri="{BB962C8B-B14F-4D97-AF65-F5344CB8AC3E}">
        <p14:creationId xmlns:p14="http://schemas.microsoft.com/office/powerpoint/2010/main" val="2135019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45641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307571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1"/>
            <a:ext cx="8125882" cy="13716000"/>
          </a:xfrm>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25882" y="1"/>
            <a:ext cx="8125882" cy="13716000"/>
          </a:xfrm>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6251768" y="1"/>
            <a:ext cx="8125882"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6" name="Rounded Rectangle 5"/>
          <p:cNvSpPr/>
          <p:nvPr userDrawn="1"/>
        </p:nvSpPr>
        <p:spPr>
          <a:xfrm>
            <a:off x="501004" y="714705"/>
            <a:ext cx="1812469" cy="645479"/>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004882" y="690390"/>
            <a:ext cx="1021680" cy="615517"/>
          </a:xfrm>
          <a:prstGeom prst="rect">
            <a:avLst/>
          </a:prstGeom>
          <a:noFill/>
        </p:spPr>
        <p:txBody>
          <a:bodyPr wrap="none" lIns="182843" tIns="91422" rIns="182843" bIns="91422" rtlCol="0">
            <a:spAutoFit/>
          </a:bodyPr>
          <a:lstStyle/>
          <a:p>
            <a:pPr algn="ctr"/>
            <a:fld id="{260E2A6B-A809-4840-BF14-8648BC0BDF87}" type="slidenum">
              <a:rPr lang="id-ID" sz="2800" b="0" i="0" smtClean="0">
                <a:solidFill>
                  <a:schemeClr val="bg1"/>
                </a:solidFill>
                <a:latin typeface="Montserrat Light" charset="0"/>
                <a:ea typeface="Montserrat Light" charset="0"/>
                <a:cs typeface="Montserrat Light" charset="0"/>
              </a:rPr>
              <a:pPr algn="ctr"/>
              <a:t>‹#›</a:t>
            </a:fld>
            <a:r>
              <a:rPr lang="id-ID" sz="2800" b="0" i="0" dirty="0" smtClean="0">
                <a:solidFill>
                  <a:schemeClr val="bg1"/>
                </a:solidFill>
                <a:latin typeface="Montserrat Light" charset="0"/>
                <a:ea typeface="Montserrat Light" charset="0"/>
                <a:cs typeface="Montserrat Light" charset="0"/>
              </a:rPr>
              <a:t>  </a:t>
            </a:r>
            <a:endParaRPr lang="id-ID" sz="2800" b="0" i="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37" r:id="rId2"/>
    <p:sldLayoutId id="2147483901" r:id="rId3"/>
    <p:sldLayoutId id="2147483938" r:id="rId4"/>
    <p:sldLayoutId id="2147483939" r:id="rId5"/>
    <p:sldLayoutId id="2147483940" r:id="rId6"/>
    <p:sldLayoutId id="2147483944" r:id="rId7"/>
    <p:sldLayoutId id="2147483941" r:id="rId8"/>
    <p:sldLayoutId id="2147483946" r:id="rId9"/>
    <p:sldLayoutId id="2147483948" r:id="rId10"/>
    <p:sldLayoutId id="2147483909" r:id="rId11"/>
    <p:sldLayoutId id="2147483910" r:id="rId12"/>
    <p:sldLayoutId id="2147483947" r:id="rId13"/>
    <p:sldLayoutId id="2147483953" r:id="rId14"/>
    <p:sldLayoutId id="2147483956" r:id="rId15"/>
    <p:sldLayoutId id="2147483957" r:id="rId16"/>
    <p:sldLayoutId id="2147483954" r:id="rId17"/>
    <p:sldLayoutId id="2147483950" r:id="rId18"/>
    <p:sldLayoutId id="2147483952" r:id="rId19"/>
    <p:sldLayoutId id="2147483904" r:id="rId20"/>
    <p:sldLayoutId id="2147483912" r:id="rId21"/>
    <p:sldLayoutId id="2147483949" r:id="rId22"/>
    <p:sldLayoutId id="2147483951" r:id="rId23"/>
    <p:sldLayoutId id="2147483906" r:id="rId24"/>
    <p:sldLayoutId id="2147483959" r:id="rId25"/>
    <p:sldLayoutId id="2147483960" r:id="rId26"/>
    <p:sldLayoutId id="2147483961" r:id="rId27"/>
    <p:sldLayoutId id="2147483962" r:id="rId28"/>
    <p:sldLayoutId id="2147483963" r:id="rId29"/>
    <p:sldLayoutId id="2147483964" r:id="rId30"/>
    <p:sldLayoutId id="2147483965" r:id="rId31"/>
    <p:sldLayoutId id="2147483907" r:id="rId32"/>
    <p:sldLayoutId id="2147483923" r:id="rId33"/>
    <p:sldLayoutId id="2147483922" r:id="rId34"/>
    <p:sldLayoutId id="2147483943" r:id="rId35"/>
    <p:sldLayoutId id="2147483945" r:id="rId36"/>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3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9.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3.xml"/><Relationship Id="rId4" Type="http://schemas.openxmlformats.org/officeDocument/2006/relationships/image" Target="../media/image32.jpg"/></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19.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2.xml"/><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g"/><Relationship Id="rId1" Type="http://schemas.openxmlformats.org/officeDocument/2006/relationships/slideLayout" Target="../slideLayouts/slideLayout17.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66.jpe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xml"/><Relationship Id="rId1" Type="http://schemas.openxmlformats.org/officeDocument/2006/relationships/slideLayout" Target="../slideLayouts/slideLayout29.xml"/><Relationship Id="rId5" Type="http://schemas.openxmlformats.org/officeDocument/2006/relationships/image" Target="../media/image69.jpeg"/><Relationship Id="rId4" Type="http://schemas.openxmlformats.org/officeDocument/2006/relationships/image" Target="../media/image68.JPG"/></Relationships>
</file>

<file path=ppt/slides/_rels/slide45.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png"/><Relationship Id="rId7" Type="http://schemas.openxmlformats.org/officeDocument/2006/relationships/image" Target="../media/image74.jpe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jpeg"/><Relationship Id="rId4" Type="http://schemas.openxmlformats.org/officeDocument/2006/relationships/image" Target="../media/image71.png"/><Relationship Id="rId9" Type="http://schemas.openxmlformats.org/officeDocument/2006/relationships/image" Target="../media/image76.jpe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79.jpeg"/></Relationships>
</file>

<file path=ppt/slides/_rels/slide4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890562" y="4232684"/>
            <a:ext cx="6814239" cy="5524589"/>
            <a:chOff x="8774614" y="4232684"/>
            <a:chExt cx="6814239" cy="5524589"/>
          </a:xfrm>
        </p:grpSpPr>
        <p:sp>
          <p:nvSpPr>
            <p:cNvPr id="10" name="TextBox 9"/>
            <p:cNvSpPr txBox="1"/>
            <p:nvPr/>
          </p:nvSpPr>
          <p:spPr>
            <a:xfrm>
              <a:off x="8774614" y="4232684"/>
              <a:ext cx="6814239" cy="3770263"/>
            </a:xfrm>
            <a:prstGeom prst="rect">
              <a:avLst/>
            </a:prstGeom>
            <a:noFill/>
          </p:spPr>
          <p:txBody>
            <a:bodyPr wrap="square" rtlCol="0">
              <a:spAutoFit/>
            </a:bodyPr>
            <a:lstStyle/>
            <a:p>
              <a:pPr algn="ctr"/>
              <a:r>
                <a:rPr lang="en-US" sz="23900" spc="600" dirty="0" smtClean="0">
                  <a:solidFill>
                    <a:schemeClr val="tx2"/>
                  </a:solidFill>
                  <a:latin typeface="Playfair Display SC" charset="0"/>
                  <a:ea typeface="Playfair Display SC" charset="0"/>
                  <a:cs typeface="Playfair Display SC" charset="0"/>
                </a:rPr>
                <a:t>AIR</a:t>
              </a:r>
            </a:p>
          </p:txBody>
        </p:sp>
        <p:sp>
          <p:nvSpPr>
            <p:cNvPr id="13" name="TextBox 12"/>
            <p:cNvSpPr txBox="1"/>
            <p:nvPr/>
          </p:nvSpPr>
          <p:spPr>
            <a:xfrm>
              <a:off x="8774614" y="8002947"/>
              <a:ext cx="6814239" cy="1754326"/>
            </a:xfrm>
            <a:prstGeom prst="rect">
              <a:avLst/>
            </a:prstGeom>
            <a:noFill/>
          </p:spPr>
          <p:txBody>
            <a:bodyPr wrap="square" rtlCol="0">
              <a:spAutoFit/>
            </a:bodyPr>
            <a:lstStyle/>
            <a:p>
              <a:pPr algn="ctr">
                <a:lnSpc>
                  <a:spcPct val="150000"/>
                </a:lnSpc>
              </a:pPr>
              <a:r>
                <a:rPr lang="en-US" spc="600" dirty="0" smtClean="0">
                  <a:solidFill>
                    <a:schemeClr val="tx2"/>
                  </a:solidFill>
                  <a:latin typeface="Playfair Display SC" charset="0"/>
                  <a:ea typeface="Playfair Display SC" charset="0"/>
                  <a:cs typeface="Playfair Display SC" charset="0"/>
                </a:rPr>
                <a:t>Simple and </a:t>
              </a:r>
              <a:r>
                <a:rPr lang="en-US" spc="600" smtClean="0">
                  <a:solidFill>
                    <a:schemeClr val="tx2"/>
                  </a:solidFill>
                  <a:latin typeface="Playfair Display SC" charset="0"/>
                  <a:ea typeface="Playfair Display SC" charset="0"/>
                  <a:cs typeface="Playfair Display SC" charset="0"/>
                </a:rPr>
                <a:t>elegant presentation</a:t>
              </a:r>
              <a:endParaRPr lang="en-US" spc="600" dirty="0" smtClean="0">
                <a:solidFill>
                  <a:schemeClr val="tx2"/>
                </a:solidFill>
                <a:latin typeface="Playfair Display SC" charset="0"/>
                <a:ea typeface="Playfair Display SC" charset="0"/>
                <a:cs typeface="Playfair Display SC" charset="0"/>
              </a:endParaRPr>
            </a:p>
          </p:txBody>
        </p:sp>
      </p:grpSp>
    </p:spTree>
    <p:extLst>
      <p:ext uri="{BB962C8B-B14F-4D97-AF65-F5344CB8AC3E}">
        <p14:creationId xmlns:p14="http://schemas.microsoft.com/office/powerpoint/2010/main" val="128522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4691213"/>
            <a:ext cx="20647025" cy="6645886"/>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400" dirty="0" smtClean="0">
                <a:latin typeface="Montserrat Light"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400" dirty="0">
              <a:latin typeface="Montserrat Light" charset="0"/>
              <a:ea typeface="Montserrat Light" charset="0"/>
              <a:cs typeface="Montserrat Light" charset="0"/>
            </a:endParaRPr>
          </a:p>
        </p:txBody>
      </p:sp>
      <p:sp>
        <p:nvSpPr>
          <p:cNvPr id="5" name="TextBox 4"/>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8" name="TextBox 7"/>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4648200"/>
            <a:ext cx="10361593" cy="638940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a:t>
            </a:r>
            <a:r>
              <a:rPr lang="en-US" sz="2400" dirty="0">
                <a:latin typeface="Montserrat Light" charset="0"/>
                <a:ea typeface="Montserrat Light" charset="0"/>
                <a:cs typeface="Montserrat Light" charset="0"/>
              </a:rPr>
              <a:t>companies are legal persons, they also may associate and register themselves as companies – often known as a corporate group.</a:t>
            </a:r>
            <a:endParaRPr lang="en-US" sz="2400" dirty="0" smtClean="0">
              <a:latin typeface="Montserrat Light" charset="0"/>
              <a:ea typeface="Montserrat Light" charset="0"/>
              <a:cs typeface="Montserrat Light" charset="0"/>
            </a:endParaRPr>
          </a:p>
        </p:txBody>
      </p:sp>
      <p:sp>
        <p:nvSpPr>
          <p:cNvPr id="6" name="Subtitle 2"/>
          <p:cNvSpPr txBox="1">
            <a:spLocks/>
          </p:cNvSpPr>
          <p:nvPr/>
        </p:nvSpPr>
        <p:spPr>
          <a:xfrm>
            <a:off x="12419032" y="4648200"/>
            <a:ext cx="10361593" cy="587234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When </a:t>
            </a:r>
            <a:r>
              <a:rPr lang="en-US" sz="2400" dirty="0">
                <a:latin typeface="Montserrat Light" charset="0"/>
                <a:ea typeface="Montserrat Light" charset="0"/>
                <a:cs typeface="Montserrat Light" charset="0"/>
              </a:rPr>
              <a:t>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r>
              <a:rPr lang="en-US" sz="2400" dirty="0" smtClean="0">
                <a:latin typeface="Montserrat Light" charset="0"/>
                <a:ea typeface="Montserrat Light" charset="0"/>
                <a:cs typeface="Montserrat Light" charset="0"/>
              </a:rPr>
              <a:t>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400" dirty="0">
              <a:latin typeface="Montserrat Light" charset="0"/>
              <a:ea typeface="Montserrat Light" charset="0"/>
              <a:cs typeface="Montserrat Light" charset="0"/>
            </a:endParaRPr>
          </a:p>
        </p:txBody>
      </p:sp>
      <p:sp>
        <p:nvSpPr>
          <p:cNvPr id="7" name="TextBox 6"/>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9" name="TextBox 8"/>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4693920"/>
            <a:ext cx="6668406" cy="638940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a:t>
            </a:r>
            <a:r>
              <a:rPr lang="en-US" sz="2400" dirty="0">
                <a:latin typeface="Montserrat Light" charset="0"/>
                <a:ea typeface="Montserrat Light" charset="0"/>
                <a:cs typeface="Montserrat Light" charset="0"/>
              </a:rPr>
              <a:t>Limited liability for civil responsibility and </a:t>
            </a:r>
            <a:r>
              <a:rPr lang="en-US" sz="2400" dirty="0" smtClean="0">
                <a:latin typeface="Montserrat Light" charset="0"/>
                <a:ea typeface="Montserrat Light" charset="0"/>
                <a:cs typeface="Montserrat Light" charset="0"/>
              </a:rPr>
              <a:t>taxation</a:t>
            </a:r>
          </a:p>
        </p:txBody>
      </p:sp>
      <p:sp>
        <p:nvSpPr>
          <p:cNvPr id="7" name="Subtitle 2"/>
          <p:cNvSpPr txBox="1">
            <a:spLocks/>
          </p:cNvSpPr>
          <p:nvPr/>
        </p:nvSpPr>
        <p:spPr>
          <a:xfrm>
            <a:off x="8892723" y="4693920"/>
            <a:ext cx="6668406" cy="690647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t>
            </a:r>
            <a:r>
              <a:rPr lang="en-US" sz="2400" dirty="0">
                <a:latin typeface="Montserrat Light" charset="0"/>
                <a:ea typeface="Montserrat Light" charset="0"/>
                <a:cs typeface="Montserrat Light" charset="0"/>
              </a:rPr>
              <a:t>accept. incurred as members perform (or fail) to discharge their duty within the publicly </a:t>
            </a:r>
            <a:r>
              <a:rPr lang="en-US" sz="2400" dirty="0" smtClean="0">
                <a:latin typeface="Montserrat Light" charset="0"/>
                <a:ea typeface="Montserrat Light" charset="0"/>
                <a:cs typeface="Montserrat Light" charset="0"/>
              </a:rPr>
              <a:t>declared</a:t>
            </a:r>
            <a:endParaRPr lang="en-US" sz="2400" dirty="0">
              <a:latin typeface="Montserrat Light" charset="0"/>
              <a:ea typeface="Montserrat Light" charset="0"/>
              <a:cs typeface="Montserrat Light" charset="0"/>
            </a:endParaRPr>
          </a:p>
        </p:txBody>
      </p:sp>
      <p:sp>
        <p:nvSpPr>
          <p:cNvPr id="8" name="Subtitle 2"/>
          <p:cNvSpPr txBox="1">
            <a:spLocks/>
          </p:cNvSpPr>
          <p:nvPr/>
        </p:nvSpPr>
        <p:spPr>
          <a:xfrm>
            <a:off x="16112219" y="4693920"/>
            <a:ext cx="6668406" cy="4321147"/>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12" name="TextBox 1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3" name="TextBox 12"/>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117142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51170" y="5062033"/>
            <a:ext cx="7397273"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YOUR TITLE HERE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9" name="Rectangle 8"/>
          <p:cNvSpPr/>
          <p:nvPr/>
        </p:nvSpPr>
        <p:spPr>
          <a:xfrm>
            <a:off x="4451170" y="7405982"/>
            <a:ext cx="7564558"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ANOTHER QUOTE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6" name="TextBox 5"/>
          <p:cNvSpPr txBox="1"/>
          <p:nvPr/>
        </p:nvSpPr>
        <p:spPr>
          <a:xfrm>
            <a:off x="4451170" y="5903893"/>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of organization and creativity involved. Entrepreneurship ranges in </a:t>
            </a:r>
            <a:r>
              <a:rPr lang="en-US" sz="2800" dirty="0" smtClean="0">
                <a:latin typeface="Montserrat Light" charset="0"/>
                <a:ea typeface="Montserrat Light" charset="0"/>
                <a:cs typeface="Montserrat Light" charset="0"/>
              </a:rPr>
              <a:t>scale</a:t>
            </a:r>
            <a:endParaRPr lang="en-US" sz="2800" dirty="0">
              <a:latin typeface="Montserrat Light" charset="0"/>
              <a:ea typeface="Montserrat Light" charset="0"/>
              <a:cs typeface="Montserrat Light" charset="0"/>
            </a:endParaRPr>
          </a:p>
        </p:txBody>
      </p:sp>
      <p:sp>
        <p:nvSpPr>
          <p:cNvPr id="8" name="TextBox 7"/>
          <p:cNvSpPr txBox="1"/>
          <p:nvPr/>
        </p:nvSpPr>
        <p:spPr>
          <a:xfrm>
            <a:off x="4451170" y="8247842"/>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a:t>
            </a:r>
            <a:r>
              <a:rPr lang="en-US" sz="2800" dirty="0" smtClean="0">
                <a:latin typeface="Montserrat Light" charset="0"/>
                <a:ea typeface="Montserrat Light" charset="0"/>
                <a:cs typeface="Montserrat Light" charset="0"/>
              </a:rPr>
              <a:t>of organization and creativity involved. Entrepreneurship ranges in scale</a:t>
            </a:r>
            <a:endParaRPr lang="en-US" sz="2800" dirty="0">
              <a:latin typeface="Montserrat Light" charset="0"/>
              <a:ea typeface="Montserrat Light" charset="0"/>
              <a:cs typeface="Montserrat Light" charset="0"/>
            </a:endParaRPr>
          </a:p>
        </p:txBody>
      </p:sp>
      <p:sp>
        <p:nvSpPr>
          <p:cNvPr id="10" name="TextBox 9"/>
          <p:cNvSpPr txBox="1"/>
          <p:nvPr/>
        </p:nvSpPr>
        <p:spPr>
          <a:xfrm>
            <a:off x="4451170" y="10591792"/>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of organization and creativity involved. Entrepreneurship ranges in </a:t>
            </a:r>
            <a:r>
              <a:rPr lang="en-US" sz="2800" dirty="0" smtClean="0">
                <a:latin typeface="Montserrat Light" charset="0"/>
                <a:ea typeface="Montserrat Light" charset="0"/>
                <a:cs typeface="Montserrat Light" charset="0"/>
              </a:rPr>
              <a:t>scale</a:t>
            </a:r>
            <a:endParaRPr lang="en-US" sz="2800" dirty="0">
              <a:latin typeface="Montserrat Light" charset="0"/>
              <a:ea typeface="Montserrat Light" charset="0"/>
              <a:cs typeface="Montserrat Light" charset="0"/>
            </a:endParaRPr>
          </a:p>
        </p:txBody>
      </p:sp>
      <p:sp>
        <p:nvSpPr>
          <p:cNvPr id="11" name="Rectangle 10"/>
          <p:cNvSpPr/>
          <p:nvPr/>
        </p:nvSpPr>
        <p:spPr>
          <a:xfrm>
            <a:off x="4451170" y="9749932"/>
            <a:ext cx="9742029"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SOMETHING AWESOME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14" name="Shape 2539"/>
          <p:cNvSpPr/>
          <p:nvPr/>
        </p:nvSpPr>
        <p:spPr>
          <a:xfrm>
            <a:off x="3663399" y="5358503"/>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5" name="Shape 2539"/>
          <p:cNvSpPr/>
          <p:nvPr/>
        </p:nvSpPr>
        <p:spPr>
          <a:xfrm>
            <a:off x="3663399" y="7702452"/>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6" name="Shape 2539"/>
          <p:cNvSpPr/>
          <p:nvPr/>
        </p:nvSpPr>
        <p:spPr>
          <a:xfrm>
            <a:off x="3663399" y="10046401"/>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7" name="TextBox 16"/>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8" name="TextBox 17"/>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2" name="TextBox 11"/>
          <p:cNvSpPr txBox="1"/>
          <p:nvPr/>
        </p:nvSpPr>
        <p:spPr>
          <a:xfrm>
            <a:off x="15681735" y="1981972"/>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9" name="TextBox 18"/>
          <p:cNvSpPr txBox="1"/>
          <p:nvPr/>
        </p:nvSpPr>
        <p:spPr>
          <a:xfrm>
            <a:off x="15681735" y="5944909"/>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21" name="TextBox 20"/>
          <p:cNvSpPr txBox="1"/>
          <p:nvPr/>
        </p:nvSpPr>
        <p:spPr>
          <a:xfrm>
            <a:off x="1954048" y="9907846"/>
            <a:ext cx="2054575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Tree>
    <p:extLst>
      <p:ext uri="{BB962C8B-B14F-4D97-AF65-F5344CB8AC3E}">
        <p14:creationId xmlns:p14="http://schemas.microsoft.com/office/powerpoint/2010/main" val="1554725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60" b="7760"/>
          <a:stretch>
            <a:fillRect/>
          </a:stretch>
        </p:blipFill>
        <p:spPr/>
      </p:pic>
      <p:sp>
        <p:nvSpPr>
          <p:cNvPr id="10" name="TextBox 9"/>
          <p:cNvSpPr txBox="1"/>
          <p:nvPr/>
        </p:nvSpPr>
        <p:spPr>
          <a:xfrm>
            <a:off x="1673225" y="8118884"/>
            <a:ext cx="16067619"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MEET OUR</a:t>
            </a:r>
          </a:p>
          <a:p>
            <a:r>
              <a:rPr lang="en-US" sz="13800" b="1" spc="600" dirty="0" smtClean="0">
                <a:solidFill>
                  <a:schemeClr val="tx2"/>
                </a:solidFill>
                <a:latin typeface="Playfair Display SC" charset="0"/>
                <a:ea typeface="Playfair Display SC" charset="0"/>
                <a:cs typeface="Playfair Display SC" charset="0"/>
              </a:rPr>
              <a:t>TEAM</a:t>
            </a:r>
          </a:p>
        </p:txBody>
      </p:sp>
      <p:sp>
        <p:nvSpPr>
          <p:cNvPr id="13" name="TextBox 12"/>
          <p:cNvSpPr txBox="1"/>
          <p:nvPr/>
        </p:nvSpPr>
        <p:spPr>
          <a:xfrm>
            <a:off x="1673225" y="7380220"/>
            <a:ext cx="8245229" cy="738664"/>
          </a:xfrm>
          <a:prstGeom prst="rect">
            <a:avLst/>
          </a:prstGeom>
          <a:noFill/>
        </p:spPr>
        <p:txBody>
          <a:bodyPr wrap="square" rtlCol="0">
            <a:spAutoFit/>
          </a:bodyPr>
          <a:lstStyle/>
          <a:p>
            <a:pPr>
              <a:lnSpc>
                <a:spcPct val="150000"/>
              </a:lnSpc>
            </a:pPr>
            <a:r>
              <a:rPr lang="en-US" sz="2800" b="1" spc="1200" dirty="0" smtClean="0">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118801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MEET OUR</a:t>
            </a:r>
          </a:p>
          <a:p>
            <a:pPr algn="ctr"/>
            <a:r>
              <a:rPr lang="en-US" sz="6000" b="1" spc="600" dirty="0" smtClean="0">
                <a:solidFill>
                  <a:schemeClr val="tx2"/>
                </a:solidFill>
                <a:latin typeface="Playfair Display SC" charset="0"/>
                <a:ea typeface="Playfair Display SC" charset="0"/>
                <a:cs typeface="Playfair Display SC" charset="0"/>
              </a:rPr>
              <a:t>AWESOME TEAM</a:t>
            </a:r>
          </a:p>
        </p:txBody>
      </p:sp>
      <p:sp>
        <p:nvSpPr>
          <p:cNvPr id="27" name="TextBox 26"/>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9" name="Rectangle 8"/>
          <p:cNvSpPr/>
          <p:nvPr/>
        </p:nvSpPr>
        <p:spPr>
          <a:xfrm>
            <a:off x="3689997"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8102138"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2514279"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6926420"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3797903"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38" name="Rectangle 37"/>
          <p:cNvSpPr/>
          <p:nvPr/>
        </p:nvSpPr>
        <p:spPr>
          <a:xfrm>
            <a:off x="4353352"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39" name="TextBox 38"/>
          <p:cNvSpPr txBox="1"/>
          <p:nvPr/>
        </p:nvSpPr>
        <p:spPr>
          <a:xfrm>
            <a:off x="8211866"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0" name="Rectangle 39"/>
          <p:cNvSpPr/>
          <p:nvPr/>
        </p:nvSpPr>
        <p:spPr>
          <a:xfrm>
            <a:off x="8767315"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42" name="TextBox 41"/>
          <p:cNvSpPr txBox="1"/>
          <p:nvPr/>
        </p:nvSpPr>
        <p:spPr>
          <a:xfrm>
            <a:off x="12632638"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3" name="Rectangle 42"/>
          <p:cNvSpPr/>
          <p:nvPr/>
        </p:nvSpPr>
        <p:spPr>
          <a:xfrm>
            <a:off x="13188087"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45" name="TextBox 44"/>
          <p:cNvSpPr txBox="1"/>
          <p:nvPr/>
        </p:nvSpPr>
        <p:spPr>
          <a:xfrm>
            <a:off x="17082091"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6" name="Rectangle 45"/>
          <p:cNvSpPr/>
          <p:nvPr/>
        </p:nvSpPr>
        <p:spPr>
          <a:xfrm>
            <a:off x="17637540"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l="16636" r="16636"/>
          <a:stretch>
            <a:fillRect/>
          </a:stretch>
        </p:blipFill>
        <p:spPr/>
      </p:pic>
      <p:pic>
        <p:nvPicPr>
          <p:cNvPr id="7" name="图片占位符 6"/>
          <p:cNvPicPr>
            <a:picLocks noGrp="1" noChangeAspect="1"/>
          </p:cNvPicPr>
          <p:nvPr>
            <p:ph type="pic" sz="quarter" idx="11"/>
          </p:nvPr>
        </p:nvPicPr>
        <p:blipFill>
          <a:blip r:embed="rId3" cstate="email">
            <a:extLst>
              <a:ext uri="{28A0092B-C50C-407E-A947-70E740481C1C}">
                <a14:useLocalDpi xmlns:a14="http://schemas.microsoft.com/office/drawing/2010/main" val="0"/>
              </a:ext>
            </a:extLst>
          </a:blip>
          <a:srcRect/>
          <a:stretch>
            <a:fillRect/>
          </a:stretch>
        </p:blipFill>
        <p:spPr/>
      </p:pic>
      <p:pic>
        <p:nvPicPr>
          <p:cNvPr id="8" name="图片占位符 7"/>
          <p:cNvPicPr>
            <a:picLocks noGrp="1" noChangeAspect="1"/>
          </p:cNvPicPr>
          <p:nvPr>
            <p:ph type="pic" sz="quarter" idx="12"/>
          </p:nvPr>
        </p:nvPicPr>
        <p:blipFill>
          <a:blip r:embed="rId4" cstate="email">
            <a:extLst>
              <a:ext uri="{28A0092B-C50C-407E-A947-70E740481C1C}">
                <a14:useLocalDpi xmlns:a14="http://schemas.microsoft.com/office/drawing/2010/main" val="0"/>
              </a:ext>
            </a:extLst>
          </a:blip>
          <a:srcRect l="16667" r="16667"/>
          <a:stretch>
            <a:fillRect/>
          </a:stretch>
        </p:blipFill>
        <p:spPr/>
      </p:pic>
      <p:pic>
        <p:nvPicPr>
          <p:cNvPr id="10" name="图片占位符 9"/>
          <p:cNvPicPr>
            <a:picLocks noGrp="1" noChangeAspect="1"/>
          </p:cNvPicPr>
          <p:nvPr>
            <p:ph type="pic" sz="quarter" idx="13"/>
          </p:nvPr>
        </p:nvPicPr>
        <p:blipFill>
          <a:blip r:embed="rId5" cstate="email">
            <a:extLst>
              <a:ext uri="{28A0092B-C50C-407E-A947-70E740481C1C}">
                <a14:useLocalDpi xmlns:a14="http://schemas.microsoft.com/office/drawing/2010/main" val="0"/>
              </a:ext>
            </a:extLst>
          </a:blip>
          <a:srcRect t="20" b="20"/>
          <a:stretch>
            <a:fillRect/>
          </a:stretch>
        </p:blipFill>
        <p:spPr/>
      </p:pic>
    </p:spTree>
    <p:extLst>
      <p:ext uri="{BB962C8B-B14F-4D97-AF65-F5344CB8AC3E}">
        <p14:creationId xmlns:p14="http://schemas.microsoft.com/office/powerpoint/2010/main" val="332238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40957"/>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1998325" y="1406361"/>
            <a:ext cx="10591800" cy="5401479"/>
          </a:xfrm>
          <a:prstGeom prst="rect">
            <a:avLst/>
          </a:prstGeom>
          <a:noFill/>
        </p:spPr>
        <p:txBody>
          <a:bodyPr wrap="square" rtlCol="0">
            <a:spAutoFit/>
          </a:bodyPr>
          <a:lstStyle/>
          <a:p>
            <a:r>
              <a:rPr lang="en-US" sz="11500" b="1" spc="600" dirty="0" smtClean="0">
                <a:solidFill>
                  <a:schemeClr val="tx2"/>
                </a:solidFill>
                <a:latin typeface="Playfair Display SC" charset="0"/>
                <a:ea typeface="Playfair Display SC" charset="0"/>
                <a:cs typeface="Playfair Display SC" charset="0"/>
              </a:rPr>
              <a:t>MEET</a:t>
            </a:r>
          </a:p>
          <a:p>
            <a:r>
              <a:rPr lang="en-US" sz="11500" b="1" spc="600" dirty="0" smtClean="0">
                <a:solidFill>
                  <a:schemeClr val="tx2"/>
                </a:solidFill>
                <a:latin typeface="Playfair Display SC" charset="0"/>
                <a:ea typeface="Playfair Display SC" charset="0"/>
                <a:cs typeface="Playfair Display SC" charset="0"/>
              </a:rPr>
              <a:t>MRS. JANE</a:t>
            </a:r>
          </a:p>
          <a:p>
            <a:r>
              <a:rPr lang="en-US" sz="11500" b="1" spc="600" dirty="0" smtClean="0">
                <a:solidFill>
                  <a:schemeClr val="tx2"/>
                </a:solidFill>
                <a:latin typeface="Playfair Display SC" charset="0"/>
                <a:ea typeface="Playfair Display SC" charset="0"/>
                <a:cs typeface="Playfair Display SC" charset="0"/>
              </a:rPr>
              <a:t>BOND</a:t>
            </a:r>
          </a:p>
        </p:txBody>
      </p:sp>
      <p:sp>
        <p:nvSpPr>
          <p:cNvPr id="34" name="TextBox 33"/>
          <p:cNvSpPr txBox="1"/>
          <p:nvPr/>
        </p:nvSpPr>
        <p:spPr>
          <a:xfrm>
            <a:off x="11998325" y="6807840"/>
            <a:ext cx="5631603" cy="507831"/>
          </a:xfrm>
          <a:prstGeom prst="rect">
            <a:avLst/>
          </a:prstGeom>
          <a:noFill/>
        </p:spPr>
        <p:txBody>
          <a:bodyPr wrap="square" rtlCol="0">
            <a:spAutoFit/>
          </a:bodyPr>
          <a:lstStyle/>
          <a:p>
            <a:pPr>
              <a:lnSpc>
                <a:spcPct val="150000"/>
              </a:lnSpc>
            </a:pPr>
            <a:r>
              <a:rPr lang="en-US" sz="1800" b="1" spc="600" dirty="0" smtClean="0">
                <a:latin typeface="Montserrat Semi" charset="0"/>
                <a:ea typeface="Montserrat Semi" charset="0"/>
                <a:cs typeface="Montserrat Semi" charset="0"/>
              </a:rPr>
              <a:t>WRITE SOMETHING HERE</a:t>
            </a:r>
          </a:p>
        </p:txBody>
      </p:sp>
      <p:sp>
        <p:nvSpPr>
          <p:cNvPr id="16" name="TextBox 15"/>
          <p:cNvSpPr txBox="1"/>
          <p:nvPr/>
        </p:nvSpPr>
        <p:spPr>
          <a:xfrm>
            <a:off x="12029593" y="8569499"/>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17" name="Rectangle 16"/>
          <p:cNvSpPr/>
          <p:nvPr/>
        </p:nvSpPr>
        <p:spPr>
          <a:xfrm>
            <a:off x="12029593" y="7899089"/>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grpSp>
        <p:nvGrpSpPr>
          <p:cNvPr id="18" name="Group 17"/>
          <p:cNvGrpSpPr/>
          <p:nvPr/>
        </p:nvGrpSpPr>
        <p:grpSpPr>
          <a:xfrm>
            <a:off x="11998325" y="9481129"/>
            <a:ext cx="8678950" cy="620682"/>
            <a:chOff x="13840374" y="5700607"/>
            <a:chExt cx="8678950" cy="620682"/>
          </a:xfrm>
        </p:grpSpPr>
        <p:sp>
          <p:nvSpPr>
            <p:cNvPr id="19" name="TextBox 18"/>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0" name="Group 19"/>
            <p:cNvGrpSpPr/>
            <p:nvPr/>
          </p:nvGrpSpPr>
          <p:grpSpPr>
            <a:xfrm>
              <a:off x="13840374" y="5945703"/>
              <a:ext cx="6856718" cy="216943"/>
              <a:chOff x="1948686" y="5692382"/>
              <a:chExt cx="9219528" cy="182880"/>
            </a:xfrm>
          </p:grpSpPr>
          <p:sp>
            <p:nvSpPr>
              <p:cNvPr id="21" name="Rectangle 2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2" name="Rectangle 2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3" name="Oval 2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4" name="TextBox 23"/>
          <p:cNvSpPr txBox="1"/>
          <p:nvPr/>
        </p:nvSpPr>
        <p:spPr>
          <a:xfrm>
            <a:off x="12029593" y="1083131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5" name="Rectangle 24"/>
          <p:cNvSpPr/>
          <p:nvPr/>
        </p:nvSpPr>
        <p:spPr>
          <a:xfrm>
            <a:off x="12029593" y="10160906"/>
            <a:ext cx="5089855"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ILLUSTRATION SKILLS</a:t>
            </a:r>
            <a:endParaRPr lang="en-US" sz="2400" b="1" spc="600" dirty="0">
              <a:solidFill>
                <a:schemeClr val="tx2"/>
              </a:solidFill>
              <a:latin typeface="Montserrat" charset="0"/>
              <a:ea typeface="Montserrat" charset="0"/>
              <a:cs typeface="Montserrat" charset="0"/>
            </a:endParaRPr>
          </a:p>
        </p:txBody>
      </p:sp>
      <p:grpSp>
        <p:nvGrpSpPr>
          <p:cNvPr id="26" name="Group 25"/>
          <p:cNvGrpSpPr/>
          <p:nvPr/>
        </p:nvGrpSpPr>
        <p:grpSpPr>
          <a:xfrm>
            <a:off x="11998325" y="11742946"/>
            <a:ext cx="8678950" cy="620682"/>
            <a:chOff x="13840374" y="5700607"/>
            <a:chExt cx="8678950" cy="620682"/>
          </a:xfrm>
        </p:grpSpPr>
        <p:sp>
          <p:nvSpPr>
            <p:cNvPr id="27" name="TextBox 26"/>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8" name="Group 27"/>
            <p:cNvGrpSpPr/>
            <p:nvPr/>
          </p:nvGrpSpPr>
          <p:grpSpPr>
            <a:xfrm>
              <a:off x="13840374" y="5945703"/>
              <a:ext cx="6856718" cy="216943"/>
              <a:chOff x="1948686" y="5692382"/>
              <a:chExt cx="9219528" cy="182880"/>
            </a:xfrm>
          </p:grpSpPr>
          <p:sp>
            <p:nvSpPr>
              <p:cNvPr id="29" name="Rectangle 28"/>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0" name="Rectangle 29"/>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1" name="Oval 30"/>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图片占位符 2"/>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1359" b="1359"/>
          <a:stretch>
            <a:fillRect/>
          </a:stretch>
        </p:blipFill>
        <p:spPr/>
      </p:pic>
    </p:spTree>
    <p:extLst>
      <p:ext uri="{BB962C8B-B14F-4D97-AF65-F5344CB8AC3E}">
        <p14:creationId xmlns:p14="http://schemas.microsoft.com/office/powerpoint/2010/main" val="860516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62659" y="0"/>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926210" y="1406361"/>
            <a:ext cx="10591800" cy="5401479"/>
          </a:xfrm>
          <a:prstGeom prst="rect">
            <a:avLst/>
          </a:prstGeom>
          <a:noFill/>
        </p:spPr>
        <p:txBody>
          <a:bodyPr wrap="square" rtlCol="0">
            <a:spAutoFit/>
          </a:bodyPr>
          <a:lstStyle/>
          <a:p>
            <a:r>
              <a:rPr lang="en-US" sz="11500" b="1" spc="600" dirty="0" smtClean="0">
                <a:solidFill>
                  <a:schemeClr val="tx2"/>
                </a:solidFill>
                <a:latin typeface="Playfair Display SC" charset="0"/>
                <a:ea typeface="Playfair Display SC" charset="0"/>
                <a:cs typeface="Playfair Display SC" charset="0"/>
              </a:rPr>
              <a:t>MEET</a:t>
            </a:r>
          </a:p>
          <a:p>
            <a:r>
              <a:rPr lang="en-US" sz="11500" b="1" spc="600" dirty="0" smtClean="0">
                <a:solidFill>
                  <a:schemeClr val="tx2"/>
                </a:solidFill>
                <a:latin typeface="Playfair Display SC" charset="0"/>
                <a:ea typeface="Playfair Display SC" charset="0"/>
                <a:cs typeface="Playfair Display SC" charset="0"/>
              </a:rPr>
              <a:t>MRS. JANE</a:t>
            </a:r>
          </a:p>
          <a:p>
            <a:r>
              <a:rPr lang="en-US" sz="11500" b="1" spc="600" dirty="0" smtClean="0">
                <a:solidFill>
                  <a:schemeClr val="tx2"/>
                </a:solidFill>
                <a:latin typeface="Playfair Display SC" charset="0"/>
                <a:ea typeface="Playfair Display SC" charset="0"/>
                <a:cs typeface="Playfair Display SC" charset="0"/>
              </a:rPr>
              <a:t>BOND</a:t>
            </a:r>
          </a:p>
        </p:txBody>
      </p:sp>
      <p:sp>
        <p:nvSpPr>
          <p:cNvPr id="36" name="TextBox 35"/>
          <p:cNvSpPr txBox="1"/>
          <p:nvPr/>
        </p:nvSpPr>
        <p:spPr>
          <a:xfrm>
            <a:off x="1926210" y="6807840"/>
            <a:ext cx="5631603" cy="507831"/>
          </a:xfrm>
          <a:prstGeom prst="rect">
            <a:avLst/>
          </a:prstGeom>
          <a:noFill/>
        </p:spPr>
        <p:txBody>
          <a:bodyPr wrap="square" rtlCol="0">
            <a:spAutoFit/>
          </a:bodyPr>
          <a:lstStyle/>
          <a:p>
            <a:pPr>
              <a:lnSpc>
                <a:spcPct val="150000"/>
              </a:lnSpc>
            </a:pPr>
            <a:r>
              <a:rPr lang="en-US" sz="1800" b="1" spc="600" dirty="0" smtClean="0">
                <a:latin typeface="Montserrat Semi" charset="0"/>
                <a:ea typeface="Montserrat Semi" charset="0"/>
                <a:cs typeface="Montserrat Semi" charset="0"/>
              </a:rPr>
              <a:t>WRITE SOMETHING HERE</a:t>
            </a:r>
          </a:p>
        </p:txBody>
      </p:sp>
      <p:sp>
        <p:nvSpPr>
          <p:cNvPr id="37" name="TextBox 36"/>
          <p:cNvSpPr txBox="1"/>
          <p:nvPr/>
        </p:nvSpPr>
        <p:spPr>
          <a:xfrm>
            <a:off x="1957478" y="8569499"/>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38" name="Rectangle 37"/>
          <p:cNvSpPr/>
          <p:nvPr/>
        </p:nvSpPr>
        <p:spPr>
          <a:xfrm>
            <a:off x="1957478" y="7899089"/>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grpSp>
        <p:nvGrpSpPr>
          <p:cNvPr id="39" name="Group 38"/>
          <p:cNvGrpSpPr/>
          <p:nvPr/>
        </p:nvGrpSpPr>
        <p:grpSpPr>
          <a:xfrm>
            <a:off x="1926210" y="9481129"/>
            <a:ext cx="8240038" cy="620682"/>
            <a:chOff x="13840374" y="5700607"/>
            <a:chExt cx="8240038" cy="620682"/>
          </a:xfrm>
        </p:grpSpPr>
        <p:sp>
          <p:nvSpPr>
            <p:cNvPr id="40" name="TextBox 39"/>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1" name="Group 40"/>
            <p:cNvGrpSpPr/>
            <p:nvPr/>
          </p:nvGrpSpPr>
          <p:grpSpPr>
            <a:xfrm>
              <a:off x="13840374" y="5945703"/>
              <a:ext cx="6856718" cy="216943"/>
              <a:chOff x="1948686" y="5692382"/>
              <a:chExt cx="9219528" cy="182880"/>
            </a:xfrm>
          </p:grpSpPr>
          <p:sp>
            <p:nvSpPr>
              <p:cNvPr id="42" name="Rectangle 41"/>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3" name="Rectangle 42"/>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4" name="Oval 43"/>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5" name="TextBox 44"/>
          <p:cNvSpPr txBox="1"/>
          <p:nvPr/>
        </p:nvSpPr>
        <p:spPr>
          <a:xfrm>
            <a:off x="1957478" y="1083131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46" name="Rectangle 45"/>
          <p:cNvSpPr/>
          <p:nvPr/>
        </p:nvSpPr>
        <p:spPr>
          <a:xfrm>
            <a:off x="1957478" y="10160906"/>
            <a:ext cx="5089855"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ILLUSTRATION SKILLS</a:t>
            </a:r>
            <a:endParaRPr lang="en-US" sz="2400" b="1" spc="600" dirty="0">
              <a:solidFill>
                <a:schemeClr val="tx2"/>
              </a:solidFill>
              <a:latin typeface="Montserrat" charset="0"/>
              <a:ea typeface="Montserrat" charset="0"/>
              <a:cs typeface="Montserrat" charset="0"/>
            </a:endParaRPr>
          </a:p>
        </p:txBody>
      </p:sp>
      <p:grpSp>
        <p:nvGrpSpPr>
          <p:cNvPr id="47" name="Group 46"/>
          <p:cNvGrpSpPr/>
          <p:nvPr/>
        </p:nvGrpSpPr>
        <p:grpSpPr>
          <a:xfrm>
            <a:off x="1926210" y="11742946"/>
            <a:ext cx="8240038" cy="620682"/>
            <a:chOff x="13840374" y="5700607"/>
            <a:chExt cx="8240038" cy="620682"/>
          </a:xfrm>
        </p:grpSpPr>
        <p:sp>
          <p:nvSpPr>
            <p:cNvPr id="48" name="TextBox 47"/>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9" name="Group 48"/>
            <p:cNvGrpSpPr/>
            <p:nvPr/>
          </p:nvGrpSpPr>
          <p:grpSpPr>
            <a:xfrm>
              <a:off x="13840374" y="5945703"/>
              <a:ext cx="6856718" cy="216943"/>
              <a:chOff x="1948686" y="5692382"/>
              <a:chExt cx="9219528" cy="182880"/>
            </a:xfrm>
          </p:grpSpPr>
          <p:sp>
            <p:nvSpPr>
              <p:cNvPr id="50" name="Rectangle 4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1" name="Rectangle 5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2" name="Oval 5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图片占位符 2"/>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l="25820" r="25820"/>
          <a:stretch>
            <a:fillRect/>
          </a:stretch>
        </p:blipFill>
        <p:spPr/>
      </p:pic>
    </p:spTree>
    <p:extLst>
      <p:ext uri="{BB962C8B-B14F-4D97-AF65-F5344CB8AC3E}">
        <p14:creationId xmlns:p14="http://schemas.microsoft.com/office/powerpoint/2010/main" val="981914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805650" y="0"/>
            <a:ext cx="4572000" cy="45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5233650" y="9144000"/>
            <a:ext cx="4572000" cy="457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73225" y="6107204"/>
            <a:ext cx="13560425" cy="6463308"/>
          </a:xfrm>
          <a:prstGeom prst="rect">
            <a:avLst/>
          </a:prstGeom>
          <a:noFill/>
        </p:spPr>
        <p:txBody>
          <a:bodyPr wrap="square" rtlCol="0">
            <a:spAutoFit/>
          </a:bodyPr>
          <a:lstStyle/>
          <a:p>
            <a:r>
              <a:rPr lang="en-US" sz="13800" b="1" spc="600" smtClean="0">
                <a:solidFill>
                  <a:schemeClr val="tx2"/>
                </a:solidFill>
                <a:latin typeface="Playfair Display SC" charset="0"/>
                <a:ea typeface="Playfair Display SC" charset="0"/>
                <a:cs typeface="Playfair Display SC" charset="0"/>
              </a:rPr>
              <a:t>PEOPLE BEHIND THE SCENES</a:t>
            </a:r>
            <a:endParaRPr lang="en-US" sz="13800" b="1" spc="600" dirty="0" smtClean="0">
              <a:solidFill>
                <a:schemeClr val="tx2"/>
              </a:solidFill>
              <a:latin typeface="Playfair Display SC" charset="0"/>
              <a:ea typeface="Playfair Display SC" charset="0"/>
              <a:cs typeface="Playfair Display SC" charset="0"/>
            </a:endParaRPr>
          </a:p>
        </p:txBody>
      </p:sp>
      <p:sp>
        <p:nvSpPr>
          <p:cNvPr id="19" name="TextBox 18"/>
          <p:cNvSpPr txBox="1"/>
          <p:nvPr/>
        </p:nvSpPr>
        <p:spPr>
          <a:xfrm>
            <a:off x="1673225" y="5368540"/>
            <a:ext cx="8245229" cy="738664"/>
          </a:xfrm>
          <a:prstGeom prst="rect">
            <a:avLst/>
          </a:prstGeom>
          <a:noFill/>
        </p:spPr>
        <p:txBody>
          <a:bodyPr wrap="square" rtlCol="0">
            <a:spAutoFit/>
          </a:bodyPr>
          <a:lstStyle/>
          <a:p>
            <a:pPr>
              <a:lnSpc>
                <a:spcPct val="150000"/>
              </a:lnSpc>
            </a:pPr>
            <a:r>
              <a:rPr lang="en-US" sz="2800" b="1" spc="1200" dirty="0" smtClean="0">
                <a:solidFill>
                  <a:schemeClr val="accent2"/>
                </a:solidFill>
                <a:latin typeface="Montserrat Semi" charset="0"/>
                <a:ea typeface="Montserrat Semi" charset="0"/>
                <a:cs typeface="Montserrat Semi" charset="0"/>
              </a:rPr>
              <a:t>WRITE SOMETHING HERE</a:t>
            </a:r>
          </a:p>
        </p:txBody>
      </p:sp>
      <p:grpSp>
        <p:nvGrpSpPr>
          <p:cNvPr id="30" name="Group 29"/>
          <p:cNvGrpSpPr/>
          <p:nvPr/>
        </p:nvGrpSpPr>
        <p:grpSpPr>
          <a:xfrm>
            <a:off x="21319530" y="1823458"/>
            <a:ext cx="1544239" cy="925083"/>
            <a:chOff x="1775548" y="1990598"/>
            <a:chExt cx="621122" cy="372086"/>
          </a:xfrm>
        </p:grpSpPr>
        <p:sp>
          <p:nvSpPr>
            <p:cNvPr id="31"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32"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rgbClr val="F3F3F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33" name="Freeform 583"/>
          <p:cNvSpPr>
            <a:spLocks noChangeArrowheads="1"/>
          </p:cNvSpPr>
          <p:nvPr/>
        </p:nvSpPr>
        <p:spPr bwMode="auto">
          <a:xfrm>
            <a:off x="16773024" y="10676089"/>
            <a:ext cx="1493251" cy="1507821"/>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pic>
        <p:nvPicPr>
          <p:cNvPr id="9" name="图片占位符 8"/>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l="6875" r="6875"/>
          <a:stretch>
            <a:fillRect/>
          </a:stretch>
        </p:blipFill>
        <p:spPr/>
      </p:pic>
      <p:pic>
        <p:nvPicPr>
          <p:cNvPr id="10" name="图片占位符 9"/>
          <p:cNvPicPr>
            <a:picLocks noGrp="1" noChangeAspect="1"/>
          </p:cNvPicPr>
          <p:nvPr>
            <p:ph type="pic" sz="quarter" idx="21"/>
          </p:nvPr>
        </p:nvPicPr>
        <p:blipFill>
          <a:blip r:embed="rId3" cstate="email">
            <a:extLst>
              <a:ext uri="{28A0092B-C50C-407E-A947-70E740481C1C}">
                <a14:useLocalDpi xmlns:a14="http://schemas.microsoft.com/office/drawing/2010/main" val="0"/>
              </a:ext>
            </a:extLst>
          </a:blip>
          <a:srcRect l="16650" r="16650"/>
          <a:stretch>
            <a:fillRect/>
          </a:stretch>
        </p:blipFill>
        <p:spPr/>
      </p:pic>
      <p:pic>
        <p:nvPicPr>
          <p:cNvPr id="11" name="图片占位符 10"/>
          <p:cNvPicPr>
            <a:picLocks noGrp="1" noChangeAspect="1"/>
          </p:cNvPicPr>
          <p:nvPr>
            <p:ph type="pic" sz="quarter" idx="22"/>
          </p:nvPr>
        </p:nvPicPr>
        <p:blipFill>
          <a:blip r:embed="rId4" cstate="email">
            <a:extLst>
              <a:ext uri="{28A0092B-C50C-407E-A947-70E740481C1C}">
                <a14:useLocalDpi xmlns:a14="http://schemas.microsoft.com/office/drawing/2010/main" val="0"/>
              </a:ext>
            </a:extLst>
          </a:blip>
          <a:srcRect l="16650" r="16650"/>
          <a:stretch>
            <a:fillRect/>
          </a:stretch>
        </p:blipFill>
        <p:spPr/>
      </p:pic>
      <p:pic>
        <p:nvPicPr>
          <p:cNvPr id="12" name="图片占位符 11"/>
          <p:cNvPicPr>
            <a:picLocks noGrp="1" noChangeAspect="1"/>
          </p:cNvPicPr>
          <p:nvPr>
            <p:ph type="pic" sz="quarter" idx="23"/>
          </p:nvPr>
        </p:nvPicPr>
        <p:blipFill>
          <a:blip r:embed="rId5" cstate="email">
            <a:extLst>
              <a:ext uri="{28A0092B-C50C-407E-A947-70E740481C1C}">
                <a14:useLocalDpi xmlns:a14="http://schemas.microsoft.com/office/drawing/2010/main" val="0"/>
              </a:ext>
            </a:extLst>
          </a:blip>
          <a:srcRect l="21875" r="21875"/>
          <a:stretch>
            <a:fillRect/>
          </a:stretch>
        </p:blipFill>
        <p:spPr/>
      </p:pic>
      <p:pic>
        <p:nvPicPr>
          <p:cNvPr id="13" name="图片占位符 12"/>
          <p:cNvPicPr>
            <a:picLocks noGrp="1" noChangeAspect="1"/>
          </p:cNvPicPr>
          <p:nvPr>
            <p:ph type="pic" sz="quarter" idx="24"/>
          </p:nvPr>
        </p:nvPicPr>
        <p:blipFill>
          <a:blip r:embed="rId6" cstate="email">
            <a:extLst>
              <a:ext uri="{28A0092B-C50C-407E-A947-70E740481C1C}">
                <a14:useLocalDpi xmlns:a14="http://schemas.microsoft.com/office/drawing/2010/main" val="0"/>
              </a:ext>
            </a:extLst>
          </a:blip>
          <a:srcRect t="16650" b="16650"/>
          <a:stretch>
            <a:fillRect/>
          </a:stretch>
        </p:blipFill>
        <p:spPr/>
      </p:pic>
      <p:pic>
        <p:nvPicPr>
          <p:cNvPr id="15" name="图片占位符 14"/>
          <p:cNvPicPr>
            <a:picLocks noGrp="1" noChangeAspect="1"/>
          </p:cNvPicPr>
          <p:nvPr>
            <p:ph type="pic" sz="quarter" idx="25"/>
          </p:nvPr>
        </p:nvPicPr>
        <p:blipFill>
          <a:blip r:embed="rId7" cstate="email">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30668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 r="13"/>
          <a:stretch>
            <a:fillRect/>
          </a:stretch>
        </p:blipFill>
        <p:spPr/>
      </p:pic>
      <p:sp>
        <p:nvSpPr>
          <p:cNvPr id="10" name="TextBox 9"/>
          <p:cNvSpPr txBox="1"/>
          <p:nvPr/>
        </p:nvSpPr>
        <p:spPr>
          <a:xfrm>
            <a:off x="1673225" y="8118884"/>
            <a:ext cx="16067619"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ABOUT</a:t>
            </a:r>
          </a:p>
          <a:p>
            <a:r>
              <a:rPr lang="en-US" sz="13800" b="1" spc="600" dirty="0" smtClean="0">
                <a:solidFill>
                  <a:schemeClr val="tx2"/>
                </a:solidFill>
                <a:latin typeface="Playfair Display SC" charset="0"/>
                <a:ea typeface="Playfair Display SC" charset="0"/>
                <a:cs typeface="Playfair Display SC" charset="0"/>
              </a:rPr>
              <a:t>OUR COMPANY</a:t>
            </a:r>
          </a:p>
        </p:txBody>
      </p:sp>
      <p:sp>
        <p:nvSpPr>
          <p:cNvPr id="13" name="TextBox 12"/>
          <p:cNvSpPr txBox="1"/>
          <p:nvPr/>
        </p:nvSpPr>
        <p:spPr>
          <a:xfrm>
            <a:off x="1673225" y="7380220"/>
            <a:ext cx="8245229" cy="738664"/>
          </a:xfrm>
          <a:prstGeom prst="rect">
            <a:avLst/>
          </a:prstGeom>
          <a:noFill/>
        </p:spPr>
        <p:txBody>
          <a:bodyPr wrap="square" rtlCol="0">
            <a:spAutoFit/>
          </a:bodyPr>
          <a:lstStyle/>
          <a:p>
            <a:pPr>
              <a:lnSpc>
                <a:spcPct val="150000"/>
              </a:lnSpc>
            </a:pPr>
            <a:r>
              <a:rPr lang="en-US" sz="2800" b="1" spc="1200" dirty="0" smtClean="0">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421186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90" b="12490"/>
          <a:stretch>
            <a:fillRect/>
          </a:stretch>
        </p:blipFill>
        <p:spPr/>
      </p:pic>
      <p:sp>
        <p:nvSpPr>
          <p:cNvPr id="10" name="TextBox 9"/>
          <p:cNvSpPr txBox="1"/>
          <p:nvPr/>
        </p:nvSpPr>
        <p:spPr>
          <a:xfrm>
            <a:off x="1673225" y="1583972"/>
            <a:ext cx="16067619" cy="4339650"/>
          </a:xfrm>
          <a:prstGeom prst="rect">
            <a:avLst/>
          </a:prstGeom>
          <a:noFill/>
        </p:spPr>
        <p:txBody>
          <a:bodyPr wrap="square" rtlCol="0">
            <a:spAutoFit/>
          </a:bodyPr>
          <a:lstStyle/>
          <a:p>
            <a:r>
              <a:rPr lang="en-US" sz="13800" b="1" spc="600" dirty="0" smtClean="0">
                <a:solidFill>
                  <a:srgbClr val="FAF8FB"/>
                </a:solidFill>
                <a:latin typeface="Playfair Display SC" charset="0"/>
                <a:ea typeface="Playfair Display SC" charset="0"/>
                <a:cs typeface="Playfair Display SC" charset="0"/>
              </a:rPr>
              <a:t>ABOUT OUR</a:t>
            </a:r>
          </a:p>
          <a:p>
            <a:r>
              <a:rPr lang="en-US" sz="13800" b="1" spc="600" dirty="0" smtClean="0">
                <a:solidFill>
                  <a:srgbClr val="FAF8FB"/>
                </a:solidFill>
                <a:latin typeface="Playfair Display SC" charset="0"/>
                <a:ea typeface="Playfair Display SC" charset="0"/>
                <a:cs typeface="Playfair Display SC" charset="0"/>
              </a:rPr>
              <a:t>SERVICES</a:t>
            </a:r>
          </a:p>
        </p:txBody>
      </p:sp>
      <p:sp>
        <p:nvSpPr>
          <p:cNvPr id="13" name="TextBox 12"/>
          <p:cNvSpPr txBox="1"/>
          <p:nvPr/>
        </p:nvSpPr>
        <p:spPr>
          <a:xfrm>
            <a:off x="1673225" y="845308"/>
            <a:ext cx="8245229" cy="658835"/>
          </a:xfrm>
          <a:prstGeom prst="rect">
            <a:avLst/>
          </a:prstGeom>
          <a:noFill/>
        </p:spPr>
        <p:txBody>
          <a:bodyPr wrap="square" rtlCol="0">
            <a:spAutoFit/>
          </a:bodyPr>
          <a:lstStyle/>
          <a:p>
            <a:pPr>
              <a:lnSpc>
                <a:spcPct val="150000"/>
              </a:lnSpc>
            </a:pPr>
            <a:r>
              <a:rPr lang="en-US" sz="2800" b="1" spc="1200" dirty="0" smtClean="0">
                <a:solidFill>
                  <a:srgbClr val="FAF8FB"/>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58136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COMMON</a:t>
            </a:r>
          </a:p>
          <a:p>
            <a:pPr algn="ctr"/>
            <a:r>
              <a:rPr lang="en-US" sz="6000" b="1" spc="600" dirty="0" smtClean="0">
                <a:solidFill>
                  <a:schemeClr val="tx2"/>
                </a:solidFill>
                <a:latin typeface="Playfair Display SC" charset="0"/>
                <a:ea typeface="Playfair Display SC" charset="0"/>
                <a:cs typeface="Playfair Display SC" charset="0"/>
              </a:rPr>
              <a:t>SERVICES</a:t>
            </a:r>
          </a:p>
        </p:txBody>
      </p:sp>
      <p:sp>
        <p:nvSpPr>
          <p:cNvPr id="40" name="TextBox 39"/>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41" name="Shape 2836"/>
          <p:cNvSpPr/>
          <p:nvPr/>
        </p:nvSpPr>
        <p:spPr>
          <a:xfrm>
            <a:off x="18177614" y="5420670"/>
            <a:ext cx="1433621" cy="104263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Shape 2841"/>
          <p:cNvSpPr/>
          <p:nvPr/>
        </p:nvSpPr>
        <p:spPr>
          <a:xfrm>
            <a:off x="4918814" y="5420670"/>
            <a:ext cx="1433621" cy="117296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3" name="Shape 2847"/>
          <p:cNvSpPr/>
          <p:nvPr/>
        </p:nvSpPr>
        <p:spPr>
          <a:xfrm>
            <a:off x="11545322" y="5314950"/>
            <a:ext cx="1433621" cy="143360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7" name="TextBox 46"/>
          <p:cNvSpPr txBox="1"/>
          <p:nvPr/>
        </p:nvSpPr>
        <p:spPr>
          <a:xfrm>
            <a:off x="3613147"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48" name="Rectangle 47"/>
          <p:cNvSpPr/>
          <p:nvPr/>
        </p:nvSpPr>
        <p:spPr>
          <a:xfrm>
            <a:off x="3876973"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49" name="TextBox 48"/>
          <p:cNvSpPr txBox="1"/>
          <p:nvPr/>
        </p:nvSpPr>
        <p:spPr>
          <a:xfrm>
            <a:off x="10283825"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50" name="Rectangle 49"/>
          <p:cNvSpPr/>
          <p:nvPr/>
        </p:nvSpPr>
        <p:spPr>
          <a:xfrm>
            <a:off x="10547651"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51" name="TextBox 50"/>
          <p:cNvSpPr txBox="1"/>
          <p:nvPr/>
        </p:nvSpPr>
        <p:spPr>
          <a:xfrm>
            <a:off x="16874379"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52" name="Rectangle 51"/>
          <p:cNvSpPr/>
          <p:nvPr/>
        </p:nvSpPr>
        <p:spPr>
          <a:xfrm>
            <a:off x="17138205"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COMMON SERVICES</a:t>
            </a:r>
          </a:p>
        </p:txBody>
      </p:sp>
      <p:sp>
        <p:nvSpPr>
          <p:cNvPr id="40" name="TextBox 39"/>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43" name="Shape 2847"/>
          <p:cNvSpPr/>
          <p:nvPr/>
        </p:nvSpPr>
        <p:spPr>
          <a:xfrm>
            <a:off x="5152078" y="8731142"/>
            <a:ext cx="967094" cy="96708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1" name="Shape 2836"/>
          <p:cNvSpPr/>
          <p:nvPr/>
        </p:nvSpPr>
        <p:spPr>
          <a:xfrm>
            <a:off x="18410878" y="4754195"/>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Shape 2841"/>
          <p:cNvSpPr/>
          <p:nvPr/>
        </p:nvSpPr>
        <p:spPr>
          <a:xfrm>
            <a:off x="5152078" y="4754195"/>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5" name="Shape 2856"/>
          <p:cNvSpPr/>
          <p:nvPr/>
        </p:nvSpPr>
        <p:spPr>
          <a:xfrm>
            <a:off x="11749773" y="4666234"/>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6" name="Shape 2858"/>
          <p:cNvSpPr/>
          <p:nvPr/>
        </p:nvSpPr>
        <p:spPr>
          <a:xfrm>
            <a:off x="11866501" y="8731142"/>
            <a:ext cx="791260" cy="967094"/>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Shape 2645"/>
          <p:cNvSpPr/>
          <p:nvPr/>
        </p:nvSpPr>
        <p:spPr>
          <a:xfrm>
            <a:off x="18248762" y="8731142"/>
            <a:ext cx="1332435" cy="969044"/>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2" name="TextBox 11"/>
          <p:cNvSpPr txBox="1"/>
          <p:nvPr/>
        </p:nvSpPr>
        <p:spPr>
          <a:xfrm>
            <a:off x="3613147"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3" name="Rectangle 12"/>
          <p:cNvSpPr/>
          <p:nvPr/>
        </p:nvSpPr>
        <p:spPr>
          <a:xfrm>
            <a:off x="3876973"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4" name="TextBox 13"/>
          <p:cNvSpPr txBox="1"/>
          <p:nvPr/>
        </p:nvSpPr>
        <p:spPr>
          <a:xfrm>
            <a:off x="10236790"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5" name="Rectangle 14"/>
          <p:cNvSpPr/>
          <p:nvPr/>
        </p:nvSpPr>
        <p:spPr>
          <a:xfrm>
            <a:off x="10500616"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6" name="TextBox 15"/>
          <p:cNvSpPr txBox="1"/>
          <p:nvPr/>
        </p:nvSpPr>
        <p:spPr>
          <a:xfrm>
            <a:off x="16889873"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7153699"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8" name="TextBox 17"/>
          <p:cNvSpPr txBox="1"/>
          <p:nvPr/>
        </p:nvSpPr>
        <p:spPr>
          <a:xfrm>
            <a:off x="3646610"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9" name="Rectangle 18"/>
          <p:cNvSpPr/>
          <p:nvPr/>
        </p:nvSpPr>
        <p:spPr>
          <a:xfrm>
            <a:off x="3910436"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20" name="TextBox 19"/>
          <p:cNvSpPr txBox="1"/>
          <p:nvPr/>
        </p:nvSpPr>
        <p:spPr>
          <a:xfrm>
            <a:off x="10270253"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1" name="Rectangle 20"/>
          <p:cNvSpPr/>
          <p:nvPr/>
        </p:nvSpPr>
        <p:spPr>
          <a:xfrm>
            <a:off x="10534079"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22" name="TextBox 21"/>
          <p:cNvSpPr txBox="1"/>
          <p:nvPr/>
        </p:nvSpPr>
        <p:spPr>
          <a:xfrm>
            <a:off x="16923336"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3" name="Rectangle 22"/>
          <p:cNvSpPr/>
          <p:nvPr/>
        </p:nvSpPr>
        <p:spPr>
          <a:xfrm>
            <a:off x="17187162"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Tree>
    <p:extLst>
      <p:ext uri="{BB962C8B-B14F-4D97-AF65-F5344CB8AC3E}">
        <p14:creationId xmlns:p14="http://schemas.microsoft.com/office/powerpoint/2010/main" val="1264095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30270" r="30270"/>
          <a:stretch>
            <a:fillRect/>
          </a:stretch>
        </p:blipFill>
        <p:spPr/>
      </p:pic>
      <p:pic>
        <p:nvPicPr>
          <p:cNvPr id="6" name="图片占位符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550" r="10550"/>
          <a:stretch>
            <a:fillRect/>
          </a:stretch>
        </p:blipFill>
        <p:spPr/>
      </p:pic>
      <p:pic>
        <p:nvPicPr>
          <p:cNvPr id="5" name="图片占位符 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6511" r="6511"/>
          <a:stretch>
            <a:fillRect/>
          </a:stretch>
        </p:blipFill>
        <p:spPr/>
      </p:pic>
      <p:sp>
        <p:nvSpPr>
          <p:cNvPr id="10" name="Rectangle 9"/>
          <p:cNvSpPr/>
          <p:nvPr/>
        </p:nvSpPr>
        <p:spPr>
          <a:xfrm>
            <a:off x="0"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8125878"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6251772"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hape 2841"/>
          <p:cNvSpPr/>
          <p:nvPr/>
        </p:nvSpPr>
        <p:spPr>
          <a:xfrm>
            <a:off x="3597370" y="5245358"/>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TextBox 36"/>
          <p:cNvSpPr txBox="1"/>
          <p:nvPr/>
        </p:nvSpPr>
        <p:spPr>
          <a:xfrm>
            <a:off x="2058439"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38" name="Rectangle 37"/>
          <p:cNvSpPr/>
          <p:nvPr/>
        </p:nvSpPr>
        <p:spPr>
          <a:xfrm>
            <a:off x="2322265"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
        <p:nvSpPr>
          <p:cNvPr id="44" name="Shape 2856"/>
          <p:cNvSpPr/>
          <p:nvPr/>
        </p:nvSpPr>
        <p:spPr>
          <a:xfrm>
            <a:off x="11749773" y="5157397"/>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7" name="TextBox 46"/>
          <p:cNvSpPr txBox="1"/>
          <p:nvPr/>
        </p:nvSpPr>
        <p:spPr>
          <a:xfrm>
            <a:off x="10236790"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48" name="Rectangle 47"/>
          <p:cNvSpPr/>
          <p:nvPr/>
        </p:nvSpPr>
        <p:spPr>
          <a:xfrm>
            <a:off x="10500616"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
        <p:nvSpPr>
          <p:cNvPr id="49" name="Shape 2836"/>
          <p:cNvSpPr/>
          <p:nvPr/>
        </p:nvSpPr>
        <p:spPr>
          <a:xfrm>
            <a:off x="19795542" y="5245358"/>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0" name="TextBox 49"/>
          <p:cNvSpPr txBox="1"/>
          <p:nvPr/>
        </p:nvSpPr>
        <p:spPr>
          <a:xfrm>
            <a:off x="18274537"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51" name="Rectangle 50"/>
          <p:cNvSpPr/>
          <p:nvPr/>
        </p:nvSpPr>
        <p:spPr>
          <a:xfrm>
            <a:off x="18538363"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843993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78" b="7778"/>
          <a:stretch>
            <a:fillRect/>
          </a:stretch>
        </p:blipFill>
        <p:spPr/>
      </p:pic>
      <p:sp>
        <p:nvSpPr>
          <p:cNvPr id="8" name="TextBox 7"/>
          <p:cNvSpPr txBox="1"/>
          <p:nvPr/>
        </p:nvSpPr>
        <p:spPr>
          <a:xfrm>
            <a:off x="5170462" y="6425059"/>
            <a:ext cx="14097686" cy="1938992"/>
          </a:xfrm>
          <a:prstGeom prst="rect">
            <a:avLst/>
          </a:prstGeom>
          <a:noFill/>
        </p:spPr>
        <p:txBody>
          <a:bodyPr wrap="square" rtlCol="0">
            <a:spAutoFit/>
          </a:bodyPr>
          <a:lstStyle/>
          <a:p>
            <a:pPr algn="ctr"/>
            <a:r>
              <a:rPr lang="en-US" sz="6000" b="1" spc="600" dirty="0" smtClean="0">
                <a:solidFill>
                  <a:srgbClr val="000000"/>
                </a:solidFill>
                <a:latin typeface="Playfair Display SC" charset="0"/>
                <a:ea typeface="Playfair Display SC" charset="0"/>
                <a:cs typeface="Playfair Display SC" charset="0"/>
              </a:rPr>
              <a:t>Write here</a:t>
            </a:r>
          </a:p>
          <a:p>
            <a:pPr algn="ctr"/>
            <a:r>
              <a:rPr lang="en-US" sz="6000" b="1" spc="600" dirty="0" smtClean="0">
                <a:solidFill>
                  <a:srgbClr val="000000"/>
                </a:solidFill>
                <a:latin typeface="Playfair Display SC" charset="0"/>
                <a:ea typeface="Playfair Display SC" charset="0"/>
                <a:cs typeface="Playfair Display SC" charset="0"/>
              </a:rPr>
              <a:t>Something About</a:t>
            </a:r>
          </a:p>
        </p:txBody>
      </p:sp>
      <p:sp>
        <p:nvSpPr>
          <p:cNvPr id="9" name="TextBox 8"/>
          <p:cNvSpPr txBox="1"/>
          <p:nvPr/>
        </p:nvSpPr>
        <p:spPr>
          <a:xfrm>
            <a:off x="9384665" y="9287381"/>
            <a:ext cx="5631603" cy="507831"/>
          </a:xfrm>
          <a:prstGeom prst="rect">
            <a:avLst/>
          </a:prstGeom>
          <a:noFill/>
        </p:spPr>
        <p:txBody>
          <a:bodyPr wrap="square" rtlCol="0">
            <a:spAutoFit/>
          </a:bodyPr>
          <a:lstStyle/>
          <a:p>
            <a:pPr algn="ctr">
              <a:lnSpc>
                <a:spcPct val="150000"/>
              </a:lnSpc>
            </a:pPr>
            <a:r>
              <a:rPr lang="en-US" sz="1800" b="1" spc="600" dirty="0" smtClean="0">
                <a:solidFill>
                  <a:srgbClr val="000000"/>
                </a:solidFill>
                <a:latin typeface="Montserrat Semi" charset="0"/>
                <a:ea typeface="Montserrat Semi" charset="0"/>
                <a:cs typeface="Montserrat Semi" charset="0"/>
              </a:rPr>
              <a:t>WRITE SOMETHING HERE</a:t>
            </a:r>
          </a:p>
        </p:txBody>
      </p:sp>
      <p:cxnSp>
        <p:nvCxnSpPr>
          <p:cNvPr id="7" name="Straight Connector 6"/>
          <p:cNvCxnSpPr/>
          <p:nvPr/>
        </p:nvCxnSpPr>
        <p:spPr>
          <a:xfrm>
            <a:off x="10393680" y="8717280"/>
            <a:ext cx="35862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hape 2943"/>
          <p:cNvSpPr/>
          <p:nvPr/>
        </p:nvSpPr>
        <p:spPr>
          <a:xfrm>
            <a:off x="11408027" y="3885878"/>
            <a:ext cx="1545973" cy="1889520"/>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000000"/>
              </a:solidFill>
            </a:endParaRPr>
          </a:p>
        </p:txBody>
      </p:sp>
    </p:spTree>
    <p:extLst>
      <p:ext uri="{BB962C8B-B14F-4D97-AF65-F5344CB8AC3E}">
        <p14:creationId xmlns:p14="http://schemas.microsoft.com/office/powerpoint/2010/main" val="169348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tx2"/>
                </a:solidFill>
                <a:latin typeface="Ebrima" panose="02000000000000000000" pitchFamily="2" charset="0"/>
                <a:ea typeface="Ebrima" panose="02000000000000000000" pitchFamily="2" charset="0"/>
                <a:cs typeface="Ebrima" panose="02000000000000000000" pitchFamily="2" charset="0"/>
              </a:rPr>
              <a:t>"SUCCESS IS WALKING FROM FAILURE TO FAILURE WITH NO LOSS OF ENTHUSIASM.”</a:t>
            </a: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b="1" spc="600" dirty="0">
                <a:solidFill>
                  <a:schemeClr val="tx2"/>
                </a:solidFill>
                <a:latin typeface="Montserrat Semi" charset="0"/>
                <a:ea typeface="Montserrat Semi" charset="0"/>
                <a:cs typeface="Montserrat Semi" charset="0"/>
              </a:rPr>
              <a:t>WINSTON CHURCHILL</a:t>
            </a:r>
            <a:endParaRPr lang="en-US" sz="2800" b="1" spc="600" dirty="0" smtClean="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2007905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988" b="4988"/>
          <a:stretch>
            <a:fillRect/>
          </a:stretch>
        </p:blipFill>
        <p:spPr/>
      </p:pic>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bg1"/>
                </a:solidFill>
                <a:latin typeface="Playfair Display SC" charset="0"/>
                <a:ea typeface="Playfair Display SC" charset="0"/>
                <a:cs typeface="Playfair Display SC" charset="0"/>
              </a:rPr>
              <a:t>"SUCCESS IS WALKING FROM FAILURE TO </a:t>
            </a:r>
            <a:r>
              <a:rPr lang="en-US" sz="6600" spc="4500" dirty="0" smtClean="0">
                <a:solidFill>
                  <a:schemeClr val="bg1"/>
                </a:solidFill>
                <a:latin typeface="Ebrima" panose="02000000000000000000" pitchFamily="2" charset="0"/>
                <a:ea typeface="Ebrima" panose="02000000000000000000" pitchFamily="2" charset="0"/>
                <a:cs typeface="Ebrima" panose="02000000000000000000" pitchFamily="2" charset="0"/>
              </a:rPr>
              <a:t>FAILURE</a:t>
            </a:r>
            <a:r>
              <a:rPr lang="en-US" sz="6600" spc="4500" dirty="0" smtClean="0">
                <a:solidFill>
                  <a:schemeClr val="bg1"/>
                </a:solidFill>
                <a:latin typeface="Playfair Display SC" charset="0"/>
                <a:ea typeface="Playfair Display SC" charset="0"/>
                <a:cs typeface="Playfair Display SC" charset="0"/>
              </a:rPr>
              <a:t> WITH NO LOSS OF ENTHUSIASM.”</a:t>
            </a:r>
          </a:p>
        </p:txBody>
      </p:sp>
      <p:sp>
        <p:nvSpPr>
          <p:cNvPr id="9" name="TextBox 8"/>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b="1" spc="600" dirty="0">
                <a:solidFill>
                  <a:schemeClr val="bg1"/>
                </a:solidFill>
                <a:latin typeface="Montserrat Semi" charset="0"/>
                <a:ea typeface="Montserrat Semi" charset="0"/>
                <a:cs typeface="Montserrat Semi" charset="0"/>
              </a:rPr>
              <a:t>WINSTON CHURCHILL</a:t>
            </a:r>
            <a:endParaRPr lang="en-US" sz="2800" b="1" spc="600" dirty="0" smtClean="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4363" y="2697480"/>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3" name="TextBox 2"/>
          <p:cNvSpPr txBox="1"/>
          <p:nvPr/>
        </p:nvSpPr>
        <p:spPr>
          <a:xfrm>
            <a:off x="8503919" y="1810077"/>
            <a:ext cx="6692537"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a:t>
            </a:r>
            <a:endParaRPr lang="en-US" sz="2400" dirty="0">
              <a:latin typeface="Montserrat Light" charset="0"/>
              <a:ea typeface="Montserrat Light" charset="0"/>
              <a:cs typeface="Montserrat Light" charset="0"/>
            </a:endParaRPr>
          </a:p>
        </p:txBody>
      </p:sp>
      <p:sp>
        <p:nvSpPr>
          <p:cNvPr id="10" name="TextBox 9"/>
          <p:cNvSpPr txBox="1"/>
          <p:nvPr/>
        </p:nvSpPr>
        <p:spPr>
          <a:xfrm>
            <a:off x="16568114" y="1738222"/>
            <a:ext cx="6640229"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a:t>
            </a:r>
            <a:endParaRPr lang="en-US" sz="2400" dirty="0">
              <a:latin typeface="Montserrat Light" charset="0"/>
              <a:ea typeface="Montserrat Light" charset="0"/>
              <a:cs typeface="Montserrat Light" charset="0"/>
            </a:endParaRPr>
          </a:p>
        </p:txBody>
      </p:sp>
      <p:sp>
        <p:nvSpPr>
          <p:cNvPr id="11" name="TextBox 10"/>
          <p:cNvSpPr txBox="1"/>
          <p:nvPr/>
        </p:nvSpPr>
        <p:spPr>
          <a:xfrm>
            <a:off x="2256055" y="8731240"/>
            <a:ext cx="5455385" cy="3416320"/>
          </a:xfrm>
          <a:prstGeom prst="rect">
            <a:avLst/>
          </a:prstGeom>
          <a:noFill/>
        </p:spPr>
        <p:txBody>
          <a:bodyPr wrap="square" rtlCol="0">
            <a:spAutoFit/>
          </a:bodyPr>
          <a:lstStyle/>
          <a:p>
            <a:pPr algn="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8" name="图片占位符 7"/>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4417" r="14417"/>
          <a:stretch>
            <a:fillRect/>
          </a:stretch>
        </p:blipFill>
        <p:spPr/>
      </p:pic>
      <p:pic>
        <p:nvPicPr>
          <p:cNvPr id="9" name="图片占位符 8"/>
          <p:cNvPicPr>
            <a:picLocks noGrp="1" noChangeAspect="1"/>
          </p:cNvPicPr>
          <p:nvPr>
            <p:ph type="pic" sz="quarter" idx="25"/>
          </p:nvPr>
        </p:nvPicPr>
        <p:blipFill>
          <a:blip r:embed="rId3" cstate="email">
            <a:extLst>
              <a:ext uri="{28A0092B-C50C-407E-A947-70E740481C1C}">
                <a14:useLocalDpi xmlns:a14="http://schemas.microsoft.com/office/drawing/2010/main" val="0"/>
              </a:ext>
            </a:extLst>
          </a:blip>
          <a:srcRect l="12045" r="12045"/>
          <a:stretch>
            <a:fillRect/>
          </a:stretch>
        </p:blipFill>
        <p:spPr/>
      </p:pic>
    </p:spTree>
    <p:extLst>
      <p:ext uri="{BB962C8B-B14F-4D97-AF65-F5344CB8AC3E}">
        <p14:creationId xmlns:p14="http://schemas.microsoft.com/office/powerpoint/2010/main" val="1855843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brightnessContrast bright="-45000" contrast="-40000"/>
                    </a14:imgEffect>
                  </a14:imgLayer>
                </a14:imgProps>
              </a:ext>
              <a:ext uri="{28A0092B-C50C-407E-A947-70E740481C1C}">
                <a14:useLocalDpi xmlns:a14="http://schemas.microsoft.com/office/drawing/2010/main" val="0"/>
              </a:ext>
            </a:extLst>
          </a:blip>
          <a:srcRect t="7822" b="7822"/>
          <a:stretch>
            <a:fillRect/>
          </a:stretch>
        </p:blipFill>
        <p:spPr/>
      </p:pic>
      <p:sp>
        <p:nvSpPr>
          <p:cNvPr id="7" name="TextBox 6"/>
          <p:cNvSpPr txBox="1"/>
          <p:nvPr/>
        </p:nvSpPr>
        <p:spPr>
          <a:xfrm>
            <a:off x="1673225" y="8088404"/>
            <a:ext cx="13560425" cy="4339650"/>
          </a:xfrm>
          <a:prstGeom prst="rect">
            <a:avLst/>
          </a:prstGeom>
          <a:noFill/>
        </p:spPr>
        <p:txBody>
          <a:bodyPr wrap="square" rtlCol="0">
            <a:spAutoFit/>
          </a:bodyPr>
          <a:lstStyle/>
          <a:p>
            <a:r>
              <a:rPr lang="en-US" sz="13800" b="1" spc="600" dirty="0" smtClean="0">
                <a:solidFill>
                  <a:srgbClr val="F3F3F3"/>
                </a:solidFill>
                <a:latin typeface="Playfair Display SC" charset="0"/>
                <a:ea typeface="Playfair Display SC" charset="0"/>
                <a:cs typeface="Playfair Display SC" charset="0"/>
              </a:rPr>
              <a:t>OUR LATEST</a:t>
            </a:r>
          </a:p>
          <a:p>
            <a:r>
              <a:rPr lang="en-US" sz="13800" b="1" spc="600" dirty="0" smtClean="0">
                <a:solidFill>
                  <a:srgbClr val="F3F3F3"/>
                </a:solidFill>
                <a:latin typeface="Playfair Display SC" charset="0"/>
                <a:ea typeface="Playfair Display SC" charset="0"/>
                <a:cs typeface="Playfair Display SC" charset="0"/>
              </a:rPr>
              <a:t>WORKS</a:t>
            </a:r>
          </a:p>
        </p:txBody>
      </p:sp>
      <p:sp>
        <p:nvSpPr>
          <p:cNvPr id="8" name="TextBox 7"/>
          <p:cNvSpPr txBox="1"/>
          <p:nvPr/>
        </p:nvSpPr>
        <p:spPr>
          <a:xfrm>
            <a:off x="1673225" y="7349740"/>
            <a:ext cx="8245229" cy="738664"/>
          </a:xfrm>
          <a:prstGeom prst="rect">
            <a:avLst/>
          </a:prstGeom>
          <a:noFill/>
        </p:spPr>
        <p:txBody>
          <a:bodyPr wrap="square" rtlCol="0">
            <a:spAutoFit/>
          </a:bodyPr>
          <a:lstStyle/>
          <a:p>
            <a:pPr>
              <a:lnSpc>
                <a:spcPct val="150000"/>
              </a:lnSpc>
            </a:pPr>
            <a:r>
              <a:rPr lang="en-US" sz="2800" b="1" spc="1200" dirty="0" smtClean="0">
                <a:solidFill>
                  <a:srgbClr val="FAF8FC"/>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628966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a:blip r:embed="rId2">
            <a:extLst>
              <a:ext uri="{BEBA8EAE-BF5A-486C-A8C5-ECC9F3942E4B}">
                <a14:imgProps xmlns:a14="http://schemas.microsoft.com/office/drawing/2010/main">
                  <a14:imgLayer r:embed="rId3">
                    <a14:imgEffect>
                      <a14:colorTemperature colorTemp="3208"/>
                    </a14:imgEffect>
                    <a14:imgEffect>
                      <a14:saturation sat="33000"/>
                    </a14:imgEffect>
                  </a14:imgLayer>
                </a14:imgProps>
              </a:ext>
              <a:ext uri="{28A0092B-C50C-407E-A947-70E740481C1C}">
                <a14:useLocalDpi xmlns:a14="http://schemas.microsoft.com/office/drawing/2010/main" val="0"/>
              </a:ext>
            </a:extLst>
          </a:blip>
          <a:srcRect l="8533" r="8533"/>
          <a:stretch>
            <a:fillRect/>
          </a:stretch>
        </p:blipFill>
        <p:spPr/>
      </p:pic>
      <p:sp>
        <p:nvSpPr>
          <p:cNvPr id="26" name="TextBox 25"/>
          <p:cNvSpPr txBox="1"/>
          <p:nvPr/>
        </p:nvSpPr>
        <p:spPr>
          <a:xfrm>
            <a:off x="1044363" y="1035162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27" name="TextBox 26"/>
          <p:cNvSpPr txBox="1"/>
          <p:nvPr/>
        </p:nvSpPr>
        <p:spPr>
          <a:xfrm>
            <a:off x="7406641" y="9612957"/>
            <a:ext cx="7799170"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28" name="TextBox 27"/>
          <p:cNvSpPr txBox="1"/>
          <p:nvPr/>
        </p:nvSpPr>
        <p:spPr>
          <a:xfrm>
            <a:off x="15603905" y="9541102"/>
            <a:ext cx="7799170"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29" name="TextBox 28"/>
          <p:cNvSpPr txBox="1"/>
          <p:nvPr/>
        </p:nvSpPr>
        <p:spPr>
          <a:xfrm>
            <a:off x="4073525" y="5029201"/>
            <a:ext cx="16408115" cy="769441"/>
          </a:xfrm>
          <a:prstGeom prst="rect">
            <a:avLst/>
          </a:prstGeom>
          <a:noFill/>
        </p:spPr>
        <p:txBody>
          <a:bodyPr wrap="square" rtlCol="0">
            <a:spAutoFit/>
          </a:bodyPr>
          <a:lstStyle/>
          <a:p>
            <a:pPr algn="ctr"/>
            <a:r>
              <a:rPr lang="en-US" sz="4400" b="1" spc="3000" dirty="0" smtClean="0">
                <a:solidFill>
                  <a:srgbClr val="FAF8FB"/>
                </a:solidFill>
                <a:latin typeface="Playfair Display SC" charset="0"/>
                <a:ea typeface="Playfair Display SC" charset="0"/>
                <a:cs typeface="Playfair Display SC" charset="0"/>
              </a:rPr>
              <a:t>PROJECT DESCRIPTION</a:t>
            </a:r>
          </a:p>
        </p:txBody>
      </p:sp>
    </p:spTree>
    <p:extLst>
      <p:ext uri="{BB962C8B-B14F-4D97-AF65-F5344CB8AC3E}">
        <p14:creationId xmlns:p14="http://schemas.microsoft.com/office/powerpoint/2010/main" val="1244316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73226" y="1883539"/>
            <a:ext cx="10591800" cy="286232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a:t>
            </a:r>
          </a:p>
          <a:p>
            <a:r>
              <a:rPr lang="en-US" sz="6000" b="1" spc="600" dirty="0" smtClean="0">
                <a:solidFill>
                  <a:schemeClr val="tx2"/>
                </a:solidFill>
                <a:latin typeface="Playfair Display SC" charset="0"/>
                <a:ea typeface="Playfair Display SC" charset="0"/>
                <a:cs typeface="Playfair Display SC" charset="0"/>
              </a:rPr>
              <a:t>About</a:t>
            </a:r>
          </a:p>
        </p:txBody>
      </p:sp>
      <p:sp>
        <p:nvSpPr>
          <p:cNvPr id="10" name="TextBox 9"/>
          <p:cNvSpPr txBox="1"/>
          <p:nvPr/>
        </p:nvSpPr>
        <p:spPr>
          <a:xfrm>
            <a:off x="1673226" y="4745861"/>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1" name="TextBox 10"/>
          <p:cNvSpPr txBox="1"/>
          <p:nvPr/>
        </p:nvSpPr>
        <p:spPr>
          <a:xfrm>
            <a:off x="1668496" y="5371295"/>
            <a:ext cx="8847104" cy="6186309"/>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 </a:t>
            </a: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pic>
        <p:nvPicPr>
          <p:cNvPr id="4" name="图片占位符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501" r="20501"/>
          <a:stretch>
            <a:fillRect/>
          </a:stretch>
        </p:blipFill>
        <p:spPr/>
      </p:pic>
    </p:spTree>
    <p:extLst>
      <p:ext uri="{BB962C8B-B14F-4D97-AF65-F5344CB8AC3E}">
        <p14:creationId xmlns:p14="http://schemas.microsoft.com/office/powerpoint/2010/main" val="1518260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33597" b="33597"/>
          <a:stretch>
            <a:fillRect/>
          </a:stretch>
        </p:blipFill>
        <p:spPr/>
      </p:pic>
      <p:pic>
        <p:nvPicPr>
          <p:cNvPr id="8" name="图片占位符 7"/>
          <p:cNvPicPr>
            <a:picLocks noGrp="1" noChangeAspect="1"/>
          </p:cNvPicPr>
          <p:nvPr>
            <p:ph type="pic" sz="quarter" idx="24"/>
          </p:nvPr>
        </p:nvPicPr>
        <p:blipFill>
          <a:blip r:embed="rId3">
            <a:extLst>
              <a:ext uri="{28A0092B-C50C-407E-A947-70E740481C1C}">
                <a14:useLocalDpi xmlns:a14="http://schemas.microsoft.com/office/drawing/2010/main" val="0"/>
              </a:ext>
            </a:extLst>
          </a:blip>
          <a:srcRect t="16715" b="16715"/>
          <a:stretch>
            <a:fillRect/>
          </a:stretch>
        </p:blipFill>
        <p:spPr/>
      </p:pic>
      <p:pic>
        <p:nvPicPr>
          <p:cNvPr id="9" name="图片占位符 8"/>
          <p:cNvPicPr>
            <a:picLocks noGrp="1" noChangeAspect="1"/>
          </p:cNvPicPr>
          <p:nvPr>
            <p:ph type="pic" sz="quarter" idx="25"/>
          </p:nvPr>
        </p:nvPicPr>
        <p:blipFill>
          <a:blip r:embed="rId4">
            <a:extLst>
              <a:ext uri="{28A0092B-C50C-407E-A947-70E740481C1C}">
                <a14:useLocalDpi xmlns:a14="http://schemas.microsoft.com/office/drawing/2010/main" val="0"/>
              </a:ext>
            </a:extLst>
          </a:blip>
          <a:srcRect t="16545" b="16545"/>
          <a:stretch>
            <a:fillRect/>
          </a:stretch>
        </p:blipFill>
        <p:spPr/>
      </p:pic>
    </p:spTree>
    <p:extLst>
      <p:ext uri="{BB962C8B-B14F-4D97-AF65-F5344CB8AC3E}">
        <p14:creationId xmlns:p14="http://schemas.microsoft.com/office/powerpoint/2010/main" val="660916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21" name="TextBox 20"/>
          <p:cNvSpPr txBox="1"/>
          <p:nvPr/>
        </p:nvSpPr>
        <p:spPr>
          <a:xfrm>
            <a:off x="1954048" y="9907846"/>
            <a:ext cx="2054575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pic>
        <p:nvPicPr>
          <p:cNvPr id="3" name="图片占位符 2"/>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l="1947" r="1947"/>
          <a:stretch>
            <a:fillRect/>
          </a:stretch>
        </p:blipFill>
        <p:spPr/>
      </p:pic>
    </p:spTree>
    <p:extLst>
      <p:ext uri="{BB962C8B-B14F-4D97-AF65-F5344CB8AC3E}">
        <p14:creationId xmlns:p14="http://schemas.microsoft.com/office/powerpoint/2010/main" val="1348361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21221" r="21221"/>
          <a:stretch>
            <a:fillRect/>
          </a:stretch>
        </p:blipFill>
        <p:spPr/>
      </p:pic>
      <p:pic>
        <p:nvPicPr>
          <p:cNvPr id="9" name="图片占位符 8"/>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10705" b="10705"/>
          <a:stretch>
            <a:fillRect/>
          </a:stretch>
        </p:blipFill>
        <p:spPr/>
      </p:pic>
    </p:spTree>
    <p:extLst>
      <p:ext uri="{BB962C8B-B14F-4D97-AF65-F5344CB8AC3E}">
        <p14:creationId xmlns:p14="http://schemas.microsoft.com/office/powerpoint/2010/main" val="1650994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57916" y="565168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6" name="TextBox 5"/>
          <p:cNvSpPr txBox="1"/>
          <p:nvPr/>
        </p:nvSpPr>
        <p:spPr>
          <a:xfrm>
            <a:off x="1357915" y="491302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 name="TextBox 6"/>
          <p:cNvSpPr txBox="1"/>
          <p:nvPr/>
        </p:nvSpPr>
        <p:spPr>
          <a:xfrm>
            <a:off x="1396015" y="404094"/>
            <a:ext cx="10553700" cy="4508927"/>
          </a:xfrm>
          <a:prstGeom prst="rect">
            <a:avLst/>
          </a:prstGeom>
          <a:noFill/>
        </p:spPr>
        <p:txBody>
          <a:bodyPr wrap="square" rtlCol="0">
            <a:spAutoFit/>
          </a:bodyPr>
          <a:lstStyle/>
          <a:p>
            <a:r>
              <a:rPr lang="en-US" sz="28700" b="1" spc="600" smtClean="0">
                <a:solidFill>
                  <a:schemeClr val="tx1">
                    <a:lumMod val="40000"/>
                    <a:lumOff val="60000"/>
                  </a:schemeClr>
                </a:solidFill>
                <a:latin typeface="Playfair Display SC" charset="0"/>
                <a:ea typeface="Playfair Display SC" charset="0"/>
                <a:cs typeface="Playfair Display SC" charset="0"/>
              </a:rPr>
              <a:t>1</a:t>
            </a:r>
            <a:endParaRPr lang="en-US" sz="28700" b="1" spc="600" dirty="0" smtClean="0">
              <a:solidFill>
                <a:schemeClr val="tx1">
                  <a:lumMod val="40000"/>
                  <a:lumOff val="60000"/>
                </a:schemeClr>
              </a:solidFill>
              <a:latin typeface="Playfair Display SC" charset="0"/>
              <a:ea typeface="Playfair Display SC" charset="0"/>
              <a:cs typeface="Playfair Display SC" charset="0"/>
            </a:endParaRPr>
          </a:p>
        </p:txBody>
      </p:sp>
      <p:sp>
        <p:nvSpPr>
          <p:cNvPr id="8" name="TextBox 7"/>
          <p:cNvSpPr txBox="1"/>
          <p:nvPr/>
        </p:nvSpPr>
        <p:spPr>
          <a:xfrm>
            <a:off x="1434115" y="9991335"/>
            <a:ext cx="10515600"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3" name="图片占位符 2"/>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l="21125" r="21125"/>
          <a:stretch>
            <a:fillRect/>
          </a:stretch>
        </p:blipFill>
        <p:spPr/>
      </p:pic>
    </p:spTree>
    <p:extLst>
      <p:ext uri="{BB962C8B-B14F-4D97-AF65-F5344CB8AC3E}">
        <p14:creationId xmlns:p14="http://schemas.microsoft.com/office/powerpoint/2010/main" val="1573363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803682" y="565168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6" name="TextBox 5"/>
          <p:cNvSpPr txBox="1"/>
          <p:nvPr/>
        </p:nvSpPr>
        <p:spPr>
          <a:xfrm>
            <a:off x="12803681" y="491302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 name="TextBox 6"/>
          <p:cNvSpPr txBox="1"/>
          <p:nvPr/>
        </p:nvSpPr>
        <p:spPr>
          <a:xfrm>
            <a:off x="12841781" y="404094"/>
            <a:ext cx="10553700" cy="4508927"/>
          </a:xfrm>
          <a:prstGeom prst="rect">
            <a:avLst/>
          </a:prstGeom>
          <a:noFill/>
        </p:spPr>
        <p:txBody>
          <a:bodyPr wrap="square" rtlCol="0">
            <a:spAutoFit/>
          </a:bodyPr>
          <a:lstStyle/>
          <a:p>
            <a:r>
              <a:rPr lang="en-US" sz="28700" b="1" spc="600" dirty="0" smtClean="0">
                <a:solidFill>
                  <a:schemeClr val="tx1">
                    <a:lumMod val="40000"/>
                    <a:lumOff val="60000"/>
                  </a:schemeClr>
                </a:solidFill>
                <a:latin typeface="Playfair Display SC" charset="0"/>
                <a:ea typeface="Playfair Display SC" charset="0"/>
                <a:cs typeface="Playfair Display SC" charset="0"/>
              </a:rPr>
              <a:t>2</a:t>
            </a:r>
          </a:p>
        </p:txBody>
      </p:sp>
      <p:sp>
        <p:nvSpPr>
          <p:cNvPr id="8" name="TextBox 7"/>
          <p:cNvSpPr txBox="1"/>
          <p:nvPr/>
        </p:nvSpPr>
        <p:spPr>
          <a:xfrm>
            <a:off x="12879881" y="9991335"/>
            <a:ext cx="10515600"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3" name="图片占位符 2"/>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21221" r="21221"/>
          <a:stretch>
            <a:fillRect/>
          </a:stretch>
        </p:blipFill>
        <p:spPr/>
      </p:pic>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11325" y="7225202"/>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11" name="TextBox 10"/>
          <p:cNvSpPr txBox="1"/>
          <p:nvPr/>
        </p:nvSpPr>
        <p:spPr>
          <a:xfrm>
            <a:off x="1711325" y="7751052"/>
            <a:ext cx="20916900" cy="830997"/>
          </a:xfrm>
          <a:prstGeom prst="rect">
            <a:avLst/>
          </a:prstGeom>
          <a:noFill/>
        </p:spPr>
        <p:txBody>
          <a:bodyPr wrap="square" rtlCol="0">
            <a:spAutoFit/>
          </a:bodyPr>
          <a:lstStyle/>
          <a:p>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 substantially depending on the type of organization and creativity. </a:t>
            </a:r>
            <a:endParaRPr lang="en-US" sz="2400" dirty="0">
              <a:latin typeface="Montserrat Light" charset="0"/>
              <a:ea typeface="Montserrat Light" charset="0"/>
              <a:cs typeface="Montserrat Light" charset="0"/>
            </a:endParaRPr>
          </a:p>
        </p:txBody>
      </p:sp>
      <p:pic>
        <p:nvPicPr>
          <p:cNvPr id="8" name="图片占位符 7"/>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28817" b="28817"/>
          <a:stretch>
            <a:fillRect/>
          </a:stretch>
        </p:blipFill>
        <p:spPr/>
      </p:pic>
      <p:pic>
        <p:nvPicPr>
          <p:cNvPr id="12" name="图片占位符 11"/>
          <p:cNvPicPr>
            <a:picLocks noGrp="1" noChangeAspect="1"/>
          </p:cNvPicPr>
          <p:nvPr>
            <p:ph type="pic" sz="quarter" idx="28"/>
          </p:nvPr>
        </p:nvPicPr>
        <p:blipFill>
          <a:blip r:embed="rId3" cstate="email">
            <a:extLst>
              <a:ext uri="{28A0092B-C50C-407E-A947-70E740481C1C}">
                <a14:useLocalDpi xmlns:a14="http://schemas.microsoft.com/office/drawing/2010/main" val="0"/>
              </a:ext>
            </a:extLst>
          </a:blip>
          <a:srcRect l="16674" r="16674"/>
          <a:stretch>
            <a:fillRect/>
          </a:stretch>
        </p:blipFill>
        <p:spPr/>
      </p:pic>
      <p:pic>
        <p:nvPicPr>
          <p:cNvPr id="10" name="图片占位符 9"/>
          <p:cNvPicPr>
            <a:picLocks noGrp="1" noChangeAspect="1"/>
          </p:cNvPicPr>
          <p:nvPr>
            <p:ph type="pic" sz="quarter" idx="27"/>
          </p:nvPr>
        </p:nvPicPr>
        <p:blipFill>
          <a:blip r:embed="rId4" cstate="email">
            <a:extLst>
              <a:ext uri="{28A0092B-C50C-407E-A947-70E740481C1C}">
                <a14:useLocalDpi xmlns:a14="http://schemas.microsoft.com/office/drawing/2010/main" val="0"/>
              </a:ext>
            </a:extLst>
          </a:blip>
          <a:srcRect l="16775" r="16775"/>
          <a:stretch>
            <a:fillRect/>
          </a:stretch>
        </p:blipFill>
        <p:spPr/>
      </p:pic>
      <p:pic>
        <p:nvPicPr>
          <p:cNvPr id="9" name="图片占位符 8"/>
          <p:cNvPicPr>
            <a:picLocks noGrp="1" noChangeAspect="1"/>
          </p:cNvPicPr>
          <p:nvPr>
            <p:ph type="pic" sz="quarter" idx="26"/>
          </p:nvPr>
        </p:nvPicPr>
        <p:blipFill>
          <a:blip r:embed="rId5" cstate="email">
            <a:extLst>
              <a:ext uri="{28A0092B-C50C-407E-A947-70E740481C1C}">
                <a14:useLocalDpi xmlns:a14="http://schemas.microsoft.com/office/drawing/2010/main" val="0"/>
              </a:ext>
            </a:extLst>
          </a:blip>
          <a:srcRect l="16663" r="16663"/>
          <a:stretch>
            <a:fillRect/>
          </a:stretch>
        </p:blipFill>
        <p:spPr/>
      </p:pic>
      <p:pic>
        <p:nvPicPr>
          <p:cNvPr id="13" name="图片占位符 12"/>
          <p:cNvPicPr>
            <a:picLocks noGrp="1" noChangeAspect="1"/>
          </p:cNvPicPr>
          <p:nvPr>
            <p:ph type="pic" sz="quarter" idx="29"/>
          </p:nvPr>
        </p:nvPicPr>
        <p:blipFill>
          <a:blip r:embed="rId6" cstate="email">
            <a:extLst>
              <a:ext uri="{28A0092B-C50C-407E-A947-70E740481C1C}">
                <a14:useLocalDpi xmlns:a14="http://schemas.microsoft.com/office/drawing/2010/main" val="0"/>
              </a:ext>
            </a:extLst>
          </a:blip>
          <a:srcRect l="16607" r="16607"/>
          <a:stretch>
            <a:fillRect/>
          </a:stretch>
        </p:blipFill>
        <p:spPr/>
      </p:pic>
      <p:pic>
        <p:nvPicPr>
          <p:cNvPr id="14" name="图片占位符 13"/>
          <p:cNvPicPr>
            <a:picLocks noGrp="1" noChangeAspect="1"/>
          </p:cNvPicPr>
          <p:nvPr>
            <p:ph type="pic" sz="quarter" idx="30"/>
          </p:nvPr>
        </p:nvPicPr>
        <p:blipFill>
          <a:blip r:embed="rId7" cstate="email">
            <a:extLst>
              <a:ext uri="{28A0092B-C50C-407E-A947-70E740481C1C}">
                <a14:useLocalDpi xmlns:a14="http://schemas.microsoft.com/office/drawing/2010/main" val="0"/>
              </a:ext>
            </a:extLst>
          </a:blip>
          <a:srcRect l="15314" r="15314"/>
          <a:stretch>
            <a:fillRect/>
          </a:stretch>
        </p:blipFill>
        <p:spPr/>
      </p:pic>
    </p:spTree>
    <p:extLst>
      <p:ext uri="{BB962C8B-B14F-4D97-AF65-F5344CB8AC3E}">
        <p14:creationId xmlns:p14="http://schemas.microsoft.com/office/powerpoint/2010/main" val="1931513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LATEST</a:t>
            </a:r>
          </a:p>
          <a:p>
            <a:pPr algn="ctr"/>
            <a:r>
              <a:rPr lang="en-US" sz="6000" b="1" spc="600" dirty="0" smtClean="0">
                <a:solidFill>
                  <a:schemeClr val="tx2"/>
                </a:solidFill>
                <a:latin typeface="Playfair Display SC" charset="0"/>
                <a:ea typeface="Playfair Display SC" charset="0"/>
                <a:cs typeface="Playfair Display SC" charset="0"/>
              </a:rPr>
              <a:t>WORKS</a:t>
            </a:r>
          </a:p>
        </p:txBody>
      </p:sp>
      <p:sp>
        <p:nvSpPr>
          <p:cNvPr id="9" name="TextBox 8"/>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4" name="TextBox 13"/>
          <p:cNvSpPr txBox="1"/>
          <p:nvPr/>
        </p:nvSpPr>
        <p:spPr>
          <a:xfrm>
            <a:off x="2512260"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5" name="Rectangle 14"/>
          <p:cNvSpPr/>
          <p:nvPr/>
        </p:nvSpPr>
        <p:spPr>
          <a:xfrm>
            <a:off x="3403850" y="9747079"/>
            <a:ext cx="3600666"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16" name="TextBox 15"/>
          <p:cNvSpPr txBox="1"/>
          <p:nvPr/>
        </p:nvSpPr>
        <p:spPr>
          <a:xfrm>
            <a:off x="9540080"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0450109" y="9747079"/>
            <a:ext cx="3563797"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PROJECT TITLE</a:t>
            </a:r>
            <a:endParaRPr lang="en-US" sz="2400" b="1" spc="600" dirty="0">
              <a:solidFill>
                <a:schemeClr val="tx2"/>
              </a:solidFill>
              <a:latin typeface="Montserrat" charset="0"/>
              <a:ea typeface="Montserrat" charset="0"/>
              <a:cs typeface="Montserrat" charset="0"/>
            </a:endParaRPr>
          </a:p>
        </p:txBody>
      </p:sp>
      <p:sp>
        <p:nvSpPr>
          <p:cNvPr id="18" name="TextBox 17"/>
          <p:cNvSpPr txBox="1"/>
          <p:nvPr/>
        </p:nvSpPr>
        <p:spPr>
          <a:xfrm>
            <a:off x="16644606"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9" name="Rectangle 18"/>
          <p:cNvSpPr/>
          <p:nvPr/>
        </p:nvSpPr>
        <p:spPr>
          <a:xfrm>
            <a:off x="17860010" y="9747079"/>
            <a:ext cx="2953053"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WRITE HERE</a:t>
            </a:r>
            <a:endParaRPr lang="en-US" sz="2400" b="1" spc="600" dirty="0">
              <a:solidFill>
                <a:schemeClr val="tx2"/>
              </a:solidFill>
              <a:latin typeface="Montserrat" charset="0"/>
              <a:ea typeface="Montserrat" charset="0"/>
              <a:cs typeface="Montserrat" charset="0"/>
            </a:endParaRPr>
          </a:p>
        </p:txBody>
      </p:sp>
      <p:pic>
        <p:nvPicPr>
          <p:cNvPr id="5" name="图片占位符 4"/>
          <p:cNvPicPr>
            <a:picLocks noGrp="1" noChangeAspect="1"/>
          </p:cNvPicPr>
          <p:nvPr>
            <p:ph type="pic" sz="quarter" idx="24"/>
          </p:nvPr>
        </p:nvPicPr>
        <p:blipFill>
          <a:blip r:embed="rId2" cstate="email">
            <a:extLst>
              <a:ext uri="{28A0092B-C50C-407E-A947-70E740481C1C}">
                <a14:useLocalDpi xmlns:a14="http://schemas.microsoft.com/office/drawing/2010/main" val="0"/>
              </a:ext>
            </a:extLst>
          </a:blip>
          <a:srcRect t="159" b="159"/>
          <a:stretch>
            <a:fillRect/>
          </a:stretch>
        </p:blipFill>
        <p:spPr/>
      </p:pic>
      <p:pic>
        <p:nvPicPr>
          <p:cNvPr id="6" name="图片占位符 5"/>
          <p:cNvPicPr>
            <a:picLocks noGrp="1" noChangeAspect="1"/>
          </p:cNvPicPr>
          <p:nvPr>
            <p:ph type="pic" sz="quarter" idx="25"/>
          </p:nvPr>
        </p:nvPicPr>
        <p:blipFill>
          <a:blip r:embed="rId3" cstate="email">
            <a:extLst>
              <a:ext uri="{28A0092B-C50C-407E-A947-70E740481C1C}">
                <a14:useLocalDpi xmlns:a14="http://schemas.microsoft.com/office/drawing/2010/main" val="0"/>
              </a:ext>
            </a:extLst>
          </a:blip>
          <a:srcRect t="192" b="192"/>
          <a:stretch>
            <a:fillRect/>
          </a:stretch>
        </p:blipFill>
        <p:spPr/>
      </p:pic>
      <p:pic>
        <p:nvPicPr>
          <p:cNvPr id="10" name="图片占位符 9"/>
          <p:cNvPicPr>
            <a:picLocks noGrp="1" noChangeAspect="1"/>
          </p:cNvPicPr>
          <p:nvPr>
            <p:ph type="pic" sz="quarter" idx="26"/>
          </p:nvPr>
        </p:nvPicPr>
        <p:blipFill>
          <a:blip r:embed="rId4" cstate="email">
            <a:extLst>
              <a:ext uri="{28A0092B-C50C-407E-A947-70E740481C1C}">
                <a14:useLocalDpi xmlns:a14="http://schemas.microsoft.com/office/drawing/2010/main" val="0"/>
              </a:ext>
            </a:extLst>
          </a:blip>
          <a:srcRect t="3259" b="3259"/>
          <a:stretch>
            <a:fillRect/>
          </a:stretch>
        </p:blipFill>
        <p:spPr/>
      </p:pic>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l="27226" r="27226"/>
          <a:stretch>
            <a:fillRect/>
          </a:stretch>
        </p:blipFill>
        <p:spPr/>
      </p:pic>
      <p:pic>
        <p:nvPicPr>
          <p:cNvPr id="13" name="图片占位符 12"/>
          <p:cNvPicPr>
            <a:picLocks noGrp="1" noChangeAspect="1"/>
          </p:cNvPicPr>
          <p:nvPr>
            <p:ph type="pic" sz="quarter" idx="28"/>
          </p:nvPr>
        </p:nvPicPr>
        <p:blipFill>
          <a:blip r:embed="rId3" cstate="email">
            <a:extLst>
              <a:ext uri="{28A0092B-C50C-407E-A947-70E740481C1C}">
                <a14:useLocalDpi xmlns:a14="http://schemas.microsoft.com/office/drawing/2010/main" val="0"/>
              </a:ext>
            </a:extLst>
          </a:blip>
          <a:srcRect t="20032" b="20032"/>
          <a:stretch>
            <a:fillRect/>
          </a:stretch>
        </p:blipFill>
        <p:spPr/>
      </p:pic>
      <p:pic>
        <p:nvPicPr>
          <p:cNvPr id="14" name="图片占位符 13"/>
          <p:cNvPicPr>
            <a:picLocks noGrp="1" noChangeAspect="1"/>
          </p:cNvPicPr>
          <p:nvPr>
            <p:ph type="pic" sz="quarter" idx="29"/>
          </p:nvPr>
        </p:nvPicPr>
        <p:blipFill>
          <a:blip r:embed="rId4">
            <a:extLst>
              <a:ext uri="{28A0092B-C50C-407E-A947-70E740481C1C}">
                <a14:useLocalDpi xmlns:a14="http://schemas.microsoft.com/office/drawing/2010/main" val="0"/>
              </a:ext>
            </a:extLst>
          </a:blip>
          <a:srcRect t="20015" b="20015"/>
          <a:stretch>
            <a:fillRect/>
          </a:stretch>
        </p:blipFill>
        <p:spPr/>
      </p:pic>
      <p:pic>
        <p:nvPicPr>
          <p:cNvPr id="9" name="图片占位符 8"/>
          <p:cNvPicPr>
            <a:picLocks noGrp="1" noChangeAspect="1"/>
          </p:cNvPicPr>
          <p:nvPr>
            <p:ph type="pic" sz="quarter" idx="24"/>
          </p:nvPr>
        </p:nvPicPr>
        <p:blipFill>
          <a:blip r:embed="rId5">
            <a:extLst>
              <a:ext uri="{28A0092B-C50C-407E-A947-70E740481C1C}">
                <a14:useLocalDpi xmlns:a14="http://schemas.microsoft.com/office/drawing/2010/main" val="0"/>
              </a:ext>
            </a:extLst>
          </a:blip>
          <a:srcRect l="27150" r="27150"/>
          <a:stretch>
            <a:fillRect/>
          </a:stretch>
        </p:blipFill>
        <p:spPr/>
      </p:pic>
      <p:pic>
        <p:nvPicPr>
          <p:cNvPr id="10" name="图片占位符 9"/>
          <p:cNvPicPr>
            <a:picLocks noGrp="1" noChangeAspect="1"/>
          </p:cNvPicPr>
          <p:nvPr>
            <p:ph type="pic" sz="quarter" idx="25"/>
          </p:nvPr>
        </p:nvPicPr>
        <p:blipFill>
          <a:blip r:embed="rId6">
            <a:extLst>
              <a:ext uri="{28A0092B-C50C-407E-A947-70E740481C1C}">
                <a14:useLocalDpi xmlns:a14="http://schemas.microsoft.com/office/drawing/2010/main" val="0"/>
              </a:ext>
            </a:extLst>
          </a:blip>
          <a:srcRect l="28566" r="28566"/>
          <a:stretch>
            <a:fillRect/>
          </a:stretch>
        </p:blipFill>
        <p:spPr/>
      </p:pic>
      <p:pic>
        <p:nvPicPr>
          <p:cNvPr id="12" name="图片占位符 11"/>
          <p:cNvPicPr>
            <a:picLocks noGrp="1" noChangeAspect="1"/>
          </p:cNvPicPr>
          <p:nvPr>
            <p:ph type="pic" sz="quarter" idx="27"/>
          </p:nvPr>
        </p:nvPicPr>
        <p:blipFill>
          <a:blip r:embed="rId7" cstate="email">
            <a:extLst>
              <a:ext uri="{28A0092B-C50C-407E-A947-70E740481C1C}">
                <a14:useLocalDpi xmlns:a14="http://schemas.microsoft.com/office/drawing/2010/main" val="0"/>
              </a:ext>
            </a:extLst>
          </a:blip>
          <a:srcRect l="15705" r="15705"/>
          <a:stretch>
            <a:fillRect/>
          </a:stretch>
        </p:blipFill>
        <p:spPr/>
      </p:pic>
    </p:spTree>
    <p:extLst>
      <p:ext uri="{BB962C8B-B14F-4D97-AF65-F5344CB8AC3E}">
        <p14:creationId xmlns:p14="http://schemas.microsoft.com/office/powerpoint/2010/main" val="168057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918459" y="350757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16" name="TextBox 15"/>
          <p:cNvSpPr txBox="1"/>
          <p:nvPr/>
        </p:nvSpPr>
        <p:spPr>
          <a:xfrm>
            <a:off x="8918458" y="276891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17" name="TextBox 16"/>
          <p:cNvSpPr txBox="1"/>
          <p:nvPr/>
        </p:nvSpPr>
        <p:spPr>
          <a:xfrm>
            <a:off x="14992461" y="5980837"/>
            <a:ext cx="763576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a:t>
            </a:r>
            <a:r>
              <a:rPr lang="en-US" sz="2400" dirty="0" smtClean="0">
                <a:latin typeface="Montserrat Light" charset="0"/>
                <a:ea typeface="Montserrat Light" charset="0"/>
                <a:cs typeface="Montserrat Light" charset="0"/>
              </a:rPr>
              <a:t>organization and creativity. Entrepreneurial activities differ.</a:t>
            </a:r>
            <a:endParaRPr lang="en-US" sz="2400" dirty="0">
              <a:latin typeface="Montserrat Light" charset="0"/>
              <a:ea typeface="Montserrat Light" charset="0"/>
              <a:cs typeface="Montserrat Light" charset="0"/>
            </a:endParaRPr>
          </a:p>
        </p:txBody>
      </p:sp>
      <p:pic>
        <p:nvPicPr>
          <p:cNvPr id="7" name="图片占位符 6"/>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26878" r="26878"/>
          <a:stretch>
            <a:fillRect/>
          </a:stretch>
        </p:blipFill>
        <p:spPr/>
      </p:pic>
      <p:pic>
        <p:nvPicPr>
          <p:cNvPr id="8" name="图片占位符 7"/>
          <p:cNvPicPr>
            <a:picLocks noGrp="1" noChangeAspect="1"/>
          </p:cNvPicPr>
          <p:nvPr>
            <p:ph type="pic" sz="quarter" idx="25"/>
          </p:nvPr>
        </p:nvPicPr>
        <p:blipFill>
          <a:blip r:embed="rId3" cstate="email">
            <a:extLst>
              <a:ext uri="{28A0092B-C50C-407E-A947-70E740481C1C}">
                <a14:useLocalDpi xmlns:a14="http://schemas.microsoft.com/office/drawing/2010/main" val="0"/>
              </a:ext>
            </a:extLst>
          </a:blip>
          <a:srcRect l="18750" r="18750"/>
          <a:stretch>
            <a:fillRect/>
          </a:stretch>
        </p:blipFill>
        <p:spPr/>
      </p:pic>
      <p:pic>
        <p:nvPicPr>
          <p:cNvPr id="9" name="图片占位符 8"/>
          <p:cNvPicPr>
            <a:picLocks noGrp="1" noChangeAspect="1"/>
          </p:cNvPicPr>
          <p:nvPr>
            <p:ph type="pic" sz="quarter" idx="26"/>
          </p:nvPr>
        </p:nvPicPr>
        <p:blipFill>
          <a:blip r:embed="rId4" cstate="email">
            <a:extLst>
              <a:ext uri="{28A0092B-C50C-407E-A947-70E740481C1C}">
                <a14:useLocalDpi xmlns:a14="http://schemas.microsoft.com/office/drawing/2010/main" val="0"/>
              </a:ext>
            </a:extLst>
          </a:blip>
          <a:srcRect l="21862" r="21862"/>
          <a:stretch>
            <a:fillRect/>
          </a:stretch>
        </p:blipFill>
        <p:spPr/>
      </p:pic>
      <p:pic>
        <p:nvPicPr>
          <p:cNvPr id="10" name="图片占位符 9"/>
          <p:cNvPicPr>
            <a:picLocks noGrp="1" noChangeAspect="1"/>
          </p:cNvPicPr>
          <p:nvPr>
            <p:ph type="pic" sz="quarter" idx="27"/>
          </p:nvPr>
        </p:nvPicPr>
        <p:blipFill>
          <a:blip r:embed="rId5" cstate="email">
            <a:extLst>
              <a:ext uri="{28A0092B-C50C-407E-A947-70E740481C1C}">
                <a14:useLocalDpi xmlns:a14="http://schemas.microsoft.com/office/drawing/2010/main" val="0"/>
              </a:ext>
            </a:extLst>
          </a:blip>
          <a:srcRect l="18735" r="18735"/>
          <a:stretch>
            <a:fillRect/>
          </a:stretch>
        </p:blipFill>
        <p:spPr/>
      </p:pic>
      <p:pic>
        <p:nvPicPr>
          <p:cNvPr id="11" name="图片占位符 10"/>
          <p:cNvPicPr>
            <a:picLocks noGrp="1" noChangeAspect="1"/>
          </p:cNvPicPr>
          <p:nvPr>
            <p:ph type="pic" sz="quarter" idx="28"/>
          </p:nvPr>
        </p:nvPicPr>
        <p:blipFill>
          <a:blip r:embed="rId6" cstate="email">
            <a:extLst>
              <a:ext uri="{28A0092B-C50C-407E-A947-70E740481C1C}">
                <a14:useLocalDpi xmlns:a14="http://schemas.microsoft.com/office/drawing/2010/main" val="0"/>
              </a:ext>
            </a:extLst>
          </a:blip>
          <a:srcRect l="18750" r="18750"/>
          <a:stretch>
            <a:fillRect/>
          </a:stretch>
        </p:blipFill>
        <p:spPr/>
      </p:pic>
    </p:spTree>
    <p:extLst>
      <p:ext uri="{BB962C8B-B14F-4D97-AF65-F5344CB8AC3E}">
        <p14:creationId xmlns:p14="http://schemas.microsoft.com/office/powerpoint/2010/main" val="212295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2011" y="5240957"/>
            <a:ext cx="10373710"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077232" y="0"/>
            <a:ext cx="8311896" cy="13104396"/>
          </a:xfrm>
          <a:prstGeom prst="rect">
            <a:avLst/>
          </a:prstGeom>
        </p:spPr>
      </p:pic>
      <p:grpSp>
        <p:nvGrpSpPr>
          <p:cNvPr id="7" name="Group 6"/>
          <p:cNvGrpSpPr/>
          <p:nvPr/>
        </p:nvGrpSpPr>
        <p:grpSpPr>
          <a:xfrm>
            <a:off x="11880084" y="1716443"/>
            <a:ext cx="10553701" cy="10283114"/>
            <a:chOff x="12226925" y="1854511"/>
            <a:chExt cx="10553701" cy="10283114"/>
          </a:xfrm>
        </p:grpSpPr>
        <p:sp>
          <p:nvSpPr>
            <p:cNvPr id="32" name="TextBox 31"/>
            <p:cNvSpPr txBox="1"/>
            <p:nvPr/>
          </p:nvSpPr>
          <p:spPr>
            <a:xfrm>
              <a:off x="12226926" y="259317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33" name="TextBox 32"/>
            <p:cNvSpPr txBox="1"/>
            <p:nvPr/>
          </p:nvSpPr>
          <p:spPr>
            <a:xfrm>
              <a:off x="12226925" y="185451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57" name="Shape 2641"/>
            <p:cNvSpPr/>
            <p:nvPr/>
          </p:nvSpPr>
          <p:spPr>
            <a:xfrm>
              <a:off x="12226925" y="7671489"/>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9" name="TextBox 58"/>
            <p:cNvSpPr txBox="1"/>
            <p:nvPr/>
          </p:nvSpPr>
          <p:spPr>
            <a:xfrm>
              <a:off x="14132944" y="7880234"/>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60" name="Rectangle 59"/>
            <p:cNvSpPr/>
            <p:nvPr/>
          </p:nvSpPr>
          <p:spPr>
            <a:xfrm>
              <a:off x="14132944" y="7209824"/>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sp>
          <p:nvSpPr>
            <p:cNvPr id="61" name="TextBox 60"/>
            <p:cNvSpPr txBox="1"/>
            <p:nvPr/>
          </p:nvSpPr>
          <p:spPr>
            <a:xfrm>
              <a:off x="21242536" y="8791864"/>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62" name="Group 61"/>
            <p:cNvGrpSpPr/>
            <p:nvPr/>
          </p:nvGrpSpPr>
          <p:grpSpPr>
            <a:xfrm>
              <a:off x="14101676" y="9036960"/>
              <a:ext cx="6856718" cy="216943"/>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5" name="Oval 6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Shape 2645"/>
            <p:cNvSpPr/>
            <p:nvPr/>
          </p:nvSpPr>
          <p:spPr>
            <a:xfrm>
              <a:off x="12260274" y="10223817"/>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TextBox 66"/>
            <p:cNvSpPr txBox="1"/>
            <p:nvPr/>
          </p:nvSpPr>
          <p:spPr>
            <a:xfrm>
              <a:off x="14132944" y="10605313"/>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68" name="Rectangle 67"/>
            <p:cNvSpPr/>
            <p:nvPr/>
          </p:nvSpPr>
          <p:spPr>
            <a:xfrm>
              <a:off x="14132944" y="9934903"/>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sp>
          <p:nvSpPr>
            <p:cNvPr id="69" name="TextBox 68"/>
            <p:cNvSpPr txBox="1"/>
            <p:nvPr/>
          </p:nvSpPr>
          <p:spPr>
            <a:xfrm>
              <a:off x="21242536" y="11516943"/>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70" name="Group 69"/>
            <p:cNvGrpSpPr/>
            <p:nvPr/>
          </p:nvGrpSpPr>
          <p:grpSpPr>
            <a:xfrm>
              <a:off x="14101676" y="11762039"/>
              <a:ext cx="6856718" cy="216943"/>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3" name="Oval 7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图片占位符 2"/>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21827" r="21827"/>
          <a:stretch>
            <a:fillRect/>
          </a:stretch>
        </p:blipFill>
        <p:spPr/>
      </p:pic>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12688" b="12688"/>
          <a:stretch>
            <a:fillRect/>
          </a:stretch>
        </p:blipFill>
        <p:spPr/>
      </p:pic>
      <p:sp>
        <p:nvSpPr>
          <p:cNvPr id="12" name="TextBox 11"/>
          <p:cNvSpPr txBox="1"/>
          <p:nvPr/>
        </p:nvSpPr>
        <p:spPr>
          <a:xfrm>
            <a:off x="10991397" y="7560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4" name="TextBox 13"/>
          <p:cNvSpPr txBox="1"/>
          <p:nvPr/>
        </p:nvSpPr>
        <p:spPr>
          <a:xfrm>
            <a:off x="10991397" y="9499017"/>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5" name="TextBox 14"/>
          <p:cNvSpPr txBox="1"/>
          <p:nvPr/>
        </p:nvSpPr>
        <p:spPr>
          <a:xfrm>
            <a:off x="10991396" y="10085924"/>
            <a:ext cx="10118271" cy="2308324"/>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charset="0"/>
                <a:ea typeface="Montserrat Light" charset="0"/>
                <a:cs typeface="Montserrat Light" charset="0"/>
              </a:rPr>
              <a:t>substantially.</a:t>
            </a:r>
            <a:endParaRPr lang="en-US" sz="2400" dirty="0">
              <a:latin typeface="Montserrat Light" charset="0"/>
              <a:ea typeface="Montserrat Light" charset="0"/>
              <a:cs typeface="Montserrat Light" charset="0"/>
            </a:endParaRPr>
          </a:p>
        </p:txBody>
      </p:sp>
      <p:pic>
        <p:nvPicPr>
          <p:cNvPr id="5" name="图片占位符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937" b="1937"/>
          <a:stretch>
            <a:fillRect/>
          </a:stretch>
        </p:blipFill>
        <p:spPr/>
      </p:pic>
    </p:spTree>
    <p:extLst>
      <p:ext uri="{BB962C8B-B14F-4D97-AF65-F5344CB8AC3E}">
        <p14:creationId xmlns:p14="http://schemas.microsoft.com/office/powerpoint/2010/main" val="781098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3972408" y="1"/>
            <a:ext cx="10405242" cy="7742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2767" y="2321032"/>
            <a:ext cx="6825220" cy="9963112"/>
          </a:xfrm>
          <a:prstGeom prst="rect">
            <a:avLst/>
          </a:prstGeom>
        </p:spPr>
      </p:pic>
      <p:sp>
        <p:nvSpPr>
          <p:cNvPr id="25" name="TextBox 24"/>
          <p:cNvSpPr txBox="1"/>
          <p:nvPr/>
        </p:nvSpPr>
        <p:spPr>
          <a:xfrm>
            <a:off x="1979045" y="2455107"/>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26" name="TextBox 25"/>
          <p:cNvSpPr txBox="1"/>
          <p:nvPr/>
        </p:nvSpPr>
        <p:spPr>
          <a:xfrm>
            <a:off x="1979044"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27" name="Shape 2641"/>
          <p:cNvSpPr/>
          <p:nvPr/>
        </p:nvSpPr>
        <p:spPr>
          <a:xfrm>
            <a:off x="197904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TextBox 27"/>
          <p:cNvSpPr txBox="1"/>
          <p:nvPr/>
        </p:nvSpPr>
        <p:spPr>
          <a:xfrm>
            <a:off x="3885063" y="774216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9" name="Rectangle 28"/>
          <p:cNvSpPr/>
          <p:nvPr/>
        </p:nvSpPr>
        <p:spPr>
          <a:xfrm>
            <a:off x="3885063" y="7071756"/>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31" name="TextBox 30"/>
          <p:cNvSpPr txBox="1"/>
          <p:nvPr/>
        </p:nvSpPr>
        <p:spPr>
          <a:xfrm>
            <a:off x="10994655" y="8653796"/>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4" name="Group 33"/>
          <p:cNvGrpSpPr/>
          <p:nvPr/>
        </p:nvGrpSpPr>
        <p:grpSpPr>
          <a:xfrm>
            <a:off x="3853795" y="8898892"/>
            <a:ext cx="6856718" cy="216943"/>
            <a:chOff x="1948686" y="5692382"/>
            <a:chExt cx="9219528" cy="182880"/>
          </a:xfrm>
        </p:grpSpPr>
        <p:sp>
          <p:nvSpPr>
            <p:cNvPr id="43" name="Rectangle 4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4" name="Rectangle 4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5" name="Oval 4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Shape 2645"/>
          <p:cNvSpPr/>
          <p:nvPr/>
        </p:nvSpPr>
        <p:spPr>
          <a:xfrm>
            <a:off x="201239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TextBox 35"/>
          <p:cNvSpPr txBox="1"/>
          <p:nvPr/>
        </p:nvSpPr>
        <p:spPr>
          <a:xfrm>
            <a:off x="3885063" y="10467245"/>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37" name="Rectangle 36"/>
          <p:cNvSpPr/>
          <p:nvPr/>
        </p:nvSpPr>
        <p:spPr>
          <a:xfrm>
            <a:off x="3885063" y="9796835"/>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38" name="TextBox 37"/>
          <p:cNvSpPr txBox="1"/>
          <p:nvPr/>
        </p:nvSpPr>
        <p:spPr>
          <a:xfrm>
            <a:off x="10994655" y="11378875"/>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9" name="Group 38"/>
          <p:cNvGrpSpPr/>
          <p:nvPr/>
        </p:nvGrpSpPr>
        <p:grpSpPr>
          <a:xfrm>
            <a:off x="3853795" y="11623971"/>
            <a:ext cx="6856718" cy="216943"/>
            <a:chOff x="1948686" y="5692382"/>
            <a:chExt cx="9219528" cy="182880"/>
          </a:xfrm>
        </p:grpSpPr>
        <p:sp>
          <p:nvSpPr>
            <p:cNvPr id="40" name="Rectangle 3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1" name="Rectangle 4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2" name="Oval 4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16469411" y="3314699"/>
            <a:ext cx="6126480" cy="7756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10499" r="10499"/>
          <a:stretch>
            <a:fillRect/>
          </a:stretch>
        </p:blipFill>
        <p:spPr/>
      </p:pic>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1"/>
            <a:ext cx="24377650" cy="7151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80732" y="4237305"/>
            <a:ext cx="10473261" cy="8149506"/>
          </a:xfrm>
          <a:prstGeom prst="rect">
            <a:avLst/>
          </a:prstGeom>
        </p:spPr>
      </p:pic>
      <p:sp>
        <p:nvSpPr>
          <p:cNvPr id="33" name="TextBox 32"/>
          <p:cNvSpPr txBox="1"/>
          <p:nvPr/>
        </p:nvSpPr>
        <p:spPr>
          <a:xfrm>
            <a:off x="6962835" y="1161015"/>
            <a:ext cx="10591800" cy="1938992"/>
          </a:xfrm>
          <a:prstGeom prst="rect">
            <a:avLst/>
          </a:prstGeom>
          <a:noFill/>
        </p:spPr>
        <p:txBody>
          <a:bodyPr wrap="square" rtlCol="0">
            <a:spAutoFit/>
          </a:bodyPr>
          <a:lstStyle/>
          <a:p>
            <a:pPr algn="ctr"/>
            <a:r>
              <a:rPr lang="en-US" sz="6000" b="1" spc="600" dirty="0" smtClean="0">
                <a:solidFill>
                  <a:schemeClr val="bg1"/>
                </a:solidFill>
                <a:latin typeface="Playfair Display SC" charset="0"/>
                <a:ea typeface="Playfair Display SC" charset="0"/>
                <a:cs typeface="Playfair Display SC" charset="0"/>
              </a:rPr>
              <a:t>IMAC PROJECT</a:t>
            </a:r>
          </a:p>
          <a:p>
            <a:pPr algn="ctr"/>
            <a:r>
              <a:rPr lang="en-US" sz="6000" b="1" spc="600" dirty="0" smtClean="0">
                <a:solidFill>
                  <a:schemeClr val="bg1"/>
                </a:solidFill>
                <a:latin typeface="Playfair Display SC" charset="0"/>
                <a:ea typeface="Playfair Display SC" charset="0"/>
                <a:cs typeface="Playfair Display SC" charset="0"/>
              </a:rPr>
              <a:t>DESCRIPTION</a:t>
            </a:r>
          </a:p>
        </p:txBody>
      </p:sp>
      <p:sp>
        <p:nvSpPr>
          <p:cNvPr id="46" name="TextBox 45"/>
          <p:cNvSpPr txBox="1"/>
          <p:nvPr/>
        </p:nvSpPr>
        <p:spPr>
          <a:xfrm>
            <a:off x="9418160" y="3184933"/>
            <a:ext cx="5631603" cy="507831"/>
          </a:xfrm>
          <a:prstGeom prst="rect">
            <a:avLst/>
          </a:prstGeom>
          <a:noFill/>
        </p:spPr>
        <p:txBody>
          <a:bodyPr wrap="square" rtlCol="0">
            <a:spAutoFit/>
          </a:bodyPr>
          <a:lstStyle/>
          <a:p>
            <a:pPr algn="ctr">
              <a:lnSpc>
                <a:spcPct val="150000"/>
              </a:lnSpc>
            </a:pPr>
            <a:r>
              <a:rPr lang="en-US" sz="1800" b="1" spc="600" dirty="0" smtClean="0">
                <a:solidFill>
                  <a:schemeClr val="bg1"/>
                </a:solidFill>
                <a:latin typeface="Montserrat Semi" charset="0"/>
                <a:ea typeface="Montserrat Semi" charset="0"/>
                <a:cs typeface="Montserrat Semi" charset="0"/>
              </a:rPr>
              <a:t>WRITE SOMETHING HERE</a:t>
            </a:r>
          </a:p>
        </p:txBody>
      </p:sp>
      <p:sp>
        <p:nvSpPr>
          <p:cNvPr id="55" name="Shape 2645"/>
          <p:cNvSpPr/>
          <p:nvPr/>
        </p:nvSpPr>
        <p:spPr>
          <a:xfrm>
            <a:off x="12564055" y="8223629"/>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6" name="TextBox 55"/>
          <p:cNvSpPr txBox="1"/>
          <p:nvPr/>
        </p:nvSpPr>
        <p:spPr>
          <a:xfrm>
            <a:off x="14146368" y="8545974"/>
            <a:ext cx="6657058" cy="47705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57" name="Rectangle 56"/>
          <p:cNvSpPr/>
          <p:nvPr/>
        </p:nvSpPr>
        <p:spPr>
          <a:xfrm>
            <a:off x="14146368" y="7979511"/>
            <a:ext cx="3065409" cy="390084"/>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58" name="TextBox 57"/>
          <p:cNvSpPr txBox="1"/>
          <p:nvPr/>
        </p:nvSpPr>
        <p:spPr>
          <a:xfrm>
            <a:off x="20153621" y="9140411"/>
            <a:ext cx="1299610" cy="524446"/>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59" name="Group 58"/>
          <p:cNvGrpSpPr/>
          <p:nvPr/>
        </p:nvGrpSpPr>
        <p:grpSpPr>
          <a:xfrm>
            <a:off x="14119948" y="9347505"/>
            <a:ext cx="5793587" cy="183306"/>
            <a:chOff x="1948686" y="5692382"/>
            <a:chExt cx="9219528" cy="182880"/>
          </a:xfrm>
        </p:grpSpPr>
        <p:sp>
          <p:nvSpPr>
            <p:cNvPr id="60" name="Rectangle 5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1" name="Rectangle 6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2" name="Oval 6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TextBox 62"/>
          <p:cNvSpPr txBox="1"/>
          <p:nvPr/>
        </p:nvSpPr>
        <p:spPr>
          <a:xfrm>
            <a:off x="12564055" y="4494937"/>
            <a:ext cx="10515600" cy="1754326"/>
          </a:xfrm>
          <a:prstGeom prst="rect">
            <a:avLst/>
          </a:prstGeom>
          <a:noFill/>
        </p:spPr>
        <p:txBody>
          <a:bodyPr wrap="square" rtlCol="0">
            <a:spAutoFit/>
          </a:bodyPr>
          <a:lstStyle/>
          <a:p>
            <a:pP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65" name="Shape 2645"/>
          <p:cNvSpPr/>
          <p:nvPr/>
        </p:nvSpPr>
        <p:spPr>
          <a:xfrm>
            <a:off x="12564055" y="10735098"/>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TextBox 65"/>
          <p:cNvSpPr txBox="1"/>
          <p:nvPr/>
        </p:nvSpPr>
        <p:spPr>
          <a:xfrm>
            <a:off x="14146368" y="11057443"/>
            <a:ext cx="6657058" cy="47705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67" name="Rectangle 66"/>
          <p:cNvSpPr/>
          <p:nvPr/>
        </p:nvSpPr>
        <p:spPr>
          <a:xfrm>
            <a:off x="14146368" y="10490980"/>
            <a:ext cx="3065409" cy="390084"/>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68" name="TextBox 67"/>
          <p:cNvSpPr txBox="1"/>
          <p:nvPr/>
        </p:nvSpPr>
        <p:spPr>
          <a:xfrm>
            <a:off x="20153621" y="11651880"/>
            <a:ext cx="1299610" cy="524446"/>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69" name="Group 68"/>
          <p:cNvGrpSpPr/>
          <p:nvPr/>
        </p:nvGrpSpPr>
        <p:grpSpPr>
          <a:xfrm>
            <a:off x="14119948" y="11858974"/>
            <a:ext cx="5793587" cy="183306"/>
            <a:chOff x="1948686" y="5692382"/>
            <a:chExt cx="9219528" cy="182880"/>
          </a:xfrm>
        </p:grpSpPr>
        <p:sp>
          <p:nvSpPr>
            <p:cNvPr id="70" name="Rectangle 6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1" name="Rectangle 7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2" name="Oval 7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图片占位符 3"/>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t="12378" b="12378"/>
          <a:stretch>
            <a:fillRect/>
          </a:stretch>
        </p:blipFill>
        <p:spPr/>
      </p:pic>
    </p:spTree>
    <p:extLst>
      <p:ext uri="{BB962C8B-B14F-4D97-AF65-F5344CB8AC3E}">
        <p14:creationId xmlns:p14="http://schemas.microsoft.com/office/powerpoint/2010/main" val="1335939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3972408" y="1"/>
            <a:ext cx="10405242"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iPhone6_mockup_front_white.png"/>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5056582" y="305802"/>
            <a:ext cx="8343900" cy="13104396"/>
          </a:xfrm>
          <a:prstGeom prst="rect">
            <a:avLst/>
          </a:prstGeom>
        </p:spPr>
      </p:pic>
      <p:sp>
        <p:nvSpPr>
          <p:cNvPr id="25" name="TextBox 24"/>
          <p:cNvSpPr txBox="1"/>
          <p:nvPr/>
        </p:nvSpPr>
        <p:spPr>
          <a:xfrm>
            <a:off x="1711325"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6" name="TextBox 25"/>
          <p:cNvSpPr txBox="1"/>
          <p:nvPr/>
        </p:nvSpPr>
        <p:spPr>
          <a:xfrm>
            <a:off x="1711325"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27" name="TextBox 26"/>
          <p:cNvSpPr txBox="1"/>
          <p:nvPr/>
        </p:nvSpPr>
        <p:spPr>
          <a:xfrm>
            <a:off x="1711325"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7792085"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 name="Rectangle 1"/>
          <p:cNvSpPr/>
          <p:nvPr/>
        </p:nvSpPr>
        <p:spPr>
          <a:xfrm>
            <a:off x="16673209" y="2354580"/>
            <a:ext cx="5043791" cy="89611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21860" r="21860"/>
          <a:stretch>
            <a:fillRect/>
          </a:stretch>
        </p:blipFill>
        <p:spPr/>
      </p:pic>
    </p:spTree>
    <p:extLst>
      <p:ext uri="{BB962C8B-B14F-4D97-AF65-F5344CB8AC3E}">
        <p14:creationId xmlns:p14="http://schemas.microsoft.com/office/powerpoint/2010/main" val="1877565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0405242" cy="7772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1312526"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6" name="TextBox 25"/>
          <p:cNvSpPr txBox="1"/>
          <p:nvPr/>
        </p:nvSpPr>
        <p:spPr>
          <a:xfrm>
            <a:off x="11312526"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27" name="TextBox 26"/>
          <p:cNvSpPr txBox="1"/>
          <p:nvPr/>
        </p:nvSpPr>
        <p:spPr>
          <a:xfrm>
            <a:off x="11312526"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17393286"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3915" y="2321032"/>
            <a:ext cx="6825220" cy="9963112"/>
          </a:xfrm>
          <a:prstGeom prst="rect">
            <a:avLst/>
          </a:prstGeom>
        </p:spPr>
      </p:pic>
      <p:pic>
        <p:nvPicPr>
          <p:cNvPr id="3" name="图片占位符 2"/>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10499" r="10499"/>
          <a:stretch>
            <a:fillRect/>
          </a:stretch>
        </p:blipFill>
        <p:spPr/>
      </p:pic>
    </p:spTree>
    <p:extLst>
      <p:ext uri="{BB962C8B-B14F-4D97-AF65-F5344CB8AC3E}">
        <p14:creationId xmlns:p14="http://schemas.microsoft.com/office/powerpoint/2010/main" val="1051858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207030" y="6858000"/>
            <a:ext cx="10603928" cy="5507416"/>
            <a:chOff x="645337" y="5111738"/>
            <a:chExt cx="12104560" cy="6286806"/>
          </a:xfrm>
        </p:grpSpPr>
        <p:pic>
          <p:nvPicPr>
            <p:cNvPr id="26" name="Picture 2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12566692" y="6858000"/>
            <a:ext cx="10603928" cy="5507416"/>
            <a:chOff x="645337" y="5111738"/>
            <a:chExt cx="12104560" cy="6286806"/>
          </a:xfrm>
        </p:grpSpPr>
        <p:pic>
          <p:nvPicPr>
            <p:cNvPr id="29" name="Picture 2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3701381" y="918566"/>
            <a:ext cx="16996840" cy="4790904"/>
            <a:chOff x="3701381" y="988904"/>
            <a:chExt cx="16996840" cy="4790904"/>
          </a:xfrm>
        </p:grpSpPr>
        <p:sp>
          <p:nvSpPr>
            <p:cNvPr id="34" name="TextBox 33"/>
            <p:cNvSpPr txBox="1"/>
            <p:nvPr/>
          </p:nvSpPr>
          <p:spPr>
            <a:xfrm>
              <a:off x="3701381" y="1612383"/>
              <a:ext cx="16996840"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PROJECT TITLE</a:t>
              </a:r>
              <a:endParaRPr lang="en-US" sz="13800" b="1" spc="600" dirty="0" smtClean="0">
                <a:solidFill>
                  <a:schemeClr val="tx2"/>
                </a:solidFill>
                <a:latin typeface="Playfair Display SC" charset="0"/>
                <a:ea typeface="Playfair Display SC" charset="0"/>
                <a:cs typeface="Playfair Display SC" charset="0"/>
              </a:endParaRPr>
            </a:p>
          </p:txBody>
        </p:sp>
        <p:sp>
          <p:nvSpPr>
            <p:cNvPr id="35" name="TextBox 34"/>
            <p:cNvSpPr txBox="1"/>
            <p:nvPr/>
          </p:nvSpPr>
          <p:spPr>
            <a:xfrm>
              <a:off x="8112356" y="988904"/>
              <a:ext cx="8245229" cy="738664"/>
            </a:xfrm>
            <a:prstGeom prst="rect">
              <a:avLst/>
            </a:prstGeom>
            <a:noFill/>
          </p:spPr>
          <p:txBody>
            <a:bodyPr wrap="square" rtlCol="0">
              <a:spAutoFit/>
            </a:bodyPr>
            <a:lstStyle/>
            <a:p>
              <a:pPr algn="ct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36" name="TextBox 35"/>
            <p:cNvSpPr txBox="1"/>
            <p:nvPr/>
          </p:nvSpPr>
          <p:spPr>
            <a:xfrm>
              <a:off x="6931025" y="4025482"/>
              <a:ext cx="10515600" cy="1754326"/>
            </a:xfrm>
            <a:prstGeom prst="rect">
              <a:avLst/>
            </a:prstGeom>
            <a:noFill/>
          </p:spPr>
          <p:txBody>
            <a:bodyPr wrap="square" rtlCol="0">
              <a:spAutoFit/>
            </a:bodyPr>
            <a:lstStyle/>
            <a:p>
              <a:pPr algn="ct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grpSp>
      <p:pic>
        <p:nvPicPr>
          <p:cNvPr id="6" name="图片占位符 5"/>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t="18327" b="18327"/>
          <a:stretch>
            <a:fillRect/>
          </a:stretch>
        </p:blipFill>
        <p:spPr/>
      </p:pic>
      <p:pic>
        <p:nvPicPr>
          <p:cNvPr id="7" name="图片占位符 6"/>
          <p:cNvPicPr>
            <a:picLocks noGrp="1" noChangeAspect="1"/>
          </p:cNvPicPr>
          <p:nvPr>
            <p:ph type="pic" sz="quarter" idx="21"/>
          </p:nvPr>
        </p:nvPicPr>
        <p:blipFill>
          <a:blip r:embed="rId5" cstate="email">
            <a:extLst>
              <a:ext uri="{28A0092B-C50C-407E-A947-70E740481C1C}">
                <a14:useLocalDpi xmlns:a14="http://schemas.microsoft.com/office/drawing/2010/main" val="0"/>
              </a:ext>
            </a:extLst>
          </a:blip>
          <a:srcRect t="18320" b="18320"/>
          <a:stretch>
            <a:fillRect/>
          </a:stretch>
        </p:blipFill>
        <p:spPr/>
      </p:pic>
    </p:spTree>
    <p:extLst>
      <p:ext uri="{BB962C8B-B14F-4D97-AF65-F5344CB8AC3E}">
        <p14:creationId xmlns:p14="http://schemas.microsoft.com/office/powerpoint/2010/main" val="1983228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701381" y="1542045"/>
            <a:ext cx="16996840"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PROJECT TITLE</a:t>
            </a:r>
            <a:endParaRPr lang="en-US" sz="13800" b="1" spc="600" dirty="0" smtClean="0">
              <a:solidFill>
                <a:schemeClr val="tx2"/>
              </a:solidFill>
              <a:latin typeface="Playfair Display SC" charset="0"/>
              <a:ea typeface="Playfair Display SC" charset="0"/>
              <a:cs typeface="Playfair Display SC" charset="0"/>
            </a:endParaRPr>
          </a:p>
        </p:txBody>
      </p:sp>
      <p:sp>
        <p:nvSpPr>
          <p:cNvPr id="35" name="TextBox 34"/>
          <p:cNvSpPr txBox="1"/>
          <p:nvPr/>
        </p:nvSpPr>
        <p:spPr>
          <a:xfrm>
            <a:off x="8112356" y="918566"/>
            <a:ext cx="8245229" cy="738664"/>
          </a:xfrm>
          <a:prstGeom prst="rect">
            <a:avLst/>
          </a:prstGeom>
          <a:noFill/>
        </p:spPr>
        <p:txBody>
          <a:bodyPr wrap="square" rtlCol="0">
            <a:spAutoFit/>
          </a:bodyPr>
          <a:lstStyle/>
          <a:p>
            <a:pPr algn="ct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36" name="TextBox 35"/>
          <p:cNvSpPr txBox="1"/>
          <p:nvPr/>
        </p:nvSpPr>
        <p:spPr>
          <a:xfrm>
            <a:off x="6931025" y="3955144"/>
            <a:ext cx="10515600" cy="1754326"/>
          </a:xfrm>
          <a:prstGeom prst="rect">
            <a:avLst/>
          </a:prstGeom>
          <a:noFill/>
        </p:spPr>
        <p:txBody>
          <a:bodyPr wrap="square" rtlCol="0">
            <a:spAutoFit/>
          </a:bodyPr>
          <a:lstStyle/>
          <a:p>
            <a:pPr algn="ct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20812" y="6806955"/>
            <a:ext cx="5715276" cy="4447199"/>
          </a:xfrm>
          <a:prstGeom prst="rect">
            <a:avLst/>
          </a:prstGeom>
        </p:spPr>
      </p:pic>
      <p:grpSp>
        <p:nvGrpSpPr>
          <p:cNvPr id="13" name="Group 12"/>
          <p:cNvGrpSpPr/>
          <p:nvPr/>
        </p:nvGrpSpPr>
        <p:grpSpPr>
          <a:xfrm>
            <a:off x="8327330" y="6847638"/>
            <a:ext cx="8484265" cy="4406516"/>
            <a:chOff x="645337" y="5111738"/>
            <a:chExt cx="12104560" cy="6286806"/>
          </a:xfrm>
        </p:grpSpPr>
        <p:pic>
          <p:nvPicPr>
            <p:cNvPr id="14" name="Picture 1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15" name="Rectangle 14"/>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7548460" y="8131378"/>
            <a:ext cx="2174222" cy="3173819"/>
          </a:xfrm>
          <a:prstGeom prst="rect">
            <a:avLst/>
          </a:prstGeom>
        </p:spPr>
      </p:pic>
      <p:pic>
        <p:nvPicPr>
          <p:cNvPr id="18" name="Picture 17" descr="iPhone6_mockup_front_white.png"/>
          <p:cNvPicPr>
            <a:picLocks/>
          </p:cNvPicPr>
          <p:nvPr/>
        </p:nvPicPr>
        <p:blipFill>
          <a:blip r:embed="rId6" cstate="email">
            <a:extLst>
              <a:ext uri="{28A0092B-C50C-407E-A947-70E740481C1C}">
                <a14:useLocalDpi xmlns:a14="http://schemas.microsoft.com/office/drawing/2010/main" val="0"/>
              </a:ext>
            </a:extLst>
          </a:blip>
          <a:stretch>
            <a:fillRect/>
          </a:stretch>
        </p:blipFill>
        <p:spPr>
          <a:xfrm>
            <a:off x="20459548" y="8648227"/>
            <a:ext cx="1870396" cy="2937525"/>
          </a:xfrm>
          <a:prstGeom prst="rect">
            <a:avLst/>
          </a:prstGeom>
        </p:spPr>
      </p:pic>
      <p:sp>
        <p:nvSpPr>
          <p:cNvPr id="5" name="Rectangle 4"/>
          <p:cNvSpPr/>
          <p:nvPr/>
        </p:nvSpPr>
        <p:spPr>
          <a:xfrm>
            <a:off x="2488368" y="7050209"/>
            <a:ext cx="4983480" cy="2768348"/>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07952" y="7050208"/>
            <a:ext cx="5708493" cy="3601943"/>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7660577" y="8434382"/>
            <a:ext cx="1957459" cy="2478024"/>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0821978" y="9107728"/>
            <a:ext cx="1133856" cy="2003617"/>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占位符 1"/>
          <p:cNvPicPr>
            <a:picLocks noGrp="1" noChangeAspect="1"/>
          </p:cNvPicPr>
          <p:nvPr>
            <p:ph type="pic" sz="quarter" idx="20"/>
          </p:nvPr>
        </p:nvPicPr>
        <p:blipFill>
          <a:blip r:embed="rId7" cstate="email">
            <a:extLst>
              <a:ext uri="{28A0092B-C50C-407E-A947-70E740481C1C}">
                <a14:useLocalDpi xmlns:a14="http://schemas.microsoft.com/office/drawing/2010/main" val="0"/>
              </a:ext>
            </a:extLst>
          </a:blip>
          <a:srcRect t="22185" b="22185"/>
          <a:stretch>
            <a:fillRect/>
          </a:stretch>
        </p:blipFill>
        <p:spPr/>
      </p:pic>
      <p:pic>
        <p:nvPicPr>
          <p:cNvPr id="3" name="图片占位符 2"/>
          <p:cNvPicPr>
            <a:picLocks noGrp="1" noChangeAspect="1"/>
          </p:cNvPicPr>
          <p:nvPr>
            <p:ph type="pic" sz="quarter" idx="21"/>
          </p:nvPr>
        </p:nvPicPr>
        <p:blipFill>
          <a:blip r:embed="rId8" cstate="email">
            <a:extLst>
              <a:ext uri="{28A0092B-C50C-407E-A947-70E740481C1C}">
                <a14:useLocalDpi xmlns:a14="http://schemas.microsoft.com/office/drawing/2010/main" val="0"/>
              </a:ext>
            </a:extLst>
          </a:blip>
          <a:srcRect t="18451" b="18451"/>
          <a:stretch>
            <a:fillRect/>
          </a:stretch>
        </p:blipFill>
        <p:spPr/>
      </p:pic>
      <p:pic>
        <p:nvPicPr>
          <p:cNvPr id="4" name="图片占位符 3"/>
          <p:cNvPicPr>
            <a:picLocks noGrp="1" noChangeAspect="1"/>
          </p:cNvPicPr>
          <p:nvPr>
            <p:ph type="pic" sz="quarter" idx="22"/>
          </p:nvPr>
        </p:nvPicPr>
        <p:blipFill>
          <a:blip r:embed="rId9" cstate="email">
            <a:extLst>
              <a:ext uri="{28A0092B-C50C-407E-A947-70E740481C1C}">
                <a14:useLocalDpi xmlns:a14="http://schemas.microsoft.com/office/drawing/2010/main" val="0"/>
              </a:ext>
            </a:extLst>
          </a:blip>
          <a:srcRect t="2540" b="2540"/>
          <a:stretch>
            <a:fillRect/>
          </a:stretch>
        </p:blipFill>
        <p:spPr/>
      </p:pic>
      <p:pic>
        <p:nvPicPr>
          <p:cNvPr id="6" name="图片占位符 5"/>
          <p:cNvPicPr>
            <a:picLocks noGrp="1" noChangeAspect="1"/>
          </p:cNvPicPr>
          <p:nvPr>
            <p:ph type="pic" sz="quarter" idx="23"/>
          </p:nvPr>
        </p:nvPicPr>
        <p:blipFill>
          <a:blip r:embed="rId10" cstate="email">
            <a:extLst>
              <a:ext uri="{28A0092B-C50C-407E-A947-70E740481C1C}">
                <a14:useLocalDpi xmlns:a14="http://schemas.microsoft.com/office/drawing/2010/main" val="0"/>
              </a:ext>
            </a:extLst>
          </a:blip>
          <a:srcRect l="21712" r="21712"/>
          <a:stretch>
            <a:fillRect/>
          </a:stretch>
        </p:blipFill>
        <p:spPr/>
      </p:pic>
    </p:spTree>
    <p:extLst>
      <p:ext uri="{BB962C8B-B14F-4D97-AF65-F5344CB8AC3E}">
        <p14:creationId xmlns:p14="http://schemas.microsoft.com/office/powerpoint/2010/main" val="151519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a:picLocks/>
          </p:cNvPicPr>
          <p:nvPr/>
        </p:nvPicPr>
        <p:blipFill rotWithShape="1">
          <a:blip r:embed="rId3" cstate="email">
            <a:extLst>
              <a:ext uri="{28A0092B-C50C-407E-A947-70E740481C1C}">
                <a14:useLocalDpi xmlns:a14="http://schemas.microsoft.com/office/drawing/2010/main" val="0"/>
              </a:ext>
            </a:extLst>
          </a:blip>
          <a:srcRect t="-1" b="29662"/>
          <a:stretch/>
        </p:blipFill>
        <p:spPr>
          <a:xfrm>
            <a:off x="-91536" y="742958"/>
            <a:ext cx="11733432" cy="12961866"/>
          </a:xfrm>
          <a:prstGeom prst="rect">
            <a:avLst/>
          </a:prstGeom>
        </p:spPr>
      </p:pic>
      <p:sp>
        <p:nvSpPr>
          <p:cNvPr id="8" name="TextBox 7"/>
          <p:cNvSpPr txBox="1"/>
          <p:nvPr/>
        </p:nvSpPr>
        <p:spPr>
          <a:xfrm>
            <a:off x="11049893" y="2455107"/>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9" name="TextBox 8"/>
          <p:cNvSpPr txBox="1"/>
          <p:nvPr/>
        </p:nvSpPr>
        <p:spPr>
          <a:xfrm>
            <a:off x="11049892"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10" name="Shape 2641"/>
          <p:cNvSpPr/>
          <p:nvPr/>
        </p:nvSpPr>
        <p:spPr>
          <a:xfrm>
            <a:off x="11049892"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TextBox 10"/>
          <p:cNvSpPr txBox="1"/>
          <p:nvPr/>
        </p:nvSpPr>
        <p:spPr>
          <a:xfrm>
            <a:off x="12955911" y="774216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12" name="Rectangle 11"/>
          <p:cNvSpPr/>
          <p:nvPr/>
        </p:nvSpPr>
        <p:spPr>
          <a:xfrm>
            <a:off x="12955911" y="7071756"/>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13" name="TextBox 12"/>
          <p:cNvSpPr txBox="1"/>
          <p:nvPr/>
        </p:nvSpPr>
        <p:spPr>
          <a:xfrm>
            <a:off x="20065503" y="8653796"/>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14" name="Group 13"/>
          <p:cNvGrpSpPr/>
          <p:nvPr/>
        </p:nvGrpSpPr>
        <p:grpSpPr>
          <a:xfrm>
            <a:off x="12924643" y="8898892"/>
            <a:ext cx="6856718" cy="216943"/>
            <a:chOff x="1948686" y="5692382"/>
            <a:chExt cx="9219528" cy="182880"/>
          </a:xfrm>
        </p:grpSpPr>
        <p:sp>
          <p:nvSpPr>
            <p:cNvPr id="15" name="Rectangle 14"/>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6" name="Rectangle 15"/>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7" name="Oval 16"/>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Shape 2645"/>
          <p:cNvSpPr/>
          <p:nvPr/>
        </p:nvSpPr>
        <p:spPr>
          <a:xfrm>
            <a:off x="11083241"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TextBox 19"/>
          <p:cNvSpPr txBox="1"/>
          <p:nvPr/>
        </p:nvSpPr>
        <p:spPr>
          <a:xfrm>
            <a:off x="12955911" y="10467245"/>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1" name="Rectangle 20"/>
          <p:cNvSpPr/>
          <p:nvPr/>
        </p:nvSpPr>
        <p:spPr>
          <a:xfrm>
            <a:off x="12955911" y="9796835"/>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22" name="TextBox 21"/>
          <p:cNvSpPr txBox="1"/>
          <p:nvPr/>
        </p:nvSpPr>
        <p:spPr>
          <a:xfrm>
            <a:off x="20065503" y="11378875"/>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3" name="Group 22"/>
          <p:cNvGrpSpPr/>
          <p:nvPr/>
        </p:nvGrpSpPr>
        <p:grpSpPr>
          <a:xfrm>
            <a:off x="12924643" y="11623971"/>
            <a:ext cx="6856718" cy="216943"/>
            <a:chOff x="1948686" y="5692382"/>
            <a:chExt cx="9219528" cy="182880"/>
          </a:xfrm>
        </p:grpSpPr>
        <p:sp>
          <p:nvSpPr>
            <p:cNvPr id="24" name="Rectangle 23"/>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5" name="Rectangle 24"/>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6" name="Oval 25"/>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Rectangle 26"/>
          <p:cNvSpPr/>
          <p:nvPr/>
        </p:nvSpPr>
        <p:spPr>
          <a:xfrm>
            <a:off x="2165684" y="3633537"/>
            <a:ext cx="7094766" cy="10082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占位符 1"/>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14817" r="14817"/>
          <a:stretch>
            <a:fillRect/>
          </a:stretch>
        </p:blipFill>
        <p:spPr/>
      </p:pic>
    </p:spTree>
    <p:extLst>
      <p:ext uri="{BB962C8B-B14F-4D97-AF65-F5344CB8AC3E}">
        <p14:creationId xmlns:p14="http://schemas.microsoft.com/office/powerpoint/2010/main" val="772970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78" b="7778"/>
          <a:stretch>
            <a:fillRect/>
          </a:stretch>
        </p:blipFill>
        <p:spPr/>
      </p:pic>
      <p:sp>
        <p:nvSpPr>
          <p:cNvPr id="10" name="TextBox 9"/>
          <p:cNvSpPr txBox="1"/>
          <p:nvPr/>
        </p:nvSpPr>
        <p:spPr>
          <a:xfrm>
            <a:off x="1673225" y="7918587"/>
            <a:ext cx="16067619" cy="4339650"/>
          </a:xfrm>
          <a:prstGeom prst="rect">
            <a:avLst/>
          </a:prstGeom>
          <a:noFill/>
        </p:spPr>
        <p:txBody>
          <a:bodyPr wrap="square" rtlCol="0">
            <a:spAutoFit/>
          </a:bodyPr>
          <a:lstStyle/>
          <a:p>
            <a:r>
              <a:rPr lang="en-US" sz="13800" b="1" spc="600" dirty="0" smtClean="0">
                <a:solidFill>
                  <a:srgbClr val="000000"/>
                </a:solidFill>
                <a:latin typeface="Playfair Display SC" charset="0"/>
                <a:ea typeface="Playfair Display SC" charset="0"/>
                <a:cs typeface="Playfair Display SC" charset="0"/>
              </a:rPr>
              <a:t>STATS &amp;</a:t>
            </a:r>
          </a:p>
          <a:p>
            <a:r>
              <a:rPr lang="en-US" sz="13800" b="1" spc="600" dirty="0" smtClean="0">
                <a:solidFill>
                  <a:srgbClr val="000000"/>
                </a:solidFill>
                <a:latin typeface="Playfair Display SC" charset="0"/>
                <a:ea typeface="Playfair Display SC" charset="0"/>
                <a:cs typeface="Playfair Display SC" charset="0"/>
              </a:rPr>
              <a:t>REPORTS</a:t>
            </a:r>
          </a:p>
        </p:txBody>
      </p:sp>
      <p:sp>
        <p:nvSpPr>
          <p:cNvPr id="13" name="TextBox 12"/>
          <p:cNvSpPr txBox="1"/>
          <p:nvPr/>
        </p:nvSpPr>
        <p:spPr>
          <a:xfrm>
            <a:off x="1673225" y="7179923"/>
            <a:ext cx="8245229" cy="738664"/>
          </a:xfrm>
          <a:prstGeom prst="rect">
            <a:avLst/>
          </a:prstGeom>
          <a:noFill/>
        </p:spPr>
        <p:txBody>
          <a:bodyPr wrap="square" rtlCol="0">
            <a:spAutoFit/>
          </a:bodyPr>
          <a:lstStyle/>
          <a:p>
            <a:pPr>
              <a:lnSpc>
                <a:spcPct val="150000"/>
              </a:lnSpc>
            </a:pPr>
            <a:r>
              <a:rPr lang="en-US" sz="2800" b="1" spc="1200" dirty="0" smtClean="0">
                <a:solidFill>
                  <a:srgbClr val="000000"/>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984498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364686248"/>
              </p:ext>
            </p:extLst>
          </p:nvPr>
        </p:nvGraphicFramePr>
        <p:xfrm>
          <a:off x="7313124" y="4161886"/>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7981613"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110991" y="5457477"/>
            <a:ext cx="2844028" cy="1165617"/>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70</a:t>
            </a:r>
            <a:endParaRPr lang="en-US" sz="8000" spc="300" dirty="0">
              <a:solidFill>
                <a:schemeClr val="tx2"/>
              </a:solidFill>
              <a:latin typeface="Lato Light" charset="0"/>
              <a:ea typeface="Lato Light" charset="0"/>
              <a:cs typeface="Lato Light" charset="0"/>
            </a:endParaRPr>
          </a:p>
        </p:txBody>
      </p:sp>
      <p:graphicFrame>
        <p:nvGraphicFramePr>
          <p:cNvPr id="24" name="Chart 23"/>
          <p:cNvGraphicFramePr/>
          <p:nvPr>
            <p:extLst>
              <p:ext uri="{D42A27DB-BD31-4B8C-83A1-F6EECF244321}">
                <p14:modId xmlns:p14="http://schemas.microsoft.com/office/powerpoint/2010/main" val="1309383303"/>
              </p:ext>
            </p:extLst>
          </p:nvPr>
        </p:nvGraphicFramePr>
        <p:xfrm>
          <a:off x="12518992" y="4161886"/>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13187481"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3316859" y="5457477"/>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90</a:t>
            </a:r>
            <a:endParaRPr lang="en-US" sz="8000" spc="300" dirty="0">
              <a:solidFill>
                <a:schemeClr val="tx2"/>
              </a:solidFill>
              <a:latin typeface="Lato Light" charset="0"/>
              <a:ea typeface="Lato Light" charset="0"/>
              <a:cs typeface="Lato Light" charset="0"/>
            </a:endParaRPr>
          </a:p>
        </p:txBody>
      </p:sp>
      <p:graphicFrame>
        <p:nvGraphicFramePr>
          <p:cNvPr id="28" name="Chart 27"/>
          <p:cNvGraphicFramePr/>
          <p:nvPr>
            <p:extLst>
              <p:ext uri="{D42A27DB-BD31-4B8C-83A1-F6EECF244321}">
                <p14:modId xmlns:p14="http://schemas.microsoft.com/office/powerpoint/2010/main" val="1129033333"/>
              </p:ext>
            </p:extLst>
          </p:nvPr>
        </p:nvGraphicFramePr>
        <p:xfrm>
          <a:off x="7363216" y="8183284"/>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8031705"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8161083" y="9478875"/>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50</a:t>
            </a:r>
            <a:endParaRPr lang="en-US" sz="8000" spc="300" dirty="0">
              <a:solidFill>
                <a:schemeClr val="tx2"/>
              </a:solidFill>
              <a:latin typeface="Lato Light" charset="0"/>
              <a:ea typeface="Lato Light" charset="0"/>
              <a:cs typeface="Lato Light" charset="0"/>
            </a:endParaRPr>
          </a:p>
        </p:txBody>
      </p:sp>
      <p:graphicFrame>
        <p:nvGraphicFramePr>
          <p:cNvPr id="38" name="Chart 37"/>
          <p:cNvGraphicFramePr/>
          <p:nvPr>
            <p:extLst>
              <p:ext uri="{D42A27DB-BD31-4B8C-83A1-F6EECF244321}">
                <p14:modId xmlns:p14="http://schemas.microsoft.com/office/powerpoint/2010/main" val="1329132133"/>
              </p:ext>
            </p:extLst>
          </p:nvPr>
        </p:nvGraphicFramePr>
        <p:xfrm>
          <a:off x="12518992" y="8183284"/>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3187481"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13316859" y="9478875"/>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30</a:t>
            </a:r>
            <a:endParaRPr lang="en-US" sz="8000" spc="300" dirty="0">
              <a:solidFill>
                <a:schemeClr val="tx2"/>
              </a:solidFill>
              <a:latin typeface="Lato Light" charset="0"/>
              <a:ea typeface="Lato Light" charset="0"/>
              <a:cs typeface="Lato Light" charset="0"/>
            </a:endParaRPr>
          </a:p>
        </p:txBody>
      </p:sp>
      <p:sp>
        <p:nvSpPr>
          <p:cNvPr id="23" name="TextBox 22"/>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27" name="TextBox 26"/>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1" name="TextBox 30"/>
          <p:cNvSpPr txBox="1"/>
          <p:nvPr/>
        </p:nvSpPr>
        <p:spPr>
          <a:xfrm>
            <a:off x="2917881" y="5682114"/>
            <a:ext cx="4044954" cy="1246495"/>
          </a:xfrm>
          <a:prstGeom prst="rect">
            <a:avLst/>
          </a:prstGeom>
          <a:noFill/>
        </p:spPr>
        <p:txBody>
          <a:bodyPr wrap="square" rtlCol="0">
            <a:spAutoFit/>
          </a:bodyPr>
          <a:lstStyle/>
          <a:p>
            <a:pPr algn="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2" name="Rectangle 31"/>
          <p:cNvSpPr/>
          <p:nvPr/>
        </p:nvSpPr>
        <p:spPr>
          <a:xfrm>
            <a:off x="3383578" y="4984205"/>
            <a:ext cx="3600666" cy="461665"/>
          </a:xfrm>
          <a:prstGeom prst="rect">
            <a:avLst/>
          </a:prstGeom>
        </p:spPr>
        <p:txBody>
          <a:bodyPr wrap="none">
            <a:spAutoFit/>
          </a:bodyPr>
          <a:lstStyle/>
          <a:p>
            <a:pPr algn="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3" name="TextBox 32"/>
          <p:cNvSpPr txBox="1"/>
          <p:nvPr/>
        </p:nvSpPr>
        <p:spPr>
          <a:xfrm>
            <a:off x="3019767" y="9715119"/>
            <a:ext cx="4044954" cy="1246495"/>
          </a:xfrm>
          <a:prstGeom prst="rect">
            <a:avLst/>
          </a:prstGeom>
          <a:noFill/>
        </p:spPr>
        <p:txBody>
          <a:bodyPr wrap="square" rtlCol="0">
            <a:spAutoFit/>
          </a:bodyPr>
          <a:lstStyle/>
          <a:p>
            <a:pPr algn="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4" name="Rectangle 33"/>
          <p:cNvSpPr/>
          <p:nvPr/>
        </p:nvSpPr>
        <p:spPr>
          <a:xfrm>
            <a:off x="3485464" y="9017210"/>
            <a:ext cx="3600666" cy="461665"/>
          </a:xfrm>
          <a:prstGeom prst="rect">
            <a:avLst/>
          </a:prstGeom>
        </p:spPr>
        <p:txBody>
          <a:bodyPr wrap="none">
            <a:spAutoFit/>
          </a:bodyPr>
          <a:lstStyle/>
          <a:p>
            <a:pPr algn="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5" name="TextBox 34"/>
          <p:cNvSpPr txBox="1"/>
          <p:nvPr/>
        </p:nvSpPr>
        <p:spPr>
          <a:xfrm>
            <a:off x="17293073" y="5682114"/>
            <a:ext cx="4044954" cy="1246495"/>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6" name="Rectangle 35"/>
          <p:cNvSpPr/>
          <p:nvPr/>
        </p:nvSpPr>
        <p:spPr>
          <a:xfrm>
            <a:off x="17279218" y="4984205"/>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7" name="TextBox 36"/>
          <p:cNvSpPr txBox="1"/>
          <p:nvPr/>
        </p:nvSpPr>
        <p:spPr>
          <a:xfrm>
            <a:off x="17279218" y="9715119"/>
            <a:ext cx="4044954" cy="1246495"/>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45" name="Rectangle 44"/>
          <p:cNvSpPr/>
          <p:nvPr/>
        </p:nvSpPr>
        <p:spPr>
          <a:xfrm>
            <a:off x="17279218" y="9017210"/>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cxnSp>
        <p:nvCxnSpPr>
          <p:cNvPr id="9" name="Straight Connector 8"/>
          <p:cNvCxnSpPr/>
          <p:nvPr/>
        </p:nvCxnSpPr>
        <p:spPr>
          <a:xfrm>
            <a:off x="12201819" y="6780916"/>
            <a:ext cx="0" cy="2153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12252106" y="6831203"/>
            <a:ext cx="0" cy="21533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17226057"/>
              </p:ext>
            </p:extLst>
          </p:nvPr>
        </p:nvGraphicFramePr>
        <p:xfrm>
          <a:off x="1711325" y="5673117"/>
          <a:ext cx="10996006" cy="4403604"/>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5226936"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4" name="Rectangle 23"/>
          <p:cNvSpPr/>
          <p:nvPr/>
        </p:nvSpPr>
        <p:spPr>
          <a:xfrm>
            <a:off x="15226936"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74542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0819553" y="4364563"/>
            <a:ext cx="10118271" cy="5078313"/>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charset="0"/>
                <a:ea typeface="Montserrat Light" charset="0"/>
                <a:cs typeface="Montserrat Light" charset="0"/>
              </a:rPr>
              <a:t>substantially.. </a:t>
            </a: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a:t>
            </a:r>
          </a:p>
          <a:p>
            <a:pPr algn="just">
              <a:lnSpc>
                <a:spcPct val="150000"/>
              </a:lnSpc>
            </a:pPr>
            <a:endParaRPr lang="en-US" sz="2400" dirty="0">
              <a:latin typeface="Montserrat Light" charset="0"/>
              <a:ea typeface="Montserrat Light" charset="0"/>
              <a:cs typeface="Montserrat Light" charset="0"/>
            </a:endParaRPr>
          </a:p>
        </p:txBody>
      </p:sp>
      <p:sp>
        <p:nvSpPr>
          <p:cNvPr id="8" name="TextBox 7"/>
          <p:cNvSpPr txBox="1"/>
          <p:nvPr/>
        </p:nvSpPr>
        <p:spPr>
          <a:xfrm>
            <a:off x="3572349" y="6903720"/>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Tree>
    <p:extLst>
      <p:ext uri="{BB962C8B-B14F-4D97-AF65-F5344CB8AC3E}">
        <p14:creationId xmlns:p14="http://schemas.microsoft.com/office/powerpoint/2010/main" val="1158747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graphicFrame>
        <p:nvGraphicFramePr>
          <p:cNvPr id="15" name="Chart 14"/>
          <p:cNvGraphicFramePr>
            <a:graphicFrameLocks/>
          </p:cNvGraphicFramePr>
          <p:nvPr>
            <p:extLst>
              <p:ext uri="{D42A27DB-BD31-4B8C-83A1-F6EECF244321}">
                <p14:modId xmlns:p14="http://schemas.microsoft.com/office/powerpoint/2010/main" val="1894519218"/>
              </p:ext>
            </p:extLst>
          </p:nvPr>
        </p:nvGraphicFramePr>
        <p:xfrm>
          <a:off x="11498120" y="4759307"/>
          <a:ext cx="11054209" cy="6179188"/>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0" name="Rectangle 19"/>
          <p:cNvSpPr/>
          <p:nvPr/>
        </p:nvSpPr>
        <p:spPr>
          <a:xfrm>
            <a:off x="4211639"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2" name="Rectangle 21"/>
          <p:cNvSpPr/>
          <p:nvPr/>
        </p:nvSpPr>
        <p:spPr>
          <a:xfrm>
            <a:off x="4211639"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1001089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5226936"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4" name="Rectangle 23"/>
          <p:cNvSpPr/>
          <p:nvPr/>
        </p:nvSpPr>
        <p:spPr>
          <a:xfrm>
            <a:off x="15226936"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aphicFrame>
        <p:nvGraphicFramePr>
          <p:cNvPr id="15" name="Chart 14"/>
          <p:cNvGraphicFramePr>
            <a:graphicFrameLocks/>
          </p:cNvGraphicFramePr>
          <p:nvPr>
            <p:extLst>
              <p:ext uri="{D42A27DB-BD31-4B8C-83A1-F6EECF244321}">
                <p14:modId xmlns:p14="http://schemas.microsoft.com/office/powerpoint/2010/main" val="1909850543"/>
              </p:ext>
            </p:extLst>
          </p:nvPr>
        </p:nvGraphicFramePr>
        <p:xfrm>
          <a:off x="1711326" y="5705577"/>
          <a:ext cx="10527096" cy="40952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9031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0" name="Rectangle 19"/>
          <p:cNvSpPr/>
          <p:nvPr/>
        </p:nvSpPr>
        <p:spPr>
          <a:xfrm>
            <a:off x="4211639"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2" name="Rectangle 21"/>
          <p:cNvSpPr/>
          <p:nvPr/>
        </p:nvSpPr>
        <p:spPr>
          <a:xfrm>
            <a:off x="4211639"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aphicFrame>
        <p:nvGraphicFramePr>
          <p:cNvPr id="16" name="Chart 15"/>
          <p:cNvGraphicFramePr>
            <a:graphicFrameLocks/>
          </p:cNvGraphicFramePr>
          <p:nvPr>
            <p:extLst>
              <p:ext uri="{D42A27DB-BD31-4B8C-83A1-F6EECF244321}">
                <p14:modId xmlns:p14="http://schemas.microsoft.com/office/powerpoint/2010/main" val="1751378130"/>
              </p:ext>
            </p:extLst>
          </p:nvPr>
        </p:nvGraphicFramePr>
        <p:xfrm>
          <a:off x="9108623" y="4759308"/>
          <a:ext cx="13888026" cy="54027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8299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792141" y="2455107"/>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UNITED</a:t>
            </a:r>
          </a:p>
          <a:p>
            <a:r>
              <a:rPr lang="en-US" sz="13800" b="1" spc="600" dirty="0" smtClean="0">
                <a:solidFill>
                  <a:schemeClr val="tx2"/>
                </a:solidFill>
                <a:latin typeface="Playfair Display SC" charset="0"/>
                <a:ea typeface="Playfair Display SC" charset="0"/>
                <a:cs typeface="Playfair Display SC" charset="0"/>
              </a:rPr>
              <a:t>KINGDOM</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6" name="TextBox 75"/>
          <p:cNvSpPr txBox="1"/>
          <p:nvPr/>
        </p:nvSpPr>
        <p:spPr>
          <a:xfrm>
            <a:off x="12792140"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93" name="TextBox 92"/>
          <p:cNvSpPr txBox="1"/>
          <p:nvPr/>
        </p:nvSpPr>
        <p:spPr>
          <a:xfrm>
            <a:off x="12792140" y="8905765"/>
            <a:ext cx="9912285"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grpSp>
        <p:nvGrpSpPr>
          <p:cNvPr id="74" name="Group 73"/>
          <p:cNvGrpSpPr/>
          <p:nvPr/>
        </p:nvGrpSpPr>
        <p:grpSpPr>
          <a:xfrm>
            <a:off x="3542744" y="375679"/>
            <a:ext cx="7806917" cy="12964641"/>
            <a:chOff x="3338296" y="1084264"/>
            <a:chExt cx="5625733" cy="9342436"/>
          </a:xfrm>
          <a:solidFill>
            <a:schemeClr val="bg1">
              <a:lumMod val="85000"/>
            </a:schemeClr>
          </a:solidFill>
        </p:grpSpPr>
        <p:sp>
          <p:nvSpPr>
            <p:cNvPr id="77"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78"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79"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0"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1"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2"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3"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4"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5"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6"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7"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8"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9"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0"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1"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2"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4"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5"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6"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7"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8"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9"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0"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1"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2"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3"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4"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5"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6"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7"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8"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9"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0"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1"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2"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3"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4"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5"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6"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7"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8"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9"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0"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1"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2"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3"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4"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5"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6"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7"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8"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9"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0"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1"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2"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3"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4"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5"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6"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7"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8"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9"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0"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1"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2"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3"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4"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5"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6"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7"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8"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9"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0"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1"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2"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3"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4"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5"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6"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7"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8"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9"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0"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1"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2"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3"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4"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5"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6"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7"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8"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9"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0"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1"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2"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3"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4"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5"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6"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7"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8"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9"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0"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1"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2"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3"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4"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5"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6"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7"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8"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9"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0"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1"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2"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3"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4"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5"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6"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7"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8"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9"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0"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1"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2"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3"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4"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5"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6"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7"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8"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9"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0"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1"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2"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3"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4"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5"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6"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7"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8"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9"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0"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1"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2"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3"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4"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5"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6"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7"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8"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9"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0"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1"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2"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3"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4"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5"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6"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7"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8"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9"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0"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1"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2"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3"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4"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5"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6"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7"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8"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9"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0"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1"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2"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3"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4"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5"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6"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7"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8"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9"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0"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1"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2"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3"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4"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5"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6"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7"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8"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9"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0"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1"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2"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3"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4"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5"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1815209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13211828" y="1116696"/>
            <a:ext cx="10206218" cy="6672374"/>
            <a:chOff x="5157992" y="1665629"/>
            <a:chExt cx="2936367" cy="1919171"/>
          </a:xfrm>
          <a:solidFill>
            <a:schemeClr val="bg1"/>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chemeClr val="accent2"/>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chemeClr val="accent2"/>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UNITED</a:t>
            </a:r>
          </a:p>
          <a:p>
            <a:r>
              <a:rPr lang="en-US" sz="13800" b="1" spc="600" dirty="0" smtClean="0">
                <a:solidFill>
                  <a:schemeClr val="tx2"/>
                </a:solidFill>
                <a:latin typeface="Playfair Display SC" charset="0"/>
                <a:ea typeface="Playfair Display SC" charset="0"/>
                <a:cs typeface="Playfair Display SC" charset="0"/>
              </a:rPr>
              <a:t>STATES</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8" name="TextBox 77"/>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705178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55756" y="-11728"/>
            <a:ext cx="24433406" cy="10451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p:cNvGrpSpPr/>
          <p:nvPr/>
        </p:nvGrpSpPr>
        <p:grpSpPr>
          <a:xfrm>
            <a:off x="3814686" y="1605869"/>
            <a:ext cx="16824477" cy="8322775"/>
            <a:chOff x="3843499" y="3719582"/>
            <a:chExt cx="16665619" cy="8244192"/>
          </a:xfrm>
          <a:solidFill>
            <a:schemeClr val="bg1"/>
          </a:solidFill>
        </p:grpSpPr>
        <p:sp>
          <p:nvSpPr>
            <p:cNvPr id="7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7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2"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3"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4"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5"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6"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7"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8"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9"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0"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1"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2"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3"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4"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5"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6"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7"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8"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9"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0"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1"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2"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3"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4"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5"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6"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7"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nvGrpSpPr>
            <p:cNvPr id="108" name="Group 107"/>
            <p:cNvGrpSpPr/>
            <p:nvPr/>
          </p:nvGrpSpPr>
          <p:grpSpPr>
            <a:xfrm>
              <a:off x="17709756" y="6761778"/>
              <a:ext cx="697449" cy="662593"/>
              <a:chOff x="5961121" y="2686387"/>
              <a:chExt cx="288233" cy="273757"/>
            </a:xfrm>
            <a:grpFill/>
          </p:grpSpPr>
          <p:sp>
            <p:nvSpPr>
              <p:cNvPr id="473"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4"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109"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0"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1"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2"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3"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4"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5"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6"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7"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8"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9"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0"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1"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2"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3"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4"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5"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6"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7"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8"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9"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0"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1"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2"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3"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4"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5"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6"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7"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8"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9"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0"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1"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2"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3"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4"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5"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6"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7"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8"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9"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0"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1"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2"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3"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4"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5"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6"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7"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8"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9"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0"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1"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2"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3"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4"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5"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6"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7"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8"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9"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0"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1"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2"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3"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4"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5"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6"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7"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8"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9"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0"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1"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2"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3"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4"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5"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6"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7"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8"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9"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0"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1"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2"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3"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4"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5"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6"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7"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8"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9"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0"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1"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2"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3"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4"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5"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6"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7"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8"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9"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0"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1"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2"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3"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4"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5"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6"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7"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8"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9"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0"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1"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2"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3"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4"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5"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6"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7"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8"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9"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0"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1"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2"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3"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4"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5"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6"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7"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8"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9"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0"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1"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2"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3"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4"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5"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6"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7"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8"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9"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0"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1"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2"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3"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4"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5"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6"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7"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8"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9"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0"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1"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2"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3"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4"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5"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6"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7"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8"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9"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0"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1"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2"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3"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4"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5"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6"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7"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8"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9"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0"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1"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2"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3"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4"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5"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6"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7"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8"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9" name="Rectangle 613"/>
            <p:cNvSpPr>
              <a:spLocks noChangeArrowheads="1"/>
            </p:cNvSpPr>
            <p:nvPr/>
          </p:nvSpPr>
          <p:spPr bwMode="auto">
            <a:xfrm>
              <a:off x="12451788" y="5197675"/>
              <a:ext cx="3187" cy="3188"/>
            </a:xfrm>
            <a:prstGeom prst="rect">
              <a:avLst/>
            </a:pr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0"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1"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2"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3"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4"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5"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6"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7"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8"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9"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0"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1"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2"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3"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4"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5"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6"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7"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8"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9"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0"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1"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2"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3"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4"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5"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6"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7"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8"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9"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0"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1"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2"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3"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4"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5"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6"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7"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8"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9"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0"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1"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2"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3"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4"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5"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6"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7"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8"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9"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0"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1"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2"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3"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4"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5"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6"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7"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8"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9"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0"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1"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2"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3"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4"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5"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6"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7"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8"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9"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0"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1"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2"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3"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4"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5"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6"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7"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8"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9"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0"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1"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2"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3"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4"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5"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6"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7"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8"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9"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0"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1"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2"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3"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4"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5"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6"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7"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8"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9"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0"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1"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2"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3"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4"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5"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6"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7"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8"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9"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0"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1"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2"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3"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4"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5"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6"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7"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8"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9"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0"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1"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2"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3"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4"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5"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6"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7"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8"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9"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0"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1"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2"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3"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4"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5"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6"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7"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8"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9"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0"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1"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2"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3"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4"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5"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6"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7"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8"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9"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0"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1"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2"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3"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4"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5"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6"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7"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8"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9"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0"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1"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2"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3"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4"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5"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6"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7"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8"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9"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0"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1"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2"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3"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4"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5"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6"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7"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8"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9"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0"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1"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2"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475" name="TextBox 474"/>
          <p:cNvSpPr txBox="1"/>
          <p:nvPr/>
        </p:nvSpPr>
        <p:spPr>
          <a:xfrm>
            <a:off x="1897966" y="10764488"/>
            <a:ext cx="20687188"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WORLDWIDE MAP</a:t>
            </a:r>
            <a:endParaRPr lang="en-US" sz="13800" b="1" spc="600" dirty="0" smtClean="0">
              <a:solidFill>
                <a:schemeClr val="tx2"/>
              </a:solidFill>
              <a:latin typeface="Playfair Display SC" charset="0"/>
              <a:ea typeface="Playfair Display SC" charset="0"/>
              <a:cs typeface="Playfair Display SC" charset="0"/>
            </a:endParaRPr>
          </a:p>
        </p:txBody>
      </p:sp>
    </p:spTree>
    <p:extLst>
      <p:ext uri="{BB962C8B-B14F-4D97-AF65-F5344CB8AC3E}">
        <p14:creationId xmlns:p14="http://schemas.microsoft.com/office/powerpoint/2010/main" val="617909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CANADA</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8" name="TextBox 77"/>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grpSp>
        <p:nvGrpSpPr>
          <p:cNvPr id="75" name="Group 74"/>
          <p:cNvGrpSpPr/>
          <p:nvPr/>
        </p:nvGrpSpPr>
        <p:grpSpPr>
          <a:xfrm>
            <a:off x="12763666" y="723898"/>
            <a:ext cx="11039141" cy="7457970"/>
            <a:chOff x="13017546" y="3273350"/>
            <a:chExt cx="10283367" cy="6947373"/>
          </a:xfrm>
          <a:solidFill>
            <a:schemeClr val="bg1"/>
          </a:solidFill>
        </p:grpSpPr>
        <p:sp>
          <p:nvSpPr>
            <p:cNvPr id="76"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77"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2"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3"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4"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5"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6"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7" name="Freeform 86"/>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8" name="Freeform 87"/>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9" name="Freeform 88"/>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0" name="Freeform 89"/>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1" name="Freeform 90"/>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2" name="Freeform 91"/>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3" name="Freeform 92"/>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4" name="Freeform 93"/>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5" name="Freeform 94"/>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6" name="Freeform 95"/>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7" name="Freeform 96"/>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8" name="Freeform 97"/>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9" name="Freeform 98"/>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0" name="Freeform 99"/>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1" name="Freeform 100"/>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2" name="Freeform 101"/>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3" name="Freeform 102"/>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4" name="Freeform 103"/>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5" name="Freeform 104"/>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6" name="Freeform 105"/>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7" name="Freeform 106"/>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8" name="Freeform 107"/>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9" name="Freeform 108"/>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0" name="Freeform 109"/>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1" name="Freeform 110"/>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2" name="Freeform 111"/>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3" name="Freeform 112"/>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4" name="Freeform 113"/>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5" name="Freeform 114"/>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6" name="Freeform 115"/>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7" name="Freeform 116"/>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8" name="Freeform 117"/>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9" name="Freeform 118"/>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0" name="Freeform 119"/>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1" name="Freeform 120"/>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2" name="Freeform 121"/>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3" name="Freeform 122"/>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4" name="Freeform 123"/>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5" name="Freeform 124"/>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6" name="Freeform 125"/>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7" name="Freeform 126"/>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8" name="Freeform 127"/>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9" name="Freeform 128"/>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0" name="Freeform 129"/>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1" name="Freeform 130"/>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2" name="Freeform 131"/>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3" name="Freeform 132"/>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4" name="Freeform 133"/>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5" name="Freeform 134"/>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6" name="Freeform 135"/>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7" name="Freeform 136"/>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8" name="Freeform 137"/>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9" name="Freeform 138"/>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0" name="Freeform 139"/>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1"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2"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3"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4"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5"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6"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7"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8"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9"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0"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1"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2"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3"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4"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5"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sp>
          <p:nvSpPr>
            <p:cNvPr id="156"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grpSp>
    </p:spTree>
    <p:extLst>
      <p:ext uri="{BB962C8B-B14F-4D97-AF65-F5344CB8AC3E}">
        <p14:creationId xmlns:p14="http://schemas.microsoft.com/office/powerpoint/2010/main" val="1892430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156"/>
          <p:cNvSpPr/>
          <p:nvPr/>
        </p:nvSpPr>
        <p:spPr>
          <a:xfrm>
            <a:off x="-34649" y="0"/>
            <a:ext cx="12188825" cy="13715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8" name="Group 157"/>
          <p:cNvGrpSpPr/>
          <p:nvPr/>
        </p:nvGrpSpPr>
        <p:grpSpPr>
          <a:xfrm>
            <a:off x="415306" y="1674836"/>
            <a:ext cx="10330543" cy="10366327"/>
            <a:chOff x="949325" y="720725"/>
            <a:chExt cx="6718300" cy="6738938"/>
          </a:xfrm>
          <a:solidFill>
            <a:schemeClr val="bg1"/>
          </a:solidFill>
        </p:grpSpPr>
        <p:sp>
          <p:nvSpPr>
            <p:cNvPr id="15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3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3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4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grpSp>
      <p:sp>
        <p:nvSpPr>
          <p:cNvPr id="246" name="TextBox 245"/>
          <p:cNvSpPr txBox="1"/>
          <p:nvPr/>
        </p:nvSpPr>
        <p:spPr>
          <a:xfrm>
            <a:off x="13118393" y="2773163"/>
            <a:ext cx="108765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AFRICA</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247" name="TextBox 246"/>
          <p:cNvSpPr txBox="1"/>
          <p:nvPr/>
        </p:nvSpPr>
        <p:spPr>
          <a:xfrm>
            <a:off x="13118392"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248" name="TextBox 247"/>
          <p:cNvSpPr txBox="1"/>
          <p:nvPr/>
        </p:nvSpPr>
        <p:spPr>
          <a:xfrm>
            <a:off x="13118392" y="9235294"/>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000372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grpSp>
      <p:sp>
        <p:nvSpPr>
          <p:cNvPr id="52" name="TextBox 51"/>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EUROPE</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53" name="TextBox 52"/>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54" name="TextBox 53"/>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3" cstate="email">
            <a:extLst>
              <a:ext uri="{28A0092B-C50C-407E-A947-70E740481C1C}">
                <a14:useLocalDpi xmlns:a14="http://schemas.microsoft.com/office/drawing/2010/main" val="0"/>
              </a:ext>
            </a:extLst>
          </a:blip>
          <a:srcRect t="7802" b="7802"/>
          <a:stretch>
            <a:fillRect/>
          </a:stretch>
        </p:blipFill>
        <p:spPr/>
      </p:pic>
      <p:sp>
        <p:nvSpPr>
          <p:cNvPr id="10" name="TextBox 9"/>
          <p:cNvSpPr txBox="1"/>
          <p:nvPr/>
        </p:nvSpPr>
        <p:spPr>
          <a:xfrm>
            <a:off x="1673226" y="7596664"/>
            <a:ext cx="10515600" cy="4339650"/>
          </a:xfrm>
          <a:prstGeom prst="rect">
            <a:avLst/>
          </a:prstGeom>
          <a:noFill/>
        </p:spPr>
        <p:txBody>
          <a:bodyPr wrap="square" rtlCol="0">
            <a:spAutoFit/>
          </a:bodyPr>
          <a:lstStyle/>
          <a:p>
            <a:r>
              <a:rPr lang="en-US" sz="13800" b="1" spc="600" dirty="0" smtClean="0">
                <a:solidFill>
                  <a:srgbClr val="FAF8FB"/>
                </a:solidFill>
                <a:latin typeface="Playfair Display SC" charset="0"/>
                <a:ea typeface="Playfair Display SC" charset="0"/>
                <a:cs typeface="Playfair Display SC" charset="0"/>
              </a:rPr>
              <a:t>GET IN</a:t>
            </a:r>
          </a:p>
          <a:p>
            <a:r>
              <a:rPr lang="en-US" sz="13800" b="1" spc="600" dirty="0" smtClean="0">
                <a:solidFill>
                  <a:srgbClr val="FAF8FB"/>
                </a:solidFill>
                <a:latin typeface="Playfair Display SC" charset="0"/>
                <a:ea typeface="Playfair Display SC" charset="0"/>
                <a:cs typeface="Playfair Display SC" charset="0"/>
              </a:rPr>
              <a:t>TOUCH</a:t>
            </a:r>
          </a:p>
        </p:txBody>
      </p:sp>
      <p:sp>
        <p:nvSpPr>
          <p:cNvPr id="13" name="TextBox 12"/>
          <p:cNvSpPr txBox="1"/>
          <p:nvPr/>
        </p:nvSpPr>
        <p:spPr>
          <a:xfrm>
            <a:off x="1673225" y="6858000"/>
            <a:ext cx="8245229" cy="658835"/>
          </a:xfrm>
          <a:prstGeom prst="rect">
            <a:avLst/>
          </a:prstGeom>
          <a:noFill/>
        </p:spPr>
        <p:txBody>
          <a:bodyPr wrap="square" rtlCol="0">
            <a:spAutoFit/>
          </a:bodyPr>
          <a:lstStyle/>
          <a:p>
            <a:pPr>
              <a:lnSpc>
                <a:spcPct val="150000"/>
              </a:lnSpc>
            </a:pPr>
            <a:r>
              <a:rPr lang="en-US" sz="2800" b="1" spc="1200" dirty="0" smtClean="0">
                <a:solidFill>
                  <a:srgbClr val="FAF8FB"/>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403938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0991397"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34" name="TextBox 33"/>
          <p:cNvSpPr txBox="1"/>
          <p:nvPr/>
        </p:nvSpPr>
        <p:spPr>
          <a:xfrm>
            <a:off x="10991397"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5" name="TextBox 34"/>
          <p:cNvSpPr txBox="1"/>
          <p:nvPr/>
        </p:nvSpPr>
        <p:spPr>
          <a:xfrm>
            <a:off x="1099139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1707215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920" b="3920"/>
          <a:stretch>
            <a:fillRect/>
          </a:stretch>
        </p:blipFill>
        <p:spPr/>
      </p:pic>
    </p:spTree>
    <p:extLst>
      <p:ext uri="{BB962C8B-B14F-4D97-AF65-F5344CB8AC3E}">
        <p14:creationId xmlns:p14="http://schemas.microsoft.com/office/powerpoint/2010/main" val="127052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061973" y="2848806"/>
            <a:ext cx="5703105" cy="8079347"/>
            <a:chOff x="13061973" y="2360053"/>
            <a:chExt cx="5703105" cy="8079347"/>
          </a:xfrm>
        </p:grpSpPr>
        <p:sp>
          <p:nvSpPr>
            <p:cNvPr id="53" name="TextBox 52"/>
            <p:cNvSpPr txBox="1"/>
            <p:nvPr/>
          </p:nvSpPr>
          <p:spPr>
            <a:xfrm>
              <a:off x="13061973" y="2360053"/>
              <a:ext cx="360707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LOCATION</a:t>
              </a:r>
            </a:p>
          </p:txBody>
        </p:sp>
        <p:sp>
          <p:nvSpPr>
            <p:cNvPr id="54" name="TextBox 53"/>
            <p:cNvSpPr txBox="1"/>
            <p:nvPr/>
          </p:nvSpPr>
          <p:spPr>
            <a:xfrm>
              <a:off x="13061973" y="3059128"/>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16" name="TextBox 15"/>
            <p:cNvSpPr txBox="1"/>
            <p:nvPr/>
          </p:nvSpPr>
          <p:spPr>
            <a:xfrm>
              <a:off x="13061973" y="4842909"/>
              <a:ext cx="485100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HOUR HOURS </a:t>
              </a:r>
            </a:p>
          </p:txBody>
        </p:sp>
        <p:sp>
          <p:nvSpPr>
            <p:cNvPr id="17" name="TextBox 16"/>
            <p:cNvSpPr txBox="1"/>
            <p:nvPr/>
          </p:nvSpPr>
          <p:spPr>
            <a:xfrm>
              <a:off x="13061973" y="5541984"/>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sp>
          <p:nvSpPr>
            <p:cNvPr id="18" name="TextBox 17"/>
            <p:cNvSpPr txBox="1"/>
            <p:nvPr/>
          </p:nvSpPr>
          <p:spPr>
            <a:xfrm>
              <a:off x="13061973" y="7301147"/>
              <a:ext cx="442941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CONTACT US</a:t>
              </a:r>
            </a:p>
          </p:txBody>
        </p:sp>
        <p:sp>
          <p:nvSpPr>
            <p:cNvPr id="19" name="TextBox 18"/>
            <p:cNvSpPr txBox="1"/>
            <p:nvPr/>
          </p:nvSpPr>
          <p:spPr>
            <a:xfrm>
              <a:off x="13061973" y="8000222"/>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grpSp>
      <p:pic>
        <p:nvPicPr>
          <p:cNvPr id="2" name="图片占位符 1"/>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21191" r="21191"/>
          <a:stretch>
            <a:fillRect/>
          </a:stretch>
        </p:blipFill>
        <p:spPr/>
      </p:pic>
    </p:spTree>
    <p:extLst>
      <p:ext uri="{BB962C8B-B14F-4D97-AF65-F5344CB8AC3E}">
        <p14:creationId xmlns:p14="http://schemas.microsoft.com/office/powerpoint/2010/main" val="1321756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5" name="Shape 2635"/>
          <p:cNvSpPr/>
          <p:nvPr/>
        </p:nvSpPr>
        <p:spPr>
          <a:xfrm>
            <a:off x="11382634" y="1783209"/>
            <a:ext cx="142761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General</a:t>
            </a:r>
          </a:p>
        </p:txBody>
      </p:sp>
    </p:spTree>
    <p:extLst>
      <p:ext uri="{BB962C8B-B14F-4D97-AF65-F5344CB8AC3E}">
        <p14:creationId xmlns:p14="http://schemas.microsoft.com/office/powerpoint/2010/main" val="1876855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7" name="Shape 2707"/>
          <p:cNvSpPr/>
          <p:nvPr/>
        </p:nvSpPr>
        <p:spPr>
          <a:xfrm>
            <a:off x="11062635" y="1783209"/>
            <a:ext cx="2022649"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Electronics</a:t>
            </a: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8" name="Shape 2788"/>
          <p:cNvSpPr/>
          <p:nvPr/>
        </p:nvSpPr>
        <p:spPr>
          <a:xfrm>
            <a:off x="10762180" y="7142054"/>
            <a:ext cx="2555808"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Miscellaneous</a:t>
            </a:r>
          </a:p>
        </p:txBody>
      </p:sp>
    </p:spTree>
    <p:extLst>
      <p:ext uri="{BB962C8B-B14F-4D97-AF65-F5344CB8AC3E}">
        <p14:creationId xmlns:p14="http://schemas.microsoft.com/office/powerpoint/2010/main" val="1069755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0" name="Shape 2830"/>
          <p:cNvSpPr/>
          <p:nvPr/>
        </p:nvSpPr>
        <p:spPr>
          <a:xfrm>
            <a:off x="10942568" y="1783209"/>
            <a:ext cx="2330746"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E-Commerce</a:t>
            </a: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1" name="Shape 2891"/>
          <p:cNvSpPr/>
          <p:nvPr/>
        </p:nvSpPr>
        <p:spPr>
          <a:xfrm>
            <a:off x="11725649" y="5592277"/>
            <a:ext cx="861550"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Web</a:t>
            </a:r>
          </a:p>
        </p:txBody>
      </p:sp>
    </p:spTree>
    <p:extLst>
      <p:ext uri="{BB962C8B-B14F-4D97-AF65-F5344CB8AC3E}">
        <p14:creationId xmlns:p14="http://schemas.microsoft.com/office/powerpoint/2010/main" val="1237379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3" name="Shape 2933"/>
          <p:cNvSpPr/>
          <p:nvPr/>
        </p:nvSpPr>
        <p:spPr>
          <a:xfrm>
            <a:off x="11459754" y="1796328"/>
            <a:ext cx="133175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Arrows</a:t>
            </a: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4" name="Shape 2954"/>
          <p:cNvSpPr/>
          <p:nvPr/>
        </p:nvSpPr>
        <p:spPr>
          <a:xfrm>
            <a:off x="11316865" y="5521916"/>
            <a:ext cx="1589197"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Location</a:t>
            </a: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5" name="Shape 2985"/>
          <p:cNvSpPr/>
          <p:nvPr/>
        </p:nvSpPr>
        <p:spPr>
          <a:xfrm>
            <a:off x="11330248" y="8208637"/>
            <a:ext cx="1526943"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Weather</a:t>
            </a:r>
          </a:p>
        </p:txBody>
      </p:sp>
    </p:spTree>
    <p:extLst>
      <p:ext uri="{BB962C8B-B14F-4D97-AF65-F5344CB8AC3E}">
        <p14:creationId xmlns:p14="http://schemas.microsoft.com/office/powerpoint/2010/main" val="349517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Tree>
    <p:extLst>
      <p:ext uri="{BB962C8B-B14F-4D97-AF65-F5344CB8AC3E}">
        <p14:creationId xmlns:p14="http://schemas.microsoft.com/office/powerpoint/2010/main" val="588219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167437"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34" name="TextBox 33"/>
          <p:cNvSpPr txBox="1"/>
          <p:nvPr/>
        </p:nvSpPr>
        <p:spPr>
          <a:xfrm>
            <a:off x="2167437"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5" name="TextBox 34"/>
          <p:cNvSpPr txBox="1"/>
          <p:nvPr/>
        </p:nvSpPr>
        <p:spPr>
          <a:xfrm>
            <a:off x="216743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824819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955" b="3955"/>
          <a:stretch>
            <a:fillRect/>
          </a:stretch>
        </p:blipFill>
        <p:spPr/>
      </p:pic>
    </p:spTree>
    <p:extLst>
      <p:ext uri="{BB962C8B-B14F-4D97-AF65-F5344CB8AC3E}">
        <p14:creationId xmlns:p14="http://schemas.microsoft.com/office/powerpoint/2010/main" val="110993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V="1">
            <a:off x="0" y="7881864"/>
            <a:ext cx="24377650" cy="20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387245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899619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7228032" y="911641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45" name="TextBox 44"/>
          <p:cNvSpPr txBox="1"/>
          <p:nvPr/>
        </p:nvSpPr>
        <p:spPr>
          <a:xfrm>
            <a:off x="2053492"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1" name="TextBox 20"/>
          <p:cNvSpPr txBox="1"/>
          <p:nvPr/>
        </p:nvSpPr>
        <p:spPr>
          <a:xfrm>
            <a:off x="3099779" y="6214571"/>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0" name="TextBox 29"/>
          <p:cNvSpPr txBox="1"/>
          <p:nvPr/>
        </p:nvSpPr>
        <p:spPr>
          <a:xfrm>
            <a:off x="2404194"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1" name="TextBox 30"/>
          <p:cNvSpPr txBox="1"/>
          <p:nvPr/>
        </p:nvSpPr>
        <p:spPr>
          <a:xfrm>
            <a:off x="8228417" y="8452786"/>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2" name="TextBox 31"/>
          <p:cNvSpPr txBox="1"/>
          <p:nvPr/>
        </p:nvSpPr>
        <p:spPr>
          <a:xfrm>
            <a:off x="7177232"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3" name="Triangle 32"/>
          <p:cNvSpPr/>
          <p:nvPr/>
        </p:nvSpPr>
        <p:spPr>
          <a:xfrm rot="10800000">
            <a:off x="1417073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4" name="Triangle 33"/>
          <p:cNvSpPr/>
          <p:nvPr/>
        </p:nvSpPr>
        <p:spPr>
          <a:xfrm>
            <a:off x="1929447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TextBox 34"/>
          <p:cNvSpPr txBox="1"/>
          <p:nvPr/>
        </p:nvSpPr>
        <p:spPr>
          <a:xfrm>
            <a:off x="17526312" y="911641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6" name="TextBox 35"/>
          <p:cNvSpPr txBox="1"/>
          <p:nvPr/>
        </p:nvSpPr>
        <p:spPr>
          <a:xfrm>
            <a:off x="12351772"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7" name="TextBox 36"/>
          <p:cNvSpPr txBox="1"/>
          <p:nvPr/>
        </p:nvSpPr>
        <p:spPr>
          <a:xfrm>
            <a:off x="13398059" y="6214571"/>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8" name="TextBox 37"/>
          <p:cNvSpPr txBox="1"/>
          <p:nvPr/>
        </p:nvSpPr>
        <p:spPr>
          <a:xfrm>
            <a:off x="12702474"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9" name="TextBox 38"/>
          <p:cNvSpPr txBox="1"/>
          <p:nvPr/>
        </p:nvSpPr>
        <p:spPr>
          <a:xfrm>
            <a:off x="18526697" y="8452786"/>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44" name="TextBox 43"/>
          <p:cNvSpPr txBox="1"/>
          <p:nvPr/>
        </p:nvSpPr>
        <p:spPr>
          <a:xfrm>
            <a:off x="17475512"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4" name="TextBox 23"/>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0743" y="7898662"/>
            <a:ext cx="19636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97998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12258735"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10490570" y="920785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45" name="TextBox 44"/>
          <p:cNvSpPr txBox="1"/>
          <p:nvPr/>
        </p:nvSpPr>
        <p:spPr>
          <a:xfrm>
            <a:off x="3161025"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1" name="TextBox 20"/>
          <p:cNvSpPr txBox="1"/>
          <p:nvPr/>
        </p:nvSpPr>
        <p:spPr>
          <a:xfrm>
            <a:off x="435478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3511727"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1" name="TextBox 30"/>
          <p:cNvSpPr txBox="1"/>
          <p:nvPr/>
        </p:nvSpPr>
        <p:spPr>
          <a:xfrm>
            <a:off x="11638431"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10439770"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3" name="Triangle 32"/>
          <p:cNvSpPr/>
          <p:nvPr/>
        </p:nvSpPr>
        <p:spPr>
          <a:xfrm rot="10800000">
            <a:off x="1953747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6" name="TextBox 35"/>
          <p:cNvSpPr txBox="1"/>
          <p:nvPr/>
        </p:nvSpPr>
        <p:spPr>
          <a:xfrm>
            <a:off x="17718515"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7" name="TextBox 36"/>
          <p:cNvSpPr txBox="1"/>
          <p:nvPr/>
        </p:nvSpPr>
        <p:spPr>
          <a:xfrm>
            <a:off x="1891227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8069217"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4" name="TextBox 23"/>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010528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Air Light 2">
      <a:dk1>
        <a:srgbClr val="7F7F7F"/>
      </a:dk1>
      <a:lt1>
        <a:srgbClr val="FFFFFF"/>
      </a:lt1>
      <a:dk2>
        <a:srgbClr val="000000"/>
      </a:dk2>
      <a:lt2>
        <a:srgbClr val="FFFFFF"/>
      </a:lt2>
      <a:accent1>
        <a:srgbClr val="000000"/>
      </a:accent1>
      <a:accent2>
        <a:srgbClr val="D6AE7E"/>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31828</TotalTime>
  <Words>3579</Words>
  <Application>Microsoft Office PowerPoint</Application>
  <PresentationFormat>自定义</PresentationFormat>
  <Paragraphs>405</Paragraphs>
  <Slides>65</Slides>
  <Notes>20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65</vt:i4>
      </vt:variant>
    </vt:vector>
  </HeadingPairs>
  <TitlesOfParts>
    <vt:vector size="79" baseType="lpstr">
      <vt:lpstr>Gill Sans</vt:lpstr>
      <vt:lpstr>Montserrat Semi</vt:lpstr>
      <vt:lpstr>Arial</vt:lpstr>
      <vt:lpstr>Calibri Light</vt:lpstr>
      <vt:lpstr>Ebrima</vt:lpstr>
      <vt:lpstr>Karla</vt:lpstr>
      <vt:lpstr>Lato Light</vt:lpstr>
      <vt:lpstr>Montserrat</vt:lpstr>
      <vt:lpstr>Montserrat Hairline</vt:lpstr>
      <vt:lpstr>Montserrat Light</vt:lpstr>
      <vt:lpstr>Montserrat Ultra Light</vt:lpstr>
      <vt:lpstr>Oswald</vt:lpstr>
      <vt:lpstr>Playfair Display SC</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creator>Administrator</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2014-11-12T21:47:38Z</dcterms:created>
  <dcterms:modified xsi:type="dcterms:W3CDTF">2017-06-12T05:39:00Z</dcterms:modified>
  <cp:category>BOSSPPT顶尖职业文案</cp:category>
  <cp:contentStatus>BOSSPPT</cp:contentStatus>
</cp:coreProperties>
</file>