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9" r:id="rId3"/>
    <p:sldId id="257" r:id="rId5"/>
    <p:sldId id="258" r:id="rId6"/>
    <p:sldId id="259" r:id="rId7"/>
    <p:sldId id="260" r:id="rId8"/>
    <p:sldId id="272" r:id="rId9"/>
    <p:sldId id="264" r:id="rId10"/>
    <p:sldId id="273" r:id="rId11"/>
    <p:sldId id="265" r:id="rId12"/>
    <p:sldId id="274" r:id="rId13"/>
    <p:sldId id="267" r:id="rId14"/>
    <p:sldId id="268" r:id="rId15"/>
    <p:sldId id="280" r:id="rId16"/>
    <p:sldId id="294" r:id="rId17"/>
    <p:sldId id="263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A7FC"/>
    <a:srgbClr val="FFFFFF"/>
    <a:srgbClr val="00B050"/>
    <a:srgbClr val="002A7E"/>
    <a:srgbClr val="0450AC"/>
    <a:srgbClr val="92D050"/>
    <a:srgbClr val="FF0000"/>
    <a:srgbClr val="6985FB"/>
    <a:srgbClr val="78B4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043" autoAdjust="0"/>
    <p:restoredTop sz="94552" autoAdjust="0"/>
  </p:normalViewPr>
  <p:slideViewPr>
    <p:cSldViewPr snapToGrid="0">
      <p:cViewPr varScale="1">
        <p:scale>
          <a:sx n="97" d="100"/>
          <a:sy n="97" d="100"/>
        </p:scale>
        <p:origin x="-102" y="-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C214067-029C-4D46-A0E9-7F404E36FC7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F79EF43-2289-407B-8280-2C7B5D882A1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79EF43-2289-407B-8280-2C7B5D882A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3386EC-6C29-429A-90C8-8908F8FBDA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E1BF8-EAB8-4E6E-8A09-1070A759877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7E1F5-3A70-4BBB-810C-E6F9A65B95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1FF62-CB04-4E5B-81B7-085C0B69F33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0F63-D1CF-4AC7-ABDC-289179CDF1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9EBAC-2284-4801-85AB-CAD381E8458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8453D-6235-450E-8261-62E50462A1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2A8CB-2A91-49A0-A825-460BC9F0E35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E89B4-DDC7-4318-873F-2A2FDFBBBC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5006-5C84-4B94-B617-C82CF990DA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55FF5-EA7C-4049-AE45-EC981B23C6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CA0AE-9D8D-44D2-ACBA-2AE1AA14C62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4C060-F642-455C-B0C3-01632958C5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FC2AA-5054-45E8-B09A-F739E0F44BE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E24AF-6043-4ECD-9456-A5BED3D2F3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52F82-C902-4FA1-8656-75DA555508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C00AC-1D1B-4498-BD65-94B28FF224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48AF2-B24B-4916-9D5D-CACE62914E9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0006F-DCD6-442F-B719-9E8A2FACE1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91B2-52D3-4155-9C0F-F5B0F15AEE1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3B6E1-84D0-4DEB-9120-542393266D6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28C87-66E6-4FAA-83F7-B302E030431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E470B-CF3D-4B6D-9EC6-757FE0A9C4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E08C3-F3EE-41F1-A5CE-35FA3E9F75A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CC71972-1368-4C61-AF23-0AF37EADB6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3.png"/><Relationship Id="rId10" Type="http://schemas.openxmlformats.org/officeDocument/2006/relationships/image" Target="../media/image43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png"/><Relationship Id="rId8" Type="http://schemas.openxmlformats.org/officeDocument/2006/relationships/image" Target="../media/image51.png"/><Relationship Id="rId7" Type="http://schemas.openxmlformats.org/officeDocument/2006/relationships/image" Target="../media/image50.png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54.png"/><Relationship Id="rId10" Type="http://schemas.openxmlformats.org/officeDocument/2006/relationships/image" Target="../media/image53.png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5.jpeg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375208" y="5557838"/>
            <a:ext cx="41088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汇报单位：土木与建筑学院团委学生会</a:t>
            </a:r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628901" y="5091113"/>
            <a:ext cx="2160588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 hidden="1"/>
          <p:cNvSpPr txBox="1">
            <a:spLocks noChangeArrowheads="1"/>
          </p:cNvSpPr>
          <p:nvPr/>
        </p:nvSpPr>
        <p:spPr bwMode="auto">
          <a:xfrm>
            <a:off x="4927423" y="1163638"/>
            <a:ext cx="1200329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青春土建</a:t>
            </a:r>
            <a:endParaRPr lang="zh-CN" altLang="en-US" sz="66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27" name="文本框 26" hidden="1"/>
          <p:cNvSpPr txBox="1">
            <a:spLocks noChangeArrowheads="1"/>
          </p:cNvSpPr>
          <p:nvPr/>
        </p:nvSpPr>
        <p:spPr bwMode="auto">
          <a:xfrm>
            <a:off x="6000572" y="1163638"/>
            <a:ext cx="1200329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立志精英</a:t>
            </a:r>
            <a:endParaRPr lang="zh-CN" altLang="en-US" sz="66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81526" y="4859339"/>
            <a:ext cx="3028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优秀学生会答辩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329488" y="5091113"/>
            <a:ext cx="21590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505" y="714631"/>
            <a:ext cx="1774091" cy="43651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186" y="705750"/>
            <a:ext cx="1774091" cy="43651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27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  <a:endParaRPr lang="zh-CN" altLang="en-US" sz="4400" dirty="0">
              <a:solidFill>
                <a:srgbClr val="FFFFFF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1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216026" y="2255840"/>
            <a:ext cx="9440863" cy="2960687"/>
            <a:chOff x="1215989" y="2256171"/>
            <a:chExt cx="9440670" cy="2960072"/>
          </a:xfrm>
        </p:grpSpPr>
        <p:grpSp>
          <p:nvGrpSpPr>
            <p:cNvPr id="14347" name="组合 10"/>
            <p:cNvGrpSpPr/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350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1569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rgbClr val="00B050"/>
                    </a:solidFill>
                    <a:ea typeface="微软雅黑" pitchFamily="34" charset="-122"/>
                    <a:cs typeface="宋体" pitchFamily="2" charset="-122"/>
                  </a:rPr>
                  <a:t>Step</a:t>
                </a:r>
                <a:r>
                  <a:rPr lang="en-US" altLang="zh-CN" sz="6000">
                    <a:solidFill>
                      <a:srgbClr val="00B050"/>
                    </a:solidFill>
                    <a:latin typeface="Impact" pitchFamily="34" charset="0"/>
                    <a:ea typeface="微软雅黑" pitchFamily="34" charset="-122"/>
                    <a:cs typeface="宋体" pitchFamily="2" charset="-122"/>
                  </a:rPr>
                  <a:t>4</a:t>
                </a:r>
                <a:r>
                  <a:rPr lang="en-US" altLang="zh-CN" sz="4400">
                    <a:solidFill>
                      <a:srgbClr val="00B050"/>
                    </a:solidFill>
                    <a:latin typeface="Impact" pitchFamily="34" charset="0"/>
                    <a:ea typeface="微软雅黑" pitchFamily="34" charset="-122"/>
                    <a:cs typeface="宋体" pitchFamily="2" charset="-122"/>
                  </a:rPr>
                  <a:t>:</a:t>
                </a:r>
                <a:endParaRPr lang="en-US" altLang="zh-CN" sz="4400">
                  <a:solidFill>
                    <a:srgbClr val="00B050"/>
                  </a:solidFill>
                  <a:latin typeface="Impact" pitchFamily="34" charset="0"/>
                  <a:ea typeface="微软雅黑" pitchFamily="34" charset="-122"/>
                  <a:cs typeface="宋体" pitchFamily="2" charset="-122"/>
                </a:endParaRPr>
              </a:p>
              <a:p>
                <a:pPr eaLnBrk="1" hangingPunct="1"/>
                <a:r>
                  <a:rPr lang="zh-CN" altLang="zh-CN" sz="3600">
                    <a:solidFill>
                      <a:srgbClr val="00B050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撰写《土建师友》</a:t>
                </a:r>
                <a:endParaRPr lang="zh-CN" altLang="en-US" sz="4400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16" name="图片 15"/>
            <p:cNvPicPr/>
            <p:nvPr/>
          </p:nvPicPr>
          <p:blipFill rotWithShape="1">
            <a:blip r:embed="rId1"/>
            <a:srcRect l="50804" t="9669" r="7992" b="41909"/>
            <a:stretch>
              <a:fillRect/>
            </a:stretch>
          </p:blipFill>
          <p:spPr>
            <a:xfrm>
              <a:off x="6174659" y="2256171"/>
              <a:ext cx="4482000" cy="295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7" name="直接连接符 16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40"/>
            <a:ext cx="2679700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38"/>
            <a:ext cx="2679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97038"/>
            <a:ext cx="26797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8626"/>
            <a:ext cx="2684463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7038"/>
            <a:ext cx="2684463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97040"/>
            <a:ext cx="2684463" cy="369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800" y="1697038"/>
            <a:ext cx="2686051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1" y="1685927"/>
            <a:ext cx="2679700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89" y="1685927"/>
            <a:ext cx="2684463" cy="371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214" y="1685927"/>
            <a:ext cx="2687637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/>
          <p:nvPr/>
        </p:nvPicPr>
        <p:blipFill rotWithShape="1">
          <a:blip r:embed="rId11"/>
          <a:srcRect l="50804" t="9669" r="7992" b="9608"/>
          <a:stretch>
            <a:fillRect/>
          </a:stretch>
        </p:blipFill>
        <p:spPr>
          <a:xfrm>
            <a:off x="4751761" y="1685338"/>
            <a:ext cx="2683508" cy="3736165"/>
          </a:xfrm>
          <a:prstGeom prst="rect">
            <a:avLst/>
          </a:prstGeom>
          <a:effectLst>
            <a:reflection blurRad="6350" stA="52000" endA="300" endPos="12000" dir="5400000" sy="-100000" algn="bl" rotWithShape="0"/>
          </a:effectLst>
        </p:spPr>
      </p:pic>
      <p:grpSp>
        <p:nvGrpSpPr>
          <p:cNvPr id="3" name="组合 2"/>
          <p:cNvGrpSpPr/>
          <p:nvPr/>
        </p:nvGrpSpPr>
        <p:grpSpPr bwMode="auto">
          <a:xfrm>
            <a:off x="3627439" y="5672139"/>
            <a:ext cx="4929187" cy="933450"/>
            <a:chOff x="3627616" y="5671540"/>
            <a:chExt cx="4928662" cy="934638"/>
          </a:xfrm>
        </p:grpSpPr>
        <p:sp>
          <p:nvSpPr>
            <p:cNvPr id="15382" name="矩形 1"/>
            <p:cNvSpPr>
              <a:spLocks noChangeArrowheads="1"/>
            </p:cNvSpPr>
            <p:nvPr/>
          </p:nvSpPr>
          <p:spPr bwMode="auto">
            <a:xfrm>
              <a:off x="3627616" y="5806518"/>
              <a:ext cx="4928662" cy="677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合作撰写了</a:t>
              </a:r>
              <a:r>
                <a:rPr lang="zh-CN" altLang="zh-CN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《土建师友》</a:t>
              </a:r>
              <a:r>
                <a:rPr lang="zh-CN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，发现先进的事例，用榜样的力量激励同学争先创优。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 bwMode="auto">
            <a:xfrm rot="15837391">
              <a:off x="3566938" y="5741742"/>
              <a:ext cx="521363" cy="380959"/>
            </a:xfrm>
            <a:custGeom>
              <a:avLst/>
              <a:gdLst>
                <a:gd name="connsiteX0" fmla="*/ 0 w 1562100"/>
                <a:gd name="connsiteY0" fmla="*/ 0 h 381000"/>
                <a:gd name="connsiteX1" fmla="*/ 1562100 w 1562100"/>
                <a:gd name="connsiteY1" fmla="*/ 0 h 381000"/>
                <a:gd name="connsiteX2" fmla="*/ 1536700 w 1562100"/>
                <a:gd name="connsiteY2" fmla="*/ 381000 h 381000"/>
                <a:gd name="connsiteX3" fmla="*/ 1358900 w 1562100"/>
                <a:gd name="connsiteY3" fmla="*/ 101600 h 381000"/>
                <a:gd name="connsiteX4" fmla="*/ 0 w 15621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100" h="381000">
                  <a:moveTo>
                    <a:pt x="0" y="0"/>
                  </a:moveTo>
                  <a:lnTo>
                    <a:pt x="1562100" y="0"/>
                  </a:lnTo>
                  <a:lnTo>
                    <a:pt x="1536700" y="381000"/>
                  </a:lnTo>
                  <a:lnTo>
                    <a:pt x="13589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 bwMode="auto">
            <a:xfrm rot="5400000">
              <a:off x="7962257" y="6155017"/>
              <a:ext cx="521363" cy="380959"/>
            </a:xfrm>
            <a:custGeom>
              <a:avLst/>
              <a:gdLst>
                <a:gd name="connsiteX0" fmla="*/ 0 w 1562100"/>
                <a:gd name="connsiteY0" fmla="*/ 0 h 381000"/>
                <a:gd name="connsiteX1" fmla="*/ 1562100 w 1562100"/>
                <a:gd name="connsiteY1" fmla="*/ 0 h 381000"/>
                <a:gd name="connsiteX2" fmla="*/ 1536700 w 1562100"/>
                <a:gd name="connsiteY2" fmla="*/ 381000 h 381000"/>
                <a:gd name="connsiteX3" fmla="*/ 1358900 w 1562100"/>
                <a:gd name="connsiteY3" fmla="*/ 101600 h 381000"/>
                <a:gd name="connsiteX4" fmla="*/ 0 w 1562100"/>
                <a:gd name="connsiteY4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2100" h="381000">
                  <a:moveTo>
                    <a:pt x="0" y="0"/>
                  </a:moveTo>
                  <a:lnTo>
                    <a:pt x="1562100" y="0"/>
                  </a:lnTo>
                  <a:lnTo>
                    <a:pt x="1536700" y="381000"/>
                  </a:lnTo>
                  <a:lnTo>
                    <a:pt x="13589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5374" name="组合 28"/>
          <p:cNvGrpSpPr/>
          <p:nvPr/>
        </p:nvGrpSpPr>
        <p:grpSpPr bwMode="auto">
          <a:xfrm>
            <a:off x="2678114" y="-598488"/>
            <a:ext cx="6835775" cy="1917701"/>
            <a:chOff x="2863944" y="-598714"/>
            <a:chExt cx="6836229" cy="1918668"/>
          </a:xfrm>
        </p:grpSpPr>
        <p:sp>
          <p:nvSpPr>
            <p:cNvPr id="30" name="矩形 29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1" name="矩形 30"/>
            <p:cNvSpPr>
              <a:spLocks noChangeArrowheads="1"/>
            </p:cNvSpPr>
            <p:nvPr/>
          </p:nvSpPr>
          <p:spPr bwMode="auto">
            <a:xfrm>
              <a:off x="3992999" y="63941"/>
              <a:ext cx="4975988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4</a:t>
              </a:r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撰写</a:t>
              </a:r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《</a:t>
              </a:r>
              <a:r>
                <a: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土建师友</a:t>
              </a:r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》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latin typeface="Impact" pitchFamily="34" charset="0"/>
              </a:rPr>
              <a:t>1</a:t>
            </a: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"/>
          <a:stretch>
            <a:fillRect/>
          </a:stretch>
        </p:blipFill>
        <p:spPr bwMode="auto">
          <a:xfrm>
            <a:off x="3857626" y="1862138"/>
            <a:ext cx="3097213" cy="4105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科技创新</a:t>
            </a:r>
            <a:endParaRPr lang="zh-CN" altLang="en-US" sz="4400" dirty="0">
              <a:solidFill>
                <a:srgbClr val="FFFFFF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8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1" y="-1870075"/>
            <a:ext cx="1946275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63727"/>
            <a:ext cx="3095625" cy="41243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9" y="1833563"/>
            <a:ext cx="31115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56039" y="1865313"/>
            <a:ext cx="3100387" cy="41227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6039" y="1833563"/>
            <a:ext cx="3100387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4" y="1846263"/>
            <a:ext cx="3119437" cy="41386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9913"/>
            <a:ext cx="3095625" cy="41894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802" y="1863727"/>
            <a:ext cx="3090863" cy="4151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>
            <a:fillRect/>
          </a:stretch>
        </p:blipFill>
        <p:spPr bwMode="auto">
          <a:xfrm>
            <a:off x="3862390" y="1857375"/>
            <a:ext cx="3087687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89" y="1833563"/>
            <a:ext cx="31115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 rot="20560153">
            <a:off x="5091554" y="4798983"/>
            <a:ext cx="1681871" cy="40011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核心论文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14</a:t>
            </a:r>
            <a:r>
              <a:rPr lang="zh-CN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篇</a:t>
            </a:r>
            <a:endParaRPr lang="zh-CN" altLang="en-US">
              <a:solidFill>
                <a:srgbClr val="FF0000"/>
              </a:solidFill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6" y="1831975"/>
            <a:ext cx="309721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8327"/>
            <a:ext cx="3097213" cy="41894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6" y="1844677"/>
            <a:ext cx="3097213" cy="41894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4" descr="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1975"/>
            <a:ext cx="3097213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57626" y="1863727"/>
            <a:ext cx="3097213" cy="41179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"/>
          <a:stretch>
            <a:fillRect/>
          </a:stretch>
        </p:blipFill>
        <p:spPr bwMode="auto">
          <a:xfrm>
            <a:off x="3857626" y="1833563"/>
            <a:ext cx="3097213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 rot="19676055">
            <a:off x="5356495" y="5195858"/>
            <a:ext cx="1717137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EI</a:t>
            </a:r>
            <a:r>
              <a:rPr lang="zh-CN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检索论文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7</a:t>
            </a:r>
            <a:r>
              <a:rPr lang="zh-CN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篇</a:t>
            </a:r>
            <a:endParaRPr lang="zh-CN" altLang="en-US">
              <a:solidFill>
                <a:srgbClr val="FF0000"/>
              </a:solidFill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1" name="Picture 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9" y="1824038"/>
            <a:ext cx="3095625" cy="4191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"/>
          <a:stretch>
            <a:fillRect/>
          </a:stretch>
        </p:blipFill>
        <p:spPr bwMode="auto">
          <a:xfrm>
            <a:off x="3875089" y="1843089"/>
            <a:ext cx="3095625" cy="41052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>
            <a:fillRect/>
          </a:stretch>
        </p:blipFill>
        <p:spPr bwMode="auto">
          <a:xfrm>
            <a:off x="3878264" y="1838325"/>
            <a:ext cx="3089275" cy="41386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5" y="1825625"/>
            <a:ext cx="3119439" cy="41402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"/>
          <a:stretch>
            <a:fillRect/>
          </a:stretch>
        </p:blipFill>
        <p:spPr bwMode="auto">
          <a:xfrm>
            <a:off x="3873501" y="1844677"/>
            <a:ext cx="3100388" cy="4176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rot="19170665">
            <a:off x="4980228" y="5195858"/>
            <a:ext cx="2215671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省级及以上奖励</a:t>
            </a:r>
            <a:r>
              <a:rPr lang="en-US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8</a:t>
            </a:r>
            <a:r>
              <a:rPr lang="zh-CN" altLang="zh-CN" sz="2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项</a:t>
            </a:r>
            <a:endParaRPr lang="zh-CN" altLang="en-US">
              <a:solidFill>
                <a:srgbClr val="FF0000"/>
              </a:solidFill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901700" y="3216275"/>
            <a:ext cx="10388600" cy="1657350"/>
            <a:chOff x="931192" y="4038600"/>
            <a:chExt cx="10387336" cy="1657350"/>
          </a:xfrm>
        </p:grpSpPr>
        <p:sp>
          <p:nvSpPr>
            <p:cNvPr id="10" name="矩形 9"/>
            <p:cNvSpPr/>
            <p:nvPr/>
          </p:nvSpPr>
          <p:spPr>
            <a:xfrm>
              <a:off x="931192" y="4038600"/>
              <a:ext cx="9569873" cy="1657350"/>
            </a:xfrm>
            <a:prstGeom prst="rect">
              <a:avLst/>
            </a:prstGeom>
            <a:solidFill>
              <a:srgbClr val="78D050">
                <a:alpha val="7098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29606" y="4514850"/>
              <a:ext cx="9888922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zh-CN" sz="4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学院科技创新指标考核获得</a:t>
              </a:r>
              <a:r>
                <a:rPr lang="zh-CN" altLang="zh-CN" sz="4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全校第一</a:t>
              </a:r>
              <a:endParaRPr lang="zh-CN" altLang="en-US" sz="4000">
                <a:solidFill>
                  <a:schemeClr val="bg1"/>
                </a:solidFill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46" name="组合 45" hidden="1"/>
          <p:cNvGrpSpPr/>
          <p:nvPr/>
        </p:nvGrpSpPr>
        <p:grpSpPr bwMode="auto">
          <a:xfrm>
            <a:off x="315914" y="-695325"/>
            <a:ext cx="11560175" cy="4405313"/>
            <a:chOff x="-497895" y="-695010"/>
            <a:chExt cx="9863072" cy="3172755"/>
          </a:xfrm>
        </p:grpSpPr>
        <p:sp>
          <p:nvSpPr>
            <p:cNvPr id="48" name="椭圆 47"/>
            <p:cNvSpPr/>
            <p:nvPr/>
          </p:nvSpPr>
          <p:spPr>
            <a:xfrm>
              <a:off x="-61866" y="-17203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14679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928641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1405186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214482" y="-82947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204989" y="-3476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385975" y="-4238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510134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5404394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670374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670374" y="-17858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581341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4443368" y="201802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988761" y="1791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7384163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2749099" y="8491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381670" y="46085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92612" y="-22430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758592" y="-36136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376482" y="-193070"/>
              <a:ext cx="1644428" cy="16444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3452861" y="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-497895" y="-22534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022741" y="-695010"/>
              <a:ext cx="3172755" cy="31727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2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科技创新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92D050"/>
                </a:solidFill>
                <a:latin typeface="Impact" pitchFamily="34" charset="0"/>
              </a:rPr>
              <a:t>2</a:t>
            </a:r>
            <a:endParaRPr lang="zh-CN" altLang="en-US" sz="6600" b="1" dirty="0">
              <a:solidFill>
                <a:srgbClr val="92D050"/>
              </a:solidFill>
              <a:latin typeface="Impact" pitchFamily="34" charset="0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615" y="486333"/>
            <a:ext cx="2914141" cy="1182727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 bwMode="auto">
          <a:xfrm>
            <a:off x="-498476" y="-695324"/>
            <a:ext cx="13071475" cy="3173413"/>
            <a:chOff x="-497895" y="-695010"/>
            <a:chExt cx="9863072" cy="3172755"/>
          </a:xfrm>
        </p:grpSpPr>
        <p:sp>
          <p:nvSpPr>
            <p:cNvPr id="80" name="椭圆 79"/>
            <p:cNvSpPr/>
            <p:nvPr/>
          </p:nvSpPr>
          <p:spPr>
            <a:xfrm>
              <a:off x="-61866" y="-17203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414679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928641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1405186" y="-351929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2214482" y="-82947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204989" y="-3476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385975" y="-42383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4510134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404394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6670374" y="17501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6670374" y="-17858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4581341" y="-4152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4443368" y="201802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3988761" y="1791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7384163" y="49915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2749099" y="8491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381670" y="460851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492612" y="-22430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758592" y="-361363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376482" y="-193070"/>
              <a:ext cx="1644428" cy="16444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3452861" y="0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-497895" y="-225344"/>
              <a:ext cx="1981014" cy="19810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22741" y="-695010"/>
              <a:ext cx="3172755" cy="317275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6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1.11111E-6 L -0.25 -1.11111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8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6.25E-7 -3.7037E-6 L -0.25 -3.7037E-6 " pathEditMode="relative" rAng="0" ptsTypes="AA">
                                      <p:cBhvr>
                                        <p:cTn id="8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4" dur="75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8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0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2" dur="75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4" dur="75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6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8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0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4" presetClass="exit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0"/>
                            </p:stCondLst>
                            <p:childTnLst>
                              <p:par>
                                <p:cTn id="1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"/>
                            </p:stCondLst>
                            <p:childTnLst>
                              <p:par>
                                <p:cTn id="1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2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000"/>
                            </p:stCondLst>
                            <p:childTnLst>
                              <p:par>
                                <p:cTn id="1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4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4" presetClass="exit" presetSubtype="1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5" dur="75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7" dur="750" fill="hold"/>
                                        <p:tgtEl>
                                          <p:spTgt spid="3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9" dur="750" fill="hold"/>
                                        <p:tgtEl>
                                          <p:spTgt spid="3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1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3" dur="750" fill="hold"/>
                                        <p:tgtEl>
                                          <p:spTgt spid="3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5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7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8000"/>
                            </p:stCondLst>
                            <p:childTnLst>
                              <p:par>
                                <p:cTn id="18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8500"/>
                            </p:stCondLst>
                            <p:childTnLst>
                              <p:par>
                                <p:cTn id="18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1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2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3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000"/>
                            </p:stCondLst>
                            <p:childTnLst>
                              <p:par>
                                <p:cTn id="19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7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8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9" dur="1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9500"/>
                            </p:stCondLst>
                            <p:childTnLst>
                              <p:par>
                                <p:cTn id="20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3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4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0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9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0" dur="1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1" dur="1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4.07407E-6 L 0 1.00972 " pathEditMode="relative" rAng="0" ptsTypes="AA">
                                      <p:cBhvr>
                                        <p:cTn id="228" dur="1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86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6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3.88295E-6 L -2.22222E-6 1.00975 " pathEditMode="relative" rAng="0" ptsTypes="AA">
                                      <p:cBhvr>
                                        <p:cTn id="237" dur="1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72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07798" y="1492545"/>
            <a:ext cx="7198468" cy="4066162"/>
          </a:xfrm>
          <a:prstGeom prst="rect">
            <a:avLst/>
          </a:prstGeom>
          <a:solidFill>
            <a:srgbClr val="60A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02350" y="2186797"/>
            <a:ext cx="64980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      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立足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高远、创办特色。对于土建学生会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来说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,</a:t>
            </a:r>
            <a:r>
              <a:rPr lang="zh-CN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我们</a:t>
            </a:r>
            <a:r>
              <a:rPr lang="zh-CN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还有很长的一段路要走。当然，土建团委学生会的茁壮成长和校团委、校学生会、兄弟学院学生会的支持是分不开的。在此，向大家表示衷心的感谢。</a:t>
            </a:r>
            <a:r>
              <a:rPr lang="zh-CN" altLang="zh-CN" sz="2400" kern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在这个属于青年担当的时候，我们挑起身上的责任，也希望和大家有更多的交流和学习。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51527" y="1492546"/>
            <a:ext cx="2958995" cy="4066161"/>
            <a:chOff x="679149" y="1220170"/>
            <a:chExt cx="2958995" cy="4066161"/>
          </a:xfrm>
        </p:grpSpPr>
        <p:sp>
          <p:nvSpPr>
            <p:cNvPr id="10" name="矩形 9"/>
            <p:cNvSpPr/>
            <p:nvPr/>
          </p:nvSpPr>
          <p:spPr>
            <a:xfrm>
              <a:off x="679149" y="1220170"/>
              <a:ext cx="2958995" cy="406616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23133" y="1377219"/>
              <a:ext cx="2705100" cy="3752063"/>
              <a:chOff x="823133" y="1449850"/>
              <a:chExt cx="2705100" cy="3752063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133" y="1449850"/>
                <a:ext cx="2671025" cy="1803400"/>
              </a:xfrm>
              <a:prstGeom prst="rect">
                <a:avLst/>
              </a:prstGeom>
              <a:solidFill>
                <a:schemeClr val="bg1"/>
              </a:solidFill>
              <a:ln w="57150">
                <a:noFill/>
              </a:ln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3133" y="3398513"/>
                <a:ext cx="2705100" cy="1803400"/>
              </a:xfrm>
              <a:prstGeom prst="rect">
                <a:avLst/>
              </a:prstGeom>
              <a:solidFill>
                <a:srgbClr val="FFFFFF"/>
              </a:solidFill>
              <a:ln w="76200">
                <a:noFill/>
              </a:ln>
            </p:spPr>
          </p:pic>
        </p:grpSp>
      </p:grp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2714626" y="758825"/>
            <a:ext cx="310515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土建精神</a:t>
            </a:r>
            <a:endParaRPr lang="zh-CN" altLang="en-US" sz="4400" b="1" spc="3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627814" y="2838452"/>
            <a:ext cx="3106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抗压 抗弯 抗蚀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27813" y="3811589"/>
            <a:ext cx="2312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创业 创新 创优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627813" y="4799014"/>
            <a:ext cx="2530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争先 领先 率先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6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5" t="76404" r="57782" b="2856"/>
          <a:stretch>
            <a:fillRect/>
          </a:stretch>
        </p:blipFill>
        <p:spPr bwMode="auto">
          <a:xfrm rot="3694493">
            <a:off x="1973263" y="577850"/>
            <a:ext cx="958850" cy="83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 bwMode="auto">
          <a:xfrm>
            <a:off x="4949825" y="2686050"/>
            <a:ext cx="1833563" cy="768350"/>
            <a:chOff x="4949192" y="2685273"/>
            <a:chExt cx="1833516" cy="769441"/>
          </a:xfrm>
        </p:grpSpPr>
        <p:sp>
          <p:nvSpPr>
            <p:cNvPr id="5136" name="文本框 4"/>
            <p:cNvSpPr txBox="1">
              <a:spLocks noChangeArrowheads="1"/>
            </p:cNvSpPr>
            <p:nvPr/>
          </p:nvSpPr>
          <p:spPr bwMode="auto">
            <a:xfrm>
              <a:off x="4949192" y="2685273"/>
              <a:ext cx="183351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三抗</a:t>
              </a:r>
              <a:endParaRPr lang="zh-CN" altLang="en-US" sz="44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458866" y="2697991"/>
              <a:ext cx="0" cy="7440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 bwMode="auto">
          <a:xfrm>
            <a:off x="5006977" y="3657602"/>
            <a:ext cx="1647825" cy="769441"/>
            <a:chOff x="5006328" y="3657970"/>
            <a:chExt cx="1648516" cy="768944"/>
          </a:xfrm>
        </p:grpSpPr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5006328" y="3657970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三创</a:t>
              </a:r>
              <a:endParaRPr lang="zh-CN" altLang="en-US" sz="44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459500" y="3670662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 bwMode="auto">
          <a:xfrm>
            <a:off x="5006977" y="4645027"/>
            <a:ext cx="1647825" cy="769441"/>
            <a:chOff x="5006328" y="4645512"/>
            <a:chExt cx="1648516" cy="768944"/>
          </a:xfrm>
        </p:grpSpPr>
        <p:sp>
          <p:nvSpPr>
            <p:cNvPr id="5132" name="文本框 6"/>
            <p:cNvSpPr txBox="1">
              <a:spLocks noChangeArrowheads="1"/>
            </p:cNvSpPr>
            <p:nvPr/>
          </p:nvSpPr>
          <p:spPr bwMode="auto">
            <a:xfrm>
              <a:off x="5006328" y="4645512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三先</a:t>
              </a:r>
              <a:endParaRPr lang="zh-CN" altLang="en-US" sz="440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459500" y="4658204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685" y="629144"/>
            <a:ext cx="3353091" cy="11827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advClick="0" advTm="0">
        <p15:prstTrans prst="airplane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5565" y="2595563"/>
            <a:ext cx="973137" cy="17700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5237" y="2595563"/>
            <a:ext cx="8386763" cy="1770062"/>
          </a:xfrm>
          <a:prstGeom prst="rect">
            <a:avLst/>
          </a:prstGeom>
          <a:solidFill>
            <a:srgbClr val="60A7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2" name="文本框 4"/>
          <p:cNvSpPr txBox="1">
            <a:spLocks noChangeArrowheads="1"/>
          </p:cNvSpPr>
          <p:nvPr/>
        </p:nvSpPr>
        <p:spPr bwMode="auto">
          <a:xfrm>
            <a:off x="3927475" y="2757488"/>
            <a:ext cx="4070351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谢谢！</a:t>
            </a:r>
            <a:endParaRPr lang="zh-CN" altLang="en-US" sz="880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</p:spTree>
  </p:cSld>
  <p:clrMapOvr>
    <a:masterClrMapping/>
  </p:clrMapOvr>
  <p:transition spd="med" advClick="0" advTm="0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2714626" y="758825"/>
            <a:ext cx="3105151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土建精神</a:t>
            </a:r>
            <a:endParaRPr lang="zh-CN" altLang="en-US" sz="4400" b="1" spc="300" dirty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627814" y="2838452"/>
            <a:ext cx="3106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抗压 抗弯 抗蚀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27813" y="3811589"/>
            <a:ext cx="2312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创业 创新 创优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627813" y="4799014"/>
            <a:ext cx="2530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争先 领先 率先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6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5" t="76404" r="57782" b="2856"/>
          <a:stretch>
            <a:fillRect/>
          </a:stretch>
        </p:blipFill>
        <p:spPr bwMode="auto">
          <a:xfrm rot="3694493">
            <a:off x="1973263" y="577850"/>
            <a:ext cx="958850" cy="831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2023149" y="1626488"/>
            <a:ext cx="3454401" cy="4143503"/>
            <a:chOff x="2023148" y="1626488"/>
            <a:chExt cx="3454401" cy="414350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658" t="14359" r="20768"/>
            <a:stretch>
              <a:fillRect/>
            </a:stretch>
          </p:blipFill>
          <p:spPr>
            <a:xfrm>
              <a:off x="2023148" y="1626488"/>
              <a:ext cx="3454401" cy="4143503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2567255" y="1940068"/>
              <a:ext cx="2058086" cy="3827921"/>
            </a:xfrm>
            <a:custGeom>
              <a:avLst/>
              <a:gdLst>
                <a:gd name="connsiteX0" fmla="*/ 0 w 1668780"/>
                <a:gd name="connsiteY0" fmla="*/ 0 h 1650331"/>
                <a:gd name="connsiteX1" fmla="*/ 1668780 w 1668780"/>
                <a:gd name="connsiteY1" fmla="*/ 0 h 1650331"/>
                <a:gd name="connsiteX2" fmla="*/ 1668780 w 1668780"/>
                <a:gd name="connsiteY2" fmla="*/ 1650331 h 1650331"/>
                <a:gd name="connsiteX3" fmla="*/ 0 w 1668780"/>
                <a:gd name="connsiteY3" fmla="*/ 1650331 h 1650331"/>
                <a:gd name="connsiteX4" fmla="*/ 0 w 1668780"/>
                <a:gd name="connsiteY4" fmla="*/ 0 h 1650331"/>
                <a:gd name="connsiteX0-1" fmla="*/ 0 w 1668780"/>
                <a:gd name="connsiteY0-2" fmla="*/ 0 h 1650331"/>
                <a:gd name="connsiteX1-3" fmla="*/ 1668780 w 1668780"/>
                <a:gd name="connsiteY1-4" fmla="*/ 0 h 1650331"/>
                <a:gd name="connsiteX2-5" fmla="*/ 1668780 w 1668780"/>
                <a:gd name="connsiteY2-6" fmla="*/ 1650331 h 1650331"/>
                <a:gd name="connsiteX3-7" fmla="*/ 0 w 1668780"/>
                <a:gd name="connsiteY3-8" fmla="*/ 1650331 h 1650331"/>
                <a:gd name="connsiteX4-9" fmla="*/ 91440 w 1668780"/>
                <a:gd name="connsiteY4-10" fmla="*/ 91440 h 1650331"/>
                <a:gd name="connsiteX0-11" fmla="*/ 518160 w 2186940"/>
                <a:gd name="connsiteY0-12" fmla="*/ 0 h 3108960"/>
                <a:gd name="connsiteX1-13" fmla="*/ 2186940 w 2186940"/>
                <a:gd name="connsiteY1-14" fmla="*/ 0 h 3108960"/>
                <a:gd name="connsiteX2-15" fmla="*/ 2186940 w 2186940"/>
                <a:gd name="connsiteY2-16" fmla="*/ 1650331 h 3108960"/>
                <a:gd name="connsiteX3-17" fmla="*/ 518160 w 2186940"/>
                <a:gd name="connsiteY3-18" fmla="*/ 1650331 h 3108960"/>
                <a:gd name="connsiteX4-19" fmla="*/ 0 w 2186940"/>
                <a:gd name="connsiteY4-20" fmla="*/ 3108960 h 3108960"/>
                <a:gd name="connsiteX0-21" fmla="*/ 1531620 w 2186940"/>
                <a:gd name="connsiteY0-22" fmla="*/ 0 h 3261360"/>
                <a:gd name="connsiteX1-23" fmla="*/ 2186940 w 2186940"/>
                <a:gd name="connsiteY1-24" fmla="*/ 152400 h 3261360"/>
                <a:gd name="connsiteX2-25" fmla="*/ 2186940 w 2186940"/>
                <a:gd name="connsiteY2-26" fmla="*/ 1802731 h 3261360"/>
                <a:gd name="connsiteX3-27" fmla="*/ 518160 w 2186940"/>
                <a:gd name="connsiteY3-28" fmla="*/ 1802731 h 3261360"/>
                <a:gd name="connsiteX4-29" fmla="*/ 0 w 2186940"/>
                <a:gd name="connsiteY4-30" fmla="*/ 3261360 h 3261360"/>
                <a:gd name="connsiteX0-31" fmla="*/ 1013460 w 1668780"/>
                <a:gd name="connsiteY0-32" fmla="*/ 0 h 1802731"/>
                <a:gd name="connsiteX1-33" fmla="*/ 1668780 w 1668780"/>
                <a:gd name="connsiteY1-34" fmla="*/ 152400 h 1802731"/>
                <a:gd name="connsiteX2-35" fmla="*/ 1668780 w 1668780"/>
                <a:gd name="connsiteY2-36" fmla="*/ 1802731 h 1802731"/>
                <a:gd name="connsiteX3-37" fmla="*/ 0 w 1668780"/>
                <a:gd name="connsiteY3-38" fmla="*/ 1802731 h 1802731"/>
                <a:gd name="connsiteX4-39" fmla="*/ 144780 w 1668780"/>
                <a:gd name="connsiteY4-40" fmla="*/ 190500 h 1802731"/>
                <a:gd name="connsiteX0-41" fmla="*/ 1219200 w 1874520"/>
                <a:gd name="connsiteY0-42" fmla="*/ 0 h 1802731"/>
                <a:gd name="connsiteX1-43" fmla="*/ 1874520 w 1874520"/>
                <a:gd name="connsiteY1-44" fmla="*/ 152400 h 1802731"/>
                <a:gd name="connsiteX2-45" fmla="*/ 1874520 w 1874520"/>
                <a:gd name="connsiteY2-46" fmla="*/ 1802731 h 1802731"/>
                <a:gd name="connsiteX3-47" fmla="*/ 0 w 1874520"/>
                <a:gd name="connsiteY3-48" fmla="*/ 819751 h 1802731"/>
                <a:gd name="connsiteX4-49" fmla="*/ 350520 w 1874520"/>
                <a:gd name="connsiteY4-50" fmla="*/ 190500 h 1802731"/>
                <a:gd name="connsiteX0-51" fmla="*/ 1219200 w 1874520"/>
                <a:gd name="connsiteY0-52" fmla="*/ 0 h 1802731"/>
                <a:gd name="connsiteX1-53" fmla="*/ 1874520 w 1874520"/>
                <a:gd name="connsiteY1-54" fmla="*/ 152400 h 1802731"/>
                <a:gd name="connsiteX2-55" fmla="*/ 1874520 w 1874520"/>
                <a:gd name="connsiteY2-56" fmla="*/ 1802731 h 1802731"/>
                <a:gd name="connsiteX3-57" fmla="*/ 0 w 1874520"/>
                <a:gd name="connsiteY3-58" fmla="*/ 819751 h 1802731"/>
                <a:gd name="connsiteX4-59" fmla="*/ 350520 w 1874520"/>
                <a:gd name="connsiteY4-60" fmla="*/ 190500 h 1802731"/>
                <a:gd name="connsiteX0-61" fmla="*/ 1219200 w 1874520"/>
                <a:gd name="connsiteY0-62" fmla="*/ 0 h 1858249"/>
                <a:gd name="connsiteX1-63" fmla="*/ 1874520 w 1874520"/>
                <a:gd name="connsiteY1-64" fmla="*/ 152400 h 1858249"/>
                <a:gd name="connsiteX2-65" fmla="*/ 1874520 w 1874520"/>
                <a:gd name="connsiteY2-66" fmla="*/ 1802731 h 1858249"/>
                <a:gd name="connsiteX3-67" fmla="*/ 541706 w 1874520"/>
                <a:gd name="connsiteY3-68" fmla="*/ 1788468 h 1858249"/>
                <a:gd name="connsiteX4-69" fmla="*/ 0 w 1874520"/>
                <a:gd name="connsiteY4-70" fmla="*/ 819751 h 1858249"/>
                <a:gd name="connsiteX5" fmla="*/ 350520 w 1874520"/>
                <a:gd name="connsiteY5" fmla="*/ 190500 h 1858249"/>
                <a:gd name="connsiteX0-71" fmla="*/ 1219200 w 1874520"/>
                <a:gd name="connsiteY0-72" fmla="*/ 0 h 1851565"/>
                <a:gd name="connsiteX1-73" fmla="*/ 1874520 w 1874520"/>
                <a:gd name="connsiteY1-74" fmla="*/ 152400 h 1851565"/>
                <a:gd name="connsiteX2-75" fmla="*/ 1874520 w 1874520"/>
                <a:gd name="connsiteY2-76" fmla="*/ 1802731 h 1851565"/>
                <a:gd name="connsiteX3-77" fmla="*/ 549326 w 1874520"/>
                <a:gd name="connsiteY3-78" fmla="*/ 1780848 h 1851565"/>
                <a:gd name="connsiteX4-79" fmla="*/ 0 w 1874520"/>
                <a:gd name="connsiteY4-80" fmla="*/ 819751 h 1851565"/>
                <a:gd name="connsiteX5-81" fmla="*/ 350520 w 1874520"/>
                <a:gd name="connsiteY5-82" fmla="*/ 190500 h 1851565"/>
                <a:gd name="connsiteX0-83" fmla="*/ 1219200 w 1874520"/>
                <a:gd name="connsiteY0-84" fmla="*/ 0 h 1851565"/>
                <a:gd name="connsiteX1-85" fmla="*/ 1874520 w 1874520"/>
                <a:gd name="connsiteY1-86" fmla="*/ 152400 h 1851565"/>
                <a:gd name="connsiteX2-87" fmla="*/ 1874520 w 1874520"/>
                <a:gd name="connsiteY2-88" fmla="*/ 1802731 h 1851565"/>
                <a:gd name="connsiteX3-89" fmla="*/ 549326 w 1874520"/>
                <a:gd name="connsiteY3-90" fmla="*/ 1780848 h 1851565"/>
                <a:gd name="connsiteX4-91" fmla="*/ 0 w 1874520"/>
                <a:gd name="connsiteY4-92" fmla="*/ 819751 h 1851565"/>
                <a:gd name="connsiteX5-93" fmla="*/ 350520 w 1874520"/>
                <a:gd name="connsiteY5-94" fmla="*/ 190500 h 1851565"/>
                <a:gd name="connsiteX0-95" fmla="*/ 1219200 w 1874520"/>
                <a:gd name="connsiteY0-96" fmla="*/ 0 h 1851565"/>
                <a:gd name="connsiteX1-97" fmla="*/ 1874520 w 1874520"/>
                <a:gd name="connsiteY1-98" fmla="*/ 152400 h 1851565"/>
                <a:gd name="connsiteX2-99" fmla="*/ 1874520 w 1874520"/>
                <a:gd name="connsiteY2-100" fmla="*/ 1802731 h 1851565"/>
                <a:gd name="connsiteX3-101" fmla="*/ 549326 w 1874520"/>
                <a:gd name="connsiteY3-102" fmla="*/ 1780848 h 1851565"/>
                <a:gd name="connsiteX4-103" fmla="*/ 0 w 1874520"/>
                <a:gd name="connsiteY4-104" fmla="*/ 819751 h 1851565"/>
                <a:gd name="connsiteX5-105" fmla="*/ 350520 w 1874520"/>
                <a:gd name="connsiteY5-106" fmla="*/ 190500 h 1851565"/>
                <a:gd name="connsiteX0-107" fmla="*/ 1219200 w 1874520"/>
                <a:gd name="connsiteY0-108" fmla="*/ 0 h 1838279"/>
                <a:gd name="connsiteX1-109" fmla="*/ 1874520 w 1874520"/>
                <a:gd name="connsiteY1-110" fmla="*/ 152400 h 1838279"/>
                <a:gd name="connsiteX2-111" fmla="*/ 1874520 w 1874520"/>
                <a:gd name="connsiteY2-112" fmla="*/ 1802731 h 1838279"/>
                <a:gd name="connsiteX3-113" fmla="*/ 572186 w 1874520"/>
                <a:gd name="connsiteY3-114" fmla="*/ 1765608 h 1838279"/>
                <a:gd name="connsiteX4-115" fmla="*/ 0 w 1874520"/>
                <a:gd name="connsiteY4-116" fmla="*/ 819751 h 1838279"/>
                <a:gd name="connsiteX5-117" fmla="*/ 350520 w 1874520"/>
                <a:gd name="connsiteY5-118" fmla="*/ 190500 h 1838279"/>
                <a:gd name="connsiteX0-119" fmla="*/ 1219200 w 1874520"/>
                <a:gd name="connsiteY0-120" fmla="*/ 0 h 1838279"/>
                <a:gd name="connsiteX1-121" fmla="*/ 1874520 w 1874520"/>
                <a:gd name="connsiteY1-122" fmla="*/ 152400 h 1838279"/>
                <a:gd name="connsiteX2-123" fmla="*/ 1874520 w 1874520"/>
                <a:gd name="connsiteY2-124" fmla="*/ 1802731 h 1838279"/>
                <a:gd name="connsiteX3-125" fmla="*/ 572186 w 1874520"/>
                <a:gd name="connsiteY3-126" fmla="*/ 1765608 h 1838279"/>
                <a:gd name="connsiteX4-127" fmla="*/ 0 w 1874520"/>
                <a:gd name="connsiteY4-128" fmla="*/ 819751 h 1838279"/>
                <a:gd name="connsiteX5-129" fmla="*/ 350520 w 1874520"/>
                <a:gd name="connsiteY5-130" fmla="*/ 190500 h 1838279"/>
                <a:gd name="connsiteX0-131" fmla="*/ 1219200 w 1874520"/>
                <a:gd name="connsiteY0-132" fmla="*/ 0 h 3594426"/>
                <a:gd name="connsiteX1-133" fmla="*/ 1874520 w 1874520"/>
                <a:gd name="connsiteY1-134" fmla="*/ 152400 h 3594426"/>
                <a:gd name="connsiteX2-135" fmla="*/ 1874520 w 1874520"/>
                <a:gd name="connsiteY2-136" fmla="*/ 1802731 h 3594426"/>
                <a:gd name="connsiteX3-137" fmla="*/ 572186 w 1874520"/>
                <a:gd name="connsiteY3-138" fmla="*/ 3594408 h 3594426"/>
                <a:gd name="connsiteX4-139" fmla="*/ 572186 w 1874520"/>
                <a:gd name="connsiteY4-140" fmla="*/ 1765608 h 3594426"/>
                <a:gd name="connsiteX5-141" fmla="*/ 0 w 1874520"/>
                <a:gd name="connsiteY5-142" fmla="*/ 819751 h 3594426"/>
                <a:gd name="connsiteX6" fmla="*/ 350520 w 1874520"/>
                <a:gd name="connsiteY6" fmla="*/ 190500 h 3594426"/>
                <a:gd name="connsiteX0-143" fmla="*/ 1219200 w 1874520"/>
                <a:gd name="connsiteY0-144" fmla="*/ 0 h 3594426"/>
                <a:gd name="connsiteX1-145" fmla="*/ 1874520 w 1874520"/>
                <a:gd name="connsiteY1-146" fmla="*/ 152400 h 3594426"/>
                <a:gd name="connsiteX2-147" fmla="*/ 1874520 w 1874520"/>
                <a:gd name="connsiteY2-148" fmla="*/ 1802731 h 3594426"/>
                <a:gd name="connsiteX3-149" fmla="*/ 572186 w 1874520"/>
                <a:gd name="connsiteY3-150" fmla="*/ 3594408 h 3594426"/>
                <a:gd name="connsiteX4-151" fmla="*/ 572186 w 1874520"/>
                <a:gd name="connsiteY4-152" fmla="*/ 1765608 h 3594426"/>
                <a:gd name="connsiteX5-153" fmla="*/ 0 w 1874520"/>
                <a:gd name="connsiteY5-154" fmla="*/ 819751 h 3594426"/>
                <a:gd name="connsiteX6-155" fmla="*/ 350520 w 1874520"/>
                <a:gd name="connsiteY6-156" fmla="*/ 190500 h 3594426"/>
                <a:gd name="connsiteX0-157" fmla="*/ 1219200 w 1874520"/>
                <a:gd name="connsiteY0-158" fmla="*/ 0 h 3594426"/>
                <a:gd name="connsiteX1-159" fmla="*/ 1874520 w 1874520"/>
                <a:gd name="connsiteY1-160" fmla="*/ 152400 h 3594426"/>
                <a:gd name="connsiteX2-161" fmla="*/ 1874520 w 1874520"/>
                <a:gd name="connsiteY2-162" fmla="*/ 1802731 h 3594426"/>
                <a:gd name="connsiteX3-163" fmla="*/ 572186 w 1874520"/>
                <a:gd name="connsiteY3-164" fmla="*/ 3594408 h 3594426"/>
                <a:gd name="connsiteX4-165" fmla="*/ 572186 w 1874520"/>
                <a:gd name="connsiteY4-166" fmla="*/ 1765608 h 3594426"/>
                <a:gd name="connsiteX5-167" fmla="*/ 0 w 1874520"/>
                <a:gd name="connsiteY5-168" fmla="*/ 819751 h 3594426"/>
                <a:gd name="connsiteX6-169" fmla="*/ 350520 w 1874520"/>
                <a:gd name="connsiteY6-170" fmla="*/ 190500 h 3594426"/>
                <a:gd name="connsiteX0-171" fmla="*/ 1219200 w 1874520"/>
                <a:gd name="connsiteY0-172" fmla="*/ 0 h 3685807"/>
                <a:gd name="connsiteX1-173" fmla="*/ 1874520 w 1874520"/>
                <a:gd name="connsiteY1-174" fmla="*/ 152400 h 3685807"/>
                <a:gd name="connsiteX2-175" fmla="*/ 1844040 w 1874520"/>
                <a:gd name="connsiteY2-176" fmla="*/ 3555331 h 3685807"/>
                <a:gd name="connsiteX3-177" fmla="*/ 572186 w 1874520"/>
                <a:gd name="connsiteY3-178" fmla="*/ 3594408 h 3685807"/>
                <a:gd name="connsiteX4-179" fmla="*/ 572186 w 1874520"/>
                <a:gd name="connsiteY4-180" fmla="*/ 1765608 h 3685807"/>
                <a:gd name="connsiteX5-181" fmla="*/ 0 w 1874520"/>
                <a:gd name="connsiteY5-182" fmla="*/ 819751 h 3685807"/>
                <a:gd name="connsiteX6-183" fmla="*/ 350520 w 1874520"/>
                <a:gd name="connsiteY6-184" fmla="*/ 190500 h 3685807"/>
                <a:gd name="connsiteX0-185" fmla="*/ 1219200 w 1874520"/>
                <a:gd name="connsiteY0-186" fmla="*/ 0 h 3608011"/>
                <a:gd name="connsiteX1-187" fmla="*/ 1874520 w 1874520"/>
                <a:gd name="connsiteY1-188" fmla="*/ 152400 h 3608011"/>
                <a:gd name="connsiteX2-189" fmla="*/ 1844040 w 1874520"/>
                <a:gd name="connsiteY2-190" fmla="*/ 3555331 h 3608011"/>
                <a:gd name="connsiteX3-191" fmla="*/ 572186 w 1874520"/>
                <a:gd name="connsiteY3-192" fmla="*/ 3594408 h 3608011"/>
                <a:gd name="connsiteX4-193" fmla="*/ 572186 w 1874520"/>
                <a:gd name="connsiteY4-194" fmla="*/ 1765608 h 3608011"/>
                <a:gd name="connsiteX5-195" fmla="*/ 0 w 1874520"/>
                <a:gd name="connsiteY5-196" fmla="*/ 819751 h 3608011"/>
                <a:gd name="connsiteX6-197" fmla="*/ 350520 w 1874520"/>
                <a:gd name="connsiteY6-198" fmla="*/ 190500 h 3608011"/>
                <a:gd name="connsiteX0-199" fmla="*/ 1219200 w 1874520"/>
                <a:gd name="connsiteY0-200" fmla="*/ 0 h 3608011"/>
                <a:gd name="connsiteX1-201" fmla="*/ 1874520 w 1874520"/>
                <a:gd name="connsiteY1-202" fmla="*/ 152400 h 3608011"/>
                <a:gd name="connsiteX2-203" fmla="*/ 1829486 w 1874520"/>
                <a:gd name="connsiteY2-204" fmla="*/ 1857047 h 3608011"/>
                <a:gd name="connsiteX3-205" fmla="*/ 1844040 w 1874520"/>
                <a:gd name="connsiteY3-206" fmla="*/ 3555331 h 3608011"/>
                <a:gd name="connsiteX4-207" fmla="*/ 572186 w 1874520"/>
                <a:gd name="connsiteY4-208" fmla="*/ 3594408 h 3608011"/>
                <a:gd name="connsiteX5-209" fmla="*/ 572186 w 1874520"/>
                <a:gd name="connsiteY5-210" fmla="*/ 1765608 h 3608011"/>
                <a:gd name="connsiteX6-211" fmla="*/ 0 w 1874520"/>
                <a:gd name="connsiteY6-212" fmla="*/ 819751 h 3608011"/>
                <a:gd name="connsiteX7" fmla="*/ 350520 w 1874520"/>
                <a:gd name="connsiteY7" fmla="*/ 190500 h 3608011"/>
                <a:gd name="connsiteX0-213" fmla="*/ 1219200 w 1874520"/>
                <a:gd name="connsiteY0-214" fmla="*/ 0 h 3608011"/>
                <a:gd name="connsiteX1-215" fmla="*/ 1874520 w 1874520"/>
                <a:gd name="connsiteY1-216" fmla="*/ 152400 h 3608011"/>
                <a:gd name="connsiteX2-217" fmla="*/ 1829486 w 1874520"/>
                <a:gd name="connsiteY2-218" fmla="*/ 1857047 h 3608011"/>
                <a:gd name="connsiteX3-219" fmla="*/ 1844040 w 1874520"/>
                <a:gd name="connsiteY3-220" fmla="*/ 3555331 h 3608011"/>
                <a:gd name="connsiteX4-221" fmla="*/ 572186 w 1874520"/>
                <a:gd name="connsiteY4-222" fmla="*/ 3594408 h 3608011"/>
                <a:gd name="connsiteX5-223" fmla="*/ 572186 w 1874520"/>
                <a:gd name="connsiteY5-224" fmla="*/ 1765608 h 3608011"/>
                <a:gd name="connsiteX6-225" fmla="*/ 0 w 1874520"/>
                <a:gd name="connsiteY6-226" fmla="*/ 819751 h 3608011"/>
                <a:gd name="connsiteX7-227" fmla="*/ 350520 w 1874520"/>
                <a:gd name="connsiteY7-228" fmla="*/ 190500 h 3608011"/>
                <a:gd name="connsiteX0-229" fmla="*/ 1219200 w 1981959"/>
                <a:gd name="connsiteY0-230" fmla="*/ 0 h 3608011"/>
                <a:gd name="connsiteX1-231" fmla="*/ 1874520 w 1981959"/>
                <a:gd name="connsiteY1-232" fmla="*/ 152400 h 3608011"/>
                <a:gd name="connsiteX2-233" fmla="*/ 1829486 w 1981959"/>
                <a:gd name="connsiteY2-234" fmla="*/ 1857047 h 3608011"/>
                <a:gd name="connsiteX3-235" fmla="*/ 1844040 w 1981959"/>
                <a:gd name="connsiteY3-236" fmla="*/ 3555331 h 3608011"/>
                <a:gd name="connsiteX4-237" fmla="*/ 572186 w 1981959"/>
                <a:gd name="connsiteY4-238" fmla="*/ 3594408 h 3608011"/>
                <a:gd name="connsiteX5-239" fmla="*/ 572186 w 1981959"/>
                <a:gd name="connsiteY5-240" fmla="*/ 1765608 h 3608011"/>
                <a:gd name="connsiteX6-241" fmla="*/ 0 w 1981959"/>
                <a:gd name="connsiteY6-242" fmla="*/ 819751 h 3608011"/>
                <a:gd name="connsiteX7-243" fmla="*/ 350520 w 1981959"/>
                <a:gd name="connsiteY7-244" fmla="*/ 190500 h 3608011"/>
                <a:gd name="connsiteX0-245" fmla="*/ 1219200 w 1987305"/>
                <a:gd name="connsiteY0-246" fmla="*/ 0 h 3608011"/>
                <a:gd name="connsiteX1-247" fmla="*/ 1874520 w 1987305"/>
                <a:gd name="connsiteY1-248" fmla="*/ 152400 h 3608011"/>
                <a:gd name="connsiteX2-249" fmla="*/ 1837106 w 1987305"/>
                <a:gd name="connsiteY2-250" fmla="*/ 1780847 h 3608011"/>
                <a:gd name="connsiteX3-251" fmla="*/ 1844040 w 1987305"/>
                <a:gd name="connsiteY3-252" fmla="*/ 3555331 h 3608011"/>
                <a:gd name="connsiteX4-253" fmla="*/ 572186 w 1987305"/>
                <a:gd name="connsiteY4-254" fmla="*/ 3594408 h 3608011"/>
                <a:gd name="connsiteX5-255" fmla="*/ 572186 w 1987305"/>
                <a:gd name="connsiteY5-256" fmla="*/ 1765608 h 3608011"/>
                <a:gd name="connsiteX6-257" fmla="*/ 0 w 1987305"/>
                <a:gd name="connsiteY6-258" fmla="*/ 819751 h 3608011"/>
                <a:gd name="connsiteX7-259" fmla="*/ 350520 w 1987305"/>
                <a:gd name="connsiteY7-260" fmla="*/ 190500 h 3608011"/>
                <a:gd name="connsiteX0-261" fmla="*/ 1219200 w 2058509"/>
                <a:gd name="connsiteY0-262" fmla="*/ 0 h 3608011"/>
                <a:gd name="connsiteX1-263" fmla="*/ 1874520 w 2058509"/>
                <a:gd name="connsiteY1-264" fmla="*/ 152400 h 3608011"/>
                <a:gd name="connsiteX2-265" fmla="*/ 2058086 w 2058509"/>
                <a:gd name="connsiteY2-266" fmla="*/ 797867 h 3608011"/>
                <a:gd name="connsiteX3-267" fmla="*/ 1837106 w 2058509"/>
                <a:gd name="connsiteY3-268" fmla="*/ 1780847 h 3608011"/>
                <a:gd name="connsiteX4-269" fmla="*/ 1844040 w 2058509"/>
                <a:gd name="connsiteY4-270" fmla="*/ 3555331 h 3608011"/>
                <a:gd name="connsiteX5-271" fmla="*/ 572186 w 2058509"/>
                <a:gd name="connsiteY5-272" fmla="*/ 3594408 h 3608011"/>
                <a:gd name="connsiteX6-273" fmla="*/ 572186 w 2058509"/>
                <a:gd name="connsiteY6-274" fmla="*/ 1765608 h 3608011"/>
                <a:gd name="connsiteX7-275" fmla="*/ 0 w 2058509"/>
                <a:gd name="connsiteY7-276" fmla="*/ 819751 h 3608011"/>
                <a:gd name="connsiteX8" fmla="*/ 350520 w 2058509"/>
                <a:gd name="connsiteY8" fmla="*/ 190500 h 3608011"/>
                <a:gd name="connsiteX0-277" fmla="*/ 1219200 w 2058509"/>
                <a:gd name="connsiteY0-278" fmla="*/ 0 h 3608011"/>
                <a:gd name="connsiteX1-279" fmla="*/ 1874520 w 2058509"/>
                <a:gd name="connsiteY1-280" fmla="*/ 152400 h 3608011"/>
                <a:gd name="connsiteX2-281" fmla="*/ 2058086 w 2058509"/>
                <a:gd name="connsiteY2-282" fmla="*/ 797867 h 3608011"/>
                <a:gd name="connsiteX3-283" fmla="*/ 1837106 w 2058509"/>
                <a:gd name="connsiteY3-284" fmla="*/ 1780847 h 3608011"/>
                <a:gd name="connsiteX4-285" fmla="*/ 1844040 w 2058509"/>
                <a:gd name="connsiteY4-286" fmla="*/ 3555331 h 3608011"/>
                <a:gd name="connsiteX5-287" fmla="*/ 572186 w 2058509"/>
                <a:gd name="connsiteY5-288" fmla="*/ 3594408 h 3608011"/>
                <a:gd name="connsiteX6-289" fmla="*/ 572186 w 2058509"/>
                <a:gd name="connsiteY6-290" fmla="*/ 1765608 h 3608011"/>
                <a:gd name="connsiteX7-291" fmla="*/ 0 w 2058509"/>
                <a:gd name="connsiteY7-292" fmla="*/ 819751 h 3608011"/>
                <a:gd name="connsiteX8-293" fmla="*/ 350520 w 2058509"/>
                <a:gd name="connsiteY8-294" fmla="*/ 190500 h 3608011"/>
                <a:gd name="connsiteX0-295" fmla="*/ 1219200 w 2058509"/>
                <a:gd name="connsiteY0-296" fmla="*/ 0 h 3608011"/>
                <a:gd name="connsiteX1-297" fmla="*/ 1874520 w 2058509"/>
                <a:gd name="connsiteY1-298" fmla="*/ 152400 h 3608011"/>
                <a:gd name="connsiteX2-299" fmla="*/ 2058086 w 2058509"/>
                <a:gd name="connsiteY2-300" fmla="*/ 797867 h 3608011"/>
                <a:gd name="connsiteX3-301" fmla="*/ 1829486 w 2058509"/>
                <a:gd name="connsiteY3-302" fmla="*/ 1666547 h 3608011"/>
                <a:gd name="connsiteX4-303" fmla="*/ 1844040 w 2058509"/>
                <a:gd name="connsiteY4-304" fmla="*/ 3555331 h 3608011"/>
                <a:gd name="connsiteX5-305" fmla="*/ 572186 w 2058509"/>
                <a:gd name="connsiteY5-306" fmla="*/ 3594408 h 3608011"/>
                <a:gd name="connsiteX6-307" fmla="*/ 572186 w 2058509"/>
                <a:gd name="connsiteY6-308" fmla="*/ 1765608 h 3608011"/>
                <a:gd name="connsiteX7-309" fmla="*/ 0 w 2058509"/>
                <a:gd name="connsiteY7-310" fmla="*/ 819751 h 3608011"/>
                <a:gd name="connsiteX8-311" fmla="*/ 350520 w 2058509"/>
                <a:gd name="connsiteY8-312" fmla="*/ 190500 h 3608011"/>
                <a:gd name="connsiteX0-313" fmla="*/ 1219200 w 2058509"/>
                <a:gd name="connsiteY0-314" fmla="*/ 0 h 3608011"/>
                <a:gd name="connsiteX1-315" fmla="*/ 1874520 w 2058509"/>
                <a:gd name="connsiteY1-316" fmla="*/ 152400 h 3608011"/>
                <a:gd name="connsiteX2-317" fmla="*/ 2058086 w 2058509"/>
                <a:gd name="connsiteY2-318" fmla="*/ 797867 h 3608011"/>
                <a:gd name="connsiteX3-319" fmla="*/ 1829486 w 2058509"/>
                <a:gd name="connsiteY3-320" fmla="*/ 1666547 h 3608011"/>
                <a:gd name="connsiteX4-321" fmla="*/ 1844040 w 2058509"/>
                <a:gd name="connsiteY4-322" fmla="*/ 3555331 h 3608011"/>
                <a:gd name="connsiteX5-323" fmla="*/ 572186 w 2058509"/>
                <a:gd name="connsiteY5-324" fmla="*/ 3594408 h 3608011"/>
                <a:gd name="connsiteX6-325" fmla="*/ 572186 w 2058509"/>
                <a:gd name="connsiteY6-326" fmla="*/ 1765608 h 3608011"/>
                <a:gd name="connsiteX7-327" fmla="*/ 0 w 2058509"/>
                <a:gd name="connsiteY7-328" fmla="*/ 819751 h 3608011"/>
                <a:gd name="connsiteX8-329" fmla="*/ 350520 w 2058509"/>
                <a:gd name="connsiteY8-330" fmla="*/ 190500 h 3608011"/>
                <a:gd name="connsiteX0-331" fmla="*/ 1219200 w 2063846"/>
                <a:gd name="connsiteY0-332" fmla="*/ 0 h 3608011"/>
                <a:gd name="connsiteX1-333" fmla="*/ 1874520 w 2063846"/>
                <a:gd name="connsiteY1-334" fmla="*/ 152400 h 3608011"/>
                <a:gd name="connsiteX2-335" fmla="*/ 1959026 w 2063846"/>
                <a:gd name="connsiteY2-336" fmla="*/ 523547 h 3608011"/>
                <a:gd name="connsiteX3-337" fmla="*/ 2058086 w 2063846"/>
                <a:gd name="connsiteY3-338" fmla="*/ 797867 h 3608011"/>
                <a:gd name="connsiteX4-339" fmla="*/ 1829486 w 2063846"/>
                <a:gd name="connsiteY4-340" fmla="*/ 1666547 h 3608011"/>
                <a:gd name="connsiteX5-341" fmla="*/ 1844040 w 2063846"/>
                <a:gd name="connsiteY5-342" fmla="*/ 3555331 h 3608011"/>
                <a:gd name="connsiteX6-343" fmla="*/ 572186 w 2063846"/>
                <a:gd name="connsiteY6-344" fmla="*/ 3594408 h 3608011"/>
                <a:gd name="connsiteX7-345" fmla="*/ 572186 w 2063846"/>
                <a:gd name="connsiteY7-346" fmla="*/ 1765608 h 3608011"/>
                <a:gd name="connsiteX8-347" fmla="*/ 0 w 2063846"/>
                <a:gd name="connsiteY8-348" fmla="*/ 819751 h 3608011"/>
                <a:gd name="connsiteX9" fmla="*/ 350520 w 2063846"/>
                <a:gd name="connsiteY9" fmla="*/ 190500 h 3608011"/>
                <a:gd name="connsiteX0-349" fmla="*/ 1219200 w 2066156"/>
                <a:gd name="connsiteY0-350" fmla="*/ 0 h 3608011"/>
                <a:gd name="connsiteX1-351" fmla="*/ 1874520 w 2066156"/>
                <a:gd name="connsiteY1-352" fmla="*/ 152400 h 3608011"/>
                <a:gd name="connsiteX2-353" fmla="*/ 1959026 w 2066156"/>
                <a:gd name="connsiteY2-354" fmla="*/ 523547 h 3608011"/>
                <a:gd name="connsiteX3-355" fmla="*/ 2058086 w 2066156"/>
                <a:gd name="connsiteY3-356" fmla="*/ 797867 h 3608011"/>
                <a:gd name="connsiteX4-357" fmla="*/ 1829486 w 2066156"/>
                <a:gd name="connsiteY4-358" fmla="*/ 1666547 h 3608011"/>
                <a:gd name="connsiteX5-359" fmla="*/ 1844040 w 2066156"/>
                <a:gd name="connsiteY5-360" fmla="*/ 3555331 h 3608011"/>
                <a:gd name="connsiteX6-361" fmla="*/ 572186 w 2066156"/>
                <a:gd name="connsiteY6-362" fmla="*/ 3594408 h 3608011"/>
                <a:gd name="connsiteX7-363" fmla="*/ 572186 w 2066156"/>
                <a:gd name="connsiteY7-364" fmla="*/ 1765608 h 3608011"/>
                <a:gd name="connsiteX8-365" fmla="*/ 0 w 2066156"/>
                <a:gd name="connsiteY8-366" fmla="*/ 819751 h 3608011"/>
                <a:gd name="connsiteX9-367" fmla="*/ 350520 w 2066156"/>
                <a:gd name="connsiteY9-368" fmla="*/ 190500 h 3608011"/>
                <a:gd name="connsiteX0-369" fmla="*/ 1219200 w 2058086"/>
                <a:gd name="connsiteY0-370" fmla="*/ 0 h 3608011"/>
                <a:gd name="connsiteX1-371" fmla="*/ 1874520 w 2058086"/>
                <a:gd name="connsiteY1-372" fmla="*/ 152400 h 3608011"/>
                <a:gd name="connsiteX2-373" fmla="*/ 1959026 w 2058086"/>
                <a:gd name="connsiteY2-374" fmla="*/ 523547 h 3608011"/>
                <a:gd name="connsiteX3-375" fmla="*/ 2058086 w 2058086"/>
                <a:gd name="connsiteY3-376" fmla="*/ 797867 h 3608011"/>
                <a:gd name="connsiteX4-377" fmla="*/ 1829486 w 2058086"/>
                <a:gd name="connsiteY4-378" fmla="*/ 1666547 h 3608011"/>
                <a:gd name="connsiteX5-379" fmla="*/ 1844040 w 2058086"/>
                <a:gd name="connsiteY5-380" fmla="*/ 3555331 h 3608011"/>
                <a:gd name="connsiteX6-381" fmla="*/ 572186 w 2058086"/>
                <a:gd name="connsiteY6-382" fmla="*/ 3594408 h 3608011"/>
                <a:gd name="connsiteX7-383" fmla="*/ 572186 w 2058086"/>
                <a:gd name="connsiteY7-384" fmla="*/ 1765608 h 3608011"/>
                <a:gd name="connsiteX8-385" fmla="*/ 0 w 2058086"/>
                <a:gd name="connsiteY8-386" fmla="*/ 819751 h 3608011"/>
                <a:gd name="connsiteX9-387" fmla="*/ 350520 w 2058086"/>
                <a:gd name="connsiteY9-388" fmla="*/ 190500 h 3608011"/>
                <a:gd name="connsiteX0-389" fmla="*/ 1219200 w 2058086"/>
                <a:gd name="connsiteY0-390" fmla="*/ 0 h 3608011"/>
                <a:gd name="connsiteX1-391" fmla="*/ 1874520 w 2058086"/>
                <a:gd name="connsiteY1-392" fmla="*/ 152400 h 3608011"/>
                <a:gd name="connsiteX2-393" fmla="*/ 1959026 w 2058086"/>
                <a:gd name="connsiteY2-394" fmla="*/ 523547 h 3608011"/>
                <a:gd name="connsiteX3-395" fmla="*/ 2058086 w 2058086"/>
                <a:gd name="connsiteY3-396" fmla="*/ 797867 h 3608011"/>
                <a:gd name="connsiteX4-397" fmla="*/ 1829486 w 2058086"/>
                <a:gd name="connsiteY4-398" fmla="*/ 1666547 h 3608011"/>
                <a:gd name="connsiteX5-399" fmla="*/ 1844040 w 2058086"/>
                <a:gd name="connsiteY5-400" fmla="*/ 3555331 h 3608011"/>
                <a:gd name="connsiteX6-401" fmla="*/ 572186 w 2058086"/>
                <a:gd name="connsiteY6-402" fmla="*/ 3594408 h 3608011"/>
                <a:gd name="connsiteX7-403" fmla="*/ 572186 w 2058086"/>
                <a:gd name="connsiteY7-404" fmla="*/ 1765608 h 3608011"/>
                <a:gd name="connsiteX8-405" fmla="*/ 0 w 2058086"/>
                <a:gd name="connsiteY8-406" fmla="*/ 819751 h 3608011"/>
                <a:gd name="connsiteX9-407" fmla="*/ 350520 w 2058086"/>
                <a:gd name="connsiteY9-408" fmla="*/ 190500 h 3608011"/>
                <a:gd name="connsiteX0-409" fmla="*/ 1219200 w 2058086"/>
                <a:gd name="connsiteY0-410" fmla="*/ 0 h 3608011"/>
                <a:gd name="connsiteX1-411" fmla="*/ 1448485 w 2058086"/>
                <a:gd name="connsiteY1-412" fmla="*/ 195887 h 3608011"/>
                <a:gd name="connsiteX2-413" fmla="*/ 1874520 w 2058086"/>
                <a:gd name="connsiteY2-414" fmla="*/ 152400 h 3608011"/>
                <a:gd name="connsiteX3-415" fmla="*/ 1959026 w 2058086"/>
                <a:gd name="connsiteY3-416" fmla="*/ 523547 h 3608011"/>
                <a:gd name="connsiteX4-417" fmla="*/ 2058086 w 2058086"/>
                <a:gd name="connsiteY4-418" fmla="*/ 797867 h 3608011"/>
                <a:gd name="connsiteX5-419" fmla="*/ 1829486 w 2058086"/>
                <a:gd name="connsiteY5-420" fmla="*/ 1666547 h 3608011"/>
                <a:gd name="connsiteX6-421" fmla="*/ 1844040 w 2058086"/>
                <a:gd name="connsiteY6-422" fmla="*/ 3555331 h 3608011"/>
                <a:gd name="connsiteX7-423" fmla="*/ 572186 w 2058086"/>
                <a:gd name="connsiteY7-424" fmla="*/ 3594408 h 3608011"/>
                <a:gd name="connsiteX8-425" fmla="*/ 572186 w 2058086"/>
                <a:gd name="connsiteY8-426" fmla="*/ 1765608 h 3608011"/>
                <a:gd name="connsiteX9-427" fmla="*/ 0 w 2058086"/>
                <a:gd name="connsiteY9-428" fmla="*/ 819751 h 3608011"/>
                <a:gd name="connsiteX10" fmla="*/ 350520 w 2058086"/>
                <a:gd name="connsiteY10" fmla="*/ 190500 h 3608011"/>
                <a:gd name="connsiteX0-429" fmla="*/ 1219200 w 2058086"/>
                <a:gd name="connsiteY0-430" fmla="*/ 0 h 3608011"/>
                <a:gd name="connsiteX1-431" fmla="*/ 1448485 w 2058086"/>
                <a:gd name="connsiteY1-432" fmla="*/ 195887 h 3608011"/>
                <a:gd name="connsiteX2-433" fmla="*/ 1653540 w 2058086"/>
                <a:gd name="connsiteY2-434" fmla="*/ 281940 h 3608011"/>
                <a:gd name="connsiteX3-435" fmla="*/ 1959026 w 2058086"/>
                <a:gd name="connsiteY3-436" fmla="*/ 523547 h 3608011"/>
                <a:gd name="connsiteX4-437" fmla="*/ 2058086 w 2058086"/>
                <a:gd name="connsiteY4-438" fmla="*/ 797867 h 3608011"/>
                <a:gd name="connsiteX5-439" fmla="*/ 1829486 w 2058086"/>
                <a:gd name="connsiteY5-440" fmla="*/ 1666547 h 3608011"/>
                <a:gd name="connsiteX6-441" fmla="*/ 1844040 w 2058086"/>
                <a:gd name="connsiteY6-442" fmla="*/ 3555331 h 3608011"/>
                <a:gd name="connsiteX7-443" fmla="*/ 572186 w 2058086"/>
                <a:gd name="connsiteY7-444" fmla="*/ 3594408 h 3608011"/>
                <a:gd name="connsiteX8-445" fmla="*/ 572186 w 2058086"/>
                <a:gd name="connsiteY8-446" fmla="*/ 1765608 h 3608011"/>
                <a:gd name="connsiteX9-447" fmla="*/ 0 w 2058086"/>
                <a:gd name="connsiteY9-448" fmla="*/ 819751 h 3608011"/>
                <a:gd name="connsiteX10-449" fmla="*/ 350520 w 2058086"/>
                <a:gd name="connsiteY10-450" fmla="*/ 190500 h 3608011"/>
                <a:gd name="connsiteX0-451" fmla="*/ 1219200 w 2058086"/>
                <a:gd name="connsiteY0-452" fmla="*/ 0 h 3608011"/>
                <a:gd name="connsiteX1-453" fmla="*/ 1478965 w 2058086"/>
                <a:gd name="connsiteY1-454" fmla="*/ 264467 h 3608011"/>
                <a:gd name="connsiteX2-455" fmla="*/ 1653540 w 2058086"/>
                <a:gd name="connsiteY2-456" fmla="*/ 281940 h 3608011"/>
                <a:gd name="connsiteX3-457" fmla="*/ 1959026 w 2058086"/>
                <a:gd name="connsiteY3-458" fmla="*/ 523547 h 3608011"/>
                <a:gd name="connsiteX4-459" fmla="*/ 2058086 w 2058086"/>
                <a:gd name="connsiteY4-460" fmla="*/ 797867 h 3608011"/>
                <a:gd name="connsiteX5-461" fmla="*/ 1829486 w 2058086"/>
                <a:gd name="connsiteY5-462" fmla="*/ 1666547 h 3608011"/>
                <a:gd name="connsiteX6-463" fmla="*/ 1844040 w 2058086"/>
                <a:gd name="connsiteY6-464" fmla="*/ 3555331 h 3608011"/>
                <a:gd name="connsiteX7-465" fmla="*/ 572186 w 2058086"/>
                <a:gd name="connsiteY7-466" fmla="*/ 3594408 h 3608011"/>
                <a:gd name="connsiteX8-467" fmla="*/ 572186 w 2058086"/>
                <a:gd name="connsiteY8-468" fmla="*/ 1765608 h 3608011"/>
                <a:gd name="connsiteX9-469" fmla="*/ 0 w 2058086"/>
                <a:gd name="connsiteY9-470" fmla="*/ 819751 h 3608011"/>
                <a:gd name="connsiteX10-471" fmla="*/ 350520 w 2058086"/>
                <a:gd name="connsiteY10-472" fmla="*/ 190500 h 3608011"/>
                <a:gd name="connsiteX0-473" fmla="*/ 922020 w 2058086"/>
                <a:gd name="connsiteY0-474" fmla="*/ 0 h 3950911"/>
                <a:gd name="connsiteX1-475" fmla="*/ 1478965 w 2058086"/>
                <a:gd name="connsiteY1-476" fmla="*/ 607367 h 3950911"/>
                <a:gd name="connsiteX2-477" fmla="*/ 1653540 w 2058086"/>
                <a:gd name="connsiteY2-478" fmla="*/ 624840 h 3950911"/>
                <a:gd name="connsiteX3-479" fmla="*/ 1959026 w 2058086"/>
                <a:gd name="connsiteY3-480" fmla="*/ 866447 h 3950911"/>
                <a:gd name="connsiteX4-481" fmla="*/ 2058086 w 2058086"/>
                <a:gd name="connsiteY4-482" fmla="*/ 1140767 h 3950911"/>
                <a:gd name="connsiteX5-483" fmla="*/ 1829486 w 2058086"/>
                <a:gd name="connsiteY5-484" fmla="*/ 2009447 h 3950911"/>
                <a:gd name="connsiteX6-485" fmla="*/ 1844040 w 2058086"/>
                <a:gd name="connsiteY6-486" fmla="*/ 3898231 h 3950911"/>
                <a:gd name="connsiteX7-487" fmla="*/ 572186 w 2058086"/>
                <a:gd name="connsiteY7-488" fmla="*/ 3937308 h 3950911"/>
                <a:gd name="connsiteX8-489" fmla="*/ 572186 w 2058086"/>
                <a:gd name="connsiteY8-490" fmla="*/ 2108508 h 3950911"/>
                <a:gd name="connsiteX9-491" fmla="*/ 0 w 2058086"/>
                <a:gd name="connsiteY9-492" fmla="*/ 1162651 h 3950911"/>
                <a:gd name="connsiteX10-493" fmla="*/ 350520 w 2058086"/>
                <a:gd name="connsiteY10-494" fmla="*/ 533400 h 3950911"/>
                <a:gd name="connsiteX0-495" fmla="*/ 922020 w 2058086"/>
                <a:gd name="connsiteY0-496" fmla="*/ 0 h 3950911"/>
                <a:gd name="connsiteX1-497" fmla="*/ 1372285 w 2058086"/>
                <a:gd name="connsiteY1-498" fmla="*/ 508307 h 3950911"/>
                <a:gd name="connsiteX2-499" fmla="*/ 1478965 w 2058086"/>
                <a:gd name="connsiteY2-500" fmla="*/ 607367 h 3950911"/>
                <a:gd name="connsiteX3-501" fmla="*/ 1653540 w 2058086"/>
                <a:gd name="connsiteY3-502" fmla="*/ 624840 h 3950911"/>
                <a:gd name="connsiteX4-503" fmla="*/ 1959026 w 2058086"/>
                <a:gd name="connsiteY4-504" fmla="*/ 866447 h 3950911"/>
                <a:gd name="connsiteX5-505" fmla="*/ 2058086 w 2058086"/>
                <a:gd name="connsiteY5-506" fmla="*/ 1140767 h 3950911"/>
                <a:gd name="connsiteX6-507" fmla="*/ 1829486 w 2058086"/>
                <a:gd name="connsiteY6-508" fmla="*/ 2009447 h 3950911"/>
                <a:gd name="connsiteX7-509" fmla="*/ 1844040 w 2058086"/>
                <a:gd name="connsiteY7-510" fmla="*/ 3898231 h 3950911"/>
                <a:gd name="connsiteX8-511" fmla="*/ 572186 w 2058086"/>
                <a:gd name="connsiteY8-512" fmla="*/ 3937308 h 3950911"/>
                <a:gd name="connsiteX9-513" fmla="*/ 572186 w 2058086"/>
                <a:gd name="connsiteY9-514" fmla="*/ 2108508 h 3950911"/>
                <a:gd name="connsiteX10-515" fmla="*/ 0 w 2058086"/>
                <a:gd name="connsiteY10-516" fmla="*/ 1162651 h 3950911"/>
                <a:gd name="connsiteX11" fmla="*/ 350520 w 2058086"/>
                <a:gd name="connsiteY11" fmla="*/ 533400 h 3950911"/>
                <a:gd name="connsiteX0-517" fmla="*/ 922020 w 2058086"/>
                <a:gd name="connsiteY0-518" fmla="*/ 0 h 3950911"/>
                <a:gd name="connsiteX1-519" fmla="*/ 1235125 w 2058086"/>
                <a:gd name="connsiteY1-520" fmla="*/ 439727 h 3950911"/>
                <a:gd name="connsiteX2-521" fmla="*/ 1372285 w 2058086"/>
                <a:gd name="connsiteY2-522" fmla="*/ 508307 h 3950911"/>
                <a:gd name="connsiteX3-523" fmla="*/ 1478965 w 2058086"/>
                <a:gd name="connsiteY3-524" fmla="*/ 607367 h 3950911"/>
                <a:gd name="connsiteX4-525" fmla="*/ 1653540 w 2058086"/>
                <a:gd name="connsiteY4-526" fmla="*/ 624840 h 3950911"/>
                <a:gd name="connsiteX5-527" fmla="*/ 1959026 w 2058086"/>
                <a:gd name="connsiteY5-528" fmla="*/ 866447 h 3950911"/>
                <a:gd name="connsiteX6-529" fmla="*/ 2058086 w 2058086"/>
                <a:gd name="connsiteY6-530" fmla="*/ 1140767 h 3950911"/>
                <a:gd name="connsiteX7-531" fmla="*/ 1829486 w 2058086"/>
                <a:gd name="connsiteY7-532" fmla="*/ 2009447 h 3950911"/>
                <a:gd name="connsiteX8-533" fmla="*/ 1844040 w 2058086"/>
                <a:gd name="connsiteY8-534" fmla="*/ 3898231 h 3950911"/>
                <a:gd name="connsiteX9-535" fmla="*/ 572186 w 2058086"/>
                <a:gd name="connsiteY9-536" fmla="*/ 3937308 h 3950911"/>
                <a:gd name="connsiteX10-537" fmla="*/ 572186 w 2058086"/>
                <a:gd name="connsiteY10-538" fmla="*/ 2108508 h 3950911"/>
                <a:gd name="connsiteX11-539" fmla="*/ 0 w 2058086"/>
                <a:gd name="connsiteY11-540" fmla="*/ 1162651 h 3950911"/>
                <a:gd name="connsiteX12" fmla="*/ 350520 w 2058086"/>
                <a:gd name="connsiteY12" fmla="*/ 533400 h 3950911"/>
                <a:gd name="connsiteX0-541" fmla="*/ 922020 w 2058086"/>
                <a:gd name="connsiteY0-542" fmla="*/ 0 h 3950911"/>
                <a:gd name="connsiteX1-543" fmla="*/ 1018908 w 2058086"/>
                <a:gd name="connsiteY1-544" fmla="*/ 214937 h 3950911"/>
                <a:gd name="connsiteX2-545" fmla="*/ 1235125 w 2058086"/>
                <a:gd name="connsiteY2-546" fmla="*/ 439727 h 3950911"/>
                <a:gd name="connsiteX3-547" fmla="*/ 1372285 w 2058086"/>
                <a:gd name="connsiteY3-548" fmla="*/ 508307 h 3950911"/>
                <a:gd name="connsiteX4-549" fmla="*/ 1478965 w 2058086"/>
                <a:gd name="connsiteY4-550" fmla="*/ 607367 h 3950911"/>
                <a:gd name="connsiteX5-551" fmla="*/ 1653540 w 2058086"/>
                <a:gd name="connsiteY5-552" fmla="*/ 624840 h 3950911"/>
                <a:gd name="connsiteX6-553" fmla="*/ 1959026 w 2058086"/>
                <a:gd name="connsiteY6-554" fmla="*/ 866447 h 3950911"/>
                <a:gd name="connsiteX7-555" fmla="*/ 2058086 w 2058086"/>
                <a:gd name="connsiteY7-556" fmla="*/ 1140767 h 3950911"/>
                <a:gd name="connsiteX8-557" fmla="*/ 1829486 w 2058086"/>
                <a:gd name="connsiteY8-558" fmla="*/ 2009447 h 3950911"/>
                <a:gd name="connsiteX9-559" fmla="*/ 1844040 w 2058086"/>
                <a:gd name="connsiteY9-560" fmla="*/ 3898231 h 3950911"/>
                <a:gd name="connsiteX10-561" fmla="*/ 572186 w 2058086"/>
                <a:gd name="connsiteY10-562" fmla="*/ 3937308 h 3950911"/>
                <a:gd name="connsiteX11-563" fmla="*/ 572186 w 2058086"/>
                <a:gd name="connsiteY11-564" fmla="*/ 2108508 h 3950911"/>
                <a:gd name="connsiteX12-565" fmla="*/ 0 w 2058086"/>
                <a:gd name="connsiteY12-566" fmla="*/ 1162651 h 3950911"/>
                <a:gd name="connsiteX13" fmla="*/ 350520 w 2058086"/>
                <a:gd name="connsiteY13" fmla="*/ 533400 h 3950911"/>
                <a:gd name="connsiteX0-567" fmla="*/ 498157 w 2058086"/>
                <a:gd name="connsiteY0-568" fmla="*/ 0 h 3950911"/>
                <a:gd name="connsiteX1-569" fmla="*/ 1018908 w 2058086"/>
                <a:gd name="connsiteY1-570" fmla="*/ 214937 h 3950911"/>
                <a:gd name="connsiteX2-571" fmla="*/ 1235125 w 2058086"/>
                <a:gd name="connsiteY2-572" fmla="*/ 439727 h 3950911"/>
                <a:gd name="connsiteX3-573" fmla="*/ 1372285 w 2058086"/>
                <a:gd name="connsiteY3-574" fmla="*/ 508307 h 3950911"/>
                <a:gd name="connsiteX4-575" fmla="*/ 1478965 w 2058086"/>
                <a:gd name="connsiteY4-576" fmla="*/ 607367 h 3950911"/>
                <a:gd name="connsiteX5-577" fmla="*/ 1653540 w 2058086"/>
                <a:gd name="connsiteY5-578" fmla="*/ 624840 h 3950911"/>
                <a:gd name="connsiteX6-579" fmla="*/ 1959026 w 2058086"/>
                <a:gd name="connsiteY6-580" fmla="*/ 866447 h 3950911"/>
                <a:gd name="connsiteX7-581" fmla="*/ 2058086 w 2058086"/>
                <a:gd name="connsiteY7-582" fmla="*/ 1140767 h 3950911"/>
                <a:gd name="connsiteX8-583" fmla="*/ 1829486 w 2058086"/>
                <a:gd name="connsiteY8-584" fmla="*/ 2009447 h 3950911"/>
                <a:gd name="connsiteX9-585" fmla="*/ 1844040 w 2058086"/>
                <a:gd name="connsiteY9-586" fmla="*/ 3898231 h 3950911"/>
                <a:gd name="connsiteX10-587" fmla="*/ 572186 w 2058086"/>
                <a:gd name="connsiteY10-588" fmla="*/ 3937308 h 3950911"/>
                <a:gd name="connsiteX11-589" fmla="*/ 572186 w 2058086"/>
                <a:gd name="connsiteY11-590" fmla="*/ 2108508 h 3950911"/>
                <a:gd name="connsiteX12-591" fmla="*/ 0 w 2058086"/>
                <a:gd name="connsiteY12-592" fmla="*/ 1162651 h 3950911"/>
                <a:gd name="connsiteX13-593" fmla="*/ 350520 w 2058086"/>
                <a:gd name="connsiteY13-594" fmla="*/ 533400 h 3950911"/>
                <a:gd name="connsiteX0-595" fmla="*/ 498157 w 2058086"/>
                <a:gd name="connsiteY0-596" fmla="*/ 0 h 3950911"/>
                <a:gd name="connsiteX1-597" fmla="*/ 823645 w 2058086"/>
                <a:gd name="connsiteY1-598" fmla="*/ 243512 h 3950911"/>
                <a:gd name="connsiteX2-599" fmla="*/ 1018908 w 2058086"/>
                <a:gd name="connsiteY2-600" fmla="*/ 214937 h 3950911"/>
                <a:gd name="connsiteX3-601" fmla="*/ 1235125 w 2058086"/>
                <a:gd name="connsiteY3-602" fmla="*/ 439727 h 3950911"/>
                <a:gd name="connsiteX4-603" fmla="*/ 1372285 w 2058086"/>
                <a:gd name="connsiteY4-604" fmla="*/ 508307 h 3950911"/>
                <a:gd name="connsiteX5-605" fmla="*/ 1478965 w 2058086"/>
                <a:gd name="connsiteY5-606" fmla="*/ 607367 h 3950911"/>
                <a:gd name="connsiteX6-607" fmla="*/ 1653540 w 2058086"/>
                <a:gd name="connsiteY6-608" fmla="*/ 624840 h 3950911"/>
                <a:gd name="connsiteX7-609" fmla="*/ 1959026 w 2058086"/>
                <a:gd name="connsiteY7-610" fmla="*/ 866447 h 3950911"/>
                <a:gd name="connsiteX8-611" fmla="*/ 2058086 w 2058086"/>
                <a:gd name="connsiteY8-612" fmla="*/ 1140767 h 3950911"/>
                <a:gd name="connsiteX9-613" fmla="*/ 1829486 w 2058086"/>
                <a:gd name="connsiteY9-614" fmla="*/ 2009447 h 3950911"/>
                <a:gd name="connsiteX10-615" fmla="*/ 1844040 w 2058086"/>
                <a:gd name="connsiteY10-616" fmla="*/ 3898231 h 3950911"/>
                <a:gd name="connsiteX11-617" fmla="*/ 572186 w 2058086"/>
                <a:gd name="connsiteY11-618" fmla="*/ 3937308 h 3950911"/>
                <a:gd name="connsiteX12-619" fmla="*/ 572186 w 2058086"/>
                <a:gd name="connsiteY12-620" fmla="*/ 2108508 h 3950911"/>
                <a:gd name="connsiteX13-621" fmla="*/ 0 w 2058086"/>
                <a:gd name="connsiteY13-622" fmla="*/ 1162651 h 3950911"/>
                <a:gd name="connsiteX14" fmla="*/ 350520 w 2058086"/>
                <a:gd name="connsiteY14" fmla="*/ 533400 h 3950911"/>
                <a:gd name="connsiteX0-623" fmla="*/ 169545 w 2058086"/>
                <a:gd name="connsiteY0-624" fmla="*/ 0 h 4279524"/>
                <a:gd name="connsiteX1-625" fmla="*/ 823645 w 2058086"/>
                <a:gd name="connsiteY1-626" fmla="*/ 572125 h 4279524"/>
                <a:gd name="connsiteX2-627" fmla="*/ 1018908 w 2058086"/>
                <a:gd name="connsiteY2-628" fmla="*/ 543550 h 4279524"/>
                <a:gd name="connsiteX3-629" fmla="*/ 1235125 w 2058086"/>
                <a:gd name="connsiteY3-630" fmla="*/ 768340 h 4279524"/>
                <a:gd name="connsiteX4-631" fmla="*/ 1372285 w 2058086"/>
                <a:gd name="connsiteY4-632" fmla="*/ 836920 h 4279524"/>
                <a:gd name="connsiteX5-633" fmla="*/ 1478965 w 2058086"/>
                <a:gd name="connsiteY5-634" fmla="*/ 935980 h 4279524"/>
                <a:gd name="connsiteX6-635" fmla="*/ 1653540 w 2058086"/>
                <a:gd name="connsiteY6-636" fmla="*/ 953453 h 4279524"/>
                <a:gd name="connsiteX7-637" fmla="*/ 1959026 w 2058086"/>
                <a:gd name="connsiteY7-638" fmla="*/ 1195060 h 4279524"/>
                <a:gd name="connsiteX8-639" fmla="*/ 2058086 w 2058086"/>
                <a:gd name="connsiteY8-640" fmla="*/ 1469380 h 4279524"/>
                <a:gd name="connsiteX9-641" fmla="*/ 1829486 w 2058086"/>
                <a:gd name="connsiteY9-642" fmla="*/ 2338060 h 4279524"/>
                <a:gd name="connsiteX10-643" fmla="*/ 1844040 w 2058086"/>
                <a:gd name="connsiteY10-644" fmla="*/ 4226844 h 4279524"/>
                <a:gd name="connsiteX11-645" fmla="*/ 572186 w 2058086"/>
                <a:gd name="connsiteY11-646" fmla="*/ 4265921 h 4279524"/>
                <a:gd name="connsiteX12-647" fmla="*/ 572186 w 2058086"/>
                <a:gd name="connsiteY12-648" fmla="*/ 2437121 h 4279524"/>
                <a:gd name="connsiteX13-649" fmla="*/ 0 w 2058086"/>
                <a:gd name="connsiteY13-650" fmla="*/ 1491264 h 4279524"/>
                <a:gd name="connsiteX14-651" fmla="*/ 350520 w 2058086"/>
                <a:gd name="connsiteY14-652" fmla="*/ 862013 h 4279524"/>
                <a:gd name="connsiteX0-653" fmla="*/ 169545 w 2058086"/>
                <a:gd name="connsiteY0-654" fmla="*/ 0 h 4279524"/>
                <a:gd name="connsiteX1-655" fmla="*/ 514083 w 2058086"/>
                <a:gd name="connsiteY1-656" fmla="*/ 448300 h 4279524"/>
                <a:gd name="connsiteX2-657" fmla="*/ 823645 w 2058086"/>
                <a:gd name="connsiteY2-658" fmla="*/ 572125 h 4279524"/>
                <a:gd name="connsiteX3-659" fmla="*/ 1018908 w 2058086"/>
                <a:gd name="connsiteY3-660" fmla="*/ 543550 h 4279524"/>
                <a:gd name="connsiteX4-661" fmla="*/ 1235125 w 2058086"/>
                <a:gd name="connsiteY4-662" fmla="*/ 768340 h 4279524"/>
                <a:gd name="connsiteX5-663" fmla="*/ 1372285 w 2058086"/>
                <a:gd name="connsiteY5-664" fmla="*/ 836920 h 4279524"/>
                <a:gd name="connsiteX6-665" fmla="*/ 1478965 w 2058086"/>
                <a:gd name="connsiteY6-666" fmla="*/ 935980 h 4279524"/>
                <a:gd name="connsiteX7-667" fmla="*/ 1653540 w 2058086"/>
                <a:gd name="connsiteY7-668" fmla="*/ 953453 h 4279524"/>
                <a:gd name="connsiteX8-669" fmla="*/ 1959026 w 2058086"/>
                <a:gd name="connsiteY8-670" fmla="*/ 1195060 h 4279524"/>
                <a:gd name="connsiteX9-671" fmla="*/ 2058086 w 2058086"/>
                <a:gd name="connsiteY9-672" fmla="*/ 1469380 h 4279524"/>
                <a:gd name="connsiteX10-673" fmla="*/ 1829486 w 2058086"/>
                <a:gd name="connsiteY10-674" fmla="*/ 2338060 h 4279524"/>
                <a:gd name="connsiteX11-675" fmla="*/ 1844040 w 2058086"/>
                <a:gd name="connsiteY11-676" fmla="*/ 4226844 h 4279524"/>
                <a:gd name="connsiteX12-677" fmla="*/ 572186 w 2058086"/>
                <a:gd name="connsiteY12-678" fmla="*/ 4265921 h 4279524"/>
                <a:gd name="connsiteX13-679" fmla="*/ 572186 w 2058086"/>
                <a:gd name="connsiteY13-680" fmla="*/ 2437121 h 4279524"/>
                <a:gd name="connsiteX14-681" fmla="*/ 0 w 2058086"/>
                <a:gd name="connsiteY14-682" fmla="*/ 1491264 h 4279524"/>
                <a:gd name="connsiteX15" fmla="*/ 350520 w 2058086"/>
                <a:gd name="connsiteY15" fmla="*/ 862013 h 4279524"/>
                <a:gd name="connsiteX0-683" fmla="*/ 245745 w 2058086"/>
                <a:gd name="connsiteY0-684" fmla="*/ 326529 h 3844053"/>
                <a:gd name="connsiteX1-685" fmla="*/ 514083 w 2058086"/>
                <a:gd name="connsiteY1-686" fmla="*/ 12829 h 3844053"/>
                <a:gd name="connsiteX2-687" fmla="*/ 823645 w 2058086"/>
                <a:gd name="connsiteY2-688" fmla="*/ 136654 h 3844053"/>
                <a:gd name="connsiteX3-689" fmla="*/ 1018908 w 2058086"/>
                <a:gd name="connsiteY3-690" fmla="*/ 108079 h 3844053"/>
                <a:gd name="connsiteX4-691" fmla="*/ 1235125 w 2058086"/>
                <a:gd name="connsiteY4-692" fmla="*/ 332869 h 3844053"/>
                <a:gd name="connsiteX5-693" fmla="*/ 1372285 w 2058086"/>
                <a:gd name="connsiteY5-694" fmla="*/ 401449 h 3844053"/>
                <a:gd name="connsiteX6-695" fmla="*/ 1478965 w 2058086"/>
                <a:gd name="connsiteY6-696" fmla="*/ 500509 h 3844053"/>
                <a:gd name="connsiteX7-697" fmla="*/ 1653540 w 2058086"/>
                <a:gd name="connsiteY7-698" fmla="*/ 517982 h 3844053"/>
                <a:gd name="connsiteX8-699" fmla="*/ 1959026 w 2058086"/>
                <a:gd name="connsiteY8-700" fmla="*/ 759589 h 3844053"/>
                <a:gd name="connsiteX9-701" fmla="*/ 2058086 w 2058086"/>
                <a:gd name="connsiteY9-702" fmla="*/ 1033909 h 3844053"/>
                <a:gd name="connsiteX10-703" fmla="*/ 1829486 w 2058086"/>
                <a:gd name="connsiteY10-704" fmla="*/ 1902589 h 3844053"/>
                <a:gd name="connsiteX11-705" fmla="*/ 1844040 w 2058086"/>
                <a:gd name="connsiteY11-706" fmla="*/ 3791373 h 3844053"/>
                <a:gd name="connsiteX12-707" fmla="*/ 572186 w 2058086"/>
                <a:gd name="connsiteY12-708" fmla="*/ 3830450 h 3844053"/>
                <a:gd name="connsiteX13-709" fmla="*/ 572186 w 2058086"/>
                <a:gd name="connsiteY13-710" fmla="*/ 2001650 h 3844053"/>
                <a:gd name="connsiteX14-711" fmla="*/ 0 w 2058086"/>
                <a:gd name="connsiteY14-712" fmla="*/ 1055793 h 3844053"/>
                <a:gd name="connsiteX15-713" fmla="*/ 350520 w 2058086"/>
                <a:gd name="connsiteY15-714" fmla="*/ 426542 h 3844053"/>
                <a:gd name="connsiteX0-715" fmla="*/ 245745 w 2058086"/>
                <a:gd name="connsiteY0-716" fmla="*/ 326203 h 3843727"/>
                <a:gd name="connsiteX1-717" fmla="*/ 514083 w 2058086"/>
                <a:gd name="connsiteY1-718" fmla="*/ 12503 h 3843727"/>
                <a:gd name="connsiteX2-719" fmla="*/ 823645 w 2058086"/>
                <a:gd name="connsiteY2-720" fmla="*/ 136328 h 3843727"/>
                <a:gd name="connsiteX3-721" fmla="*/ 1018908 w 2058086"/>
                <a:gd name="connsiteY3-722" fmla="*/ 107753 h 3843727"/>
                <a:gd name="connsiteX4-723" fmla="*/ 1235125 w 2058086"/>
                <a:gd name="connsiteY4-724" fmla="*/ 332543 h 3843727"/>
                <a:gd name="connsiteX5-725" fmla="*/ 1372285 w 2058086"/>
                <a:gd name="connsiteY5-726" fmla="*/ 401123 h 3843727"/>
                <a:gd name="connsiteX6-727" fmla="*/ 1478965 w 2058086"/>
                <a:gd name="connsiteY6-728" fmla="*/ 500183 h 3843727"/>
                <a:gd name="connsiteX7-729" fmla="*/ 1653540 w 2058086"/>
                <a:gd name="connsiteY7-730" fmla="*/ 517656 h 3843727"/>
                <a:gd name="connsiteX8-731" fmla="*/ 1959026 w 2058086"/>
                <a:gd name="connsiteY8-732" fmla="*/ 759263 h 3843727"/>
                <a:gd name="connsiteX9-733" fmla="*/ 2058086 w 2058086"/>
                <a:gd name="connsiteY9-734" fmla="*/ 1033583 h 3843727"/>
                <a:gd name="connsiteX10-735" fmla="*/ 1829486 w 2058086"/>
                <a:gd name="connsiteY10-736" fmla="*/ 1902263 h 3843727"/>
                <a:gd name="connsiteX11-737" fmla="*/ 1844040 w 2058086"/>
                <a:gd name="connsiteY11-738" fmla="*/ 3791047 h 3843727"/>
                <a:gd name="connsiteX12-739" fmla="*/ 572186 w 2058086"/>
                <a:gd name="connsiteY12-740" fmla="*/ 3830124 h 3843727"/>
                <a:gd name="connsiteX13-741" fmla="*/ 572186 w 2058086"/>
                <a:gd name="connsiteY13-742" fmla="*/ 2001324 h 3843727"/>
                <a:gd name="connsiteX14-743" fmla="*/ 0 w 2058086"/>
                <a:gd name="connsiteY14-744" fmla="*/ 1055467 h 3843727"/>
                <a:gd name="connsiteX15-745" fmla="*/ 350520 w 2058086"/>
                <a:gd name="connsiteY15-746" fmla="*/ 426216 h 3843727"/>
                <a:gd name="connsiteX0-747" fmla="*/ 245745 w 2058086"/>
                <a:gd name="connsiteY0-748" fmla="*/ 325596 h 3843120"/>
                <a:gd name="connsiteX1-749" fmla="*/ 514083 w 2058086"/>
                <a:gd name="connsiteY1-750" fmla="*/ 11896 h 3843120"/>
                <a:gd name="connsiteX2-751" fmla="*/ 823645 w 2058086"/>
                <a:gd name="connsiteY2-752" fmla="*/ 135721 h 3843120"/>
                <a:gd name="connsiteX3-753" fmla="*/ 1018908 w 2058086"/>
                <a:gd name="connsiteY3-754" fmla="*/ 107146 h 3843120"/>
                <a:gd name="connsiteX4-755" fmla="*/ 1235125 w 2058086"/>
                <a:gd name="connsiteY4-756" fmla="*/ 331936 h 3843120"/>
                <a:gd name="connsiteX5-757" fmla="*/ 1372285 w 2058086"/>
                <a:gd name="connsiteY5-758" fmla="*/ 400516 h 3843120"/>
                <a:gd name="connsiteX6-759" fmla="*/ 1478965 w 2058086"/>
                <a:gd name="connsiteY6-760" fmla="*/ 499576 h 3843120"/>
                <a:gd name="connsiteX7-761" fmla="*/ 1653540 w 2058086"/>
                <a:gd name="connsiteY7-762" fmla="*/ 517049 h 3843120"/>
                <a:gd name="connsiteX8-763" fmla="*/ 1959026 w 2058086"/>
                <a:gd name="connsiteY8-764" fmla="*/ 758656 h 3843120"/>
                <a:gd name="connsiteX9-765" fmla="*/ 2058086 w 2058086"/>
                <a:gd name="connsiteY9-766" fmla="*/ 1032976 h 3843120"/>
                <a:gd name="connsiteX10-767" fmla="*/ 1829486 w 2058086"/>
                <a:gd name="connsiteY10-768" fmla="*/ 1901656 h 3843120"/>
                <a:gd name="connsiteX11-769" fmla="*/ 1844040 w 2058086"/>
                <a:gd name="connsiteY11-770" fmla="*/ 3790440 h 3843120"/>
                <a:gd name="connsiteX12-771" fmla="*/ 572186 w 2058086"/>
                <a:gd name="connsiteY12-772" fmla="*/ 3829517 h 3843120"/>
                <a:gd name="connsiteX13-773" fmla="*/ 572186 w 2058086"/>
                <a:gd name="connsiteY13-774" fmla="*/ 2000717 h 3843120"/>
                <a:gd name="connsiteX14-775" fmla="*/ 0 w 2058086"/>
                <a:gd name="connsiteY14-776" fmla="*/ 1054860 h 3843120"/>
                <a:gd name="connsiteX15-777" fmla="*/ 350520 w 2058086"/>
                <a:gd name="connsiteY15-778" fmla="*/ 425609 h 3843120"/>
                <a:gd name="connsiteX0-779" fmla="*/ 340995 w 2058086"/>
                <a:gd name="connsiteY0-780" fmla="*/ 419145 h 3841419"/>
                <a:gd name="connsiteX1-781" fmla="*/ 514083 w 2058086"/>
                <a:gd name="connsiteY1-782" fmla="*/ 10195 h 3841419"/>
                <a:gd name="connsiteX2-783" fmla="*/ 823645 w 2058086"/>
                <a:gd name="connsiteY2-784" fmla="*/ 134020 h 3841419"/>
                <a:gd name="connsiteX3-785" fmla="*/ 1018908 w 2058086"/>
                <a:gd name="connsiteY3-786" fmla="*/ 105445 h 3841419"/>
                <a:gd name="connsiteX4-787" fmla="*/ 1235125 w 2058086"/>
                <a:gd name="connsiteY4-788" fmla="*/ 330235 h 3841419"/>
                <a:gd name="connsiteX5-789" fmla="*/ 1372285 w 2058086"/>
                <a:gd name="connsiteY5-790" fmla="*/ 398815 h 3841419"/>
                <a:gd name="connsiteX6-791" fmla="*/ 1478965 w 2058086"/>
                <a:gd name="connsiteY6-792" fmla="*/ 497875 h 3841419"/>
                <a:gd name="connsiteX7-793" fmla="*/ 1653540 w 2058086"/>
                <a:gd name="connsiteY7-794" fmla="*/ 515348 h 3841419"/>
                <a:gd name="connsiteX8-795" fmla="*/ 1959026 w 2058086"/>
                <a:gd name="connsiteY8-796" fmla="*/ 756955 h 3841419"/>
                <a:gd name="connsiteX9-797" fmla="*/ 2058086 w 2058086"/>
                <a:gd name="connsiteY9-798" fmla="*/ 1031275 h 3841419"/>
                <a:gd name="connsiteX10-799" fmla="*/ 1829486 w 2058086"/>
                <a:gd name="connsiteY10-800" fmla="*/ 1899955 h 3841419"/>
                <a:gd name="connsiteX11-801" fmla="*/ 1844040 w 2058086"/>
                <a:gd name="connsiteY11-802" fmla="*/ 3788739 h 3841419"/>
                <a:gd name="connsiteX12-803" fmla="*/ 572186 w 2058086"/>
                <a:gd name="connsiteY12-804" fmla="*/ 3827816 h 3841419"/>
                <a:gd name="connsiteX13-805" fmla="*/ 572186 w 2058086"/>
                <a:gd name="connsiteY13-806" fmla="*/ 1999016 h 3841419"/>
                <a:gd name="connsiteX14-807" fmla="*/ 0 w 2058086"/>
                <a:gd name="connsiteY14-808" fmla="*/ 1053159 h 3841419"/>
                <a:gd name="connsiteX15-809" fmla="*/ 350520 w 2058086"/>
                <a:gd name="connsiteY15-810" fmla="*/ 423908 h 3841419"/>
                <a:gd name="connsiteX0-811" fmla="*/ 340995 w 2058086"/>
                <a:gd name="connsiteY0-812" fmla="*/ 408950 h 3831224"/>
                <a:gd name="connsiteX1-813" fmla="*/ 514083 w 2058086"/>
                <a:gd name="connsiteY1-814" fmla="*/ 0 h 3831224"/>
                <a:gd name="connsiteX2-815" fmla="*/ 823645 w 2058086"/>
                <a:gd name="connsiteY2-816" fmla="*/ 123825 h 3831224"/>
                <a:gd name="connsiteX3-817" fmla="*/ 1018908 w 2058086"/>
                <a:gd name="connsiteY3-818" fmla="*/ 95250 h 3831224"/>
                <a:gd name="connsiteX4-819" fmla="*/ 1235125 w 2058086"/>
                <a:gd name="connsiteY4-820" fmla="*/ 320040 h 3831224"/>
                <a:gd name="connsiteX5-821" fmla="*/ 1372285 w 2058086"/>
                <a:gd name="connsiteY5-822" fmla="*/ 388620 h 3831224"/>
                <a:gd name="connsiteX6-823" fmla="*/ 1478965 w 2058086"/>
                <a:gd name="connsiteY6-824" fmla="*/ 487680 h 3831224"/>
                <a:gd name="connsiteX7-825" fmla="*/ 1653540 w 2058086"/>
                <a:gd name="connsiteY7-826" fmla="*/ 505153 h 3831224"/>
                <a:gd name="connsiteX8-827" fmla="*/ 1959026 w 2058086"/>
                <a:gd name="connsiteY8-828" fmla="*/ 746760 h 3831224"/>
                <a:gd name="connsiteX9-829" fmla="*/ 2058086 w 2058086"/>
                <a:gd name="connsiteY9-830" fmla="*/ 1021080 h 3831224"/>
                <a:gd name="connsiteX10-831" fmla="*/ 1829486 w 2058086"/>
                <a:gd name="connsiteY10-832" fmla="*/ 1889760 h 3831224"/>
                <a:gd name="connsiteX11-833" fmla="*/ 1844040 w 2058086"/>
                <a:gd name="connsiteY11-834" fmla="*/ 3778544 h 3831224"/>
                <a:gd name="connsiteX12-835" fmla="*/ 572186 w 2058086"/>
                <a:gd name="connsiteY12-836" fmla="*/ 3817621 h 3831224"/>
                <a:gd name="connsiteX13-837" fmla="*/ 572186 w 2058086"/>
                <a:gd name="connsiteY13-838" fmla="*/ 1988821 h 3831224"/>
                <a:gd name="connsiteX14-839" fmla="*/ 0 w 2058086"/>
                <a:gd name="connsiteY14-840" fmla="*/ 1042964 h 3831224"/>
                <a:gd name="connsiteX15-841" fmla="*/ 350520 w 2058086"/>
                <a:gd name="connsiteY15-842" fmla="*/ 413713 h 3831224"/>
                <a:gd name="connsiteX0-843" fmla="*/ 340995 w 2058086"/>
                <a:gd name="connsiteY0-844" fmla="*/ 412089 h 3834363"/>
                <a:gd name="connsiteX1-845" fmla="*/ 514083 w 2058086"/>
                <a:gd name="connsiteY1-846" fmla="*/ 3139 h 3834363"/>
                <a:gd name="connsiteX2-847" fmla="*/ 823645 w 2058086"/>
                <a:gd name="connsiteY2-848" fmla="*/ 126964 h 3834363"/>
                <a:gd name="connsiteX3-849" fmla="*/ 1018908 w 2058086"/>
                <a:gd name="connsiteY3-850" fmla="*/ 98389 h 3834363"/>
                <a:gd name="connsiteX4-851" fmla="*/ 1235125 w 2058086"/>
                <a:gd name="connsiteY4-852" fmla="*/ 323179 h 3834363"/>
                <a:gd name="connsiteX5-853" fmla="*/ 1372285 w 2058086"/>
                <a:gd name="connsiteY5-854" fmla="*/ 391759 h 3834363"/>
                <a:gd name="connsiteX6-855" fmla="*/ 1478965 w 2058086"/>
                <a:gd name="connsiteY6-856" fmla="*/ 490819 h 3834363"/>
                <a:gd name="connsiteX7-857" fmla="*/ 1653540 w 2058086"/>
                <a:gd name="connsiteY7-858" fmla="*/ 508292 h 3834363"/>
                <a:gd name="connsiteX8-859" fmla="*/ 1959026 w 2058086"/>
                <a:gd name="connsiteY8-860" fmla="*/ 749899 h 3834363"/>
                <a:gd name="connsiteX9-861" fmla="*/ 2058086 w 2058086"/>
                <a:gd name="connsiteY9-862" fmla="*/ 1024219 h 3834363"/>
                <a:gd name="connsiteX10-863" fmla="*/ 1829486 w 2058086"/>
                <a:gd name="connsiteY10-864" fmla="*/ 1892899 h 3834363"/>
                <a:gd name="connsiteX11-865" fmla="*/ 1844040 w 2058086"/>
                <a:gd name="connsiteY11-866" fmla="*/ 3781683 h 3834363"/>
                <a:gd name="connsiteX12-867" fmla="*/ 572186 w 2058086"/>
                <a:gd name="connsiteY12-868" fmla="*/ 3820760 h 3834363"/>
                <a:gd name="connsiteX13-869" fmla="*/ 572186 w 2058086"/>
                <a:gd name="connsiteY13-870" fmla="*/ 1991960 h 3834363"/>
                <a:gd name="connsiteX14-871" fmla="*/ 0 w 2058086"/>
                <a:gd name="connsiteY14-872" fmla="*/ 1046103 h 3834363"/>
                <a:gd name="connsiteX15-873" fmla="*/ 350520 w 2058086"/>
                <a:gd name="connsiteY15-874" fmla="*/ 416852 h 3834363"/>
                <a:gd name="connsiteX0-875" fmla="*/ 340995 w 2058086"/>
                <a:gd name="connsiteY0-876" fmla="*/ 411984 h 3834258"/>
                <a:gd name="connsiteX1-877" fmla="*/ 514083 w 2058086"/>
                <a:gd name="connsiteY1-878" fmla="*/ 3034 h 3834258"/>
                <a:gd name="connsiteX2-879" fmla="*/ 795070 w 2058086"/>
                <a:gd name="connsiteY2-880" fmla="*/ 131621 h 3834258"/>
                <a:gd name="connsiteX3-881" fmla="*/ 1018908 w 2058086"/>
                <a:gd name="connsiteY3-882" fmla="*/ 98284 h 3834258"/>
                <a:gd name="connsiteX4-883" fmla="*/ 1235125 w 2058086"/>
                <a:gd name="connsiteY4-884" fmla="*/ 323074 h 3834258"/>
                <a:gd name="connsiteX5-885" fmla="*/ 1372285 w 2058086"/>
                <a:gd name="connsiteY5-886" fmla="*/ 391654 h 3834258"/>
                <a:gd name="connsiteX6-887" fmla="*/ 1478965 w 2058086"/>
                <a:gd name="connsiteY6-888" fmla="*/ 490714 h 3834258"/>
                <a:gd name="connsiteX7-889" fmla="*/ 1653540 w 2058086"/>
                <a:gd name="connsiteY7-890" fmla="*/ 508187 h 3834258"/>
                <a:gd name="connsiteX8-891" fmla="*/ 1959026 w 2058086"/>
                <a:gd name="connsiteY8-892" fmla="*/ 749794 h 3834258"/>
                <a:gd name="connsiteX9-893" fmla="*/ 2058086 w 2058086"/>
                <a:gd name="connsiteY9-894" fmla="*/ 1024114 h 3834258"/>
                <a:gd name="connsiteX10-895" fmla="*/ 1829486 w 2058086"/>
                <a:gd name="connsiteY10-896" fmla="*/ 1892794 h 3834258"/>
                <a:gd name="connsiteX11-897" fmla="*/ 1844040 w 2058086"/>
                <a:gd name="connsiteY11-898" fmla="*/ 3781578 h 3834258"/>
                <a:gd name="connsiteX12-899" fmla="*/ 572186 w 2058086"/>
                <a:gd name="connsiteY12-900" fmla="*/ 3820655 h 3834258"/>
                <a:gd name="connsiteX13-901" fmla="*/ 572186 w 2058086"/>
                <a:gd name="connsiteY13-902" fmla="*/ 1991855 h 3834258"/>
                <a:gd name="connsiteX14-903" fmla="*/ 0 w 2058086"/>
                <a:gd name="connsiteY14-904" fmla="*/ 1045998 h 3834258"/>
                <a:gd name="connsiteX15-905" fmla="*/ 350520 w 2058086"/>
                <a:gd name="connsiteY15-906" fmla="*/ 416747 h 3834258"/>
                <a:gd name="connsiteX0-907" fmla="*/ 340995 w 2058086"/>
                <a:gd name="connsiteY0-908" fmla="*/ 411984 h 3834258"/>
                <a:gd name="connsiteX1-909" fmla="*/ 514083 w 2058086"/>
                <a:gd name="connsiteY1-910" fmla="*/ 3034 h 3834258"/>
                <a:gd name="connsiteX2-911" fmla="*/ 795070 w 2058086"/>
                <a:gd name="connsiteY2-912" fmla="*/ 131621 h 3834258"/>
                <a:gd name="connsiteX3-913" fmla="*/ 1018908 w 2058086"/>
                <a:gd name="connsiteY3-914" fmla="*/ 98284 h 3834258"/>
                <a:gd name="connsiteX4-915" fmla="*/ 1235125 w 2058086"/>
                <a:gd name="connsiteY4-916" fmla="*/ 323074 h 3834258"/>
                <a:gd name="connsiteX5-917" fmla="*/ 1372285 w 2058086"/>
                <a:gd name="connsiteY5-918" fmla="*/ 391654 h 3834258"/>
                <a:gd name="connsiteX6-919" fmla="*/ 1478965 w 2058086"/>
                <a:gd name="connsiteY6-920" fmla="*/ 490714 h 3834258"/>
                <a:gd name="connsiteX7-921" fmla="*/ 1653540 w 2058086"/>
                <a:gd name="connsiteY7-922" fmla="*/ 508187 h 3834258"/>
                <a:gd name="connsiteX8-923" fmla="*/ 1959026 w 2058086"/>
                <a:gd name="connsiteY8-924" fmla="*/ 749794 h 3834258"/>
                <a:gd name="connsiteX9-925" fmla="*/ 2058086 w 2058086"/>
                <a:gd name="connsiteY9-926" fmla="*/ 1024114 h 3834258"/>
                <a:gd name="connsiteX10-927" fmla="*/ 1829486 w 2058086"/>
                <a:gd name="connsiteY10-928" fmla="*/ 1892794 h 3834258"/>
                <a:gd name="connsiteX11-929" fmla="*/ 1844040 w 2058086"/>
                <a:gd name="connsiteY11-930" fmla="*/ 3781578 h 3834258"/>
                <a:gd name="connsiteX12-931" fmla="*/ 572186 w 2058086"/>
                <a:gd name="connsiteY12-932" fmla="*/ 3820655 h 3834258"/>
                <a:gd name="connsiteX13-933" fmla="*/ 572186 w 2058086"/>
                <a:gd name="connsiteY13-934" fmla="*/ 1991855 h 3834258"/>
                <a:gd name="connsiteX14-935" fmla="*/ 0 w 2058086"/>
                <a:gd name="connsiteY14-936" fmla="*/ 1045998 h 3834258"/>
                <a:gd name="connsiteX15-937" fmla="*/ 350520 w 2058086"/>
                <a:gd name="connsiteY15-938" fmla="*/ 416747 h 3834258"/>
                <a:gd name="connsiteX0-939" fmla="*/ 340995 w 2058086"/>
                <a:gd name="connsiteY0-940" fmla="*/ 411984 h 3834258"/>
                <a:gd name="connsiteX1-941" fmla="*/ 514083 w 2058086"/>
                <a:gd name="connsiteY1-942" fmla="*/ 3034 h 3834258"/>
                <a:gd name="connsiteX2-943" fmla="*/ 795070 w 2058086"/>
                <a:gd name="connsiteY2-944" fmla="*/ 131621 h 3834258"/>
                <a:gd name="connsiteX3-945" fmla="*/ 1018908 w 2058086"/>
                <a:gd name="connsiteY3-946" fmla="*/ 98284 h 3834258"/>
                <a:gd name="connsiteX4-947" fmla="*/ 1235125 w 2058086"/>
                <a:gd name="connsiteY4-948" fmla="*/ 323074 h 3834258"/>
                <a:gd name="connsiteX5-949" fmla="*/ 1372285 w 2058086"/>
                <a:gd name="connsiteY5-950" fmla="*/ 391654 h 3834258"/>
                <a:gd name="connsiteX6-951" fmla="*/ 1478965 w 2058086"/>
                <a:gd name="connsiteY6-952" fmla="*/ 490714 h 3834258"/>
                <a:gd name="connsiteX7-953" fmla="*/ 1653540 w 2058086"/>
                <a:gd name="connsiteY7-954" fmla="*/ 508187 h 3834258"/>
                <a:gd name="connsiteX8-955" fmla="*/ 1959026 w 2058086"/>
                <a:gd name="connsiteY8-956" fmla="*/ 749794 h 3834258"/>
                <a:gd name="connsiteX9-957" fmla="*/ 2058086 w 2058086"/>
                <a:gd name="connsiteY9-958" fmla="*/ 1024114 h 3834258"/>
                <a:gd name="connsiteX10-959" fmla="*/ 1829486 w 2058086"/>
                <a:gd name="connsiteY10-960" fmla="*/ 1892794 h 3834258"/>
                <a:gd name="connsiteX11-961" fmla="*/ 1844040 w 2058086"/>
                <a:gd name="connsiteY11-962" fmla="*/ 3781578 h 3834258"/>
                <a:gd name="connsiteX12-963" fmla="*/ 572186 w 2058086"/>
                <a:gd name="connsiteY12-964" fmla="*/ 3820655 h 3834258"/>
                <a:gd name="connsiteX13-965" fmla="*/ 572186 w 2058086"/>
                <a:gd name="connsiteY13-966" fmla="*/ 1991855 h 3834258"/>
                <a:gd name="connsiteX14-967" fmla="*/ 0 w 2058086"/>
                <a:gd name="connsiteY14-968" fmla="*/ 1045998 h 3834258"/>
                <a:gd name="connsiteX15-969" fmla="*/ 350520 w 2058086"/>
                <a:gd name="connsiteY15-970" fmla="*/ 416747 h 3834258"/>
                <a:gd name="connsiteX0-971" fmla="*/ 340995 w 2058086"/>
                <a:gd name="connsiteY0-972" fmla="*/ 411984 h 3834258"/>
                <a:gd name="connsiteX1-973" fmla="*/ 514083 w 2058086"/>
                <a:gd name="connsiteY1-974" fmla="*/ 3034 h 3834258"/>
                <a:gd name="connsiteX2-975" fmla="*/ 795070 w 2058086"/>
                <a:gd name="connsiteY2-976" fmla="*/ 131621 h 3834258"/>
                <a:gd name="connsiteX3-977" fmla="*/ 1018908 w 2058086"/>
                <a:gd name="connsiteY3-978" fmla="*/ 98284 h 3834258"/>
                <a:gd name="connsiteX4-979" fmla="*/ 1235125 w 2058086"/>
                <a:gd name="connsiteY4-980" fmla="*/ 323074 h 3834258"/>
                <a:gd name="connsiteX5-981" fmla="*/ 1372285 w 2058086"/>
                <a:gd name="connsiteY5-982" fmla="*/ 391654 h 3834258"/>
                <a:gd name="connsiteX6-983" fmla="*/ 1478965 w 2058086"/>
                <a:gd name="connsiteY6-984" fmla="*/ 490714 h 3834258"/>
                <a:gd name="connsiteX7-985" fmla="*/ 1653540 w 2058086"/>
                <a:gd name="connsiteY7-986" fmla="*/ 508187 h 3834258"/>
                <a:gd name="connsiteX8-987" fmla="*/ 1959026 w 2058086"/>
                <a:gd name="connsiteY8-988" fmla="*/ 749794 h 3834258"/>
                <a:gd name="connsiteX9-989" fmla="*/ 2058086 w 2058086"/>
                <a:gd name="connsiteY9-990" fmla="*/ 1024114 h 3834258"/>
                <a:gd name="connsiteX10-991" fmla="*/ 1829486 w 2058086"/>
                <a:gd name="connsiteY10-992" fmla="*/ 1892794 h 3834258"/>
                <a:gd name="connsiteX11-993" fmla="*/ 1844040 w 2058086"/>
                <a:gd name="connsiteY11-994" fmla="*/ 3781578 h 3834258"/>
                <a:gd name="connsiteX12-995" fmla="*/ 572186 w 2058086"/>
                <a:gd name="connsiteY12-996" fmla="*/ 3820655 h 3834258"/>
                <a:gd name="connsiteX13-997" fmla="*/ 572186 w 2058086"/>
                <a:gd name="connsiteY13-998" fmla="*/ 1991855 h 3834258"/>
                <a:gd name="connsiteX14-999" fmla="*/ 0 w 2058086"/>
                <a:gd name="connsiteY14-1000" fmla="*/ 1045998 h 3834258"/>
                <a:gd name="connsiteX15-1001" fmla="*/ 350520 w 2058086"/>
                <a:gd name="connsiteY15-1002" fmla="*/ 416747 h 3834258"/>
                <a:gd name="connsiteX0-1003" fmla="*/ 340995 w 2058086"/>
                <a:gd name="connsiteY0-1004" fmla="*/ 411984 h 3834258"/>
                <a:gd name="connsiteX1-1005" fmla="*/ 514083 w 2058086"/>
                <a:gd name="connsiteY1-1006" fmla="*/ 3034 h 3834258"/>
                <a:gd name="connsiteX2-1007" fmla="*/ 795070 w 2058086"/>
                <a:gd name="connsiteY2-1008" fmla="*/ 131621 h 3834258"/>
                <a:gd name="connsiteX3-1009" fmla="*/ 1018908 w 2058086"/>
                <a:gd name="connsiteY3-1010" fmla="*/ 98284 h 3834258"/>
                <a:gd name="connsiteX4-1011" fmla="*/ 1220837 w 2058086"/>
                <a:gd name="connsiteY4-1012" fmla="*/ 323074 h 3834258"/>
                <a:gd name="connsiteX5-1013" fmla="*/ 1372285 w 2058086"/>
                <a:gd name="connsiteY5-1014" fmla="*/ 391654 h 3834258"/>
                <a:gd name="connsiteX6-1015" fmla="*/ 1478965 w 2058086"/>
                <a:gd name="connsiteY6-1016" fmla="*/ 490714 h 3834258"/>
                <a:gd name="connsiteX7-1017" fmla="*/ 1653540 w 2058086"/>
                <a:gd name="connsiteY7-1018" fmla="*/ 508187 h 3834258"/>
                <a:gd name="connsiteX8-1019" fmla="*/ 1959026 w 2058086"/>
                <a:gd name="connsiteY8-1020" fmla="*/ 749794 h 3834258"/>
                <a:gd name="connsiteX9-1021" fmla="*/ 2058086 w 2058086"/>
                <a:gd name="connsiteY9-1022" fmla="*/ 1024114 h 3834258"/>
                <a:gd name="connsiteX10-1023" fmla="*/ 1829486 w 2058086"/>
                <a:gd name="connsiteY10-1024" fmla="*/ 1892794 h 3834258"/>
                <a:gd name="connsiteX11-1025" fmla="*/ 1844040 w 2058086"/>
                <a:gd name="connsiteY11-1026" fmla="*/ 3781578 h 3834258"/>
                <a:gd name="connsiteX12-1027" fmla="*/ 572186 w 2058086"/>
                <a:gd name="connsiteY12-1028" fmla="*/ 3820655 h 3834258"/>
                <a:gd name="connsiteX13-1029" fmla="*/ 572186 w 2058086"/>
                <a:gd name="connsiteY13-1030" fmla="*/ 1991855 h 3834258"/>
                <a:gd name="connsiteX14-1031" fmla="*/ 0 w 2058086"/>
                <a:gd name="connsiteY14-1032" fmla="*/ 1045998 h 3834258"/>
                <a:gd name="connsiteX15-1033" fmla="*/ 350520 w 2058086"/>
                <a:gd name="connsiteY15-1034" fmla="*/ 416747 h 3834258"/>
                <a:gd name="connsiteX0-1035" fmla="*/ 340995 w 2058086"/>
                <a:gd name="connsiteY0-1036" fmla="*/ 411984 h 3834258"/>
                <a:gd name="connsiteX1-1037" fmla="*/ 514083 w 2058086"/>
                <a:gd name="connsiteY1-1038" fmla="*/ 3034 h 3834258"/>
                <a:gd name="connsiteX2-1039" fmla="*/ 795070 w 2058086"/>
                <a:gd name="connsiteY2-1040" fmla="*/ 131621 h 3834258"/>
                <a:gd name="connsiteX3-1041" fmla="*/ 1018908 w 2058086"/>
                <a:gd name="connsiteY3-1042" fmla="*/ 98284 h 3834258"/>
                <a:gd name="connsiteX4-1043" fmla="*/ 1220837 w 2058086"/>
                <a:gd name="connsiteY4-1044" fmla="*/ 323074 h 3834258"/>
                <a:gd name="connsiteX5-1045" fmla="*/ 1391335 w 2058086"/>
                <a:gd name="connsiteY5-1046" fmla="*/ 391654 h 3834258"/>
                <a:gd name="connsiteX6-1047" fmla="*/ 1478965 w 2058086"/>
                <a:gd name="connsiteY6-1048" fmla="*/ 490714 h 3834258"/>
                <a:gd name="connsiteX7-1049" fmla="*/ 1653540 w 2058086"/>
                <a:gd name="connsiteY7-1050" fmla="*/ 508187 h 3834258"/>
                <a:gd name="connsiteX8-1051" fmla="*/ 1959026 w 2058086"/>
                <a:gd name="connsiteY8-1052" fmla="*/ 749794 h 3834258"/>
                <a:gd name="connsiteX9-1053" fmla="*/ 2058086 w 2058086"/>
                <a:gd name="connsiteY9-1054" fmla="*/ 1024114 h 3834258"/>
                <a:gd name="connsiteX10-1055" fmla="*/ 1829486 w 2058086"/>
                <a:gd name="connsiteY10-1056" fmla="*/ 1892794 h 3834258"/>
                <a:gd name="connsiteX11-1057" fmla="*/ 1844040 w 2058086"/>
                <a:gd name="connsiteY11-1058" fmla="*/ 3781578 h 3834258"/>
                <a:gd name="connsiteX12-1059" fmla="*/ 572186 w 2058086"/>
                <a:gd name="connsiteY12-1060" fmla="*/ 3820655 h 3834258"/>
                <a:gd name="connsiteX13-1061" fmla="*/ 572186 w 2058086"/>
                <a:gd name="connsiteY13-1062" fmla="*/ 1991855 h 3834258"/>
                <a:gd name="connsiteX14-1063" fmla="*/ 0 w 2058086"/>
                <a:gd name="connsiteY14-1064" fmla="*/ 1045998 h 3834258"/>
                <a:gd name="connsiteX15-1065" fmla="*/ 350520 w 2058086"/>
                <a:gd name="connsiteY15-1066" fmla="*/ 416747 h 3834258"/>
                <a:gd name="connsiteX0-1067" fmla="*/ 340995 w 2058086"/>
                <a:gd name="connsiteY0-1068" fmla="*/ 411984 h 3834258"/>
                <a:gd name="connsiteX1-1069" fmla="*/ 514083 w 2058086"/>
                <a:gd name="connsiteY1-1070" fmla="*/ 3034 h 3834258"/>
                <a:gd name="connsiteX2-1071" fmla="*/ 795070 w 2058086"/>
                <a:gd name="connsiteY2-1072" fmla="*/ 131621 h 3834258"/>
                <a:gd name="connsiteX3-1073" fmla="*/ 1018908 w 2058086"/>
                <a:gd name="connsiteY3-1074" fmla="*/ 98284 h 3834258"/>
                <a:gd name="connsiteX4-1075" fmla="*/ 1220837 w 2058086"/>
                <a:gd name="connsiteY4-1076" fmla="*/ 323074 h 3834258"/>
                <a:gd name="connsiteX5-1077" fmla="*/ 1391335 w 2058086"/>
                <a:gd name="connsiteY5-1078" fmla="*/ 391654 h 3834258"/>
                <a:gd name="connsiteX6-1079" fmla="*/ 1478965 w 2058086"/>
                <a:gd name="connsiteY6-1080" fmla="*/ 490714 h 3834258"/>
                <a:gd name="connsiteX7-1081" fmla="*/ 1653540 w 2058086"/>
                <a:gd name="connsiteY7-1082" fmla="*/ 508187 h 3834258"/>
                <a:gd name="connsiteX8-1083" fmla="*/ 1959026 w 2058086"/>
                <a:gd name="connsiteY8-1084" fmla="*/ 749794 h 3834258"/>
                <a:gd name="connsiteX9-1085" fmla="*/ 2058086 w 2058086"/>
                <a:gd name="connsiteY9-1086" fmla="*/ 1024114 h 3834258"/>
                <a:gd name="connsiteX10-1087" fmla="*/ 1829486 w 2058086"/>
                <a:gd name="connsiteY10-1088" fmla="*/ 1892794 h 3834258"/>
                <a:gd name="connsiteX11-1089" fmla="*/ 1844040 w 2058086"/>
                <a:gd name="connsiteY11-1090" fmla="*/ 3781578 h 3834258"/>
                <a:gd name="connsiteX12-1091" fmla="*/ 572186 w 2058086"/>
                <a:gd name="connsiteY12-1092" fmla="*/ 3820655 h 3834258"/>
                <a:gd name="connsiteX13-1093" fmla="*/ 572186 w 2058086"/>
                <a:gd name="connsiteY13-1094" fmla="*/ 1991855 h 3834258"/>
                <a:gd name="connsiteX14-1095" fmla="*/ 0 w 2058086"/>
                <a:gd name="connsiteY14-1096" fmla="*/ 1045998 h 3834258"/>
                <a:gd name="connsiteX15-1097" fmla="*/ 350520 w 2058086"/>
                <a:gd name="connsiteY15-1098" fmla="*/ 416747 h 3834258"/>
                <a:gd name="connsiteX0-1099" fmla="*/ 340995 w 2058086"/>
                <a:gd name="connsiteY0-1100" fmla="*/ 411984 h 3834258"/>
                <a:gd name="connsiteX1-1101" fmla="*/ 514083 w 2058086"/>
                <a:gd name="connsiteY1-1102" fmla="*/ 3034 h 3834258"/>
                <a:gd name="connsiteX2-1103" fmla="*/ 795070 w 2058086"/>
                <a:gd name="connsiteY2-1104" fmla="*/ 131621 h 3834258"/>
                <a:gd name="connsiteX3-1105" fmla="*/ 1018908 w 2058086"/>
                <a:gd name="connsiteY3-1106" fmla="*/ 98284 h 3834258"/>
                <a:gd name="connsiteX4-1107" fmla="*/ 1220837 w 2058086"/>
                <a:gd name="connsiteY4-1108" fmla="*/ 323074 h 3834258"/>
                <a:gd name="connsiteX5-1109" fmla="*/ 1391335 w 2058086"/>
                <a:gd name="connsiteY5-1110" fmla="*/ 391654 h 3834258"/>
                <a:gd name="connsiteX6-1111" fmla="*/ 1478965 w 2058086"/>
                <a:gd name="connsiteY6-1112" fmla="*/ 490714 h 3834258"/>
                <a:gd name="connsiteX7-1113" fmla="*/ 1653540 w 2058086"/>
                <a:gd name="connsiteY7-1114" fmla="*/ 508187 h 3834258"/>
                <a:gd name="connsiteX8-1115" fmla="*/ 1959026 w 2058086"/>
                <a:gd name="connsiteY8-1116" fmla="*/ 749794 h 3834258"/>
                <a:gd name="connsiteX9-1117" fmla="*/ 2058086 w 2058086"/>
                <a:gd name="connsiteY9-1118" fmla="*/ 1024114 h 3834258"/>
                <a:gd name="connsiteX10-1119" fmla="*/ 1829486 w 2058086"/>
                <a:gd name="connsiteY10-1120" fmla="*/ 1892794 h 3834258"/>
                <a:gd name="connsiteX11-1121" fmla="*/ 1844040 w 2058086"/>
                <a:gd name="connsiteY11-1122" fmla="*/ 3781578 h 3834258"/>
                <a:gd name="connsiteX12-1123" fmla="*/ 572186 w 2058086"/>
                <a:gd name="connsiteY12-1124" fmla="*/ 3820655 h 3834258"/>
                <a:gd name="connsiteX13-1125" fmla="*/ 572186 w 2058086"/>
                <a:gd name="connsiteY13-1126" fmla="*/ 1991855 h 3834258"/>
                <a:gd name="connsiteX14-1127" fmla="*/ 0 w 2058086"/>
                <a:gd name="connsiteY14-1128" fmla="*/ 1045998 h 3834258"/>
                <a:gd name="connsiteX15-1129" fmla="*/ 350520 w 2058086"/>
                <a:gd name="connsiteY15-1130" fmla="*/ 416747 h 3834258"/>
                <a:gd name="connsiteX0-1131" fmla="*/ 340995 w 2058086"/>
                <a:gd name="connsiteY0-1132" fmla="*/ 411984 h 3834258"/>
                <a:gd name="connsiteX1-1133" fmla="*/ 514083 w 2058086"/>
                <a:gd name="connsiteY1-1134" fmla="*/ 3034 h 3834258"/>
                <a:gd name="connsiteX2-1135" fmla="*/ 795070 w 2058086"/>
                <a:gd name="connsiteY2-1136" fmla="*/ 131621 h 3834258"/>
                <a:gd name="connsiteX3-1137" fmla="*/ 1018908 w 2058086"/>
                <a:gd name="connsiteY3-1138" fmla="*/ 98284 h 3834258"/>
                <a:gd name="connsiteX4-1139" fmla="*/ 1220837 w 2058086"/>
                <a:gd name="connsiteY4-1140" fmla="*/ 323074 h 3834258"/>
                <a:gd name="connsiteX5-1141" fmla="*/ 1391335 w 2058086"/>
                <a:gd name="connsiteY5-1142" fmla="*/ 391654 h 3834258"/>
                <a:gd name="connsiteX6-1143" fmla="*/ 1478965 w 2058086"/>
                <a:gd name="connsiteY6-1144" fmla="*/ 490714 h 3834258"/>
                <a:gd name="connsiteX7-1145" fmla="*/ 1653540 w 2058086"/>
                <a:gd name="connsiteY7-1146" fmla="*/ 508187 h 3834258"/>
                <a:gd name="connsiteX8-1147" fmla="*/ 1959026 w 2058086"/>
                <a:gd name="connsiteY8-1148" fmla="*/ 749794 h 3834258"/>
                <a:gd name="connsiteX9-1149" fmla="*/ 2058086 w 2058086"/>
                <a:gd name="connsiteY9-1150" fmla="*/ 1024114 h 3834258"/>
                <a:gd name="connsiteX10-1151" fmla="*/ 1829486 w 2058086"/>
                <a:gd name="connsiteY10-1152" fmla="*/ 1892794 h 3834258"/>
                <a:gd name="connsiteX11-1153" fmla="*/ 1844040 w 2058086"/>
                <a:gd name="connsiteY11-1154" fmla="*/ 3781578 h 3834258"/>
                <a:gd name="connsiteX12-1155" fmla="*/ 572186 w 2058086"/>
                <a:gd name="connsiteY12-1156" fmla="*/ 3820655 h 3834258"/>
                <a:gd name="connsiteX13-1157" fmla="*/ 572186 w 2058086"/>
                <a:gd name="connsiteY13-1158" fmla="*/ 1991855 h 3834258"/>
                <a:gd name="connsiteX14-1159" fmla="*/ 0 w 2058086"/>
                <a:gd name="connsiteY14-1160" fmla="*/ 1045998 h 3834258"/>
                <a:gd name="connsiteX15-1161" fmla="*/ 350520 w 2058086"/>
                <a:gd name="connsiteY15-1162" fmla="*/ 416747 h 3834258"/>
                <a:gd name="connsiteX0-1163" fmla="*/ 340995 w 2058086"/>
                <a:gd name="connsiteY0-1164" fmla="*/ 411984 h 3834258"/>
                <a:gd name="connsiteX1-1165" fmla="*/ 514083 w 2058086"/>
                <a:gd name="connsiteY1-1166" fmla="*/ 3034 h 3834258"/>
                <a:gd name="connsiteX2-1167" fmla="*/ 795070 w 2058086"/>
                <a:gd name="connsiteY2-1168" fmla="*/ 131621 h 3834258"/>
                <a:gd name="connsiteX3-1169" fmla="*/ 1018908 w 2058086"/>
                <a:gd name="connsiteY3-1170" fmla="*/ 98284 h 3834258"/>
                <a:gd name="connsiteX4-1171" fmla="*/ 1220837 w 2058086"/>
                <a:gd name="connsiteY4-1172" fmla="*/ 323074 h 3834258"/>
                <a:gd name="connsiteX5-1173" fmla="*/ 1391335 w 2058086"/>
                <a:gd name="connsiteY5-1174" fmla="*/ 391654 h 3834258"/>
                <a:gd name="connsiteX6-1175" fmla="*/ 1478965 w 2058086"/>
                <a:gd name="connsiteY6-1176" fmla="*/ 490714 h 3834258"/>
                <a:gd name="connsiteX7-1177" fmla="*/ 1653540 w 2058086"/>
                <a:gd name="connsiteY7-1178" fmla="*/ 508187 h 3834258"/>
                <a:gd name="connsiteX8-1179" fmla="*/ 1959026 w 2058086"/>
                <a:gd name="connsiteY8-1180" fmla="*/ 749794 h 3834258"/>
                <a:gd name="connsiteX9-1181" fmla="*/ 2058086 w 2058086"/>
                <a:gd name="connsiteY9-1182" fmla="*/ 1024114 h 3834258"/>
                <a:gd name="connsiteX10-1183" fmla="*/ 1829486 w 2058086"/>
                <a:gd name="connsiteY10-1184" fmla="*/ 1892794 h 3834258"/>
                <a:gd name="connsiteX11-1185" fmla="*/ 1844040 w 2058086"/>
                <a:gd name="connsiteY11-1186" fmla="*/ 3781578 h 3834258"/>
                <a:gd name="connsiteX12-1187" fmla="*/ 572186 w 2058086"/>
                <a:gd name="connsiteY12-1188" fmla="*/ 3820655 h 3834258"/>
                <a:gd name="connsiteX13-1189" fmla="*/ 572186 w 2058086"/>
                <a:gd name="connsiteY13-1190" fmla="*/ 1991855 h 3834258"/>
                <a:gd name="connsiteX14-1191" fmla="*/ 0 w 2058086"/>
                <a:gd name="connsiteY14-1192" fmla="*/ 1045998 h 3834258"/>
                <a:gd name="connsiteX15-1193" fmla="*/ 350520 w 2058086"/>
                <a:gd name="connsiteY15-1194" fmla="*/ 416747 h 3834258"/>
                <a:gd name="connsiteX0-1195" fmla="*/ 340995 w 2058086"/>
                <a:gd name="connsiteY0-1196" fmla="*/ 411984 h 3834258"/>
                <a:gd name="connsiteX1-1197" fmla="*/ 514083 w 2058086"/>
                <a:gd name="connsiteY1-1198" fmla="*/ 3034 h 3834258"/>
                <a:gd name="connsiteX2-1199" fmla="*/ 795070 w 2058086"/>
                <a:gd name="connsiteY2-1200" fmla="*/ 131621 h 3834258"/>
                <a:gd name="connsiteX3-1201" fmla="*/ 1018908 w 2058086"/>
                <a:gd name="connsiteY3-1202" fmla="*/ 98284 h 3834258"/>
                <a:gd name="connsiteX4-1203" fmla="*/ 1220837 w 2058086"/>
                <a:gd name="connsiteY4-1204" fmla="*/ 323074 h 3834258"/>
                <a:gd name="connsiteX5-1205" fmla="*/ 1391335 w 2058086"/>
                <a:gd name="connsiteY5-1206" fmla="*/ 391654 h 3834258"/>
                <a:gd name="connsiteX6-1207" fmla="*/ 1478965 w 2058086"/>
                <a:gd name="connsiteY6-1208" fmla="*/ 490714 h 3834258"/>
                <a:gd name="connsiteX7-1209" fmla="*/ 1653540 w 2058086"/>
                <a:gd name="connsiteY7-1210" fmla="*/ 508187 h 3834258"/>
                <a:gd name="connsiteX8-1211" fmla="*/ 1959026 w 2058086"/>
                <a:gd name="connsiteY8-1212" fmla="*/ 749794 h 3834258"/>
                <a:gd name="connsiteX9-1213" fmla="*/ 2058086 w 2058086"/>
                <a:gd name="connsiteY9-1214" fmla="*/ 1024114 h 3834258"/>
                <a:gd name="connsiteX10-1215" fmla="*/ 1829486 w 2058086"/>
                <a:gd name="connsiteY10-1216" fmla="*/ 1892794 h 3834258"/>
                <a:gd name="connsiteX11-1217" fmla="*/ 1844040 w 2058086"/>
                <a:gd name="connsiteY11-1218" fmla="*/ 3781578 h 3834258"/>
                <a:gd name="connsiteX12-1219" fmla="*/ 572186 w 2058086"/>
                <a:gd name="connsiteY12-1220" fmla="*/ 3820655 h 3834258"/>
                <a:gd name="connsiteX13-1221" fmla="*/ 572186 w 2058086"/>
                <a:gd name="connsiteY13-1222" fmla="*/ 1991855 h 3834258"/>
                <a:gd name="connsiteX14-1223" fmla="*/ 0 w 2058086"/>
                <a:gd name="connsiteY14-1224" fmla="*/ 1045998 h 3834258"/>
                <a:gd name="connsiteX15-1225" fmla="*/ 350520 w 2058086"/>
                <a:gd name="connsiteY15-1226" fmla="*/ 416747 h 3834258"/>
                <a:gd name="connsiteX0-1227" fmla="*/ 340995 w 2058086"/>
                <a:gd name="connsiteY0-1228" fmla="*/ 411984 h 3834258"/>
                <a:gd name="connsiteX1-1229" fmla="*/ 514083 w 2058086"/>
                <a:gd name="connsiteY1-1230" fmla="*/ 3034 h 3834258"/>
                <a:gd name="connsiteX2-1231" fmla="*/ 795070 w 2058086"/>
                <a:gd name="connsiteY2-1232" fmla="*/ 131621 h 3834258"/>
                <a:gd name="connsiteX3-1233" fmla="*/ 1018908 w 2058086"/>
                <a:gd name="connsiteY3-1234" fmla="*/ 98284 h 3834258"/>
                <a:gd name="connsiteX4-1235" fmla="*/ 1220837 w 2058086"/>
                <a:gd name="connsiteY4-1236" fmla="*/ 323074 h 3834258"/>
                <a:gd name="connsiteX5-1237" fmla="*/ 1391335 w 2058086"/>
                <a:gd name="connsiteY5-1238" fmla="*/ 391654 h 3834258"/>
                <a:gd name="connsiteX6-1239" fmla="*/ 1478965 w 2058086"/>
                <a:gd name="connsiteY6-1240" fmla="*/ 490714 h 3834258"/>
                <a:gd name="connsiteX7-1241" fmla="*/ 1653540 w 2058086"/>
                <a:gd name="connsiteY7-1242" fmla="*/ 508187 h 3834258"/>
                <a:gd name="connsiteX8-1243" fmla="*/ 1959026 w 2058086"/>
                <a:gd name="connsiteY8-1244" fmla="*/ 749794 h 3834258"/>
                <a:gd name="connsiteX9-1245" fmla="*/ 2058086 w 2058086"/>
                <a:gd name="connsiteY9-1246" fmla="*/ 1024114 h 3834258"/>
                <a:gd name="connsiteX10-1247" fmla="*/ 1829486 w 2058086"/>
                <a:gd name="connsiteY10-1248" fmla="*/ 1892794 h 3834258"/>
                <a:gd name="connsiteX11-1249" fmla="*/ 1844040 w 2058086"/>
                <a:gd name="connsiteY11-1250" fmla="*/ 3781578 h 3834258"/>
                <a:gd name="connsiteX12-1251" fmla="*/ 572186 w 2058086"/>
                <a:gd name="connsiteY12-1252" fmla="*/ 3820655 h 3834258"/>
                <a:gd name="connsiteX13-1253" fmla="*/ 572186 w 2058086"/>
                <a:gd name="connsiteY13-1254" fmla="*/ 1991855 h 3834258"/>
                <a:gd name="connsiteX14-1255" fmla="*/ 0 w 2058086"/>
                <a:gd name="connsiteY14-1256" fmla="*/ 1045998 h 3834258"/>
                <a:gd name="connsiteX15-1257" fmla="*/ 350520 w 2058086"/>
                <a:gd name="connsiteY15-1258" fmla="*/ 416747 h 3834258"/>
                <a:gd name="connsiteX0-1259" fmla="*/ 340995 w 2058086"/>
                <a:gd name="connsiteY0-1260" fmla="*/ 411984 h 3834258"/>
                <a:gd name="connsiteX1-1261" fmla="*/ 514083 w 2058086"/>
                <a:gd name="connsiteY1-1262" fmla="*/ 3034 h 3834258"/>
                <a:gd name="connsiteX2-1263" fmla="*/ 795070 w 2058086"/>
                <a:gd name="connsiteY2-1264" fmla="*/ 131621 h 3834258"/>
                <a:gd name="connsiteX3-1265" fmla="*/ 1018908 w 2058086"/>
                <a:gd name="connsiteY3-1266" fmla="*/ 98284 h 3834258"/>
                <a:gd name="connsiteX4-1267" fmla="*/ 1220837 w 2058086"/>
                <a:gd name="connsiteY4-1268" fmla="*/ 323074 h 3834258"/>
                <a:gd name="connsiteX5-1269" fmla="*/ 1391335 w 2058086"/>
                <a:gd name="connsiteY5-1270" fmla="*/ 391654 h 3834258"/>
                <a:gd name="connsiteX6-1271" fmla="*/ 1478965 w 2058086"/>
                <a:gd name="connsiteY6-1272" fmla="*/ 490714 h 3834258"/>
                <a:gd name="connsiteX7-1273" fmla="*/ 1653540 w 2058086"/>
                <a:gd name="connsiteY7-1274" fmla="*/ 508187 h 3834258"/>
                <a:gd name="connsiteX8-1275" fmla="*/ 1959026 w 2058086"/>
                <a:gd name="connsiteY8-1276" fmla="*/ 749794 h 3834258"/>
                <a:gd name="connsiteX9-1277" fmla="*/ 2058086 w 2058086"/>
                <a:gd name="connsiteY9-1278" fmla="*/ 1024114 h 3834258"/>
                <a:gd name="connsiteX10-1279" fmla="*/ 1829486 w 2058086"/>
                <a:gd name="connsiteY10-1280" fmla="*/ 1892794 h 3834258"/>
                <a:gd name="connsiteX11-1281" fmla="*/ 1844040 w 2058086"/>
                <a:gd name="connsiteY11-1282" fmla="*/ 3781578 h 3834258"/>
                <a:gd name="connsiteX12-1283" fmla="*/ 572186 w 2058086"/>
                <a:gd name="connsiteY12-1284" fmla="*/ 3820655 h 3834258"/>
                <a:gd name="connsiteX13-1285" fmla="*/ 572186 w 2058086"/>
                <a:gd name="connsiteY13-1286" fmla="*/ 1991855 h 3834258"/>
                <a:gd name="connsiteX14-1287" fmla="*/ 0 w 2058086"/>
                <a:gd name="connsiteY14-1288" fmla="*/ 1045998 h 3834258"/>
                <a:gd name="connsiteX15-1289" fmla="*/ 350520 w 2058086"/>
                <a:gd name="connsiteY15-1290" fmla="*/ 416747 h 3834258"/>
                <a:gd name="connsiteX0-1291" fmla="*/ 340995 w 2058086"/>
                <a:gd name="connsiteY0-1292" fmla="*/ 411984 h 3834258"/>
                <a:gd name="connsiteX1-1293" fmla="*/ 514083 w 2058086"/>
                <a:gd name="connsiteY1-1294" fmla="*/ 3034 h 3834258"/>
                <a:gd name="connsiteX2-1295" fmla="*/ 795070 w 2058086"/>
                <a:gd name="connsiteY2-1296" fmla="*/ 131621 h 3834258"/>
                <a:gd name="connsiteX3-1297" fmla="*/ 1018908 w 2058086"/>
                <a:gd name="connsiteY3-1298" fmla="*/ 98284 h 3834258"/>
                <a:gd name="connsiteX4-1299" fmla="*/ 1220837 w 2058086"/>
                <a:gd name="connsiteY4-1300" fmla="*/ 323074 h 3834258"/>
                <a:gd name="connsiteX5-1301" fmla="*/ 1391335 w 2058086"/>
                <a:gd name="connsiteY5-1302" fmla="*/ 391654 h 3834258"/>
                <a:gd name="connsiteX6-1303" fmla="*/ 1478965 w 2058086"/>
                <a:gd name="connsiteY6-1304" fmla="*/ 490714 h 3834258"/>
                <a:gd name="connsiteX7-1305" fmla="*/ 1653540 w 2058086"/>
                <a:gd name="connsiteY7-1306" fmla="*/ 508187 h 3834258"/>
                <a:gd name="connsiteX8-1307" fmla="*/ 1959026 w 2058086"/>
                <a:gd name="connsiteY8-1308" fmla="*/ 749794 h 3834258"/>
                <a:gd name="connsiteX9-1309" fmla="*/ 2058086 w 2058086"/>
                <a:gd name="connsiteY9-1310" fmla="*/ 1024114 h 3834258"/>
                <a:gd name="connsiteX10-1311" fmla="*/ 1829486 w 2058086"/>
                <a:gd name="connsiteY10-1312" fmla="*/ 1892794 h 3834258"/>
                <a:gd name="connsiteX11-1313" fmla="*/ 1844040 w 2058086"/>
                <a:gd name="connsiteY11-1314" fmla="*/ 3781578 h 3834258"/>
                <a:gd name="connsiteX12-1315" fmla="*/ 572186 w 2058086"/>
                <a:gd name="connsiteY12-1316" fmla="*/ 3820655 h 3834258"/>
                <a:gd name="connsiteX13-1317" fmla="*/ 572186 w 2058086"/>
                <a:gd name="connsiteY13-1318" fmla="*/ 1991855 h 3834258"/>
                <a:gd name="connsiteX14-1319" fmla="*/ 0 w 2058086"/>
                <a:gd name="connsiteY14-1320" fmla="*/ 1045998 h 3834258"/>
                <a:gd name="connsiteX15-1321" fmla="*/ 350520 w 2058086"/>
                <a:gd name="connsiteY15-1322" fmla="*/ 416747 h 3834258"/>
                <a:gd name="connsiteX0-1323" fmla="*/ 340995 w 2058086"/>
                <a:gd name="connsiteY0-1324" fmla="*/ 411984 h 3834258"/>
                <a:gd name="connsiteX1-1325" fmla="*/ 514083 w 2058086"/>
                <a:gd name="connsiteY1-1326" fmla="*/ 3034 h 3834258"/>
                <a:gd name="connsiteX2-1327" fmla="*/ 795070 w 2058086"/>
                <a:gd name="connsiteY2-1328" fmla="*/ 131621 h 3834258"/>
                <a:gd name="connsiteX3-1329" fmla="*/ 1018908 w 2058086"/>
                <a:gd name="connsiteY3-1330" fmla="*/ 98284 h 3834258"/>
                <a:gd name="connsiteX4-1331" fmla="*/ 1220837 w 2058086"/>
                <a:gd name="connsiteY4-1332" fmla="*/ 323074 h 3834258"/>
                <a:gd name="connsiteX5-1333" fmla="*/ 1391335 w 2058086"/>
                <a:gd name="connsiteY5-1334" fmla="*/ 391654 h 3834258"/>
                <a:gd name="connsiteX6-1335" fmla="*/ 1478965 w 2058086"/>
                <a:gd name="connsiteY6-1336" fmla="*/ 490714 h 3834258"/>
                <a:gd name="connsiteX7-1337" fmla="*/ 1653540 w 2058086"/>
                <a:gd name="connsiteY7-1338" fmla="*/ 508187 h 3834258"/>
                <a:gd name="connsiteX8-1339" fmla="*/ 1959026 w 2058086"/>
                <a:gd name="connsiteY8-1340" fmla="*/ 749794 h 3834258"/>
                <a:gd name="connsiteX9-1341" fmla="*/ 2058086 w 2058086"/>
                <a:gd name="connsiteY9-1342" fmla="*/ 1024114 h 3834258"/>
                <a:gd name="connsiteX10-1343" fmla="*/ 1829486 w 2058086"/>
                <a:gd name="connsiteY10-1344" fmla="*/ 1892794 h 3834258"/>
                <a:gd name="connsiteX11-1345" fmla="*/ 1844040 w 2058086"/>
                <a:gd name="connsiteY11-1346" fmla="*/ 3781578 h 3834258"/>
                <a:gd name="connsiteX12-1347" fmla="*/ 572186 w 2058086"/>
                <a:gd name="connsiteY12-1348" fmla="*/ 3820655 h 3834258"/>
                <a:gd name="connsiteX13-1349" fmla="*/ 572186 w 2058086"/>
                <a:gd name="connsiteY13-1350" fmla="*/ 1991855 h 3834258"/>
                <a:gd name="connsiteX14-1351" fmla="*/ 0 w 2058086"/>
                <a:gd name="connsiteY14-1352" fmla="*/ 1045998 h 3834258"/>
                <a:gd name="connsiteX15-1353" fmla="*/ 350520 w 2058086"/>
                <a:gd name="connsiteY15-1354" fmla="*/ 416747 h 3834258"/>
                <a:gd name="connsiteX0-1355" fmla="*/ 340995 w 2058086"/>
                <a:gd name="connsiteY0-1356" fmla="*/ 411984 h 3834258"/>
                <a:gd name="connsiteX1-1357" fmla="*/ 514083 w 2058086"/>
                <a:gd name="connsiteY1-1358" fmla="*/ 3034 h 3834258"/>
                <a:gd name="connsiteX2-1359" fmla="*/ 795070 w 2058086"/>
                <a:gd name="connsiteY2-1360" fmla="*/ 131621 h 3834258"/>
                <a:gd name="connsiteX3-1361" fmla="*/ 1018908 w 2058086"/>
                <a:gd name="connsiteY3-1362" fmla="*/ 98284 h 3834258"/>
                <a:gd name="connsiteX4-1363" fmla="*/ 1220837 w 2058086"/>
                <a:gd name="connsiteY4-1364" fmla="*/ 323074 h 3834258"/>
                <a:gd name="connsiteX5-1365" fmla="*/ 1391335 w 2058086"/>
                <a:gd name="connsiteY5-1366" fmla="*/ 391654 h 3834258"/>
                <a:gd name="connsiteX6-1367" fmla="*/ 1478965 w 2058086"/>
                <a:gd name="connsiteY6-1368" fmla="*/ 490714 h 3834258"/>
                <a:gd name="connsiteX7-1369" fmla="*/ 1653540 w 2058086"/>
                <a:gd name="connsiteY7-1370" fmla="*/ 508187 h 3834258"/>
                <a:gd name="connsiteX8-1371" fmla="*/ 1959026 w 2058086"/>
                <a:gd name="connsiteY8-1372" fmla="*/ 749794 h 3834258"/>
                <a:gd name="connsiteX9-1373" fmla="*/ 2058086 w 2058086"/>
                <a:gd name="connsiteY9-1374" fmla="*/ 1024114 h 3834258"/>
                <a:gd name="connsiteX10-1375" fmla="*/ 1829486 w 2058086"/>
                <a:gd name="connsiteY10-1376" fmla="*/ 1892794 h 3834258"/>
                <a:gd name="connsiteX11-1377" fmla="*/ 1844040 w 2058086"/>
                <a:gd name="connsiteY11-1378" fmla="*/ 3781578 h 3834258"/>
                <a:gd name="connsiteX12-1379" fmla="*/ 572186 w 2058086"/>
                <a:gd name="connsiteY12-1380" fmla="*/ 3820655 h 3834258"/>
                <a:gd name="connsiteX13-1381" fmla="*/ 572186 w 2058086"/>
                <a:gd name="connsiteY13-1382" fmla="*/ 1991855 h 3834258"/>
                <a:gd name="connsiteX14-1383" fmla="*/ 0 w 2058086"/>
                <a:gd name="connsiteY14-1384" fmla="*/ 1045998 h 3834258"/>
                <a:gd name="connsiteX15-1385" fmla="*/ 350520 w 2058086"/>
                <a:gd name="connsiteY15-1386" fmla="*/ 416747 h 3834258"/>
                <a:gd name="connsiteX0-1387" fmla="*/ 340995 w 2058086"/>
                <a:gd name="connsiteY0-1388" fmla="*/ 411984 h 3836785"/>
                <a:gd name="connsiteX1-1389" fmla="*/ 514083 w 2058086"/>
                <a:gd name="connsiteY1-1390" fmla="*/ 3034 h 3836785"/>
                <a:gd name="connsiteX2-1391" fmla="*/ 795070 w 2058086"/>
                <a:gd name="connsiteY2-1392" fmla="*/ 131621 h 3836785"/>
                <a:gd name="connsiteX3-1393" fmla="*/ 1018908 w 2058086"/>
                <a:gd name="connsiteY3-1394" fmla="*/ 98284 h 3836785"/>
                <a:gd name="connsiteX4-1395" fmla="*/ 1220837 w 2058086"/>
                <a:gd name="connsiteY4-1396" fmla="*/ 323074 h 3836785"/>
                <a:gd name="connsiteX5-1397" fmla="*/ 1391335 w 2058086"/>
                <a:gd name="connsiteY5-1398" fmla="*/ 391654 h 3836785"/>
                <a:gd name="connsiteX6-1399" fmla="*/ 1478965 w 2058086"/>
                <a:gd name="connsiteY6-1400" fmla="*/ 490714 h 3836785"/>
                <a:gd name="connsiteX7-1401" fmla="*/ 1653540 w 2058086"/>
                <a:gd name="connsiteY7-1402" fmla="*/ 508187 h 3836785"/>
                <a:gd name="connsiteX8-1403" fmla="*/ 1959026 w 2058086"/>
                <a:gd name="connsiteY8-1404" fmla="*/ 749794 h 3836785"/>
                <a:gd name="connsiteX9-1405" fmla="*/ 2058086 w 2058086"/>
                <a:gd name="connsiteY9-1406" fmla="*/ 1024114 h 3836785"/>
                <a:gd name="connsiteX10-1407" fmla="*/ 1829486 w 2058086"/>
                <a:gd name="connsiteY10-1408" fmla="*/ 1892794 h 3836785"/>
                <a:gd name="connsiteX11-1409" fmla="*/ 1844040 w 2058086"/>
                <a:gd name="connsiteY11-1410" fmla="*/ 3781578 h 3836785"/>
                <a:gd name="connsiteX12-1411" fmla="*/ 557899 w 2058086"/>
                <a:gd name="connsiteY12-1412" fmla="*/ 3825418 h 3836785"/>
                <a:gd name="connsiteX13-1413" fmla="*/ 572186 w 2058086"/>
                <a:gd name="connsiteY13-1414" fmla="*/ 1991855 h 3836785"/>
                <a:gd name="connsiteX14-1415" fmla="*/ 0 w 2058086"/>
                <a:gd name="connsiteY14-1416" fmla="*/ 1045998 h 3836785"/>
                <a:gd name="connsiteX15-1417" fmla="*/ 350520 w 2058086"/>
                <a:gd name="connsiteY15-1418" fmla="*/ 416747 h 3836785"/>
                <a:gd name="connsiteX0-1419" fmla="*/ 340995 w 2058086"/>
                <a:gd name="connsiteY0-1420" fmla="*/ 411984 h 3855985"/>
                <a:gd name="connsiteX1-1421" fmla="*/ 514083 w 2058086"/>
                <a:gd name="connsiteY1-1422" fmla="*/ 3034 h 3855985"/>
                <a:gd name="connsiteX2-1423" fmla="*/ 795070 w 2058086"/>
                <a:gd name="connsiteY2-1424" fmla="*/ 131621 h 3855985"/>
                <a:gd name="connsiteX3-1425" fmla="*/ 1018908 w 2058086"/>
                <a:gd name="connsiteY3-1426" fmla="*/ 98284 h 3855985"/>
                <a:gd name="connsiteX4-1427" fmla="*/ 1220837 w 2058086"/>
                <a:gd name="connsiteY4-1428" fmla="*/ 323074 h 3855985"/>
                <a:gd name="connsiteX5-1429" fmla="*/ 1391335 w 2058086"/>
                <a:gd name="connsiteY5-1430" fmla="*/ 391654 h 3855985"/>
                <a:gd name="connsiteX6-1431" fmla="*/ 1478965 w 2058086"/>
                <a:gd name="connsiteY6-1432" fmla="*/ 490714 h 3855985"/>
                <a:gd name="connsiteX7-1433" fmla="*/ 1653540 w 2058086"/>
                <a:gd name="connsiteY7-1434" fmla="*/ 508187 h 3855985"/>
                <a:gd name="connsiteX8-1435" fmla="*/ 1959026 w 2058086"/>
                <a:gd name="connsiteY8-1436" fmla="*/ 749794 h 3855985"/>
                <a:gd name="connsiteX9-1437" fmla="*/ 2058086 w 2058086"/>
                <a:gd name="connsiteY9-1438" fmla="*/ 1024114 h 3855985"/>
                <a:gd name="connsiteX10-1439" fmla="*/ 1829486 w 2058086"/>
                <a:gd name="connsiteY10-1440" fmla="*/ 1892794 h 3855985"/>
                <a:gd name="connsiteX11-1441" fmla="*/ 1839278 w 2058086"/>
                <a:gd name="connsiteY11-1442" fmla="*/ 3814915 h 3855985"/>
                <a:gd name="connsiteX12-1443" fmla="*/ 557899 w 2058086"/>
                <a:gd name="connsiteY12-1444" fmla="*/ 3825418 h 3855985"/>
                <a:gd name="connsiteX13-1445" fmla="*/ 572186 w 2058086"/>
                <a:gd name="connsiteY13-1446" fmla="*/ 1991855 h 3855985"/>
                <a:gd name="connsiteX14-1447" fmla="*/ 0 w 2058086"/>
                <a:gd name="connsiteY14-1448" fmla="*/ 1045998 h 3855985"/>
                <a:gd name="connsiteX15-1449" fmla="*/ 350520 w 2058086"/>
                <a:gd name="connsiteY15-1450" fmla="*/ 416747 h 3855985"/>
                <a:gd name="connsiteX0-1451" fmla="*/ 340995 w 2058086"/>
                <a:gd name="connsiteY0-1452" fmla="*/ 411984 h 3827921"/>
                <a:gd name="connsiteX1-1453" fmla="*/ 514083 w 2058086"/>
                <a:gd name="connsiteY1-1454" fmla="*/ 3034 h 3827921"/>
                <a:gd name="connsiteX2-1455" fmla="*/ 795070 w 2058086"/>
                <a:gd name="connsiteY2-1456" fmla="*/ 131621 h 3827921"/>
                <a:gd name="connsiteX3-1457" fmla="*/ 1018908 w 2058086"/>
                <a:gd name="connsiteY3-1458" fmla="*/ 98284 h 3827921"/>
                <a:gd name="connsiteX4-1459" fmla="*/ 1220837 w 2058086"/>
                <a:gd name="connsiteY4-1460" fmla="*/ 323074 h 3827921"/>
                <a:gd name="connsiteX5-1461" fmla="*/ 1391335 w 2058086"/>
                <a:gd name="connsiteY5-1462" fmla="*/ 391654 h 3827921"/>
                <a:gd name="connsiteX6-1463" fmla="*/ 1478965 w 2058086"/>
                <a:gd name="connsiteY6-1464" fmla="*/ 490714 h 3827921"/>
                <a:gd name="connsiteX7-1465" fmla="*/ 1653540 w 2058086"/>
                <a:gd name="connsiteY7-1466" fmla="*/ 508187 h 3827921"/>
                <a:gd name="connsiteX8-1467" fmla="*/ 1959026 w 2058086"/>
                <a:gd name="connsiteY8-1468" fmla="*/ 749794 h 3827921"/>
                <a:gd name="connsiteX9-1469" fmla="*/ 2058086 w 2058086"/>
                <a:gd name="connsiteY9-1470" fmla="*/ 1024114 h 3827921"/>
                <a:gd name="connsiteX10-1471" fmla="*/ 1829486 w 2058086"/>
                <a:gd name="connsiteY10-1472" fmla="*/ 1892794 h 3827921"/>
                <a:gd name="connsiteX11-1473" fmla="*/ 1839278 w 2058086"/>
                <a:gd name="connsiteY11-1474" fmla="*/ 3814915 h 3827921"/>
                <a:gd name="connsiteX12-1475" fmla="*/ 557899 w 2058086"/>
                <a:gd name="connsiteY12-1476" fmla="*/ 3825418 h 3827921"/>
                <a:gd name="connsiteX13-1477" fmla="*/ 572186 w 2058086"/>
                <a:gd name="connsiteY13-1478" fmla="*/ 1991855 h 3827921"/>
                <a:gd name="connsiteX14-1479" fmla="*/ 0 w 2058086"/>
                <a:gd name="connsiteY14-1480" fmla="*/ 1045998 h 3827921"/>
                <a:gd name="connsiteX15-1481" fmla="*/ 350520 w 2058086"/>
                <a:gd name="connsiteY15-1482" fmla="*/ 416747 h 3827921"/>
              </a:gdLst>
              <a:ahLst/>
              <a:cxnLst>
                <a:cxn ang="0">
                  <a:pos x="connsiteX0-1451" y="connsiteY0-1452"/>
                </a:cxn>
                <a:cxn ang="0">
                  <a:pos x="connsiteX1-1453" y="connsiteY1-1454"/>
                </a:cxn>
                <a:cxn ang="0">
                  <a:pos x="connsiteX2-1455" y="connsiteY2-1456"/>
                </a:cxn>
                <a:cxn ang="0">
                  <a:pos x="connsiteX3-1457" y="connsiteY3-1458"/>
                </a:cxn>
                <a:cxn ang="0">
                  <a:pos x="connsiteX4-1459" y="connsiteY4-1460"/>
                </a:cxn>
                <a:cxn ang="0">
                  <a:pos x="connsiteX5-1461" y="connsiteY5-1462"/>
                </a:cxn>
                <a:cxn ang="0">
                  <a:pos x="connsiteX6-1463" y="connsiteY6-1464"/>
                </a:cxn>
                <a:cxn ang="0">
                  <a:pos x="connsiteX7-1465" y="connsiteY7-1466"/>
                </a:cxn>
                <a:cxn ang="0">
                  <a:pos x="connsiteX8-1467" y="connsiteY8-1468"/>
                </a:cxn>
                <a:cxn ang="0">
                  <a:pos x="connsiteX9-1469" y="connsiteY9-1470"/>
                </a:cxn>
                <a:cxn ang="0">
                  <a:pos x="connsiteX10-1471" y="connsiteY10-1472"/>
                </a:cxn>
                <a:cxn ang="0">
                  <a:pos x="connsiteX11-1473" y="connsiteY11-1474"/>
                </a:cxn>
                <a:cxn ang="0">
                  <a:pos x="connsiteX12-1475" y="connsiteY12-1476"/>
                </a:cxn>
                <a:cxn ang="0">
                  <a:pos x="connsiteX13-1477" y="connsiteY13-1478"/>
                </a:cxn>
                <a:cxn ang="0">
                  <a:pos x="connsiteX14-1479" y="connsiteY14-1480"/>
                </a:cxn>
                <a:cxn ang="0">
                  <a:pos x="connsiteX15-1481" y="connsiteY15-1482"/>
                </a:cxn>
              </a:cxnLst>
              <a:rect l="l" t="t" r="r" b="b"/>
              <a:pathLst>
                <a:path w="2058086" h="3827921">
                  <a:moveTo>
                    <a:pt x="340995" y="411984"/>
                  </a:moveTo>
                  <a:cubicBezTo>
                    <a:pt x="297611" y="515275"/>
                    <a:pt x="300291" y="102943"/>
                    <a:pt x="514083" y="3034"/>
                  </a:cubicBezTo>
                  <a:cubicBezTo>
                    <a:pt x="785025" y="-20675"/>
                    <a:pt x="719664" y="101459"/>
                    <a:pt x="795070" y="131621"/>
                  </a:cubicBezTo>
                  <a:cubicBezTo>
                    <a:pt x="870476" y="161784"/>
                    <a:pt x="859841" y="29863"/>
                    <a:pt x="1018908" y="98284"/>
                  </a:cubicBezTo>
                  <a:cubicBezTo>
                    <a:pt x="1087488" y="152418"/>
                    <a:pt x="1184960" y="238461"/>
                    <a:pt x="1220837" y="323074"/>
                  </a:cubicBezTo>
                  <a:cubicBezTo>
                    <a:pt x="1275764" y="379112"/>
                    <a:pt x="1350695" y="349744"/>
                    <a:pt x="1391335" y="391654"/>
                  </a:cubicBezTo>
                  <a:cubicBezTo>
                    <a:pt x="1431975" y="433564"/>
                    <a:pt x="1418119" y="461132"/>
                    <a:pt x="1478965" y="490714"/>
                  </a:cubicBezTo>
                  <a:lnTo>
                    <a:pt x="1653540" y="508187"/>
                  </a:lnTo>
                  <a:cubicBezTo>
                    <a:pt x="1871459" y="645610"/>
                    <a:pt x="1890332" y="646978"/>
                    <a:pt x="1959026" y="749794"/>
                  </a:cubicBezTo>
                  <a:cubicBezTo>
                    <a:pt x="1989620" y="880232"/>
                    <a:pt x="1989506" y="900924"/>
                    <a:pt x="2058086" y="1024114"/>
                  </a:cubicBezTo>
                  <a:cubicBezTo>
                    <a:pt x="1922310" y="1102165"/>
                    <a:pt x="2114398" y="1526880"/>
                    <a:pt x="1829486" y="1892794"/>
                  </a:cubicBezTo>
                  <a:cubicBezTo>
                    <a:pt x="1750517" y="2443649"/>
                    <a:pt x="1834427" y="3248820"/>
                    <a:pt x="1839278" y="3814915"/>
                  </a:cubicBezTo>
                  <a:cubicBezTo>
                    <a:pt x="1530465" y="3825655"/>
                    <a:pt x="774955" y="3831605"/>
                    <a:pt x="557899" y="3825418"/>
                  </a:cubicBezTo>
                  <a:cubicBezTo>
                    <a:pt x="540868" y="3450613"/>
                    <a:pt x="615797" y="2490493"/>
                    <a:pt x="572186" y="1991855"/>
                  </a:cubicBezTo>
                  <a:cubicBezTo>
                    <a:pt x="312877" y="1701969"/>
                    <a:pt x="183109" y="1366364"/>
                    <a:pt x="0" y="1045998"/>
                  </a:cubicBezTo>
                  <a:cubicBezTo>
                    <a:pt x="137160" y="549228"/>
                    <a:pt x="350520" y="416747"/>
                    <a:pt x="350520" y="416747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949825" y="2686050"/>
            <a:ext cx="1833563" cy="768350"/>
            <a:chOff x="4949192" y="2685273"/>
            <a:chExt cx="1833516" cy="769441"/>
          </a:xfrm>
        </p:grpSpPr>
        <p:sp>
          <p:nvSpPr>
            <p:cNvPr id="5136" name="文本框 4"/>
            <p:cNvSpPr txBox="1">
              <a:spLocks noChangeArrowheads="1"/>
            </p:cNvSpPr>
            <p:nvPr/>
          </p:nvSpPr>
          <p:spPr bwMode="auto">
            <a:xfrm>
              <a:off x="4949192" y="2685273"/>
              <a:ext cx="1833516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三抗</a:t>
              </a:r>
              <a:endParaRPr lang="zh-CN" altLang="en-US" sz="44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458866" y="2697991"/>
              <a:ext cx="0" cy="744005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 bwMode="auto">
          <a:xfrm>
            <a:off x="5006977" y="3657602"/>
            <a:ext cx="1647825" cy="769441"/>
            <a:chOff x="5006328" y="3657970"/>
            <a:chExt cx="1648516" cy="768944"/>
          </a:xfrm>
        </p:grpSpPr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5006328" y="3657970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 dirty="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三创</a:t>
              </a:r>
              <a:endParaRPr lang="zh-CN" altLang="en-US" sz="4400" dirty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459500" y="3670662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 bwMode="auto">
          <a:xfrm>
            <a:off x="5006977" y="4645027"/>
            <a:ext cx="1647825" cy="769441"/>
            <a:chOff x="5006328" y="4645512"/>
            <a:chExt cx="1648516" cy="768944"/>
          </a:xfrm>
        </p:grpSpPr>
        <p:sp>
          <p:nvSpPr>
            <p:cNvPr id="5132" name="文本框 6"/>
            <p:cNvSpPr txBox="1">
              <a:spLocks noChangeArrowheads="1"/>
            </p:cNvSpPr>
            <p:nvPr/>
          </p:nvSpPr>
          <p:spPr bwMode="auto">
            <a:xfrm>
              <a:off x="5006328" y="4645512"/>
              <a:ext cx="1648516" cy="768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400">
                  <a:solidFill>
                    <a:schemeClr val="bg1"/>
                  </a:solidFill>
                  <a:latin typeface="叶根友毛笔行书" panose="02010601030101010101" pitchFamily="2" charset="-122"/>
                  <a:ea typeface="叶根友毛笔行书" panose="02010601030101010101" pitchFamily="2" charset="-122"/>
                </a:rPr>
                <a:t>三先</a:t>
              </a:r>
              <a:endParaRPr lang="zh-CN" altLang="en-US" sz="440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459500" y="4658204"/>
              <a:ext cx="0" cy="744057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685" y="629144"/>
            <a:ext cx="3353091" cy="11827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advClick="0" advTm="0">
        <p15:prstTrans prst="airplane"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4" t="43910" b="25298"/>
          <a:stretch>
            <a:fillRect/>
          </a:stretch>
        </p:blipFill>
        <p:spPr bwMode="auto">
          <a:xfrm>
            <a:off x="17097376" y="1627190"/>
            <a:ext cx="2803525" cy="211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 1" hidden="1"/>
          <p:cNvSpPr>
            <a:spLocks noGrp="1"/>
          </p:cNvSpPr>
          <p:nvPr>
            <p:ph type="title"/>
          </p:nvPr>
        </p:nvSpPr>
        <p:spPr>
          <a:xfrm>
            <a:off x="4332289" y="1536702"/>
            <a:ext cx="3527425" cy="600075"/>
          </a:xfrm>
        </p:spPr>
        <p:txBody>
          <a:bodyPr anchor="t"/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目录</a:t>
            </a:r>
            <a:endParaRPr lang="zh-CN" altLang="en-US" sz="5400" dirty="0" smtClean="0">
              <a:solidFill>
                <a:schemeClr val="bg1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558925" y="3633788"/>
            <a:ext cx="9220200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 rot="16200000">
            <a:off x="3189288" y="2700338"/>
            <a:ext cx="539750" cy="1295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16200000">
            <a:off x="4886325" y="2700338"/>
            <a:ext cx="539750" cy="1295400"/>
          </a:xfrm>
          <a:prstGeom prst="rect">
            <a:avLst/>
          </a:prstGeom>
          <a:solidFill>
            <a:srgbClr val="78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 rot="16200000">
            <a:off x="6582569" y="2699545"/>
            <a:ext cx="539750" cy="12969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rot="16200000">
            <a:off x="8278813" y="2700338"/>
            <a:ext cx="539750" cy="1295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TextBox 24"/>
          <p:cNvSpPr txBox="1">
            <a:spLocks noChangeArrowheads="1"/>
          </p:cNvSpPr>
          <p:nvPr/>
        </p:nvSpPr>
        <p:spPr bwMode="auto">
          <a:xfrm>
            <a:off x="2786063" y="3792540"/>
            <a:ext cx="1346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组织建设</a:t>
            </a:r>
            <a:endParaRPr lang="zh-CN" altLang="en-US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5"/>
          <p:cNvSpPr>
            <a:spLocks noChangeArrowheads="1"/>
          </p:cNvSpPr>
          <p:nvPr/>
        </p:nvSpPr>
        <p:spPr bwMode="auto">
          <a:xfrm>
            <a:off x="6067425" y="3794125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公寓管理创新</a:t>
            </a:r>
            <a:endParaRPr lang="zh-CN" altLang="en-US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6"/>
          <p:cNvSpPr>
            <a:spLocks noChangeArrowheads="1"/>
          </p:cNvSpPr>
          <p:nvPr/>
        </p:nvSpPr>
        <p:spPr bwMode="auto">
          <a:xfrm>
            <a:off x="7994651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文体建设</a:t>
            </a:r>
            <a:endParaRPr lang="zh-CN" altLang="en-US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31"/>
          <p:cNvSpPr>
            <a:spLocks noChangeArrowheads="1"/>
          </p:cNvSpPr>
          <p:nvPr/>
        </p:nvSpPr>
        <p:spPr bwMode="auto">
          <a:xfrm>
            <a:off x="4602164" y="3792539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科技创新</a:t>
            </a:r>
            <a:endParaRPr lang="zh-CN" altLang="en-US" sz="18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3222626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itchFamily="34" charset="0"/>
              </a:rPr>
              <a:t>1</a:t>
            </a:r>
            <a:endParaRPr lang="zh-CN" altLang="en-US" sz="20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29" name="TextBox 14"/>
          <p:cNvSpPr txBox="1">
            <a:spLocks noChangeArrowheads="1"/>
          </p:cNvSpPr>
          <p:nvPr/>
        </p:nvSpPr>
        <p:spPr bwMode="auto">
          <a:xfrm>
            <a:off x="4918077" y="3235325"/>
            <a:ext cx="474663" cy="400050"/>
          </a:xfrm>
          <a:prstGeom prst="rect">
            <a:avLst/>
          </a:prstGeom>
          <a:solidFill>
            <a:srgbClr val="78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itchFamily="34" charset="0"/>
              </a:rPr>
              <a:t>2</a:t>
            </a:r>
            <a:endParaRPr lang="zh-CN" altLang="en-US" sz="20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6615114" y="3235325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itchFamily="34" charset="0"/>
              </a:rPr>
              <a:t>3</a:t>
            </a:r>
            <a:endParaRPr lang="zh-CN" altLang="en-US" sz="200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8312151" y="3217863"/>
            <a:ext cx="474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FFFF"/>
                </a:solidFill>
                <a:latin typeface="Impact" pitchFamily="34" charset="0"/>
              </a:rPr>
              <a:t>4</a:t>
            </a:r>
            <a:endParaRPr lang="zh-CN" altLang="en-US" sz="2000">
              <a:solidFill>
                <a:srgbClr val="FFFFFF"/>
              </a:solidFill>
              <a:latin typeface="Impact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921" y="1318794"/>
            <a:ext cx="3523793" cy="1450974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/>
      <p:bldP spid="24" grpId="0"/>
      <p:bldP spid="25" grpId="0"/>
      <p:bldP spid="27" grpId="0"/>
      <p:bldP spid="28" grpId="0"/>
      <p:bldP spid="29" grpId="0" animBg="1"/>
      <p:bldP spid="30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  <a:endParaRPr lang="zh-CN" altLang="en-US" sz="4400" dirty="0">
              <a:solidFill>
                <a:srgbClr val="FFFFFF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1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216026" y="2255840"/>
            <a:ext cx="9440863" cy="2960687"/>
            <a:chOff x="1215989" y="2256607"/>
            <a:chExt cx="9440670" cy="2959636"/>
          </a:xfrm>
        </p:grpSpPr>
        <p:sp>
          <p:nvSpPr>
            <p:cNvPr id="3" name="圆角矩形 2"/>
            <p:cNvSpPr/>
            <p:nvPr/>
          </p:nvSpPr>
          <p:spPr>
            <a:xfrm>
              <a:off x="1215989" y="2256607"/>
              <a:ext cx="5398588" cy="2959636"/>
            </a:xfrm>
            <a:prstGeom prst="roundRect">
              <a:avLst>
                <a:gd name="adj" fmla="val 11518"/>
              </a:avLst>
            </a:prstGeom>
            <a:solidFill>
              <a:srgbClr val="FFC00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80" name="矩形 3"/>
            <p:cNvSpPr>
              <a:spLocks noChangeArrowheads="1"/>
            </p:cNvSpPr>
            <p:nvPr/>
          </p:nvSpPr>
          <p:spPr bwMode="auto">
            <a:xfrm>
              <a:off x="1589788" y="2951595"/>
              <a:ext cx="4211338" cy="1569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400">
                  <a:solidFill>
                    <a:srgbClr val="002A7E"/>
                  </a:solidFill>
                  <a:ea typeface="微软雅黑" pitchFamily="34" charset="-122"/>
                  <a:cs typeface="宋体" pitchFamily="2" charset="-122"/>
                </a:rPr>
                <a:t>Step</a:t>
              </a:r>
              <a:r>
                <a:rPr lang="en-US" altLang="zh-CN" sz="6000">
                  <a:solidFill>
                    <a:srgbClr val="002A7E"/>
                  </a:solidFill>
                  <a:latin typeface="Impact" pitchFamily="34" charset="0"/>
                  <a:ea typeface="微软雅黑" pitchFamily="34" charset="-122"/>
                  <a:cs typeface="宋体" pitchFamily="2" charset="-122"/>
                </a:rPr>
                <a:t>1</a:t>
              </a:r>
              <a:r>
                <a:rPr lang="en-US" altLang="zh-CN" sz="4400">
                  <a:solidFill>
                    <a:srgbClr val="002A7E"/>
                  </a:solidFill>
                  <a:latin typeface="Impact" pitchFamily="34" charset="0"/>
                  <a:ea typeface="微软雅黑" pitchFamily="34" charset="-122"/>
                  <a:cs typeface="宋体" pitchFamily="2" charset="-122"/>
                </a:rPr>
                <a:t>:</a:t>
              </a:r>
              <a:endParaRPr lang="en-US" altLang="zh-CN" sz="4400">
                <a:solidFill>
                  <a:srgbClr val="002A7E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endParaRPr>
            </a:p>
            <a:p>
              <a:pPr eaLnBrk="1" hangingPunct="1"/>
              <a:r>
                <a:rPr lang="zh-CN" altLang="zh-CN" sz="3600">
                  <a:solidFill>
                    <a:srgbClr val="002A7E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开展菁英励志论坛</a:t>
              </a:r>
              <a:endParaRPr lang="zh-CN" altLang="en-US" sz="4400">
                <a:solidFill>
                  <a:srgbClr val="002A7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8" name="图片 57"/>
            <p:cNvPicPr/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925" y="2256607"/>
              <a:ext cx="4481734" cy="29596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6" name="直接连接符 15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1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199" name="组合 22"/>
          <p:cNvGrpSpPr/>
          <p:nvPr/>
        </p:nvGrpSpPr>
        <p:grpSpPr bwMode="auto">
          <a:xfrm>
            <a:off x="2678114" y="-598488"/>
            <a:ext cx="6835776" cy="1917701"/>
            <a:chOff x="2863944" y="-598714"/>
            <a:chExt cx="6836229" cy="1918668"/>
          </a:xfrm>
        </p:grpSpPr>
        <p:sp>
          <p:nvSpPr>
            <p:cNvPr id="24" name="矩形 23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5" name="矩形 24"/>
            <p:cNvSpPr>
              <a:spLocks noChangeArrowheads="1"/>
            </p:cNvSpPr>
            <p:nvPr/>
          </p:nvSpPr>
          <p:spPr bwMode="auto">
            <a:xfrm>
              <a:off x="3992996" y="63941"/>
              <a:ext cx="4975987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1</a:t>
              </a:r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开展菁英励志论坛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8200" name="图片 4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2176" y="-2117725"/>
            <a:ext cx="10166351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0400" y="-1501775"/>
            <a:ext cx="10166351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图片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48"/>
          <a:stretch>
            <a:fillRect/>
          </a:stretch>
        </p:blipFill>
        <p:spPr bwMode="auto">
          <a:xfrm>
            <a:off x="-892175" y="9045575"/>
            <a:ext cx="119888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855179" y="1672741"/>
            <a:ext cx="4481645" cy="3091890"/>
            <a:chOff x="3018186" y="1672741"/>
            <a:chExt cx="4481645" cy="3091890"/>
          </a:xfr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3018186" y="1672741"/>
              <a:ext cx="4481645" cy="309189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7" name="图片 26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3699" y="1821273"/>
              <a:ext cx="4150618" cy="27948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71964" y="4792664"/>
            <a:ext cx="36471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三峡大学学工处副处长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冯世斌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老师</a:t>
            </a:r>
            <a:endParaRPr lang="zh-CN" altLang="en-US">
              <a:ea typeface="微软雅黑" pitchFamily="34" charset="-122"/>
              <a:cs typeface="宋体" pitchFamily="2" charset="-122"/>
            </a:endParaRPr>
          </a:p>
        </p:txBody>
      </p:sp>
      <p:cxnSp>
        <p:nvCxnSpPr>
          <p:cNvPr id="9" name="直接连接符 8"/>
          <p:cNvCxnSpPr>
            <a:stCxn id="8212" idx="1"/>
          </p:cNvCxnSpPr>
          <p:nvPr/>
        </p:nvCxnSpPr>
        <p:spPr>
          <a:xfrm>
            <a:off x="803277" y="7765754"/>
            <a:ext cx="8936036" cy="495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733926" y="4806950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水利工程专家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王儒述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教授</a:t>
            </a:r>
            <a:endParaRPr lang="zh-CN" altLang="en-US"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68675" y="1684190"/>
            <a:ext cx="4481645" cy="3091890"/>
            <a:chOff x="6725090" y="2915831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0" name="矩形 39"/>
            <p:cNvSpPr/>
            <p:nvPr/>
          </p:nvSpPr>
          <p:spPr>
            <a:xfrm>
              <a:off x="6725090" y="2915831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0603" y="3074648"/>
              <a:ext cx="4150618" cy="2774256"/>
            </a:xfrm>
            <a:prstGeom prst="rect">
              <a:avLst/>
            </a:prstGeom>
          </p:spPr>
        </p:pic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503739" y="4778375"/>
            <a:ext cx="3185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二滩公司优秀员工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伍远朋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校友</a:t>
            </a:r>
            <a:endParaRPr lang="zh-CN" altLang="en-US"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863120" y="1683393"/>
            <a:ext cx="4481645" cy="3091890"/>
            <a:chOff x="344665" y="2816538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矩形 54"/>
            <p:cNvSpPr/>
            <p:nvPr/>
          </p:nvSpPr>
          <p:spPr>
            <a:xfrm>
              <a:off x="344665" y="2816538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067" y="2973050"/>
              <a:ext cx="4166840" cy="27788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" name="组合 35"/>
          <p:cNvGrpSpPr/>
          <p:nvPr/>
        </p:nvGrpSpPr>
        <p:grpSpPr>
          <a:xfrm>
            <a:off x="3871063" y="1666839"/>
            <a:ext cx="4481645" cy="3091890"/>
            <a:chOff x="3259092" y="3777511"/>
            <a:chExt cx="4481645" cy="3091890"/>
          </a:xfrm>
          <a:effectLst>
            <a:outerShdw blurRad="50800" dist="1143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矩形 57"/>
            <p:cNvSpPr/>
            <p:nvPr/>
          </p:nvSpPr>
          <p:spPr>
            <a:xfrm>
              <a:off x="3259092" y="3777511"/>
              <a:ext cx="4481645" cy="3091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9768" y="3933979"/>
              <a:ext cx="4160292" cy="277895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157664" y="4814889"/>
            <a:ext cx="38779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优秀校友佛山市团市委副书记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王树斌</a:t>
            </a:r>
            <a:endParaRPr lang="zh-CN" altLang="en-US"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212" name="矩形 5"/>
          <p:cNvSpPr>
            <a:spLocks noChangeArrowheads="1"/>
          </p:cNvSpPr>
          <p:nvPr/>
        </p:nvSpPr>
        <p:spPr bwMode="auto">
          <a:xfrm>
            <a:off x="803277" y="7304089"/>
            <a:ext cx="945991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开展菁英励志论坛，加强培养学生干部干事创业的能力，特邀请三峡大学学工处副处长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冯世斌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老师、水利工程专家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王儒述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教授、二滩公司优秀员工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伍远朋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校友、优秀校友佛山市团市委副书记</a:t>
            </a:r>
            <a:r>
              <a:rPr lang="zh-CN" altLang="zh-CN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王树斌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等给学生作骨干励志交流讲座，学生骨干深受教育。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796017" y="2568138"/>
            <a:ext cx="8599969" cy="1644010"/>
            <a:chOff x="1796016" y="2568138"/>
            <a:chExt cx="8599969" cy="1644010"/>
          </a:xfrm>
          <a:solidFill>
            <a:srgbClr val="00B050">
              <a:alpha val="54000"/>
            </a:srgbClr>
          </a:solidFill>
        </p:grpSpPr>
        <p:sp>
          <p:nvSpPr>
            <p:cNvPr id="68" name="矩形 67"/>
            <p:cNvSpPr/>
            <p:nvPr/>
          </p:nvSpPr>
          <p:spPr>
            <a:xfrm>
              <a:off x="1796016" y="2568138"/>
              <a:ext cx="8599969" cy="16440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2925903" y="3253123"/>
              <a:ext cx="6340197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达到提高</a:t>
              </a:r>
              <a:r>
                <a:rPr lang="zh-CN" altLang="zh-CN" sz="3200" dirty="0">
                  <a:solidFill>
                    <a:srgbClr val="FFFF00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学生干部干事创业的能力</a:t>
              </a:r>
              <a:endParaRPr lang="zh-CN" altLang="en-US" sz="3200" dirty="0">
                <a:solidFill>
                  <a:srgbClr val="FFFF00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0.36315 0.3882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64" y="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66667E-6 -4.81481E-6 L -0.20651 0.38635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26" y="1930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04167E-6 -3.33333E-6 L -0.04596 0.38449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" y="1921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31" grpId="0"/>
      <p:bldP spid="31" grpId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  <a:endParaRPr lang="zh-CN" altLang="en-US" sz="4400" dirty="0">
              <a:solidFill>
                <a:srgbClr val="FFFFFF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216026" y="2255840"/>
            <a:ext cx="9440863" cy="2960687"/>
            <a:chOff x="1215989" y="2256607"/>
            <a:chExt cx="9440670" cy="2959636"/>
          </a:xfrm>
        </p:grpSpPr>
        <p:grpSp>
          <p:nvGrpSpPr>
            <p:cNvPr id="10251" name="组合 10"/>
            <p:cNvGrpSpPr/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54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2123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rgbClr val="7030A0"/>
                    </a:solidFill>
                    <a:ea typeface="微软雅黑" pitchFamily="34" charset="-122"/>
                    <a:cs typeface="宋体" pitchFamily="2" charset="-122"/>
                  </a:rPr>
                  <a:t>Step</a:t>
                </a:r>
                <a:r>
                  <a:rPr lang="en-US" altLang="zh-CN" sz="6000">
                    <a:solidFill>
                      <a:srgbClr val="7030A0"/>
                    </a:solidFill>
                    <a:latin typeface="Impact" pitchFamily="34" charset="0"/>
                    <a:ea typeface="微软雅黑" pitchFamily="34" charset="-122"/>
                    <a:cs typeface="宋体" pitchFamily="2" charset="-122"/>
                  </a:rPr>
                  <a:t>2</a:t>
                </a:r>
                <a:r>
                  <a:rPr lang="en-US" altLang="zh-CN" sz="4400">
                    <a:solidFill>
                      <a:srgbClr val="7030A0"/>
                    </a:solidFill>
                    <a:latin typeface="Impact" pitchFamily="34" charset="0"/>
                    <a:ea typeface="微软雅黑" pitchFamily="34" charset="-122"/>
                    <a:cs typeface="宋体" pitchFamily="2" charset="-122"/>
                  </a:rPr>
                  <a:t>:</a:t>
                </a:r>
                <a:endParaRPr lang="en-US" altLang="zh-CN" sz="4400">
                  <a:solidFill>
                    <a:srgbClr val="7030A0"/>
                  </a:solidFill>
                  <a:latin typeface="Impact" pitchFamily="34" charset="0"/>
                  <a:ea typeface="微软雅黑" pitchFamily="34" charset="-122"/>
                  <a:cs typeface="宋体" pitchFamily="2" charset="-122"/>
                </a:endParaRPr>
              </a:p>
              <a:p>
                <a:pPr eaLnBrk="1" hangingPunct="1"/>
                <a:r>
                  <a:rPr lang="zh-CN" altLang="zh-CN" sz="3600">
                    <a:solidFill>
                      <a:srgbClr val="7030A0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开展</a:t>
                </a:r>
                <a:r>
                  <a:rPr lang="en-US" altLang="zh-CN" sz="3600">
                    <a:solidFill>
                      <a:srgbClr val="7030A0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”</a:t>
                </a:r>
                <a:r>
                  <a:rPr lang="zh-CN" altLang="en-US" sz="3600">
                    <a:solidFill>
                      <a:srgbClr val="7030A0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学生干部高级培训班</a:t>
                </a:r>
                <a:r>
                  <a:rPr lang="en-US" altLang="zh-CN" sz="3600">
                    <a:solidFill>
                      <a:srgbClr val="7030A0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”</a:t>
                </a:r>
                <a:endParaRPr lang="zh-CN" altLang="en-US" sz="4400">
                  <a:solidFill>
                    <a:srgbClr val="7030A0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endParaRPr>
              </a:p>
            </p:txBody>
          </p:sp>
        </p:grpSp>
        <p:pic>
          <p:nvPicPr>
            <p:cNvPr id="2" name="图片 1"/>
            <p:cNvPicPr/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659" y="2256607"/>
              <a:ext cx="4482000" cy="29592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sp>
        <p:nvSpPr>
          <p:cNvPr id="16" name="矩形 15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1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-41275"/>
            <a:ext cx="12511088" cy="815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7" y="-15875"/>
            <a:ext cx="12163425" cy="810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1" y="-12700"/>
            <a:ext cx="12157075" cy="810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15874"/>
            <a:ext cx="12217400" cy="814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37" y="-2190750"/>
            <a:ext cx="14349413" cy="956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138" y="-1055688"/>
            <a:ext cx="13660439" cy="910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6800" y="-2576513"/>
            <a:ext cx="16475075" cy="1098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3" name="组合 29"/>
          <p:cNvGrpSpPr/>
          <p:nvPr/>
        </p:nvGrpSpPr>
        <p:grpSpPr bwMode="auto">
          <a:xfrm>
            <a:off x="2678114" y="-598488"/>
            <a:ext cx="7130927" cy="1917701"/>
            <a:chOff x="2863944" y="-598714"/>
            <a:chExt cx="7130674" cy="1918668"/>
          </a:xfrm>
        </p:grpSpPr>
        <p:sp>
          <p:nvSpPr>
            <p:cNvPr id="31" name="矩形 30"/>
            <p:cNvSpPr/>
            <p:nvPr/>
          </p:nvSpPr>
          <p:spPr>
            <a:xfrm>
              <a:off x="2863944" y="-598714"/>
              <a:ext cx="6835533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81" name="矩形 31"/>
            <p:cNvSpPr>
              <a:spLocks noChangeArrowheads="1"/>
            </p:cNvSpPr>
            <p:nvPr/>
          </p:nvSpPr>
          <p:spPr bwMode="auto">
            <a:xfrm>
              <a:off x="2967366" y="63941"/>
              <a:ext cx="7027252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2</a:t>
              </a:r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开展“学生干部高级培训班”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1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8989" y="5657850"/>
            <a:ext cx="8074025" cy="954107"/>
          </a:xfrm>
          <a:prstGeom prst="rect">
            <a:avLst/>
          </a:prstGeom>
          <a:solidFill>
            <a:srgbClr val="00B050">
              <a:alpha val="5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开办</a:t>
            </a:r>
            <a:r>
              <a:rPr lang="en-US" altLang="zh-CN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“</a:t>
            </a:r>
            <a:r>
              <a:rPr lang="zh-CN" altLang="zh-CN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学生干部高级培训班</a:t>
            </a:r>
            <a:r>
              <a:rPr lang="en-US" altLang="zh-CN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”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 安排了学生干部专项培训课程，每周二的晚上八点到十点，由院团委书记和大家一起进行工作研讨以及进行如何提升自身素质、打造卓越领导力的专题学习。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250" fill="hold"/>
                                        <p:tgtEl>
                                          <p:spTgt spid="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9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375E-6 5.55112E-17 L 0.10638 0.2803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1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7" hidden="1"/>
          <p:cNvSpPr>
            <a:spLocks noChangeArrowheads="1"/>
          </p:cNvSpPr>
          <p:nvPr/>
        </p:nvSpPr>
        <p:spPr bwMode="auto">
          <a:xfrm>
            <a:off x="1428751" y="604840"/>
            <a:ext cx="272382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FFFF"/>
                </a:solidFill>
                <a:latin typeface="叶根友毛笔行书" panose="02010601030101010101" pitchFamily="2" charset="-122"/>
                <a:ea typeface="叶根友毛笔行书" panose="02010601030101010101" pitchFamily="2" charset="-122"/>
              </a:rPr>
              <a:t> 组织建设</a:t>
            </a:r>
            <a:endParaRPr lang="zh-CN" altLang="en-US" sz="4400" dirty="0">
              <a:solidFill>
                <a:srgbClr val="FFFFFF"/>
              </a:solidFill>
              <a:latin typeface="叶根友毛笔行书" panose="02010601030101010101" pitchFamily="2" charset="-122"/>
              <a:ea typeface="叶根友毛笔行书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90288" y="-11113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1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01314" y="965202"/>
            <a:ext cx="688975" cy="688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90289" y="1654176"/>
            <a:ext cx="4286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47313" y="1649413"/>
            <a:ext cx="254000" cy="254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1190289" y="2255838"/>
            <a:ext cx="428625" cy="46021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1216026" y="2255838"/>
            <a:ext cx="9440863" cy="2989262"/>
            <a:chOff x="1215989" y="2256607"/>
            <a:chExt cx="9440670" cy="2988001"/>
          </a:xfrm>
        </p:grpSpPr>
        <p:grpSp>
          <p:nvGrpSpPr>
            <p:cNvPr id="12299" name="组合 10"/>
            <p:cNvGrpSpPr/>
            <p:nvPr/>
          </p:nvGrpSpPr>
          <p:grpSpPr bwMode="auto">
            <a:xfrm>
              <a:off x="1215989" y="2256607"/>
              <a:ext cx="5398588" cy="2959636"/>
              <a:chOff x="1215989" y="2256607"/>
              <a:chExt cx="5398588" cy="2959636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215989" y="2256607"/>
                <a:ext cx="5398588" cy="2959636"/>
              </a:xfrm>
              <a:prstGeom prst="roundRect">
                <a:avLst>
                  <a:gd name="adj" fmla="val 11518"/>
                </a:avLst>
              </a:prstGeom>
              <a:solidFill>
                <a:srgbClr val="FFC000"/>
              </a:soli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02" name="矩形 3"/>
              <p:cNvSpPr>
                <a:spLocks noChangeArrowheads="1"/>
              </p:cNvSpPr>
              <p:nvPr/>
            </p:nvSpPr>
            <p:spPr bwMode="auto">
              <a:xfrm>
                <a:off x="1589788" y="2951595"/>
                <a:ext cx="4211338" cy="21236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4400">
                    <a:solidFill>
                      <a:schemeClr val="bg1"/>
                    </a:solidFill>
                    <a:ea typeface="微软雅黑" pitchFamily="34" charset="-122"/>
                    <a:cs typeface="宋体" pitchFamily="2" charset="-122"/>
                  </a:rPr>
                  <a:t>Step</a:t>
                </a:r>
                <a:r>
                  <a:rPr lang="en-US" altLang="zh-CN" sz="600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  <a:cs typeface="宋体" pitchFamily="2" charset="-122"/>
                  </a:rPr>
                  <a:t>3</a:t>
                </a:r>
                <a:r>
                  <a:rPr lang="en-US" altLang="zh-CN" sz="440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  <a:cs typeface="宋体" pitchFamily="2" charset="-122"/>
                  </a:rPr>
                  <a:t>:</a:t>
                </a:r>
                <a:endParaRPr lang="en-US" altLang="zh-CN" sz="440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  <a:cs typeface="宋体" pitchFamily="2" charset="-122"/>
                </a:endParaRPr>
              </a:p>
              <a:p>
                <a:pPr eaLnBrk="1" hangingPunct="1"/>
                <a:r>
                  <a:rPr lang="zh-CN" altLang="zh-CN" sz="3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打造</a:t>
                </a:r>
                <a:r>
                  <a:rPr lang="zh-CN" altLang="en-US" sz="3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微博</a:t>
                </a:r>
                <a:r>
                  <a:rPr lang="zh-CN" altLang="zh-CN" sz="3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宋体" pitchFamily="2" charset="-122"/>
                  </a:rPr>
                  <a:t>励志教育平台</a:t>
                </a:r>
                <a:endParaRPr lang="zh-CN" altLang="en-US" sz="4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659" y="2256608"/>
              <a:ext cx="4482000" cy="2988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16" name="直接连接符 15"/>
          <p:cNvCxnSpPr/>
          <p:nvPr/>
        </p:nvCxnSpPr>
        <p:spPr>
          <a:xfrm>
            <a:off x="1763714" y="1352550"/>
            <a:ext cx="8337551" cy="0"/>
          </a:xfrm>
          <a:prstGeom prst="line">
            <a:avLst/>
          </a:prstGeom>
          <a:ln w="2857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189039" y="798515"/>
            <a:ext cx="392112" cy="587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FFC000"/>
                </a:solidFill>
                <a:latin typeface="Impact" pitchFamily="34" charset="0"/>
              </a:rPr>
              <a:t>1</a:t>
            </a:r>
            <a:endParaRPr lang="zh-CN" altLang="en-US" sz="6600" b="1" dirty="0">
              <a:solidFill>
                <a:srgbClr val="FFC000"/>
              </a:solidFill>
              <a:latin typeface="Impact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439" y="475335"/>
            <a:ext cx="3005588" cy="1182727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728788" y="5084763"/>
            <a:ext cx="8763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期间还邀请武汉三高校媒体负责人来学院交流，努力把微博打造成为培养我院学生骨干创业争先的励志教育平台。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90288" y="5880102"/>
            <a:ext cx="1001712" cy="100171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latin typeface="Impact" pitchFamily="34" charset="0"/>
              </a:rPr>
              <a:t>1</a:t>
            </a:r>
            <a:endParaRPr lang="zh-CN" altLang="en-US" sz="4800" dirty="0">
              <a:latin typeface="Impact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518775" y="5194300"/>
            <a:ext cx="687388" cy="687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206163" y="4764088"/>
            <a:ext cx="430212" cy="4302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263189" y="5880100"/>
            <a:ext cx="255587" cy="2555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06163" y="-22225"/>
            <a:ext cx="430212" cy="46005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组织建设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494214" y="2362200"/>
            <a:ext cx="3203575" cy="2205038"/>
            <a:chOff x="4698826" y="2197365"/>
            <a:chExt cx="3204564" cy="2205321"/>
          </a:xfrm>
        </p:grpSpPr>
        <p:pic>
          <p:nvPicPr>
            <p:cNvPr id="13333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2379" y="219736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4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209" y="304760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5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6445" y="2599796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6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0806" y="3101620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7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7481" y="3085231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8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9336" y="3477207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39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826" y="349432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0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4251" y="3498431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1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036" y="3494325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342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794" y="2599796"/>
              <a:ext cx="869139" cy="904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09698">
            <a:off x="1225551" y="2271715"/>
            <a:ext cx="4256088" cy="3063875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905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965826" y="3271839"/>
            <a:ext cx="36471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为了更好运用新媒体推进团学工作</a:t>
            </a:r>
            <a:endParaRPr lang="zh-CN" altLang="en-US"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433888" y="4772025"/>
            <a:ext cx="33233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学院聘请了</a:t>
            </a:r>
            <a:r>
              <a:rPr lang="en-US" altLang="zh-CN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10</a:t>
            </a:r>
            <a:r>
              <a:rPr lang="zh-CN" altLang="zh-CN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余名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微博评论员</a:t>
            </a:r>
            <a:endParaRPr lang="zh-CN" altLang="en-US"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02" t="34483" r="32172"/>
          <a:stretch>
            <a:fillRect/>
          </a:stretch>
        </p:blipFill>
        <p:spPr bwMode="auto">
          <a:xfrm>
            <a:off x="4581526" y="1885950"/>
            <a:ext cx="3028951" cy="339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771900" y="5451475"/>
            <a:ext cx="46474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聘任全国校媒联盟执行主席</a:t>
            </a:r>
            <a:r>
              <a:rPr lang="zh-CN" altLang="zh-CN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陈升彪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担任顾问</a:t>
            </a:r>
            <a:endParaRPr lang="zh-CN" altLang="en-US"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1700214" y="2693990"/>
            <a:ext cx="8791575" cy="1900237"/>
            <a:chOff x="576378" y="3229297"/>
            <a:chExt cx="8791309" cy="1901632"/>
          </a:xfrm>
        </p:grpSpPr>
        <p:pic>
          <p:nvPicPr>
            <p:cNvPr id="13330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3418" y="3229297"/>
              <a:ext cx="2824269" cy="188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1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378" y="3229297"/>
              <a:ext cx="2824269" cy="1882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2" name="图片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5808" y="3229297"/>
              <a:ext cx="2852448" cy="190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27" name="组合 36"/>
          <p:cNvGrpSpPr/>
          <p:nvPr/>
        </p:nvGrpSpPr>
        <p:grpSpPr bwMode="auto">
          <a:xfrm>
            <a:off x="2678113" y="-598488"/>
            <a:ext cx="6835775" cy="1917701"/>
            <a:chOff x="2863944" y="-598714"/>
            <a:chExt cx="6836229" cy="1918668"/>
          </a:xfrm>
        </p:grpSpPr>
        <p:sp>
          <p:nvSpPr>
            <p:cNvPr id="38" name="矩形 37"/>
            <p:cNvSpPr/>
            <p:nvPr/>
          </p:nvSpPr>
          <p:spPr>
            <a:xfrm>
              <a:off x="2863944" y="-598714"/>
              <a:ext cx="6836229" cy="191866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329" name="矩形 38"/>
            <p:cNvSpPr>
              <a:spLocks noChangeArrowheads="1"/>
            </p:cNvSpPr>
            <p:nvPr/>
          </p:nvSpPr>
          <p:spPr bwMode="auto">
            <a:xfrm>
              <a:off x="3582602" y="63941"/>
              <a:ext cx="5796779" cy="1016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Step</a:t>
              </a:r>
              <a:r>
                <a:rPr lang="en-US" altLang="zh-CN" sz="6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3</a:t>
              </a:r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:</a:t>
              </a:r>
              <a:r>
                <a:rPr lang="zh-CN" altLang="en-US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打造微博励志教育平台</a:t>
              </a:r>
              <a:endPara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p:transition spd="med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xit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xit" presetSubtype="32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xit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8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xit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8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6" grpId="1"/>
      <p:bldP spid="8" grpId="0"/>
      <p:bldP spid="8" grpId="1"/>
      <p:bldP spid="10" grpId="0"/>
      <p:bldP spid="1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900</Words>
  <Application>WPS 演示</Application>
  <PresentationFormat>自定义</PresentationFormat>
  <Paragraphs>166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zhanyougang</dc:creator>
  <cp:lastModifiedBy>Administrator</cp:lastModifiedBy>
  <cp:revision>173</cp:revision>
  <dcterms:created xsi:type="dcterms:W3CDTF">2013-04-17T01:49:00Z</dcterms:created>
  <dcterms:modified xsi:type="dcterms:W3CDTF">2016-04-22T23:25:49Z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