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501" r:id="rId2"/>
    <p:sldId id="502" r:id="rId3"/>
    <p:sldId id="503" r:id="rId4"/>
    <p:sldId id="428" r:id="rId5"/>
    <p:sldId id="429" r:id="rId6"/>
    <p:sldId id="431" r:id="rId7"/>
    <p:sldId id="467" r:id="rId8"/>
    <p:sldId id="435" r:id="rId9"/>
    <p:sldId id="433" r:id="rId10"/>
    <p:sldId id="494" r:id="rId11"/>
    <p:sldId id="438" r:id="rId12"/>
    <p:sldId id="440" r:id="rId13"/>
    <p:sldId id="441" r:id="rId14"/>
    <p:sldId id="495" r:id="rId15"/>
    <p:sldId id="448" r:id="rId16"/>
    <p:sldId id="445" r:id="rId17"/>
    <p:sldId id="493" r:id="rId18"/>
    <p:sldId id="450" r:id="rId19"/>
    <p:sldId id="455" r:id="rId20"/>
    <p:sldId id="454" r:id="rId21"/>
    <p:sldId id="488" r:id="rId22"/>
    <p:sldId id="452" r:id="rId23"/>
    <p:sldId id="451" r:id="rId24"/>
    <p:sldId id="459" r:id="rId25"/>
    <p:sldId id="457" r:id="rId26"/>
    <p:sldId id="458" r:id="rId27"/>
    <p:sldId id="491" r:id="rId28"/>
    <p:sldId id="490" r:id="rId29"/>
    <p:sldId id="466" r:id="rId30"/>
    <p:sldId id="482" r:id="rId31"/>
    <p:sldId id="496" r:id="rId32"/>
    <p:sldId id="470" r:id="rId33"/>
    <p:sldId id="471" r:id="rId34"/>
    <p:sldId id="474" r:id="rId35"/>
    <p:sldId id="492" r:id="rId36"/>
    <p:sldId id="50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423B"/>
    <a:srgbClr val="F3F3F3"/>
    <a:srgbClr val="EDE77A"/>
    <a:srgbClr val="FBF4E5"/>
    <a:srgbClr val="EEEEEE"/>
    <a:srgbClr val="8BD8C4"/>
    <a:srgbClr val="7CCEB8"/>
    <a:srgbClr val="E16D6D"/>
    <a:srgbClr val="E58181"/>
    <a:srgbClr val="DA5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414" autoAdjust="0"/>
  </p:normalViewPr>
  <p:slideViewPr>
    <p:cSldViewPr snapToGrid="0">
      <p:cViewPr varScale="1">
        <p:scale>
          <a:sx n="71" d="100"/>
          <a:sy n="71" d="100"/>
        </p:scale>
        <p:origin x="61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EACF1-CA57-4D14-B3EB-BCAB8687E552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96AA8-C24A-4AF3-8D54-61AC6B0DF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54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FA1F2-0F68-41F2-A68E-3BEC64642B97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B8F5B-E4A7-47AC-9645-E4333EAAB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84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44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3381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B8F5B-E4A7-47AC-9645-E4333EAAB16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64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658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603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0C75559-2F05-4476-B9F5-FFA949C2C31B}" type="datetime1">
              <a:rPr lang="zh-CN" altLang="en-US" smtClean="0"/>
              <a:pPr>
                <a:defRPr/>
              </a:pPr>
              <a:t>2018/11/8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FC2693B-4418-4B86-85A9-0187A7EDD210}" type="slidenum">
              <a:rPr lang="zh-CN" altLang="en-US" smtClean="0"/>
              <a:pPr>
                <a:defRPr/>
              </a:pPr>
              <a:t>15</a:t>
            </a:fld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249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4319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78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0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803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51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178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1"/>
          <p:cNvSpPr>
            <a:spLocks noChangeArrowheads="1"/>
          </p:cNvSpPr>
          <p:nvPr userDrawn="1"/>
        </p:nvSpPr>
        <p:spPr bwMode="auto">
          <a:xfrm>
            <a:off x="1133513" y="735220"/>
            <a:ext cx="2520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41"/>
          <p:cNvSpPr>
            <a:spLocks noChangeArrowheads="1"/>
          </p:cNvSpPr>
          <p:nvPr userDrawn="1"/>
        </p:nvSpPr>
        <p:spPr bwMode="auto">
          <a:xfrm>
            <a:off x="8538488" y="735220"/>
            <a:ext cx="2520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 userDrawn="1"/>
        </p:nvSpPr>
        <p:spPr bwMode="auto">
          <a:xfrm>
            <a:off x="7675273" y="664417"/>
            <a:ext cx="180000" cy="180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 noChangeAspect="1"/>
          </p:cNvSpPr>
          <p:nvPr userDrawn="1"/>
        </p:nvSpPr>
        <p:spPr bwMode="auto">
          <a:xfrm flipH="1" flipV="1">
            <a:off x="8232487" y="682672"/>
            <a:ext cx="144000" cy="144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8"/>
          <p:cNvSpPr>
            <a:spLocks/>
          </p:cNvSpPr>
          <p:nvPr userDrawn="1"/>
        </p:nvSpPr>
        <p:spPr bwMode="auto">
          <a:xfrm flipH="1">
            <a:off x="4341460" y="664417"/>
            <a:ext cx="180000" cy="180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 noChangeAspect="1"/>
          </p:cNvSpPr>
          <p:nvPr userDrawn="1"/>
        </p:nvSpPr>
        <p:spPr bwMode="auto">
          <a:xfrm flipV="1">
            <a:off x="3823935" y="682672"/>
            <a:ext cx="144000" cy="144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0" y="6453414"/>
            <a:ext cx="12192000" cy="4191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 userDrawn="1"/>
        </p:nvSpPr>
        <p:spPr>
          <a:xfrm>
            <a:off x="11583566" y="6493687"/>
            <a:ext cx="5396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4539849-7CA0-4233-AFC6-094195C6FBB0}" type="slidenum">
              <a:rPr lang="zh-CN" altLang="en-US" sz="1600" smtClean="0">
                <a:solidFill>
                  <a:schemeClr val="bg1"/>
                </a:solidFill>
              </a:rPr>
              <a:pPr/>
              <a:t>‹#›</a:t>
            </a:fld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88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6453414"/>
            <a:ext cx="12192000" cy="4191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 userDrawn="1"/>
        </p:nvSpPr>
        <p:spPr>
          <a:xfrm>
            <a:off x="11583566" y="6493687"/>
            <a:ext cx="5396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4539849-7CA0-4233-AFC6-094195C6FBB0}" type="slidenum">
              <a:rPr lang="zh-CN" altLang="en-US" sz="1600" smtClean="0">
                <a:solidFill>
                  <a:schemeClr val="bg1"/>
                </a:solidFill>
              </a:rPr>
              <a:pPr/>
              <a:t>‹#›</a:t>
            </a:fld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899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1"/>
          <p:cNvSpPr>
            <a:spLocks noChangeArrowheads="1"/>
          </p:cNvSpPr>
          <p:nvPr userDrawn="1"/>
        </p:nvSpPr>
        <p:spPr bwMode="auto">
          <a:xfrm>
            <a:off x="1133513" y="735220"/>
            <a:ext cx="2520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41"/>
          <p:cNvSpPr>
            <a:spLocks noChangeArrowheads="1"/>
          </p:cNvSpPr>
          <p:nvPr userDrawn="1"/>
        </p:nvSpPr>
        <p:spPr bwMode="auto">
          <a:xfrm>
            <a:off x="8538488" y="735220"/>
            <a:ext cx="2520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 userDrawn="1"/>
        </p:nvSpPr>
        <p:spPr bwMode="auto">
          <a:xfrm>
            <a:off x="7675273" y="664417"/>
            <a:ext cx="180000" cy="180000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 noChangeAspect="1"/>
          </p:cNvSpPr>
          <p:nvPr userDrawn="1"/>
        </p:nvSpPr>
        <p:spPr bwMode="auto">
          <a:xfrm>
            <a:off x="8232487" y="682672"/>
            <a:ext cx="144000" cy="144000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8"/>
          <p:cNvSpPr>
            <a:spLocks/>
          </p:cNvSpPr>
          <p:nvPr userDrawn="1"/>
        </p:nvSpPr>
        <p:spPr bwMode="auto">
          <a:xfrm>
            <a:off x="4341460" y="664417"/>
            <a:ext cx="180000" cy="180000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 noChangeAspect="1"/>
          </p:cNvSpPr>
          <p:nvPr userDrawn="1"/>
        </p:nvSpPr>
        <p:spPr bwMode="auto">
          <a:xfrm>
            <a:off x="3823935" y="682672"/>
            <a:ext cx="144000" cy="144000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160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1"/>
          <p:cNvSpPr>
            <a:spLocks noChangeArrowheads="1"/>
          </p:cNvSpPr>
          <p:nvPr userDrawn="1"/>
        </p:nvSpPr>
        <p:spPr bwMode="auto">
          <a:xfrm>
            <a:off x="1133513" y="735220"/>
            <a:ext cx="2520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41"/>
          <p:cNvSpPr>
            <a:spLocks noChangeArrowheads="1"/>
          </p:cNvSpPr>
          <p:nvPr userDrawn="1"/>
        </p:nvSpPr>
        <p:spPr bwMode="auto">
          <a:xfrm>
            <a:off x="8538488" y="735220"/>
            <a:ext cx="2520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 userDrawn="1"/>
        </p:nvSpPr>
        <p:spPr bwMode="auto">
          <a:xfrm>
            <a:off x="7675273" y="664417"/>
            <a:ext cx="180000" cy="180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 noChangeAspect="1"/>
          </p:cNvSpPr>
          <p:nvPr userDrawn="1"/>
        </p:nvSpPr>
        <p:spPr bwMode="auto">
          <a:xfrm flipH="1" flipV="1">
            <a:off x="8232487" y="682672"/>
            <a:ext cx="144000" cy="144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8"/>
          <p:cNvSpPr>
            <a:spLocks/>
          </p:cNvSpPr>
          <p:nvPr userDrawn="1"/>
        </p:nvSpPr>
        <p:spPr bwMode="auto">
          <a:xfrm flipH="1">
            <a:off x="4341460" y="664417"/>
            <a:ext cx="180000" cy="180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 noChangeAspect="1"/>
          </p:cNvSpPr>
          <p:nvPr userDrawn="1"/>
        </p:nvSpPr>
        <p:spPr bwMode="auto">
          <a:xfrm flipV="1">
            <a:off x="3823935" y="682672"/>
            <a:ext cx="144000" cy="144000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75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 userDrawn="1"/>
        </p:nvSpPr>
        <p:spPr>
          <a:xfrm>
            <a:off x="0" y="809897"/>
            <a:ext cx="6048104" cy="6048104"/>
          </a:xfrm>
          <a:prstGeom prst="rtTriangl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 rot="18918113">
            <a:off x="4719380" y="-3535460"/>
            <a:ext cx="4333463" cy="13153459"/>
          </a:xfrm>
          <a:custGeom>
            <a:avLst/>
            <a:gdLst>
              <a:gd name="connsiteX0" fmla="*/ 4333463 w 4333463"/>
              <a:gd name="connsiteY0" fmla="*/ 4288036 h 12895534"/>
              <a:gd name="connsiteX1" fmla="*/ 4333462 w 4333463"/>
              <a:gd name="connsiteY1" fmla="*/ 11804332 h 12895534"/>
              <a:gd name="connsiteX2" fmla="*/ 3253700 w 4333463"/>
              <a:gd name="connsiteY2" fmla="*/ 12895534 h 12895534"/>
              <a:gd name="connsiteX3" fmla="*/ 1 w 4333463"/>
              <a:gd name="connsiteY3" fmla="*/ 9675942 h 12895534"/>
              <a:gd name="connsiteX4" fmla="*/ 0 w 4333463"/>
              <a:gd name="connsiteY4" fmla="*/ 0 h 1289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463" h="12895534">
                <a:moveTo>
                  <a:pt x="4333463" y="4288036"/>
                </a:moveTo>
                <a:lnTo>
                  <a:pt x="4333462" y="11804332"/>
                </a:lnTo>
                <a:lnTo>
                  <a:pt x="3253700" y="12895534"/>
                </a:lnTo>
                <a:lnTo>
                  <a:pt x="1" y="967594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H="1" flipV="1">
            <a:off x="9569039" y="0"/>
            <a:ext cx="2649087" cy="2649087"/>
          </a:xfrm>
          <a:prstGeom prst="rt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9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99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28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8" r:id="rId2"/>
    <p:sldLayoutId id="2147483669" r:id="rId3"/>
    <p:sldLayoutId id="2147483672" r:id="rId4"/>
    <p:sldLayoutId id="2147483666" r:id="rId5"/>
    <p:sldLayoutId id="2147483671" r:id="rId6"/>
    <p:sldLayoutId id="214748367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0"/>
            <a:ext cx="9256734" cy="6858000"/>
          </a:xfrm>
          <a:prstGeom prst="rtTriangl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03804" y="4267454"/>
            <a:ext cx="490390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600" b="1" dirty="0" smtClean="0">
                <a:solidFill>
                  <a:schemeClr val="bg1"/>
                </a:solidFill>
              </a:rPr>
              <a:t>输入您的说课标题</a:t>
            </a:r>
            <a:endParaRPr lang="zh-CN" altLang="en-US" sz="4600" b="1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586446" y="5130166"/>
            <a:ext cx="392126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bg1"/>
                </a:solidFill>
              </a:rPr>
              <a:t>教学设计 </a:t>
            </a:r>
            <a:r>
              <a:rPr lang="en-US" altLang="zh-CN" sz="1500" dirty="0" smtClean="0">
                <a:solidFill>
                  <a:schemeClr val="bg1"/>
                </a:solidFill>
              </a:rPr>
              <a:t>| </a:t>
            </a:r>
            <a:r>
              <a:rPr lang="zh-CN" altLang="en-US" sz="1500" dirty="0" smtClean="0">
                <a:solidFill>
                  <a:schemeClr val="bg1"/>
                </a:solidFill>
              </a:rPr>
              <a:t>教学教育培训 </a:t>
            </a:r>
            <a:r>
              <a:rPr lang="en-US" altLang="zh-CN" sz="1500" dirty="0" smtClean="0">
                <a:solidFill>
                  <a:schemeClr val="bg1"/>
                </a:solidFill>
              </a:rPr>
              <a:t>| </a:t>
            </a:r>
            <a:r>
              <a:rPr lang="zh-CN" altLang="en-US" sz="1500" dirty="0" smtClean="0">
                <a:solidFill>
                  <a:schemeClr val="bg1"/>
                </a:solidFill>
              </a:rPr>
              <a:t>公开课教案 </a:t>
            </a:r>
            <a:r>
              <a:rPr lang="en-US" altLang="zh-CN" sz="1500" dirty="0" smtClean="0">
                <a:solidFill>
                  <a:schemeClr val="bg1"/>
                </a:solidFill>
              </a:rPr>
              <a:t>| </a:t>
            </a:r>
            <a:r>
              <a:rPr lang="zh-CN" altLang="en-US" sz="1500" dirty="0" smtClean="0">
                <a:solidFill>
                  <a:schemeClr val="bg1"/>
                </a:solidFill>
              </a:rPr>
              <a:t>微课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71039"/>
            <a:ext cx="2129425" cy="16319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0" y="746765"/>
            <a:ext cx="2305135" cy="1766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6751529" y="5226022"/>
            <a:ext cx="2129425" cy="16319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5867422" y="5091359"/>
            <a:ext cx="2305135" cy="1766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coustic Radio_纯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41929" y="69926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4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9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67" grpId="0"/>
      <p:bldP spid="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454593" y="930501"/>
            <a:ext cx="1912858" cy="184203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5454593" y="2899656"/>
            <a:ext cx="3754413" cy="108490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en-US" sz="6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6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84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矩形 5"/>
          <p:cNvSpPr>
            <a:spLocks noChangeArrowheads="1"/>
          </p:cNvSpPr>
          <p:nvPr/>
        </p:nvSpPr>
        <p:spPr bwMode="auto">
          <a:xfrm>
            <a:off x="0" y="5154085"/>
            <a:ext cx="12192000" cy="17039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2790" name="矩形 60"/>
          <p:cNvSpPr>
            <a:spLocks noChangeArrowheads="1"/>
          </p:cNvSpPr>
          <p:nvPr/>
        </p:nvSpPr>
        <p:spPr bwMode="auto">
          <a:xfrm>
            <a:off x="1583268" y="5789085"/>
            <a:ext cx="9122833" cy="5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14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1400" dirty="0">
                <a:solidFill>
                  <a:schemeClr val="accent2"/>
                </a:solidFill>
                <a:sym typeface="微软雅黑" pitchFamily="34" charset="-122"/>
              </a:rPr>
              <a:t>在此录入上述图表的综合分析说明，在此录入上述图表的综合分析说明，在此录入上述图表的综合分析说明，在此录入上述图表的综合分析说明，在此录入上述图表的综合分析说明。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01807" y="3369734"/>
            <a:ext cx="828000" cy="1784351"/>
            <a:chOff x="1601807" y="3369734"/>
            <a:chExt cx="828000" cy="1784351"/>
          </a:xfrm>
        </p:grpSpPr>
        <p:sp>
          <p:nvSpPr>
            <p:cNvPr id="32784" name="矩形 31"/>
            <p:cNvSpPr>
              <a:spLocks noChangeArrowheads="1"/>
            </p:cNvSpPr>
            <p:nvPr/>
          </p:nvSpPr>
          <p:spPr bwMode="auto">
            <a:xfrm>
              <a:off x="1601807" y="3369734"/>
              <a:ext cx="828000" cy="17843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792960" y="3640040"/>
              <a:ext cx="374453" cy="83098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76967" y="3136901"/>
            <a:ext cx="828000" cy="2029884"/>
            <a:chOff x="2776967" y="3136901"/>
            <a:chExt cx="828000" cy="2029884"/>
          </a:xfrm>
        </p:grpSpPr>
        <p:sp>
          <p:nvSpPr>
            <p:cNvPr id="32783" name="矩形 30"/>
            <p:cNvSpPr>
              <a:spLocks noChangeArrowheads="1"/>
            </p:cNvSpPr>
            <p:nvPr/>
          </p:nvSpPr>
          <p:spPr bwMode="auto">
            <a:xfrm>
              <a:off x="2776967" y="3136901"/>
              <a:ext cx="828000" cy="20298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940261" y="3369734"/>
              <a:ext cx="374453" cy="1200321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云班课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55261" y="3672418"/>
            <a:ext cx="828000" cy="1494367"/>
            <a:chOff x="3955261" y="3672418"/>
            <a:chExt cx="828000" cy="1494367"/>
          </a:xfrm>
        </p:grpSpPr>
        <p:sp>
          <p:nvSpPr>
            <p:cNvPr id="32782" name="矩形 29"/>
            <p:cNvSpPr>
              <a:spLocks noChangeArrowheads="1"/>
            </p:cNvSpPr>
            <p:nvPr/>
          </p:nvSpPr>
          <p:spPr bwMode="auto">
            <a:xfrm>
              <a:off x="3955261" y="3672418"/>
              <a:ext cx="828000" cy="1494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182035" y="3826783"/>
              <a:ext cx="374453" cy="83098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歌曲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30420" y="2944285"/>
            <a:ext cx="828000" cy="2222500"/>
            <a:chOff x="5130420" y="2944285"/>
            <a:chExt cx="828000" cy="2222500"/>
          </a:xfrm>
        </p:grpSpPr>
        <p:sp>
          <p:nvSpPr>
            <p:cNvPr id="32781" name="矩形 28"/>
            <p:cNvSpPr>
              <a:spLocks noChangeArrowheads="1"/>
            </p:cNvSpPr>
            <p:nvPr/>
          </p:nvSpPr>
          <p:spPr bwMode="auto">
            <a:xfrm>
              <a:off x="5130420" y="2944285"/>
              <a:ext cx="828000" cy="2222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357194" y="3166550"/>
              <a:ext cx="374453" cy="83098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微课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5581" y="2178051"/>
            <a:ext cx="828000" cy="2988733"/>
            <a:chOff x="6305581" y="2178051"/>
            <a:chExt cx="828000" cy="2988733"/>
          </a:xfrm>
        </p:grpSpPr>
        <p:sp>
          <p:nvSpPr>
            <p:cNvPr id="32774" name="矩形 6"/>
            <p:cNvSpPr>
              <a:spLocks noChangeArrowheads="1"/>
            </p:cNvSpPr>
            <p:nvPr/>
          </p:nvSpPr>
          <p:spPr bwMode="auto">
            <a:xfrm>
              <a:off x="6305581" y="2178051"/>
              <a:ext cx="828000" cy="29887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532355" y="2375476"/>
              <a:ext cx="374453" cy="1200321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互联网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41085" y="1792818"/>
            <a:ext cx="1097137" cy="3373967"/>
            <a:chOff x="7341085" y="1792818"/>
            <a:chExt cx="1097137" cy="3373967"/>
          </a:xfrm>
        </p:grpSpPr>
        <p:sp>
          <p:nvSpPr>
            <p:cNvPr id="32770" name="矩形 20"/>
            <p:cNvSpPr>
              <a:spLocks noChangeArrowheads="1"/>
            </p:cNvSpPr>
            <p:nvPr/>
          </p:nvSpPr>
          <p:spPr bwMode="auto">
            <a:xfrm>
              <a:off x="7475653" y="1792818"/>
              <a:ext cx="828000" cy="33739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341085" y="1994480"/>
              <a:ext cx="1097137" cy="1200321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Flash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动</a:t>
              </a:r>
              <a:endPara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画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59032" y="2656418"/>
            <a:ext cx="828000" cy="2510367"/>
            <a:chOff x="8659032" y="2656418"/>
            <a:chExt cx="828000" cy="2510367"/>
          </a:xfrm>
        </p:grpSpPr>
        <p:sp>
          <p:nvSpPr>
            <p:cNvPr id="32775" name="矩形 22"/>
            <p:cNvSpPr>
              <a:spLocks noChangeArrowheads="1"/>
            </p:cNvSpPr>
            <p:nvPr/>
          </p:nvSpPr>
          <p:spPr bwMode="auto">
            <a:xfrm>
              <a:off x="8659032" y="2656418"/>
              <a:ext cx="828000" cy="2510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885806" y="2824420"/>
              <a:ext cx="374453" cy="83098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视频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194" y="2368552"/>
            <a:ext cx="828000" cy="2798233"/>
            <a:chOff x="9834194" y="2368552"/>
            <a:chExt cx="828000" cy="2798233"/>
          </a:xfrm>
        </p:grpSpPr>
        <p:sp>
          <p:nvSpPr>
            <p:cNvPr id="32776" name="矩形 23"/>
            <p:cNvSpPr>
              <a:spLocks noChangeArrowheads="1"/>
            </p:cNvSpPr>
            <p:nvPr/>
          </p:nvSpPr>
          <p:spPr bwMode="auto">
            <a:xfrm>
              <a:off x="9834194" y="2368552"/>
              <a:ext cx="828000" cy="27982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60968" y="2582350"/>
              <a:ext cx="374453" cy="1569652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趣味游戏</a:t>
              </a:r>
              <a:endPara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手段和资源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91" name="矩形 46"/>
          <p:cNvSpPr>
            <a:spLocks noChangeArrowheads="1"/>
          </p:cNvSpPr>
          <p:nvPr/>
        </p:nvSpPr>
        <p:spPr bwMode="auto">
          <a:xfrm>
            <a:off x="0" y="5153649"/>
            <a:ext cx="12192000" cy="38424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00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0" grpId="0"/>
      <p:bldP spid="53" grpId="0"/>
      <p:bldP spid="327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 flipV="1">
            <a:off x="726985" y="1596438"/>
            <a:ext cx="2003470" cy="1001735"/>
          </a:xfrm>
          <a:custGeom>
            <a:avLst/>
            <a:gdLst>
              <a:gd name="connsiteX0" fmla="*/ 0 w 1885950"/>
              <a:gd name="connsiteY0" fmla="*/ 0 h 942975"/>
              <a:gd name="connsiteX1" fmla="*/ 1885950 w 1885950"/>
              <a:gd name="connsiteY1" fmla="*/ 0 h 942975"/>
              <a:gd name="connsiteX2" fmla="*/ 942975 w 1885950"/>
              <a:gd name="connsiteY2" fmla="*/ 942975 h 942975"/>
              <a:gd name="connsiteX3" fmla="*/ 0 w 1885950"/>
              <a:gd name="connsiteY3" fmla="*/ 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942975">
                <a:moveTo>
                  <a:pt x="0" y="0"/>
                </a:moveTo>
                <a:lnTo>
                  <a:pt x="1885950" y="0"/>
                </a:lnTo>
                <a:cubicBezTo>
                  <a:pt x="1885950" y="520791"/>
                  <a:pt x="1463766" y="942975"/>
                  <a:pt x="942975" y="942975"/>
                </a:cubicBezTo>
                <a:cubicBezTo>
                  <a:pt x="422184" y="942975"/>
                  <a:pt x="0" y="52079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861945" y="1731398"/>
            <a:ext cx="1733550" cy="1733550"/>
          </a:xfrm>
          <a:prstGeom prst="ellipse">
            <a:avLst/>
          </a:pr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4450">
            <a:solidFill>
              <a:srgbClr val="FDFDF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959488" y="3572906"/>
            <a:ext cx="1571981" cy="4755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翻转课堂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910625" y="4982436"/>
            <a:ext cx="2003470" cy="1001735"/>
          </a:xfrm>
          <a:custGeom>
            <a:avLst/>
            <a:gdLst>
              <a:gd name="connsiteX0" fmla="*/ 0 w 1885950"/>
              <a:gd name="connsiteY0" fmla="*/ 0 h 942975"/>
              <a:gd name="connsiteX1" fmla="*/ 1885950 w 1885950"/>
              <a:gd name="connsiteY1" fmla="*/ 0 h 942975"/>
              <a:gd name="connsiteX2" fmla="*/ 942975 w 1885950"/>
              <a:gd name="connsiteY2" fmla="*/ 942975 h 942975"/>
              <a:gd name="connsiteX3" fmla="*/ 0 w 1885950"/>
              <a:gd name="connsiteY3" fmla="*/ 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942975">
                <a:moveTo>
                  <a:pt x="0" y="0"/>
                </a:moveTo>
                <a:lnTo>
                  <a:pt x="1885950" y="0"/>
                </a:lnTo>
                <a:cubicBezTo>
                  <a:pt x="1885950" y="520791"/>
                  <a:pt x="1463766" y="942975"/>
                  <a:pt x="942975" y="942975"/>
                </a:cubicBezTo>
                <a:cubicBezTo>
                  <a:pt x="422184" y="942975"/>
                  <a:pt x="0" y="52079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045585" y="4115661"/>
            <a:ext cx="1733550" cy="173355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4450">
            <a:solidFill>
              <a:srgbClr val="FDFDF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143128" y="3572907"/>
            <a:ext cx="1571981" cy="4755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任务驱动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flipV="1">
            <a:off x="5094265" y="1596438"/>
            <a:ext cx="2003470" cy="1001735"/>
          </a:xfrm>
          <a:custGeom>
            <a:avLst/>
            <a:gdLst>
              <a:gd name="connsiteX0" fmla="*/ 0 w 1885950"/>
              <a:gd name="connsiteY0" fmla="*/ 0 h 942975"/>
              <a:gd name="connsiteX1" fmla="*/ 1885950 w 1885950"/>
              <a:gd name="connsiteY1" fmla="*/ 0 h 942975"/>
              <a:gd name="connsiteX2" fmla="*/ 942975 w 1885950"/>
              <a:gd name="connsiteY2" fmla="*/ 942975 h 942975"/>
              <a:gd name="connsiteX3" fmla="*/ 0 w 1885950"/>
              <a:gd name="connsiteY3" fmla="*/ 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942975">
                <a:moveTo>
                  <a:pt x="0" y="0"/>
                </a:moveTo>
                <a:lnTo>
                  <a:pt x="1885950" y="0"/>
                </a:lnTo>
                <a:cubicBezTo>
                  <a:pt x="1885950" y="520791"/>
                  <a:pt x="1463766" y="942975"/>
                  <a:pt x="942975" y="942975"/>
                </a:cubicBezTo>
                <a:cubicBezTo>
                  <a:pt x="422184" y="942975"/>
                  <a:pt x="0" y="52079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V="1">
            <a:off x="5229225" y="1731398"/>
            <a:ext cx="1733550" cy="1733550"/>
          </a:xfrm>
          <a:prstGeom prst="ellipse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4450">
            <a:solidFill>
              <a:srgbClr val="FDFDF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5326768" y="3572907"/>
            <a:ext cx="1571981" cy="4755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小组教学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7277905" y="4982436"/>
            <a:ext cx="2003470" cy="1001735"/>
          </a:xfrm>
          <a:custGeom>
            <a:avLst/>
            <a:gdLst>
              <a:gd name="connsiteX0" fmla="*/ 0 w 1885950"/>
              <a:gd name="connsiteY0" fmla="*/ 0 h 942975"/>
              <a:gd name="connsiteX1" fmla="*/ 1885950 w 1885950"/>
              <a:gd name="connsiteY1" fmla="*/ 0 h 942975"/>
              <a:gd name="connsiteX2" fmla="*/ 942975 w 1885950"/>
              <a:gd name="connsiteY2" fmla="*/ 942975 h 942975"/>
              <a:gd name="connsiteX3" fmla="*/ 0 w 1885950"/>
              <a:gd name="connsiteY3" fmla="*/ 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942975">
                <a:moveTo>
                  <a:pt x="0" y="0"/>
                </a:moveTo>
                <a:lnTo>
                  <a:pt x="1885950" y="0"/>
                </a:lnTo>
                <a:cubicBezTo>
                  <a:pt x="1885950" y="520791"/>
                  <a:pt x="1463766" y="942975"/>
                  <a:pt x="942975" y="942975"/>
                </a:cubicBezTo>
                <a:cubicBezTo>
                  <a:pt x="422184" y="942975"/>
                  <a:pt x="0" y="52079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12865" y="4115661"/>
            <a:ext cx="1733550" cy="173355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4450">
            <a:solidFill>
              <a:srgbClr val="FDFDF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7510408" y="3590123"/>
            <a:ext cx="1571981" cy="4410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做中学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 flipV="1">
            <a:off x="9461545" y="1596438"/>
            <a:ext cx="2003470" cy="1001735"/>
          </a:xfrm>
          <a:custGeom>
            <a:avLst/>
            <a:gdLst>
              <a:gd name="connsiteX0" fmla="*/ 0 w 1885950"/>
              <a:gd name="connsiteY0" fmla="*/ 0 h 942975"/>
              <a:gd name="connsiteX1" fmla="*/ 1885950 w 1885950"/>
              <a:gd name="connsiteY1" fmla="*/ 0 h 942975"/>
              <a:gd name="connsiteX2" fmla="*/ 942975 w 1885950"/>
              <a:gd name="connsiteY2" fmla="*/ 942975 h 942975"/>
              <a:gd name="connsiteX3" fmla="*/ 0 w 1885950"/>
              <a:gd name="connsiteY3" fmla="*/ 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942975">
                <a:moveTo>
                  <a:pt x="0" y="0"/>
                </a:moveTo>
                <a:lnTo>
                  <a:pt x="1885950" y="0"/>
                </a:lnTo>
                <a:cubicBezTo>
                  <a:pt x="1885950" y="520791"/>
                  <a:pt x="1463766" y="942975"/>
                  <a:pt x="942975" y="942975"/>
                </a:cubicBezTo>
                <a:cubicBezTo>
                  <a:pt x="422184" y="942975"/>
                  <a:pt x="0" y="52079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9596505" y="1731398"/>
            <a:ext cx="1733550" cy="1733550"/>
          </a:xfrm>
          <a:prstGeom prst="ellipse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4450">
            <a:solidFill>
              <a:srgbClr val="FDFDF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694048" y="3590122"/>
            <a:ext cx="1571981" cy="4410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学中做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教学形式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44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5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10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6" grpId="0" animBg="1"/>
      <p:bldP spid="37" grpId="0" animBg="1"/>
      <p:bldP spid="38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7390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7390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0165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0165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7125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0017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7302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0017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9421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添加文本一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4000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9421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添加文本二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4000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2444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添加文本三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7024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2444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添加文本四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7024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273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5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454593" y="1024373"/>
            <a:ext cx="1912858" cy="16542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5454593" y="2899656"/>
            <a:ext cx="3754413" cy="108490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en-US" sz="6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en-US" altLang="zh-CN" sz="6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8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93518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Group 3"/>
          <p:cNvGrpSpPr>
            <a:grpSpLocks/>
          </p:cNvGrpSpPr>
          <p:nvPr/>
        </p:nvGrpSpPr>
        <p:grpSpPr bwMode="auto">
          <a:xfrm flipH="1">
            <a:off x="0" y="1"/>
            <a:ext cx="12192000" cy="3894161"/>
            <a:chOff x="0" y="0"/>
            <a:chExt cx="9144001" cy="5143500"/>
          </a:xfrm>
        </p:grpSpPr>
        <p:sp>
          <p:nvSpPr>
            <p:cNvPr id="36" name="直接连接符 39"/>
            <p:cNvSpPr>
              <a:spLocks noChangeShapeType="1"/>
            </p:cNvSpPr>
            <p:nvPr/>
          </p:nvSpPr>
          <p:spPr bwMode="auto">
            <a:xfrm flipH="1">
              <a:off x="1331640" y="555526"/>
              <a:ext cx="7812361" cy="4587974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7" name="直接连接符 40"/>
            <p:cNvSpPr>
              <a:spLocks noChangeShapeType="1"/>
            </p:cNvSpPr>
            <p:nvPr/>
          </p:nvSpPr>
          <p:spPr bwMode="auto">
            <a:xfrm flipH="1">
              <a:off x="7092280" y="0"/>
              <a:ext cx="1872208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8" name="直接连接符 41"/>
            <p:cNvSpPr>
              <a:spLocks noChangeShapeType="1"/>
            </p:cNvSpPr>
            <p:nvPr/>
          </p:nvSpPr>
          <p:spPr bwMode="auto">
            <a:xfrm flipH="1">
              <a:off x="5652120" y="0"/>
              <a:ext cx="1656184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9" name="直接连接符 42"/>
            <p:cNvSpPr>
              <a:spLocks noChangeShapeType="1"/>
            </p:cNvSpPr>
            <p:nvPr/>
          </p:nvSpPr>
          <p:spPr bwMode="auto">
            <a:xfrm flipH="1">
              <a:off x="5940152" y="1779662"/>
              <a:ext cx="3203848" cy="336383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0" name="直接连接符 43"/>
            <p:cNvSpPr>
              <a:spLocks noChangeShapeType="1"/>
            </p:cNvSpPr>
            <p:nvPr/>
          </p:nvSpPr>
          <p:spPr bwMode="auto">
            <a:xfrm flipH="1" flipV="1">
              <a:off x="5004048" y="0"/>
              <a:ext cx="4139952" cy="372387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1" name="直接连接符 44"/>
            <p:cNvSpPr>
              <a:spLocks noChangeShapeType="1"/>
            </p:cNvSpPr>
            <p:nvPr/>
          </p:nvSpPr>
          <p:spPr bwMode="auto">
            <a:xfrm flipH="1" flipV="1">
              <a:off x="7150224" y="0"/>
              <a:ext cx="1993776" cy="301309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2" name="直接连接符 45"/>
            <p:cNvSpPr>
              <a:spLocks noChangeShapeType="1"/>
            </p:cNvSpPr>
            <p:nvPr/>
          </p:nvSpPr>
          <p:spPr bwMode="auto">
            <a:xfrm flipH="1">
              <a:off x="0" y="1285875"/>
              <a:ext cx="9144000" cy="3446115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3" name="直接连接符 46"/>
            <p:cNvSpPr>
              <a:spLocks noChangeShapeType="1"/>
            </p:cNvSpPr>
            <p:nvPr/>
          </p:nvSpPr>
          <p:spPr bwMode="auto">
            <a:xfrm>
              <a:off x="6804248" y="0"/>
              <a:ext cx="934033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" name="直接连接符 47"/>
            <p:cNvSpPr>
              <a:spLocks noChangeShapeType="1"/>
            </p:cNvSpPr>
            <p:nvPr/>
          </p:nvSpPr>
          <p:spPr bwMode="auto">
            <a:xfrm flipH="1">
              <a:off x="6300193" y="3461581"/>
              <a:ext cx="2843808" cy="1681919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" name="TextBox 59"/>
          <p:cNvSpPr txBox="1">
            <a:spLocks noChangeArrowheads="1"/>
          </p:cNvSpPr>
          <p:nvPr/>
        </p:nvSpPr>
        <p:spPr bwMode="auto">
          <a:xfrm flipH="1">
            <a:off x="4318500" y="929680"/>
            <a:ext cx="3555000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课前准备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Impact" pitchFamily="34" charset="0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9403" y="3041915"/>
            <a:ext cx="2574751" cy="2112235"/>
            <a:chOff x="539552" y="2209428"/>
            <a:chExt cx="1931063" cy="1584176"/>
          </a:xfrm>
        </p:grpSpPr>
        <p:sp>
          <p:nvSpPr>
            <p:cNvPr id="11" name="椭圆 4"/>
            <p:cNvSpPr/>
            <p:nvPr/>
          </p:nvSpPr>
          <p:spPr>
            <a:xfrm rot="5400000" flipH="1" flipV="1">
              <a:off x="753905" y="2220366"/>
              <a:ext cx="1358885" cy="1787591"/>
            </a:xfrm>
            <a:custGeom>
              <a:avLst/>
              <a:gdLst/>
              <a:ahLst/>
              <a:cxnLst/>
              <a:rect l="l" t="t" r="r" b="b"/>
              <a:pathLst>
                <a:path w="2723269" h="3024336">
                  <a:moveTo>
                    <a:pt x="1332148" y="0"/>
                  </a:moveTo>
                  <a:cubicBezTo>
                    <a:pt x="2067873" y="0"/>
                    <a:pt x="2664296" y="596423"/>
                    <a:pt x="2664296" y="1332148"/>
                  </a:cubicBezTo>
                  <a:cubicBezTo>
                    <a:pt x="2664296" y="1648885"/>
                    <a:pt x="2553756" y="1939803"/>
                    <a:pt x="2368675" y="2168048"/>
                  </a:cubicBezTo>
                  <a:cubicBezTo>
                    <a:pt x="2570406" y="2203753"/>
                    <a:pt x="2723269" y="2380169"/>
                    <a:pt x="2723269" y="2592288"/>
                  </a:cubicBezTo>
                  <a:cubicBezTo>
                    <a:pt x="2723269" y="2830902"/>
                    <a:pt x="2529835" y="3024336"/>
                    <a:pt x="2291221" y="3024336"/>
                  </a:cubicBezTo>
                  <a:cubicBezTo>
                    <a:pt x="2052607" y="3024336"/>
                    <a:pt x="1859173" y="2830902"/>
                    <a:pt x="1859173" y="2592288"/>
                  </a:cubicBezTo>
                  <a:lnTo>
                    <a:pt x="1863069" y="2553641"/>
                  </a:lnTo>
                  <a:cubicBezTo>
                    <a:pt x="1700578" y="2625019"/>
                    <a:pt x="1520950" y="2664296"/>
                    <a:pt x="1332148" y="2664296"/>
                  </a:cubicBezTo>
                  <a:cubicBezTo>
                    <a:pt x="596423" y="2664296"/>
                    <a:pt x="0" y="2067873"/>
                    <a:pt x="0" y="1332148"/>
                  </a:cubicBezTo>
                  <a:cubicBezTo>
                    <a:pt x="0" y="596423"/>
                    <a:pt x="596423" y="0"/>
                    <a:pt x="1332148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71500" dist="152400" dir="13500000" algn="br" rotWithShape="0">
                <a:prstClr val="black">
                  <a:alpha val="41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5400000" flipH="1" flipV="1">
              <a:off x="743858" y="2511934"/>
              <a:ext cx="1113870" cy="131941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>
              <a:outerShdw blurRad="139700" dist="50800" dir="18900000" algn="bl" rotWithShape="0">
                <a:prstClr val="black">
                  <a:alpha val="46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69687" y="2209428"/>
              <a:ext cx="800928" cy="709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267" b="1" dirty="0">
                  <a:solidFill>
                    <a:schemeClr val="accent1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rPr>
                <a:t>01</a:t>
              </a:r>
              <a:endParaRPr lang="en-US" altLang="zh-CN" sz="4800" b="1" dirty="0">
                <a:solidFill>
                  <a:schemeClr val="accent1"/>
                </a:solidFill>
                <a:latin typeface="Candara" pitchFamily="34" charset="0"/>
                <a:ea typeface="微软雅黑" pitchFamily="34" charset="-122"/>
                <a:cs typeface="Calibri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67720" y="3041915"/>
            <a:ext cx="2528281" cy="2112235"/>
            <a:chOff x="2661788" y="2209428"/>
            <a:chExt cx="1896211" cy="1584176"/>
          </a:xfrm>
        </p:grpSpPr>
        <p:sp>
          <p:nvSpPr>
            <p:cNvPr id="15" name="椭圆 4"/>
            <p:cNvSpPr/>
            <p:nvPr/>
          </p:nvSpPr>
          <p:spPr>
            <a:xfrm rot="5400000" flipH="1" flipV="1">
              <a:off x="2876141" y="2220366"/>
              <a:ext cx="1358885" cy="1787591"/>
            </a:xfrm>
            <a:custGeom>
              <a:avLst/>
              <a:gdLst/>
              <a:ahLst/>
              <a:cxnLst/>
              <a:rect l="l" t="t" r="r" b="b"/>
              <a:pathLst>
                <a:path w="2723269" h="3024336">
                  <a:moveTo>
                    <a:pt x="1332148" y="0"/>
                  </a:moveTo>
                  <a:cubicBezTo>
                    <a:pt x="2067873" y="0"/>
                    <a:pt x="2664296" y="596423"/>
                    <a:pt x="2664296" y="1332148"/>
                  </a:cubicBezTo>
                  <a:cubicBezTo>
                    <a:pt x="2664296" y="1648885"/>
                    <a:pt x="2553756" y="1939803"/>
                    <a:pt x="2368675" y="2168048"/>
                  </a:cubicBezTo>
                  <a:cubicBezTo>
                    <a:pt x="2570406" y="2203753"/>
                    <a:pt x="2723269" y="2380169"/>
                    <a:pt x="2723269" y="2592288"/>
                  </a:cubicBezTo>
                  <a:cubicBezTo>
                    <a:pt x="2723269" y="2830902"/>
                    <a:pt x="2529835" y="3024336"/>
                    <a:pt x="2291221" y="3024336"/>
                  </a:cubicBezTo>
                  <a:cubicBezTo>
                    <a:pt x="2052607" y="3024336"/>
                    <a:pt x="1859173" y="2830902"/>
                    <a:pt x="1859173" y="2592288"/>
                  </a:cubicBezTo>
                  <a:lnTo>
                    <a:pt x="1863069" y="2553641"/>
                  </a:lnTo>
                  <a:cubicBezTo>
                    <a:pt x="1700578" y="2625019"/>
                    <a:pt x="1520950" y="2664296"/>
                    <a:pt x="1332148" y="2664296"/>
                  </a:cubicBezTo>
                  <a:cubicBezTo>
                    <a:pt x="596423" y="2664296"/>
                    <a:pt x="0" y="2067873"/>
                    <a:pt x="0" y="1332148"/>
                  </a:cubicBezTo>
                  <a:cubicBezTo>
                    <a:pt x="0" y="596423"/>
                    <a:pt x="596423" y="0"/>
                    <a:pt x="1332148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71500" dist="152400" dir="13500000" algn="br" rotWithShape="0">
                <a:prstClr val="black">
                  <a:alpha val="41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5400000" flipH="1" flipV="1">
              <a:off x="2866093" y="2511935"/>
              <a:ext cx="1113872" cy="131941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>
              <a:outerShdw blurRad="139700" dist="50800" dir="18900000" algn="bl" rotWithShape="0">
                <a:prstClr val="black">
                  <a:alpha val="46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57071" y="2209428"/>
              <a:ext cx="800928" cy="709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267" b="1" dirty="0">
                  <a:solidFill>
                    <a:schemeClr val="accent1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rPr>
                <a:t>02</a:t>
              </a:r>
              <a:endParaRPr lang="en-US" altLang="zh-CN" sz="4800" b="1" dirty="0">
                <a:solidFill>
                  <a:schemeClr val="accent1"/>
                </a:solidFill>
                <a:latin typeface="Candara" pitchFamily="34" charset="0"/>
                <a:ea typeface="微软雅黑" pitchFamily="34" charset="-122"/>
                <a:cs typeface="Calibri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16035" y="3041915"/>
            <a:ext cx="2574751" cy="2112235"/>
            <a:chOff x="4966044" y="2209428"/>
            <a:chExt cx="1931063" cy="1584176"/>
          </a:xfrm>
        </p:grpSpPr>
        <p:sp>
          <p:nvSpPr>
            <p:cNvPr id="19" name="椭圆 4"/>
            <p:cNvSpPr/>
            <p:nvPr/>
          </p:nvSpPr>
          <p:spPr>
            <a:xfrm rot="5400000" flipH="1" flipV="1">
              <a:off x="5180397" y="2220366"/>
              <a:ext cx="1358885" cy="1787591"/>
            </a:xfrm>
            <a:custGeom>
              <a:avLst/>
              <a:gdLst/>
              <a:ahLst/>
              <a:cxnLst/>
              <a:rect l="l" t="t" r="r" b="b"/>
              <a:pathLst>
                <a:path w="2723269" h="3024336">
                  <a:moveTo>
                    <a:pt x="1332148" y="0"/>
                  </a:moveTo>
                  <a:cubicBezTo>
                    <a:pt x="2067873" y="0"/>
                    <a:pt x="2664296" y="596423"/>
                    <a:pt x="2664296" y="1332148"/>
                  </a:cubicBezTo>
                  <a:cubicBezTo>
                    <a:pt x="2664296" y="1648885"/>
                    <a:pt x="2553756" y="1939803"/>
                    <a:pt x="2368675" y="2168048"/>
                  </a:cubicBezTo>
                  <a:cubicBezTo>
                    <a:pt x="2570406" y="2203753"/>
                    <a:pt x="2723269" y="2380169"/>
                    <a:pt x="2723269" y="2592288"/>
                  </a:cubicBezTo>
                  <a:cubicBezTo>
                    <a:pt x="2723269" y="2830902"/>
                    <a:pt x="2529835" y="3024336"/>
                    <a:pt x="2291221" y="3024336"/>
                  </a:cubicBezTo>
                  <a:cubicBezTo>
                    <a:pt x="2052607" y="3024336"/>
                    <a:pt x="1859173" y="2830902"/>
                    <a:pt x="1859173" y="2592288"/>
                  </a:cubicBezTo>
                  <a:lnTo>
                    <a:pt x="1863069" y="2553641"/>
                  </a:lnTo>
                  <a:cubicBezTo>
                    <a:pt x="1700578" y="2625019"/>
                    <a:pt x="1520950" y="2664296"/>
                    <a:pt x="1332148" y="2664296"/>
                  </a:cubicBezTo>
                  <a:cubicBezTo>
                    <a:pt x="596423" y="2664296"/>
                    <a:pt x="0" y="2067873"/>
                    <a:pt x="0" y="1332148"/>
                  </a:cubicBezTo>
                  <a:cubicBezTo>
                    <a:pt x="0" y="596423"/>
                    <a:pt x="596423" y="0"/>
                    <a:pt x="1332148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71500" dist="152400" dir="13500000" algn="br" rotWithShape="0">
                <a:prstClr val="black">
                  <a:alpha val="41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 flipH="1" flipV="1">
              <a:off x="5170350" y="2511934"/>
              <a:ext cx="1113870" cy="131941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>
              <a:outerShdw blurRad="139700" dist="50800" dir="18900000" algn="bl" rotWithShape="0">
                <a:prstClr val="black">
                  <a:alpha val="46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96179" y="2209428"/>
              <a:ext cx="800928" cy="709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267" b="1" dirty="0">
                  <a:solidFill>
                    <a:schemeClr val="accent1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rPr>
                <a:t>03</a:t>
              </a:r>
              <a:endParaRPr lang="en-US" altLang="zh-CN" sz="4800" b="1" dirty="0">
                <a:solidFill>
                  <a:schemeClr val="accent1"/>
                </a:solidFill>
                <a:latin typeface="Candara" pitchFamily="34" charset="0"/>
                <a:ea typeface="微软雅黑" pitchFamily="34" charset="-122"/>
                <a:cs typeface="Calibri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64353" y="3041915"/>
            <a:ext cx="2574751" cy="2112235"/>
            <a:chOff x="7013170" y="2209428"/>
            <a:chExt cx="1931063" cy="1584176"/>
          </a:xfrm>
        </p:grpSpPr>
        <p:sp>
          <p:nvSpPr>
            <p:cNvPr id="23" name="椭圆 4"/>
            <p:cNvSpPr/>
            <p:nvPr/>
          </p:nvSpPr>
          <p:spPr>
            <a:xfrm rot="5400000" flipH="1" flipV="1">
              <a:off x="7227523" y="2220366"/>
              <a:ext cx="1358885" cy="1787591"/>
            </a:xfrm>
            <a:custGeom>
              <a:avLst/>
              <a:gdLst/>
              <a:ahLst/>
              <a:cxnLst/>
              <a:rect l="l" t="t" r="r" b="b"/>
              <a:pathLst>
                <a:path w="2723269" h="3024336">
                  <a:moveTo>
                    <a:pt x="1332148" y="0"/>
                  </a:moveTo>
                  <a:cubicBezTo>
                    <a:pt x="2067873" y="0"/>
                    <a:pt x="2664296" y="596423"/>
                    <a:pt x="2664296" y="1332148"/>
                  </a:cubicBezTo>
                  <a:cubicBezTo>
                    <a:pt x="2664296" y="1648885"/>
                    <a:pt x="2553756" y="1939803"/>
                    <a:pt x="2368675" y="2168048"/>
                  </a:cubicBezTo>
                  <a:cubicBezTo>
                    <a:pt x="2570406" y="2203753"/>
                    <a:pt x="2723269" y="2380169"/>
                    <a:pt x="2723269" y="2592288"/>
                  </a:cubicBezTo>
                  <a:cubicBezTo>
                    <a:pt x="2723269" y="2830902"/>
                    <a:pt x="2529835" y="3024336"/>
                    <a:pt x="2291221" y="3024336"/>
                  </a:cubicBezTo>
                  <a:cubicBezTo>
                    <a:pt x="2052607" y="3024336"/>
                    <a:pt x="1859173" y="2830902"/>
                    <a:pt x="1859173" y="2592288"/>
                  </a:cubicBezTo>
                  <a:lnTo>
                    <a:pt x="1863069" y="2553641"/>
                  </a:lnTo>
                  <a:cubicBezTo>
                    <a:pt x="1700578" y="2625019"/>
                    <a:pt x="1520950" y="2664296"/>
                    <a:pt x="1332148" y="2664296"/>
                  </a:cubicBezTo>
                  <a:cubicBezTo>
                    <a:pt x="596423" y="2664296"/>
                    <a:pt x="0" y="2067873"/>
                    <a:pt x="0" y="1332148"/>
                  </a:cubicBezTo>
                  <a:cubicBezTo>
                    <a:pt x="0" y="596423"/>
                    <a:pt x="596423" y="0"/>
                    <a:pt x="1332148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71500" dist="152400" dir="13500000" algn="br" rotWithShape="0">
                <a:prstClr val="black">
                  <a:alpha val="41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>
                <a:defRPr/>
              </a:pPr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 flipH="1" flipV="1">
              <a:off x="7217476" y="2511934"/>
              <a:ext cx="1113870" cy="131941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>
              <a:outerShdw blurRad="139700" dist="50800" dir="18900000" algn="bl" rotWithShape="0">
                <a:prstClr val="black">
                  <a:alpha val="46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143305" y="2209428"/>
              <a:ext cx="800928" cy="709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267" b="1" dirty="0">
                  <a:solidFill>
                    <a:schemeClr val="accent1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rPr>
                <a:t>04</a:t>
              </a:r>
              <a:endParaRPr lang="en-US" altLang="zh-CN" sz="4800" b="1" dirty="0">
                <a:solidFill>
                  <a:schemeClr val="accent1"/>
                </a:solidFill>
                <a:latin typeface="Candara" pitchFamily="34" charset="0"/>
                <a:ea typeface="微软雅黑" pitchFamily="34" charset="-122"/>
                <a:cs typeface="Calibri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983730" y="40204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32046" y="40204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90890" y="40204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39206" y="40204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30" name="矩形 29"/>
          <p:cNvSpPr/>
          <p:nvPr/>
        </p:nvSpPr>
        <p:spPr>
          <a:xfrm>
            <a:off x="719404" y="5400892"/>
            <a:ext cx="2308136" cy="86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在此录入上述图表的综合分析说明，在此录入上述图表的综合分析说明。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66427" y="5400892"/>
            <a:ext cx="2308136" cy="86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在此录入上述图表的综合分析说明，在此录入上述图表的综合分析说明。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13449" y="5400892"/>
            <a:ext cx="2308136" cy="86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在此录入上述图表的综合分析说明，在此录入上述图表的综合分析说明。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260473" y="5400892"/>
            <a:ext cx="2308136" cy="86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在此录入上述图表的综合分析说明，在此录入上述图表的综合分析说明。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80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4888527"/>
            <a:ext cx="12192000" cy="196947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03164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03164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03164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03164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03164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651694"/>
            <a:ext cx="0" cy="1228949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165438"/>
            <a:ext cx="0" cy="171520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840322"/>
            <a:ext cx="0" cy="2040322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651694"/>
            <a:ext cx="0" cy="1228949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165438"/>
            <a:ext cx="0" cy="171520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089225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85879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504760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85879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089225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57256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09153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76023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09153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57256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 dirty="0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77843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77843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77843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77843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77843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589943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589943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589943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589943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589943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课前准备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98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8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2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7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0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2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8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2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7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0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2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02705" y="5610011"/>
            <a:ext cx="1791631" cy="442969"/>
            <a:chOff x="6102705" y="5610011"/>
            <a:chExt cx="1791631" cy="442969"/>
          </a:xfrm>
        </p:grpSpPr>
        <p:sp>
          <p:nvSpPr>
            <p:cNvPr id="22" name="任意多边形 21"/>
            <p:cNvSpPr/>
            <p:nvPr/>
          </p:nvSpPr>
          <p:spPr>
            <a:xfrm>
              <a:off x="6102705" y="5610011"/>
              <a:ext cx="1791631" cy="442969"/>
            </a:xfrm>
            <a:custGeom>
              <a:avLst/>
              <a:gdLst>
                <a:gd name="connsiteX0" fmla="*/ 0 w 1639537"/>
                <a:gd name="connsiteY0" fmla="*/ 73244 h 439453"/>
                <a:gd name="connsiteX1" fmla="*/ 73244 w 1639537"/>
                <a:gd name="connsiteY1" fmla="*/ 0 h 439453"/>
                <a:gd name="connsiteX2" fmla="*/ 1566293 w 1639537"/>
                <a:gd name="connsiteY2" fmla="*/ 0 h 439453"/>
                <a:gd name="connsiteX3" fmla="*/ 1639537 w 1639537"/>
                <a:gd name="connsiteY3" fmla="*/ 73244 h 439453"/>
                <a:gd name="connsiteX4" fmla="*/ 1639537 w 1639537"/>
                <a:gd name="connsiteY4" fmla="*/ 366209 h 439453"/>
                <a:gd name="connsiteX5" fmla="*/ 1566293 w 1639537"/>
                <a:gd name="connsiteY5" fmla="*/ 439453 h 439453"/>
                <a:gd name="connsiteX6" fmla="*/ 73244 w 1639537"/>
                <a:gd name="connsiteY6" fmla="*/ 439453 h 439453"/>
                <a:gd name="connsiteX7" fmla="*/ 0 w 1639537"/>
                <a:gd name="connsiteY7" fmla="*/ 366209 h 439453"/>
                <a:gd name="connsiteX8" fmla="*/ 0 w 1639537"/>
                <a:gd name="connsiteY8" fmla="*/ 73244 h 4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9537" h="439453">
                  <a:moveTo>
                    <a:pt x="0" y="73244"/>
                  </a:moveTo>
                  <a:cubicBezTo>
                    <a:pt x="0" y="32792"/>
                    <a:pt x="32792" y="0"/>
                    <a:pt x="73244" y="0"/>
                  </a:cubicBezTo>
                  <a:lnTo>
                    <a:pt x="1566293" y="0"/>
                  </a:lnTo>
                  <a:cubicBezTo>
                    <a:pt x="1606745" y="0"/>
                    <a:pt x="1639537" y="32792"/>
                    <a:pt x="1639537" y="73244"/>
                  </a:cubicBezTo>
                  <a:lnTo>
                    <a:pt x="1639537" y="366209"/>
                  </a:lnTo>
                  <a:cubicBezTo>
                    <a:pt x="1639537" y="406661"/>
                    <a:pt x="1606745" y="439453"/>
                    <a:pt x="1566293" y="439453"/>
                  </a:cubicBezTo>
                  <a:lnTo>
                    <a:pt x="73244" y="439453"/>
                  </a:lnTo>
                  <a:cubicBezTo>
                    <a:pt x="32792" y="439453"/>
                    <a:pt x="0" y="406661"/>
                    <a:pt x="0" y="366209"/>
                  </a:cubicBezTo>
                  <a:lnTo>
                    <a:pt x="0" y="7324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487" tIns="74792" rIns="74792" bIns="74792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  <p:sp>
          <p:nvSpPr>
            <p:cNvPr id="48" name="矩形 47"/>
            <p:cNvSpPr/>
            <p:nvPr/>
          </p:nvSpPr>
          <p:spPr>
            <a:xfrm>
              <a:off x="6495818" y="5674102"/>
              <a:ext cx="1005404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Step 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09038" y="5108963"/>
            <a:ext cx="1791631" cy="442969"/>
            <a:chOff x="7609038" y="5108963"/>
            <a:chExt cx="1791631" cy="442969"/>
          </a:xfrm>
        </p:grpSpPr>
        <p:sp>
          <p:nvSpPr>
            <p:cNvPr id="24" name="任意多边形 23"/>
            <p:cNvSpPr/>
            <p:nvPr/>
          </p:nvSpPr>
          <p:spPr>
            <a:xfrm>
              <a:off x="7609038" y="5108963"/>
              <a:ext cx="1791631" cy="442969"/>
            </a:xfrm>
            <a:custGeom>
              <a:avLst/>
              <a:gdLst>
                <a:gd name="connsiteX0" fmla="*/ 0 w 1639537"/>
                <a:gd name="connsiteY0" fmla="*/ 73244 h 439453"/>
                <a:gd name="connsiteX1" fmla="*/ 73244 w 1639537"/>
                <a:gd name="connsiteY1" fmla="*/ 0 h 439453"/>
                <a:gd name="connsiteX2" fmla="*/ 1566293 w 1639537"/>
                <a:gd name="connsiteY2" fmla="*/ 0 h 439453"/>
                <a:gd name="connsiteX3" fmla="*/ 1639537 w 1639537"/>
                <a:gd name="connsiteY3" fmla="*/ 73244 h 439453"/>
                <a:gd name="connsiteX4" fmla="*/ 1639537 w 1639537"/>
                <a:gd name="connsiteY4" fmla="*/ 366209 h 439453"/>
                <a:gd name="connsiteX5" fmla="*/ 1566293 w 1639537"/>
                <a:gd name="connsiteY5" fmla="*/ 439453 h 439453"/>
                <a:gd name="connsiteX6" fmla="*/ 73244 w 1639537"/>
                <a:gd name="connsiteY6" fmla="*/ 439453 h 439453"/>
                <a:gd name="connsiteX7" fmla="*/ 0 w 1639537"/>
                <a:gd name="connsiteY7" fmla="*/ 366209 h 439453"/>
                <a:gd name="connsiteX8" fmla="*/ 0 w 1639537"/>
                <a:gd name="connsiteY8" fmla="*/ 73244 h 4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9537" h="439453">
                  <a:moveTo>
                    <a:pt x="0" y="73244"/>
                  </a:moveTo>
                  <a:cubicBezTo>
                    <a:pt x="0" y="32792"/>
                    <a:pt x="32792" y="0"/>
                    <a:pt x="73244" y="0"/>
                  </a:cubicBezTo>
                  <a:lnTo>
                    <a:pt x="1566293" y="0"/>
                  </a:lnTo>
                  <a:cubicBezTo>
                    <a:pt x="1606745" y="0"/>
                    <a:pt x="1639537" y="32792"/>
                    <a:pt x="1639537" y="73244"/>
                  </a:cubicBezTo>
                  <a:lnTo>
                    <a:pt x="1639537" y="366209"/>
                  </a:lnTo>
                  <a:cubicBezTo>
                    <a:pt x="1639537" y="406661"/>
                    <a:pt x="1606745" y="439453"/>
                    <a:pt x="1566293" y="439453"/>
                  </a:cubicBezTo>
                  <a:lnTo>
                    <a:pt x="73244" y="439453"/>
                  </a:lnTo>
                  <a:cubicBezTo>
                    <a:pt x="32792" y="439453"/>
                    <a:pt x="0" y="406661"/>
                    <a:pt x="0" y="366209"/>
                  </a:cubicBezTo>
                  <a:lnTo>
                    <a:pt x="0" y="73244"/>
                  </a:lnTo>
                  <a:close/>
                </a:path>
              </a:pathLst>
            </a:custGeom>
            <a:solidFill>
              <a:schemeClr val="accent2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487" tIns="74792" rIns="74792" bIns="74792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8002151" y="5159144"/>
              <a:ext cx="1005404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Step </a:t>
              </a:r>
              <a:r>
                <a:rPr lang="en-US" altLang="zh-CN" b="1" dirty="0" smtClean="0">
                  <a:solidFill>
                    <a:schemeClr val="bg1"/>
                  </a:solidFill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52007" y="4358691"/>
            <a:ext cx="1791631" cy="442969"/>
            <a:chOff x="8352007" y="4358691"/>
            <a:chExt cx="1791631" cy="442969"/>
          </a:xfrm>
        </p:grpSpPr>
        <p:sp>
          <p:nvSpPr>
            <p:cNvPr id="26" name="任意多边形 25"/>
            <p:cNvSpPr/>
            <p:nvPr/>
          </p:nvSpPr>
          <p:spPr>
            <a:xfrm>
              <a:off x="8352007" y="4358691"/>
              <a:ext cx="1791631" cy="442969"/>
            </a:xfrm>
            <a:custGeom>
              <a:avLst/>
              <a:gdLst>
                <a:gd name="connsiteX0" fmla="*/ 0 w 1639537"/>
                <a:gd name="connsiteY0" fmla="*/ 73244 h 439453"/>
                <a:gd name="connsiteX1" fmla="*/ 73244 w 1639537"/>
                <a:gd name="connsiteY1" fmla="*/ 0 h 439453"/>
                <a:gd name="connsiteX2" fmla="*/ 1566293 w 1639537"/>
                <a:gd name="connsiteY2" fmla="*/ 0 h 439453"/>
                <a:gd name="connsiteX3" fmla="*/ 1639537 w 1639537"/>
                <a:gd name="connsiteY3" fmla="*/ 73244 h 439453"/>
                <a:gd name="connsiteX4" fmla="*/ 1639537 w 1639537"/>
                <a:gd name="connsiteY4" fmla="*/ 366209 h 439453"/>
                <a:gd name="connsiteX5" fmla="*/ 1566293 w 1639537"/>
                <a:gd name="connsiteY5" fmla="*/ 439453 h 439453"/>
                <a:gd name="connsiteX6" fmla="*/ 73244 w 1639537"/>
                <a:gd name="connsiteY6" fmla="*/ 439453 h 439453"/>
                <a:gd name="connsiteX7" fmla="*/ 0 w 1639537"/>
                <a:gd name="connsiteY7" fmla="*/ 366209 h 439453"/>
                <a:gd name="connsiteX8" fmla="*/ 0 w 1639537"/>
                <a:gd name="connsiteY8" fmla="*/ 73244 h 4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9537" h="439453">
                  <a:moveTo>
                    <a:pt x="0" y="73244"/>
                  </a:moveTo>
                  <a:cubicBezTo>
                    <a:pt x="0" y="32792"/>
                    <a:pt x="32792" y="0"/>
                    <a:pt x="73244" y="0"/>
                  </a:cubicBezTo>
                  <a:lnTo>
                    <a:pt x="1566293" y="0"/>
                  </a:lnTo>
                  <a:cubicBezTo>
                    <a:pt x="1606745" y="0"/>
                    <a:pt x="1639537" y="32792"/>
                    <a:pt x="1639537" y="73244"/>
                  </a:cubicBezTo>
                  <a:lnTo>
                    <a:pt x="1639537" y="366209"/>
                  </a:lnTo>
                  <a:cubicBezTo>
                    <a:pt x="1639537" y="406661"/>
                    <a:pt x="1606745" y="439453"/>
                    <a:pt x="1566293" y="439453"/>
                  </a:cubicBezTo>
                  <a:lnTo>
                    <a:pt x="73244" y="439453"/>
                  </a:lnTo>
                  <a:cubicBezTo>
                    <a:pt x="32792" y="439453"/>
                    <a:pt x="0" y="406661"/>
                    <a:pt x="0" y="366209"/>
                  </a:cubicBezTo>
                  <a:lnTo>
                    <a:pt x="0" y="7324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487" tIns="93842" rIns="93842" bIns="93842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 kern="1200"/>
            </a:p>
          </p:txBody>
        </p:sp>
        <p:sp>
          <p:nvSpPr>
            <p:cNvPr id="50" name="矩形 49"/>
            <p:cNvSpPr/>
            <p:nvPr/>
          </p:nvSpPr>
          <p:spPr>
            <a:xfrm>
              <a:off x="8745120" y="4433307"/>
              <a:ext cx="1005404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Step </a:t>
              </a:r>
              <a:r>
                <a:rPr lang="en-US" altLang="zh-CN" b="1" dirty="0" smtClean="0">
                  <a:solidFill>
                    <a:schemeClr val="bg1"/>
                  </a:solidFill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00119" y="3537284"/>
            <a:ext cx="1791631" cy="442969"/>
            <a:chOff x="8800119" y="3537284"/>
            <a:chExt cx="1791631" cy="442969"/>
          </a:xfrm>
        </p:grpSpPr>
        <p:sp>
          <p:nvSpPr>
            <p:cNvPr id="28" name="任意多边形 27"/>
            <p:cNvSpPr/>
            <p:nvPr/>
          </p:nvSpPr>
          <p:spPr>
            <a:xfrm>
              <a:off x="8800119" y="3537284"/>
              <a:ext cx="1791631" cy="442969"/>
            </a:xfrm>
            <a:custGeom>
              <a:avLst/>
              <a:gdLst>
                <a:gd name="connsiteX0" fmla="*/ 0 w 1639537"/>
                <a:gd name="connsiteY0" fmla="*/ 73244 h 439453"/>
                <a:gd name="connsiteX1" fmla="*/ 73244 w 1639537"/>
                <a:gd name="connsiteY1" fmla="*/ 0 h 439453"/>
                <a:gd name="connsiteX2" fmla="*/ 1566293 w 1639537"/>
                <a:gd name="connsiteY2" fmla="*/ 0 h 439453"/>
                <a:gd name="connsiteX3" fmla="*/ 1639537 w 1639537"/>
                <a:gd name="connsiteY3" fmla="*/ 73244 h 439453"/>
                <a:gd name="connsiteX4" fmla="*/ 1639537 w 1639537"/>
                <a:gd name="connsiteY4" fmla="*/ 366209 h 439453"/>
                <a:gd name="connsiteX5" fmla="*/ 1566293 w 1639537"/>
                <a:gd name="connsiteY5" fmla="*/ 439453 h 439453"/>
                <a:gd name="connsiteX6" fmla="*/ 73244 w 1639537"/>
                <a:gd name="connsiteY6" fmla="*/ 439453 h 439453"/>
                <a:gd name="connsiteX7" fmla="*/ 0 w 1639537"/>
                <a:gd name="connsiteY7" fmla="*/ 366209 h 439453"/>
                <a:gd name="connsiteX8" fmla="*/ 0 w 1639537"/>
                <a:gd name="connsiteY8" fmla="*/ 73244 h 4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9537" h="439453">
                  <a:moveTo>
                    <a:pt x="0" y="73244"/>
                  </a:moveTo>
                  <a:cubicBezTo>
                    <a:pt x="0" y="32792"/>
                    <a:pt x="32792" y="0"/>
                    <a:pt x="73244" y="0"/>
                  </a:cubicBezTo>
                  <a:lnTo>
                    <a:pt x="1566293" y="0"/>
                  </a:lnTo>
                  <a:cubicBezTo>
                    <a:pt x="1606745" y="0"/>
                    <a:pt x="1639537" y="32792"/>
                    <a:pt x="1639537" y="73244"/>
                  </a:cubicBezTo>
                  <a:lnTo>
                    <a:pt x="1639537" y="366209"/>
                  </a:lnTo>
                  <a:cubicBezTo>
                    <a:pt x="1639537" y="406661"/>
                    <a:pt x="1606745" y="439453"/>
                    <a:pt x="1566293" y="439453"/>
                  </a:cubicBezTo>
                  <a:lnTo>
                    <a:pt x="73244" y="439453"/>
                  </a:lnTo>
                  <a:cubicBezTo>
                    <a:pt x="32792" y="439453"/>
                    <a:pt x="0" y="406661"/>
                    <a:pt x="0" y="366209"/>
                  </a:cubicBezTo>
                  <a:lnTo>
                    <a:pt x="0" y="73244"/>
                  </a:lnTo>
                  <a:close/>
                </a:path>
              </a:pathLst>
            </a:custGeom>
            <a:solidFill>
              <a:schemeClr val="accent2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487" tIns="93842" rIns="93842" bIns="93842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 kern="12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9193232" y="3600831"/>
              <a:ext cx="1005404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b="1" dirty="0">
                  <a:solidFill>
                    <a:schemeClr val="bg1"/>
                  </a:solidFill>
                </a:rPr>
                <a:t>Step </a:t>
              </a:r>
              <a:r>
                <a:rPr lang="en-US" altLang="zh-CN" b="1" dirty="0" smtClean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89149" y="2652533"/>
            <a:ext cx="1791631" cy="442969"/>
            <a:chOff x="9089149" y="2652533"/>
            <a:chExt cx="1791631" cy="442969"/>
          </a:xfrm>
        </p:grpSpPr>
        <p:sp>
          <p:nvSpPr>
            <p:cNvPr id="30" name="任意多边形 29"/>
            <p:cNvSpPr/>
            <p:nvPr/>
          </p:nvSpPr>
          <p:spPr>
            <a:xfrm>
              <a:off x="9089149" y="2652533"/>
              <a:ext cx="1791631" cy="442969"/>
            </a:xfrm>
            <a:custGeom>
              <a:avLst/>
              <a:gdLst>
                <a:gd name="connsiteX0" fmla="*/ 0 w 1639537"/>
                <a:gd name="connsiteY0" fmla="*/ 73244 h 439453"/>
                <a:gd name="connsiteX1" fmla="*/ 73244 w 1639537"/>
                <a:gd name="connsiteY1" fmla="*/ 0 h 439453"/>
                <a:gd name="connsiteX2" fmla="*/ 1566293 w 1639537"/>
                <a:gd name="connsiteY2" fmla="*/ 0 h 439453"/>
                <a:gd name="connsiteX3" fmla="*/ 1639537 w 1639537"/>
                <a:gd name="connsiteY3" fmla="*/ 73244 h 439453"/>
                <a:gd name="connsiteX4" fmla="*/ 1639537 w 1639537"/>
                <a:gd name="connsiteY4" fmla="*/ 366209 h 439453"/>
                <a:gd name="connsiteX5" fmla="*/ 1566293 w 1639537"/>
                <a:gd name="connsiteY5" fmla="*/ 439453 h 439453"/>
                <a:gd name="connsiteX6" fmla="*/ 73244 w 1639537"/>
                <a:gd name="connsiteY6" fmla="*/ 439453 h 439453"/>
                <a:gd name="connsiteX7" fmla="*/ 0 w 1639537"/>
                <a:gd name="connsiteY7" fmla="*/ 366209 h 439453"/>
                <a:gd name="connsiteX8" fmla="*/ 0 w 1639537"/>
                <a:gd name="connsiteY8" fmla="*/ 73244 h 4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9537" h="439453">
                  <a:moveTo>
                    <a:pt x="0" y="73244"/>
                  </a:moveTo>
                  <a:cubicBezTo>
                    <a:pt x="0" y="32792"/>
                    <a:pt x="32792" y="0"/>
                    <a:pt x="73244" y="0"/>
                  </a:cubicBezTo>
                  <a:lnTo>
                    <a:pt x="1566293" y="0"/>
                  </a:lnTo>
                  <a:cubicBezTo>
                    <a:pt x="1606745" y="0"/>
                    <a:pt x="1639537" y="32792"/>
                    <a:pt x="1639537" y="73244"/>
                  </a:cubicBezTo>
                  <a:lnTo>
                    <a:pt x="1639537" y="366209"/>
                  </a:lnTo>
                  <a:cubicBezTo>
                    <a:pt x="1639537" y="406661"/>
                    <a:pt x="1606745" y="439453"/>
                    <a:pt x="1566293" y="439453"/>
                  </a:cubicBezTo>
                  <a:lnTo>
                    <a:pt x="73244" y="439453"/>
                  </a:lnTo>
                  <a:cubicBezTo>
                    <a:pt x="32792" y="439453"/>
                    <a:pt x="0" y="406661"/>
                    <a:pt x="0" y="366209"/>
                  </a:cubicBezTo>
                  <a:lnTo>
                    <a:pt x="0" y="7324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487" tIns="93842" rIns="93842" bIns="93842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 kern="12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9430966" y="2721706"/>
              <a:ext cx="1107996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总结评价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46483" y="1747813"/>
            <a:ext cx="1791631" cy="442969"/>
            <a:chOff x="9246483" y="1747813"/>
            <a:chExt cx="1791631" cy="442969"/>
          </a:xfrm>
        </p:grpSpPr>
        <p:sp>
          <p:nvSpPr>
            <p:cNvPr id="32" name="任意多边形 31"/>
            <p:cNvSpPr/>
            <p:nvPr/>
          </p:nvSpPr>
          <p:spPr>
            <a:xfrm>
              <a:off x="9246483" y="1747813"/>
              <a:ext cx="1791631" cy="442969"/>
            </a:xfrm>
            <a:custGeom>
              <a:avLst/>
              <a:gdLst>
                <a:gd name="connsiteX0" fmla="*/ 0 w 1639537"/>
                <a:gd name="connsiteY0" fmla="*/ 73244 h 439453"/>
                <a:gd name="connsiteX1" fmla="*/ 73244 w 1639537"/>
                <a:gd name="connsiteY1" fmla="*/ 0 h 439453"/>
                <a:gd name="connsiteX2" fmla="*/ 1566293 w 1639537"/>
                <a:gd name="connsiteY2" fmla="*/ 0 h 439453"/>
                <a:gd name="connsiteX3" fmla="*/ 1639537 w 1639537"/>
                <a:gd name="connsiteY3" fmla="*/ 73244 h 439453"/>
                <a:gd name="connsiteX4" fmla="*/ 1639537 w 1639537"/>
                <a:gd name="connsiteY4" fmla="*/ 366209 h 439453"/>
                <a:gd name="connsiteX5" fmla="*/ 1566293 w 1639537"/>
                <a:gd name="connsiteY5" fmla="*/ 439453 h 439453"/>
                <a:gd name="connsiteX6" fmla="*/ 73244 w 1639537"/>
                <a:gd name="connsiteY6" fmla="*/ 439453 h 439453"/>
                <a:gd name="connsiteX7" fmla="*/ 0 w 1639537"/>
                <a:gd name="connsiteY7" fmla="*/ 366209 h 439453"/>
                <a:gd name="connsiteX8" fmla="*/ 0 w 1639537"/>
                <a:gd name="connsiteY8" fmla="*/ 73244 h 43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9537" h="439453">
                  <a:moveTo>
                    <a:pt x="0" y="73244"/>
                  </a:moveTo>
                  <a:cubicBezTo>
                    <a:pt x="0" y="32792"/>
                    <a:pt x="32792" y="0"/>
                    <a:pt x="73244" y="0"/>
                  </a:cubicBezTo>
                  <a:lnTo>
                    <a:pt x="1566293" y="0"/>
                  </a:lnTo>
                  <a:cubicBezTo>
                    <a:pt x="1606745" y="0"/>
                    <a:pt x="1639537" y="32792"/>
                    <a:pt x="1639537" y="73244"/>
                  </a:cubicBezTo>
                  <a:lnTo>
                    <a:pt x="1639537" y="366209"/>
                  </a:lnTo>
                  <a:cubicBezTo>
                    <a:pt x="1639537" y="406661"/>
                    <a:pt x="1606745" y="439453"/>
                    <a:pt x="1566293" y="439453"/>
                  </a:cubicBezTo>
                  <a:lnTo>
                    <a:pt x="73244" y="439453"/>
                  </a:lnTo>
                  <a:cubicBezTo>
                    <a:pt x="32792" y="439453"/>
                    <a:pt x="0" y="406661"/>
                    <a:pt x="0" y="366209"/>
                  </a:cubicBezTo>
                  <a:lnTo>
                    <a:pt x="0" y="73244"/>
                  </a:lnTo>
                  <a:close/>
                </a:path>
              </a:pathLst>
            </a:custGeom>
            <a:solidFill>
              <a:schemeClr val="accent2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487" tIns="93842" rIns="93842" bIns="93842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 kern="1200"/>
            </a:p>
          </p:txBody>
        </p:sp>
        <p:sp>
          <p:nvSpPr>
            <p:cNvPr id="53" name="矩形 52"/>
            <p:cNvSpPr/>
            <p:nvPr/>
          </p:nvSpPr>
          <p:spPr>
            <a:xfrm>
              <a:off x="9588300" y="1811360"/>
              <a:ext cx="1107996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课后作业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36973" y="2672656"/>
            <a:ext cx="675175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36973" y="2068960"/>
            <a:ext cx="2548631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78268" y="5274001"/>
            <a:ext cx="708005" cy="277931"/>
            <a:chOff x="4204006" y="5377338"/>
            <a:chExt cx="651503" cy="255751"/>
          </a:xfrm>
        </p:grpSpPr>
        <p:sp>
          <p:nvSpPr>
            <p:cNvPr id="5" name="椭圆 4"/>
            <p:cNvSpPr/>
            <p:nvPr/>
          </p:nvSpPr>
          <p:spPr>
            <a:xfrm>
              <a:off x="4788482" y="5377338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椭圆 5"/>
            <p:cNvSpPr/>
            <p:nvPr/>
          </p:nvSpPr>
          <p:spPr>
            <a:xfrm>
              <a:off x="4645849" y="5438494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椭圆 6"/>
            <p:cNvSpPr/>
            <p:nvPr/>
          </p:nvSpPr>
          <p:spPr>
            <a:xfrm>
              <a:off x="4500534" y="5490572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4353074" y="5533095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204006" y="5566062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36" name="组合 35"/>
          <p:cNvGrpSpPr/>
          <p:nvPr/>
        </p:nvGrpSpPr>
        <p:grpSpPr>
          <a:xfrm>
            <a:off x="7863979" y="4651457"/>
            <a:ext cx="202203" cy="196414"/>
            <a:chOff x="5479130" y="4804475"/>
            <a:chExt cx="186066" cy="180739"/>
          </a:xfrm>
        </p:grpSpPr>
        <p:sp>
          <p:nvSpPr>
            <p:cNvPr id="10" name="椭圆 9"/>
            <p:cNvSpPr/>
            <p:nvPr/>
          </p:nvSpPr>
          <p:spPr>
            <a:xfrm>
              <a:off x="5598169" y="4804475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5479130" y="4918187"/>
              <a:ext cx="67027" cy="67027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2" name="椭圆 11"/>
          <p:cNvSpPr/>
          <p:nvPr/>
        </p:nvSpPr>
        <p:spPr>
          <a:xfrm>
            <a:off x="8555085" y="3917797"/>
            <a:ext cx="72840" cy="72840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椭圆 12"/>
          <p:cNvSpPr/>
          <p:nvPr/>
        </p:nvSpPr>
        <p:spPr>
          <a:xfrm>
            <a:off x="8935602" y="3050181"/>
            <a:ext cx="72840" cy="72840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椭圆 13"/>
          <p:cNvSpPr/>
          <p:nvPr/>
        </p:nvSpPr>
        <p:spPr>
          <a:xfrm>
            <a:off x="9116828" y="2146738"/>
            <a:ext cx="72840" cy="72840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4" name="组合 53"/>
          <p:cNvGrpSpPr/>
          <p:nvPr/>
        </p:nvGrpSpPr>
        <p:grpSpPr>
          <a:xfrm>
            <a:off x="5686833" y="5196971"/>
            <a:ext cx="728401" cy="728465"/>
            <a:chOff x="4560162" y="5196971"/>
            <a:chExt cx="728401" cy="728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椭圆 22"/>
            <p:cNvSpPr/>
            <p:nvPr/>
          </p:nvSpPr>
          <p:spPr>
            <a:xfrm>
              <a:off x="4560162" y="5196971"/>
              <a:ext cx="728401" cy="72846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文本框 39"/>
            <p:cNvSpPr txBox="1"/>
            <p:nvPr/>
          </p:nvSpPr>
          <p:spPr>
            <a:xfrm>
              <a:off x="4618028" y="5330371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10’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85983" y="4695924"/>
            <a:ext cx="728401" cy="728465"/>
            <a:chOff x="6059312" y="4695924"/>
            <a:chExt cx="728401" cy="728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6059312" y="4695924"/>
              <a:ext cx="728401" cy="72846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文本框 40"/>
            <p:cNvSpPr txBox="1"/>
            <p:nvPr/>
          </p:nvSpPr>
          <p:spPr>
            <a:xfrm>
              <a:off x="6117178" y="4829324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35’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925405" y="3945651"/>
            <a:ext cx="728401" cy="728465"/>
            <a:chOff x="6798734" y="3945651"/>
            <a:chExt cx="728401" cy="728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6798734" y="3945651"/>
              <a:ext cx="728401" cy="72846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文本框 41"/>
            <p:cNvSpPr txBox="1"/>
            <p:nvPr/>
          </p:nvSpPr>
          <p:spPr>
            <a:xfrm>
              <a:off x="6856600" y="4079051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15’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364244" y="3124245"/>
            <a:ext cx="728401" cy="728465"/>
            <a:chOff x="7237573" y="3124245"/>
            <a:chExt cx="728401" cy="728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椭圆 28"/>
            <p:cNvSpPr/>
            <p:nvPr/>
          </p:nvSpPr>
          <p:spPr>
            <a:xfrm>
              <a:off x="7237573" y="3124245"/>
              <a:ext cx="728401" cy="72846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文本框 42"/>
            <p:cNvSpPr txBox="1"/>
            <p:nvPr/>
          </p:nvSpPr>
          <p:spPr>
            <a:xfrm>
              <a:off x="7295439" y="3257645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23’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653273" y="2239493"/>
            <a:ext cx="728401" cy="728465"/>
            <a:chOff x="7526602" y="2239493"/>
            <a:chExt cx="728401" cy="728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7526602" y="2239493"/>
              <a:ext cx="728401" cy="72846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文本框 43"/>
            <p:cNvSpPr txBox="1"/>
            <p:nvPr/>
          </p:nvSpPr>
          <p:spPr>
            <a:xfrm>
              <a:off x="7670229" y="2372893"/>
              <a:ext cx="441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5’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10608" y="1334773"/>
            <a:ext cx="728401" cy="728465"/>
            <a:chOff x="7683937" y="1369279"/>
            <a:chExt cx="728401" cy="7284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7683937" y="1369279"/>
              <a:ext cx="728401" cy="72846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文本框 44"/>
            <p:cNvSpPr txBox="1"/>
            <p:nvPr/>
          </p:nvSpPr>
          <p:spPr>
            <a:xfrm>
              <a:off x="7827564" y="1502679"/>
              <a:ext cx="441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2’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1085960" y="3839850"/>
            <a:ext cx="1058721" cy="105872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430905" y="3839850"/>
            <a:ext cx="1058721" cy="105872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3775848" y="3839850"/>
            <a:ext cx="1058721" cy="105872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653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5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9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45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5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1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65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850"/>
                            </p:stCondLst>
                            <p:childTnLst>
                              <p:par>
                                <p:cTn id="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3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61" grpId="0" animBg="1"/>
      <p:bldP spid="62" grpId="0" animBg="1"/>
      <p:bldP spid="63" grpId="0" animBg="1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28784" y="1753378"/>
            <a:ext cx="3086723" cy="194109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6493" y="1753378"/>
            <a:ext cx="3086723" cy="1941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2638" y="1753378"/>
            <a:ext cx="3086723" cy="194109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427882" y="3913716"/>
            <a:ext cx="621346" cy="621346"/>
            <a:chOff x="1427881" y="3941011"/>
            <a:chExt cx="692503" cy="692503"/>
          </a:xfrm>
        </p:grpSpPr>
        <p:sp>
          <p:nvSpPr>
            <p:cNvPr id="10" name="椭圆 9"/>
            <p:cNvSpPr/>
            <p:nvPr/>
          </p:nvSpPr>
          <p:spPr>
            <a:xfrm>
              <a:off x="1427881" y="3941011"/>
              <a:ext cx="692503" cy="6925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 rot="2700000">
              <a:off x="1474185" y="4120731"/>
              <a:ext cx="538923" cy="363019"/>
            </a:xfrm>
            <a:custGeom>
              <a:avLst/>
              <a:gdLst>
                <a:gd name="connsiteX0" fmla="*/ 191081 w 538923"/>
                <a:gd name="connsiteY0" fmla="*/ 288542 h 363019"/>
                <a:gd name="connsiteX1" fmla="*/ 194166 w 538923"/>
                <a:gd name="connsiteY1" fmla="*/ 286009 h 363019"/>
                <a:gd name="connsiteX2" fmla="*/ 338161 w 538923"/>
                <a:gd name="connsiteY2" fmla="*/ 286009 h 363019"/>
                <a:gd name="connsiteX3" fmla="*/ 338161 w 538923"/>
                <a:gd name="connsiteY3" fmla="*/ 294115 h 363019"/>
                <a:gd name="connsiteX4" fmla="*/ 268221 w 538923"/>
                <a:gd name="connsiteY4" fmla="*/ 363019 h 363019"/>
                <a:gd name="connsiteX5" fmla="*/ 194166 w 538923"/>
                <a:gd name="connsiteY5" fmla="*/ 294115 h 363019"/>
                <a:gd name="connsiteX6" fmla="*/ 191081 w 538923"/>
                <a:gd name="connsiteY6" fmla="*/ 288542 h 363019"/>
                <a:gd name="connsiteX7" fmla="*/ 88310 w 538923"/>
                <a:gd name="connsiteY7" fmla="*/ 200192 h 363019"/>
                <a:gd name="connsiteX8" fmla="*/ 444043 w 538923"/>
                <a:gd name="connsiteY8" fmla="*/ 200193 h 363019"/>
                <a:gd name="connsiteX9" fmla="*/ 444043 w 538923"/>
                <a:gd name="connsiteY9" fmla="*/ 208337 h 363019"/>
                <a:gd name="connsiteX10" fmla="*/ 394976 w 538923"/>
                <a:gd name="connsiteY10" fmla="*/ 257204 h 363019"/>
                <a:gd name="connsiteX11" fmla="*/ 386799 w 538923"/>
                <a:gd name="connsiteY11" fmla="*/ 257204 h 363019"/>
                <a:gd name="connsiteX12" fmla="*/ 149643 w 538923"/>
                <a:gd name="connsiteY12" fmla="*/ 257203 h 363019"/>
                <a:gd name="connsiteX13" fmla="*/ 141465 w 538923"/>
                <a:gd name="connsiteY13" fmla="*/ 257204 h 363019"/>
                <a:gd name="connsiteX14" fmla="*/ 88310 w 538923"/>
                <a:gd name="connsiteY14" fmla="*/ 208337 h 363019"/>
                <a:gd name="connsiteX15" fmla="*/ 88310 w 538923"/>
                <a:gd name="connsiteY15" fmla="*/ 200192 h 363019"/>
                <a:gd name="connsiteX16" fmla="*/ 3074 w 538923"/>
                <a:gd name="connsiteY16" fmla="*/ 109521 h 363019"/>
                <a:gd name="connsiteX17" fmla="*/ 535850 w 538923"/>
                <a:gd name="connsiteY17" fmla="*/ 109521 h 363019"/>
                <a:gd name="connsiteX18" fmla="*/ 535850 w 538923"/>
                <a:gd name="connsiteY18" fmla="*/ 117634 h 363019"/>
                <a:gd name="connsiteX19" fmla="*/ 482572 w 538923"/>
                <a:gd name="connsiteY19" fmla="*/ 170366 h 363019"/>
                <a:gd name="connsiteX20" fmla="*/ 474376 w 538923"/>
                <a:gd name="connsiteY20" fmla="*/ 170367 h 363019"/>
                <a:gd name="connsiteX21" fmla="*/ 64548 w 538923"/>
                <a:gd name="connsiteY21" fmla="*/ 170367 h 363019"/>
                <a:gd name="connsiteX22" fmla="*/ 52253 w 538923"/>
                <a:gd name="connsiteY22" fmla="*/ 170367 h 363019"/>
                <a:gd name="connsiteX23" fmla="*/ 3074 w 538923"/>
                <a:gd name="connsiteY23" fmla="*/ 117634 h 363019"/>
                <a:gd name="connsiteX24" fmla="*/ 3074 w 538923"/>
                <a:gd name="connsiteY24" fmla="*/ 109521 h 363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8923" h="363019">
                  <a:moveTo>
                    <a:pt x="191081" y="288542"/>
                  </a:moveTo>
                  <a:cubicBezTo>
                    <a:pt x="191080" y="287022"/>
                    <a:pt x="192109" y="286009"/>
                    <a:pt x="194166" y="286009"/>
                  </a:cubicBezTo>
                  <a:cubicBezTo>
                    <a:pt x="239422" y="241424"/>
                    <a:pt x="297019" y="245477"/>
                    <a:pt x="338161" y="286009"/>
                  </a:cubicBezTo>
                  <a:cubicBezTo>
                    <a:pt x="342275" y="286009"/>
                    <a:pt x="346389" y="290062"/>
                    <a:pt x="338161" y="294115"/>
                  </a:cubicBezTo>
                  <a:cubicBezTo>
                    <a:pt x="338161" y="294115"/>
                    <a:pt x="338161" y="294115"/>
                    <a:pt x="268221" y="363019"/>
                  </a:cubicBezTo>
                  <a:cubicBezTo>
                    <a:pt x="268221" y="363019"/>
                    <a:pt x="268221" y="363019"/>
                    <a:pt x="194166" y="294115"/>
                  </a:cubicBezTo>
                  <a:cubicBezTo>
                    <a:pt x="192109" y="292088"/>
                    <a:pt x="191080" y="290062"/>
                    <a:pt x="191081" y="288542"/>
                  </a:cubicBezTo>
                  <a:close/>
                  <a:moveTo>
                    <a:pt x="88310" y="200192"/>
                  </a:moveTo>
                  <a:cubicBezTo>
                    <a:pt x="186443" y="102459"/>
                    <a:pt x="345910" y="102459"/>
                    <a:pt x="444043" y="200193"/>
                  </a:cubicBezTo>
                  <a:cubicBezTo>
                    <a:pt x="448132" y="200192"/>
                    <a:pt x="448132" y="204265"/>
                    <a:pt x="444043" y="208337"/>
                  </a:cubicBezTo>
                  <a:cubicBezTo>
                    <a:pt x="444043" y="208337"/>
                    <a:pt x="444043" y="208337"/>
                    <a:pt x="394976" y="257204"/>
                  </a:cubicBezTo>
                  <a:cubicBezTo>
                    <a:pt x="390887" y="261276"/>
                    <a:pt x="386799" y="261276"/>
                    <a:pt x="386799" y="257204"/>
                  </a:cubicBezTo>
                  <a:cubicBezTo>
                    <a:pt x="321376" y="192048"/>
                    <a:pt x="215065" y="192048"/>
                    <a:pt x="149643" y="257203"/>
                  </a:cubicBezTo>
                  <a:cubicBezTo>
                    <a:pt x="145554" y="261276"/>
                    <a:pt x="141465" y="261276"/>
                    <a:pt x="141465" y="257204"/>
                  </a:cubicBezTo>
                  <a:cubicBezTo>
                    <a:pt x="141465" y="257204"/>
                    <a:pt x="141465" y="257204"/>
                    <a:pt x="88310" y="208337"/>
                  </a:cubicBezTo>
                  <a:cubicBezTo>
                    <a:pt x="88310" y="204265"/>
                    <a:pt x="88310" y="200192"/>
                    <a:pt x="88310" y="200192"/>
                  </a:cubicBezTo>
                  <a:close/>
                  <a:moveTo>
                    <a:pt x="3074" y="109521"/>
                  </a:moveTo>
                  <a:cubicBezTo>
                    <a:pt x="146513" y="-36507"/>
                    <a:pt x="388312" y="-36507"/>
                    <a:pt x="535850" y="109521"/>
                  </a:cubicBezTo>
                  <a:cubicBezTo>
                    <a:pt x="539948" y="113578"/>
                    <a:pt x="539948" y="117634"/>
                    <a:pt x="535850" y="117634"/>
                  </a:cubicBezTo>
                  <a:cubicBezTo>
                    <a:pt x="535850" y="117634"/>
                    <a:pt x="535850" y="117634"/>
                    <a:pt x="482572" y="170366"/>
                  </a:cubicBezTo>
                  <a:cubicBezTo>
                    <a:pt x="482572" y="174423"/>
                    <a:pt x="478474" y="174423"/>
                    <a:pt x="474376" y="170367"/>
                  </a:cubicBezTo>
                  <a:cubicBezTo>
                    <a:pt x="359624" y="56789"/>
                    <a:pt x="175201" y="56789"/>
                    <a:pt x="64548" y="170367"/>
                  </a:cubicBezTo>
                  <a:cubicBezTo>
                    <a:pt x="60450" y="174423"/>
                    <a:pt x="56351" y="174423"/>
                    <a:pt x="52253" y="170367"/>
                  </a:cubicBezTo>
                  <a:cubicBezTo>
                    <a:pt x="52253" y="170367"/>
                    <a:pt x="52253" y="170367"/>
                    <a:pt x="3074" y="117634"/>
                  </a:cubicBezTo>
                  <a:cubicBezTo>
                    <a:pt x="-1025" y="117634"/>
                    <a:pt x="-1025" y="113578"/>
                    <a:pt x="3074" y="1095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32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2639" y="3913716"/>
            <a:ext cx="621346" cy="621346"/>
            <a:chOff x="4552638" y="3941011"/>
            <a:chExt cx="692503" cy="692503"/>
          </a:xfrm>
        </p:grpSpPr>
        <p:sp>
          <p:nvSpPr>
            <p:cNvPr id="13" name="椭圆 12"/>
            <p:cNvSpPr/>
            <p:nvPr/>
          </p:nvSpPr>
          <p:spPr>
            <a:xfrm>
              <a:off x="4552638" y="3941011"/>
              <a:ext cx="692503" cy="6925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9"/>
            <p:cNvGrpSpPr/>
            <p:nvPr/>
          </p:nvGrpSpPr>
          <p:grpSpPr>
            <a:xfrm>
              <a:off x="4628499" y="4110631"/>
              <a:ext cx="541426" cy="40148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676494" y="3913716"/>
            <a:ext cx="621346" cy="621346"/>
            <a:chOff x="7676493" y="3941011"/>
            <a:chExt cx="692503" cy="692503"/>
          </a:xfrm>
        </p:grpSpPr>
        <p:sp>
          <p:nvSpPr>
            <p:cNvPr id="18" name="椭圆 17"/>
            <p:cNvSpPr/>
            <p:nvPr/>
          </p:nvSpPr>
          <p:spPr>
            <a:xfrm>
              <a:off x="7676493" y="3941011"/>
              <a:ext cx="692503" cy="6925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803467" y="4063893"/>
              <a:ext cx="455185" cy="446486"/>
              <a:chOff x="1507734" y="6905776"/>
              <a:chExt cx="534805" cy="524584"/>
            </a:xfrm>
          </p:grpSpPr>
          <p:sp>
            <p:nvSpPr>
              <p:cNvPr id="20" name="Freeform 50"/>
              <p:cNvSpPr>
                <a:spLocks noEditPoints="1"/>
              </p:cNvSpPr>
              <p:nvPr/>
            </p:nvSpPr>
            <p:spPr bwMode="auto">
              <a:xfrm>
                <a:off x="1507734" y="6905776"/>
                <a:ext cx="534805" cy="524584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21" name="Oval 51"/>
              <p:cNvSpPr>
                <a:spLocks noChangeArrowheads="1"/>
              </p:cNvSpPr>
              <p:nvPr/>
            </p:nvSpPr>
            <p:spPr bwMode="auto">
              <a:xfrm>
                <a:off x="1722338" y="7120377"/>
                <a:ext cx="105599" cy="1021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</p:grp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7876864" y="2042972"/>
            <a:ext cx="2685979" cy="136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右键点击图片选择设置图片格式可直接替换图片，在此录入上述图表的综合描述说明。您可以点击文字框输入您的描述说明，或者通过复制粘贴。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2186153" y="4412906"/>
            <a:ext cx="2242493" cy="162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图片，在此录入上述图表的综合描述说明。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2186152" y="3969351"/>
            <a:ext cx="1831256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dirty="0">
              <a:solidFill>
                <a:schemeClr val="accent2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5307355" y="4412906"/>
            <a:ext cx="2242493" cy="162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图片，在此录入上述图表的综合描述说明。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5307354" y="3969351"/>
            <a:ext cx="1831256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dirty="0">
              <a:solidFill>
                <a:schemeClr val="accent2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8431916" y="4412906"/>
            <a:ext cx="2242493" cy="162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图片，在此录入上述图表的综合描述说明。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8431915" y="3969351"/>
            <a:ext cx="1831256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dirty="0">
              <a:solidFill>
                <a:schemeClr val="accent2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课堂实施一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2909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4" grpId="0"/>
      <p:bldP spid="26" grpId="0"/>
      <p:bldP spid="27" grpId="0"/>
      <p:bldP spid="28" grpId="0"/>
      <p:bldP spid="29" grpId="0"/>
      <p:bldP spid="30" grpId="0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/>
          <p:cNvSpPr/>
          <p:nvPr/>
        </p:nvSpPr>
        <p:spPr>
          <a:xfrm>
            <a:off x="7921256" y="0"/>
            <a:ext cx="4270744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Rectangle 4"/>
          <p:cNvSpPr/>
          <p:nvPr/>
        </p:nvSpPr>
        <p:spPr>
          <a:xfrm>
            <a:off x="7921256" y="1537746"/>
            <a:ext cx="2746744" cy="18288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8"/>
          <p:cNvSpPr/>
          <p:nvPr/>
        </p:nvSpPr>
        <p:spPr>
          <a:xfrm>
            <a:off x="1219200" y="1537746"/>
            <a:ext cx="6702056" cy="18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矩形 3"/>
          <p:cNvSpPr>
            <a:spLocks noChangeArrowheads="1"/>
          </p:cNvSpPr>
          <p:nvPr/>
        </p:nvSpPr>
        <p:spPr bwMode="auto">
          <a:xfrm>
            <a:off x="8393906" y="1979776"/>
            <a:ext cx="1825587" cy="94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此处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关键词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1219201" y="4213594"/>
            <a:ext cx="2833406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4556347" y="4213594"/>
            <a:ext cx="2833406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1219201" y="5114681"/>
            <a:ext cx="2833406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4556347" y="5114681"/>
            <a:ext cx="2833406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1219201" y="3695113"/>
            <a:ext cx="6276737" cy="31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右键点击图片选择设置图片格式可直接替换图片，点击输入文字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591522" y="1920517"/>
            <a:ext cx="1063256" cy="1063256"/>
            <a:chOff x="1522613" y="1982971"/>
            <a:chExt cx="1063256" cy="1063256"/>
          </a:xfrm>
        </p:grpSpPr>
        <p:sp>
          <p:nvSpPr>
            <p:cNvPr id="77" name="Oval 9"/>
            <p:cNvSpPr/>
            <p:nvPr/>
          </p:nvSpPr>
          <p:spPr>
            <a:xfrm>
              <a:off x="1522613" y="1982971"/>
              <a:ext cx="1063256" cy="1063256"/>
            </a:xfrm>
            <a:prstGeom prst="ellipse">
              <a:avLst/>
            </a:prstGeom>
            <a:solidFill>
              <a:srgbClr val="F9EED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1796945" y="2299599"/>
              <a:ext cx="514592" cy="430001"/>
            </a:xfrm>
            <a:custGeom>
              <a:avLst/>
              <a:gdLst>
                <a:gd name="connsiteX0" fmla="*/ 259777 w 514592"/>
                <a:gd name="connsiteY0" fmla="*/ 74012 h 430001"/>
                <a:gd name="connsiteX1" fmla="*/ 328031 w 514592"/>
                <a:gd name="connsiteY1" fmla="*/ 276499 h 430001"/>
                <a:gd name="connsiteX2" fmla="*/ 384910 w 514592"/>
                <a:gd name="connsiteY2" fmla="*/ 139991 h 430001"/>
                <a:gd name="connsiteX3" fmla="*/ 437238 w 514592"/>
                <a:gd name="connsiteY3" fmla="*/ 262849 h 430001"/>
                <a:gd name="connsiteX4" fmla="*/ 409936 w 514592"/>
                <a:gd name="connsiteY4" fmla="*/ 267399 h 430001"/>
                <a:gd name="connsiteX5" fmla="*/ 384910 w 514592"/>
                <a:gd name="connsiteY5" fmla="*/ 208245 h 430001"/>
                <a:gd name="connsiteX6" fmla="*/ 325756 w 514592"/>
                <a:gd name="connsiteY6" fmla="*/ 353854 h 430001"/>
                <a:gd name="connsiteX7" fmla="*/ 257502 w 514592"/>
                <a:gd name="connsiteY7" fmla="*/ 146817 h 430001"/>
                <a:gd name="connsiteX8" fmla="*/ 193798 w 514592"/>
                <a:gd name="connsiteY8" fmla="*/ 283325 h 430001"/>
                <a:gd name="connsiteX9" fmla="*/ 139195 w 514592"/>
                <a:gd name="connsiteY9" fmla="*/ 219621 h 430001"/>
                <a:gd name="connsiteX10" fmla="*/ 102793 w 514592"/>
                <a:gd name="connsiteY10" fmla="*/ 244647 h 430001"/>
                <a:gd name="connsiteX11" fmla="*/ 93692 w 514592"/>
                <a:gd name="connsiteY11" fmla="*/ 251473 h 430001"/>
                <a:gd name="connsiteX12" fmla="*/ 75491 w 514592"/>
                <a:gd name="connsiteY12" fmla="*/ 237822 h 430001"/>
                <a:gd name="connsiteX13" fmla="*/ 146020 w 514592"/>
                <a:gd name="connsiteY13" fmla="*/ 187769 h 430001"/>
                <a:gd name="connsiteX14" fmla="*/ 186973 w 514592"/>
                <a:gd name="connsiteY14" fmla="*/ 237822 h 430001"/>
                <a:gd name="connsiteX15" fmla="*/ 48986 w 514592"/>
                <a:gd name="connsiteY15" fmla="*/ 48986 h 430001"/>
                <a:gd name="connsiteX16" fmla="*/ 48986 w 514592"/>
                <a:gd name="connsiteY16" fmla="*/ 381015 h 430001"/>
                <a:gd name="connsiteX17" fmla="*/ 465606 w 514592"/>
                <a:gd name="connsiteY17" fmla="*/ 381015 h 430001"/>
                <a:gd name="connsiteX18" fmla="*/ 465606 w 514592"/>
                <a:gd name="connsiteY18" fmla="*/ 48986 h 430001"/>
                <a:gd name="connsiteX19" fmla="*/ 0 w 514592"/>
                <a:gd name="connsiteY19" fmla="*/ 0 h 430001"/>
                <a:gd name="connsiteX20" fmla="*/ 514592 w 514592"/>
                <a:gd name="connsiteY20" fmla="*/ 0 h 430001"/>
                <a:gd name="connsiteX21" fmla="*/ 514592 w 514592"/>
                <a:gd name="connsiteY21" fmla="*/ 430001 h 430001"/>
                <a:gd name="connsiteX22" fmla="*/ 0 w 514592"/>
                <a:gd name="connsiteY22" fmla="*/ 430001 h 4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4592" h="430001">
                  <a:moveTo>
                    <a:pt x="259777" y="74012"/>
                  </a:moveTo>
                  <a:lnTo>
                    <a:pt x="328031" y="276499"/>
                  </a:lnTo>
                  <a:lnTo>
                    <a:pt x="384910" y="139991"/>
                  </a:lnTo>
                  <a:lnTo>
                    <a:pt x="437238" y="262849"/>
                  </a:lnTo>
                  <a:lnTo>
                    <a:pt x="409936" y="267399"/>
                  </a:lnTo>
                  <a:lnTo>
                    <a:pt x="384910" y="208245"/>
                  </a:lnTo>
                  <a:lnTo>
                    <a:pt x="325756" y="353854"/>
                  </a:lnTo>
                  <a:lnTo>
                    <a:pt x="257502" y="146817"/>
                  </a:lnTo>
                  <a:lnTo>
                    <a:pt x="193798" y="283325"/>
                  </a:lnTo>
                  <a:lnTo>
                    <a:pt x="139195" y="219621"/>
                  </a:lnTo>
                  <a:lnTo>
                    <a:pt x="102793" y="244647"/>
                  </a:lnTo>
                  <a:lnTo>
                    <a:pt x="93692" y="251473"/>
                  </a:lnTo>
                  <a:lnTo>
                    <a:pt x="75491" y="237822"/>
                  </a:lnTo>
                  <a:lnTo>
                    <a:pt x="146020" y="187769"/>
                  </a:lnTo>
                  <a:lnTo>
                    <a:pt x="186973" y="237822"/>
                  </a:lnTo>
                  <a:close/>
                  <a:moveTo>
                    <a:pt x="48986" y="48986"/>
                  </a:moveTo>
                  <a:lnTo>
                    <a:pt x="48986" y="381015"/>
                  </a:lnTo>
                  <a:lnTo>
                    <a:pt x="465606" y="381015"/>
                  </a:lnTo>
                  <a:lnTo>
                    <a:pt x="465606" y="48986"/>
                  </a:lnTo>
                  <a:close/>
                  <a:moveTo>
                    <a:pt x="0" y="0"/>
                  </a:moveTo>
                  <a:lnTo>
                    <a:pt x="514592" y="0"/>
                  </a:lnTo>
                  <a:lnTo>
                    <a:pt x="514592" y="430001"/>
                  </a:lnTo>
                  <a:lnTo>
                    <a:pt x="0" y="43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485678" y="1920517"/>
            <a:ext cx="1063256" cy="1063256"/>
            <a:chOff x="6448853" y="1982971"/>
            <a:chExt cx="1063256" cy="1063256"/>
          </a:xfrm>
        </p:grpSpPr>
        <p:sp>
          <p:nvSpPr>
            <p:cNvPr id="80" name="Oval 9"/>
            <p:cNvSpPr/>
            <p:nvPr/>
          </p:nvSpPr>
          <p:spPr>
            <a:xfrm>
              <a:off x="6448853" y="1982971"/>
              <a:ext cx="1063256" cy="1063256"/>
            </a:xfrm>
            <a:prstGeom prst="ellipse">
              <a:avLst/>
            </a:prstGeom>
            <a:solidFill>
              <a:srgbClr val="F9EED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6714803" y="2299599"/>
              <a:ext cx="531356" cy="430001"/>
            </a:xfrm>
            <a:custGeom>
              <a:avLst/>
              <a:gdLst>
                <a:gd name="connsiteX0" fmla="*/ 427018 w 531356"/>
                <a:gd name="connsiteY0" fmla="*/ 301423 h 430001"/>
                <a:gd name="connsiteX1" fmla="*/ 453367 w 531356"/>
                <a:gd name="connsiteY1" fmla="*/ 328825 h 430001"/>
                <a:gd name="connsiteX2" fmla="*/ 427018 w 531356"/>
                <a:gd name="connsiteY2" fmla="*/ 356227 h 430001"/>
                <a:gd name="connsiteX3" fmla="*/ 400669 w 531356"/>
                <a:gd name="connsiteY3" fmla="*/ 328825 h 430001"/>
                <a:gd name="connsiteX4" fmla="*/ 427018 w 531356"/>
                <a:gd name="connsiteY4" fmla="*/ 301423 h 430001"/>
                <a:gd name="connsiteX5" fmla="*/ 104517 w 531356"/>
                <a:gd name="connsiteY5" fmla="*/ 301423 h 430001"/>
                <a:gd name="connsiteX6" fmla="*/ 132974 w 531356"/>
                <a:gd name="connsiteY6" fmla="*/ 328825 h 430001"/>
                <a:gd name="connsiteX7" fmla="*/ 104517 w 531356"/>
                <a:gd name="connsiteY7" fmla="*/ 356227 h 430001"/>
                <a:gd name="connsiteX8" fmla="*/ 76060 w 531356"/>
                <a:gd name="connsiteY8" fmla="*/ 328825 h 430001"/>
                <a:gd name="connsiteX9" fmla="*/ 104517 w 531356"/>
                <a:gd name="connsiteY9" fmla="*/ 301423 h 430001"/>
                <a:gd name="connsiteX10" fmla="*/ 230531 w 531356"/>
                <a:gd name="connsiteY10" fmla="*/ 212000 h 430001"/>
                <a:gd name="connsiteX11" fmla="*/ 230531 w 531356"/>
                <a:gd name="connsiteY11" fmla="*/ 281991 h 430001"/>
                <a:gd name="connsiteX12" fmla="*/ 300826 w 531356"/>
                <a:gd name="connsiteY12" fmla="*/ 281991 h 430001"/>
                <a:gd name="connsiteX13" fmla="*/ 300826 w 531356"/>
                <a:gd name="connsiteY13" fmla="*/ 212000 h 430001"/>
                <a:gd name="connsiteX14" fmla="*/ 194237 w 531356"/>
                <a:gd name="connsiteY14" fmla="*/ 111716 h 430001"/>
                <a:gd name="connsiteX15" fmla="*/ 337120 w 531356"/>
                <a:gd name="connsiteY15" fmla="*/ 111716 h 430001"/>
                <a:gd name="connsiteX16" fmla="*/ 337120 w 531356"/>
                <a:gd name="connsiteY16" fmla="*/ 318285 h 430001"/>
                <a:gd name="connsiteX17" fmla="*/ 194237 w 531356"/>
                <a:gd name="connsiteY17" fmla="*/ 318285 h 430001"/>
                <a:gd name="connsiteX18" fmla="*/ 427018 w 531356"/>
                <a:gd name="connsiteY18" fmla="*/ 71668 h 430001"/>
                <a:gd name="connsiteX19" fmla="*/ 453367 w 531356"/>
                <a:gd name="connsiteY19" fmla="*/ 100125 h 430001"/>
                <a:gd name="connsiteX20" fmla="*/ 427018 w 531356"/>
                <a:gd name="connsiteY20" fmla="*/ 128582 h 430001"/>
                <a:gd name="connsiteX21" fmla="*/ 400669 w 531356"/>
                <a:gd name="connsiteY21" fmla="*/ 100125 h 430001"/>
                <a:gd name="connsiteX22" fmla="*/ 427018 w 531356"/>
                <a:gd name="connsiteY22" fmla="*/ 71668 h 430001"/>
                <a:gd name="connsiteX23" fmla="*/ 104517 w 531356"/>
                <a:gd name="connsiteY23" fmla="*/ 71668 h 430001"/>
                <a:gd name="connsiteX24" fmla="*/ 132974 w 531356"/>
                <a:gd name="connsiteY24" fmla="*/ 100125 h 430001"/>
                <a:gd name="connsiteX25" fmla="*/ 104517 w 531356"/>
                <a:gd name="connsiteY25" fmla="*/ 128582 h 430001"/>
                <a:gd name="connsiteX26" fmla="*/ 76060 w 531356"/>
                <a:gd name="connsiteY26" fmla="*/ 100125 h 430001"/>
                <a:gd name="connsiteX27" fmla="*/ 104517 w 531356"/>
                <a:gd name="connsiteY27" fmla="*/ 71668 h 430001"/>
                <a:gd name="connsiteX28" fmla="*/ 44325 w 531356"/>
                <a:gd name="connsiteY28" fmla="*/ 44325 h 430001"/>
                <a:gd name="connsiteX29" fmla="*/ 44325 w 531356"/>
                <a:gd name="connsiteY29" fmla="*/ 385676 h 430001"/>
                <a:gd name="connsiteX30" fmla="*/ 487031 w 531356"/>
                <a:gd name="connsiteY30" fmla="*/ 385676 h 430001"/>
                <a:gd name="connsiteX31" fmla="*/ 487031 w 531356"/>
                <a:gd name="connsiteY31" fmla="*/ 44325 h 430001"/>
                <a:gd name="connsiteX32" fmla="*/ 0 w 531356"/>
                <a:gd name="connsiteY32" fmla="*/ 0 h 430001"/>
                <a:gd name="connsiteX33" fmla="*/ 531356 w 531356"/>
                <a:gd name="connsiteY33" fmla="*/ 0 h 430001"/>
                <a:gd name="connsiteX34" fmla="*/ 531356 w 531356"/>
                <a:gd name="connsiteY34" fmla="*/ 430001 h 430001"/>
                <a:gd name="connsiteX35" fmla="*/ 0 w 531356"/>
                <a:gd name="connsiteY35" fmla="*/ 430001 h 4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31356" h="430001">
                  <a:moveTo>
                    <a:pt x="427018" y="301423"/>
                  </a:moveTo>
                  <a:cubicBezTo>
                    <a:pt x="441570" y="301423"/>
                    <a:pt x="453367" y="313691"/>
                    <a:pt x="453367" y="328825"/>
                  </a:cubicBezTo>
                  <a:cubicBezTo>
                    <a:pt x="453367" y="343959"/>
                    <a:pt x="441570" y="356227"/>
                    <a:pt x="427018" y="356227"/>
                  </a:cubicBezTo>
                  <a:cubicBezTo>
                    <a:pt x="412466" y="356227"/>
                    <a:pt x="400669" y="343959"/>
                    <a:pt x="400669" y="328825"/>
                  </a:cubicBezTo>
                  <a:cubicBezTo>
                    <a:pt x="400669" y="313691"/>
                    <a:pt x="412466" y="301423"/>
                    <a:pt x="427018" y="301423"/>
                  </a:cubicBezTo>
                  <a:close/>
                  <a:moveTo>
                    <a:pt x="104517" y="301423"/>
                  </a:moveTo>
                  <a:cubicBezTo>
                    <a:pt x="120233" y="301423"/>
                    <a:pt x="132974" y="313691"/>
                    <a:pt x="132974" y="328825"/>
                  </a:cubicBezTo>
                  <a:cubicBezTo>
                    <a:pt x="132974" y="343959"/>
                    <a:pt x="120233" y="356227"/>
                    <a:pt x="104517" y="356227"/>
                  </a:cubicBezTo>
                  <a:cubicBezTo>
                    <a:pt x="88801" y="356227"/>
                    <a:pt x="76060" y="343959"/>
                    <a:pt x="76060" y="328825"/>
                  </a:cubicBezTo>
                  <a:cubicBezTo>
                    <a:pt x="76060" y="313691"/>
                    <a:pt x="88801" y="301423"/>
                    <a:pt x="104517" y="301423"/>
                  </a:cubicBezTo>
                  <a:close/>
                  <a:moveTo>
                    <a:pt x="230531" y="212000"/>
                  </a:moveTo>
                  <a:lnTo>
                    <a:pt x="230531" y="281991"/>
                  </a:lnTo>
                  <a:lnTo>
                    <a:pt x="300826" y="281991"/>
                  </a:lnTo>
                  <a:lnTo>
                    <a:pt x="300826" y="212000"/>
                  </a:lnTo>
                  <a:close/>
                  <a:moveTo>
                    <a:pt x="194237" y="111716"/>
                  </a:moveTo>
                  <a:lnTo>
                    <a:pt x="337120" y="111716"/>
                  </a:lnTo>
                  <a:lnTo>
                    <a:pt x="337120" y="318285"/>
                  </a:lnTo>
                  <a:lnTo>
                    <a:pt x="194237" y="318285"/>
                  </a:lnTo>
                  <a:close/>
                  <a:moveTo>
                    <a:pt x="427018" y="71668"/>
                  </a:moveTo>
                  <a:cubicBezTo>
                    <a:pt x="441570" y="71668"/>
                    <a:pt x="453367" y="84409"/>
                    <a:pt x="453367" y="100125"/>
                  </a:cubicBezTo>
                  <a:cubicBezTo>
                    <a:pt x="453367" y="115841"/>
                    <a:pt x="441570" y="128582"/>
                    <a:pt x="427018" y="128582"/>
                  </a:cubicBezTo>
                  <a:cubicBezTo>
                    <a:pt x="412466" y="128582"/>
                    <a:pt x="400669" y="115841"/>
                    <a:pt x="400669" y="100125"/>
                  </a:cubicBezTo>
                  <a:cubicBezTo>
                    <a:pt x="400669" y="84409"/>
                    <a:pt x="412466" y="71668"/>
                    <a:pt x="427018" y="71668"/>
                  </a:cubicBezTo>
                  <a:close/>
                  <a:moveTo>
                    <a:pt x="104517" y="71668"/>
                  </a:moveTo>
                  <a:cubicBezTo>
                    <a:pt x="120233" y="71668"/>
                    <a:pt x="132974" y="84409"/>
                    <a:pt x="132974" y="100125"/>
                  </a:cubicBezTo>
                  <a:cubicBezTo>
                    <a:pt x="132974" y="115841"/>
                    <a:pt x="120233" y="128582"/>
                    <a:pt x="104517" y="128582"/>
                  </a:cubicBezTo>
                  <a:cubicBezTo>
                    <a:pt x="88801" y="128582"/>
                    <a:pt x="76060" y="115841"/>
                    <a:pt x="76060" y="100125"/>
                  </a:cubicBezTo>
                  <a:cubicBezTo>
                    <a:pt x="76060" y="84409"/>
                    <a:pt x="88801" y="71668"/>
                    <a:pt x="104517" y="71668"/>
                  </a:cubicBezTo>
                  <a:close/>
                  <a:moveTo>
                    <a:pt x="44325" y="44325"/>
                  </a:moveTo>
                  <a:lnTo>
                    <a:pt x="44325" y="385676"/>
                  </a:lnTo>
                  <a:lnTo>
                    <a:pt x="487031" y="385676"/>
                  </a:lnTo>
                  <a:lnTo>
                    <a:pt x="487031" y="44325"/>
                  </a:lnTo>
                  <a:close/>
                  <a:moveTo>
                    <a:pt x="0" y="0"/>
                  </a:moveTo>
                  <a:lnTo>
                    <a:pt x="531356" y="0"/>
                  </a:lnTo>
                  <a:lnTo>
                    <a:pt x="531356" y="430001"/>
                  </a:lnTo>
                  <a:lnTo>
                    <a:pt x="0" y="43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22907" y="1920517"/>
            <a:ext cx="1063256" cy="1063256"/>
            <a:chOff x="3314079" y="1982971"/>
            <a:chExt cx="1063256" cy="1063256"/>
          </a:xfrm>
        </p:grpSpPr>
        <p:sp>
          <p:nvSpPr>
            <p:cNvPr id="93" name="Oval 9"/>
            <p:cNvSpPr/>
            <p:nvPr/>
          </p:nvSpPr>
          <p:spPr>
            <a:xfrm>
              <a:off x="3314079" y="1982971"/>
              <a:ext cx="1063256" cy="1063256"/>
            </a:xfrm>
            <a:prstGeom prst="ellipse">
              <a:avLst/>
            </a:prstGeom>
            <a:solidFill>
              <a:srgbClr val="F9EED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94" name="Freeform 195"/>
            <p:cNvSpPr>
              <a:spLocks noChangeAspect="1" noEditPoints="1"/>
            </p:cNvSpPr>
            <p:nvPr/>
          </p:nvSpPr>
          <p:spPr bwMode="auto">
            <a:xfrm>
              <a:off x="3561147" y="2284242"/>
              <a:ext cx="569121" cy="460715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854292" y="1920517"/>
            <a:ext cx="1063256" cy="1063256"/>
            <a:chOff x="4924853" y="1982971"/>
            <a:chExt cx="1063256" cy="1063256"/>
          </a:xfrm>
        </p:grpSpPr>
        <p:sp>
          <p:nvSpPr>
            <p:cNvPr id="97" name="Oval 9"/>
            <p:cNvSpPr/>
            <p:nvPr/>
          </p:nvSpPr>
          <p:spPr>
            <a:xfrm>
              <a:off x="4924853" y="1982971"/>
              <a:ext cx="1063256" cy="1063256"/>
            </a:xfrm>
            <a:prstGeom prst="ellipse">
              <a:avLst/>
            </a:prstGeom>
            <a:solidFill>
              <a:srgbClr val="F9EED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99" name="任意多边形 98"/>
            <p:cNvSpPr>
              <a:spLocks noChangeArrowheads="1"/>
            </p:cNvSpPr>
            <p:nvPr/>
          </p:nvSpPr>
          <p:spPr bwMode="auto">
            <a:xfrm>
              <a:off x="5169814" y="2299599"/>
              <a:ext cx="573334" cy="430001"/>
            </a:xfrm>
            <a:custGeom>
              <a:avLst/>
              <a:gdLst>
                <a:gd name="connsiteX0" fmla="*/ 343544 w 573334"/>
                <a:gd name="connsiteY0" fmla="*/ 293493 h 430001"/>
                <a:gd name="connsiteX1" fmla="*/ 389047 w 573334"/>
                <a:gd name="connsiteY1" fmla="*/ 293493 h 430001"/>
                <a:gd name="connsiteX2" fmla="*/ 389047 w 573334"/>
                <a:gd name="connsiteY2" fmla="*/ 345822 h 430001"/>
                <a:gd name="connsiteX3" fmla="*/ 343544 w 573334"/>
                <a:gd name="connsiteY3" fmla="*/ 345822 h 430001"/>
                <a:gd name="connsiteX4" fmla="*/ 102379 w 573334"/>
                <a:gd name="connsiteY4" fmla="*/ 245714 h 430001"/>
                <a:gd name="connsiteX5" fmla="*/ 147882 w 573334"/>
                <a:gd name="connsiteY5" fmla="*/ 245714 h 430001"/>
                <a:gd name="connsiteX6" fmla="*/ 147882 w 573334"/>
                <a:gd name="connsiteY6" fmla="*/ 345820 h 430001"/>
                <a:gd name="connsiteX7" fmla="*/ 102379 w 573334"/>
                <a:gd name="connsiteY7" fmla="*/ 345820 h 430001"/>
                <a:gd name="connsiteX8" fmla="*/ 261639 w 573334"/>
                <a:gd name="connsiteY8" fmla="*/ 182011 h 430001"/>
                <a:gd name="connsiteX9" fmla="*/ 309418 w 573334"/>
                <a:gd name="connsiteY9" fmla="*/ 182011 h 430001"/>
                <a:gd name="connsiteX10" fmla="*/ 309418 w 573334"/>
                <a:gd name="connsiteY10" fmla="*/ 345821 h 430001"/>
                <a:gd name="connsiteX11" fmla="*/ 261639 w 573334"/>
                <a:gd name="connsiteY11" fmla="*/ 345821 h 430001"/>
                <a:gd name="connsiteX12" fmla="*/ 182010 w 573334"/>
                <a:gd name="connsiteY12" fmla="*/ 131958 h 430001"/>
                <a:gd name="connsiteX13" fmla="*/ 229789 w 573334"/>
                <a:gd name="connsiteY13" fmla="*/ 131958 h 430001"/>
                <a:gd name="connsiteX14" fmla="*/ 229789 w 573334"/>
                <a:gd name="connsiteY14" fmla="*/ 345821 h 430001"/>
                <a:gd name="connsiteX15" fmla="*/ 182010 w 573334"/>
                <a:gd name="connsiteY15" fmla="*/ 345821 h 430001"/>
                <a:gd name="connsiteX16" fmla="*/ 423174 w 573334"/>
                <a:gd name="connsiteY16" fmla="*/ 91005 h 430001"/>
                <a:gd name="connsiteX17" fmla="*/ 470953 w 573334"/>
                <a:gd name="connsiteY17" fmla="*/ 91005 h 430001"/>
                <a:gd name="connsiteX18" fmla="*/ 470953 w 573334"/>
                <a:gd name="connsiteY18" fmla="*/ 345820 h 430001"/>
                <a:gd name="connsiteX19" fmla="*/ 423174 w 573334"/>
                <a:gd name="connsiteY19" fmla="*/ 345820 h 430001"/>
                <a:gd name="connsiteX20" fmla="*/ 48990 w 573334"/>
                <a:gd name="connsiteY20" fmla="*/ 48990 h 430001"/>
                <a:gd name="connsiteX21" fmla="*/ 48990 w 573334"/>
                <a:gd name="connsiteY21" fmla="*/ 381011 h 430001"/>
                <a:gd name="connsiteX22" fmla="*/ 524344 w 573334"/>
                <a:gd name="connsiteY22" fmla="*/ 381011 h 430001"/>
                <a:gd name="connsiteX23" fmla="*/ 524344 w 573334"/>
                <a:gd name="connsiteY23" fmla="*/ 48990 h 430001"/>
                <a:gd name="connsiteX24" fmla="*/ 0 w 573334"/>
                <a:gd name="connsiteY24" fmla="*/ 0 h 430001"/>
                <a:gd name="connsiteX25" fmla="*/ 573334 w 573334"/>
                <a:gd name="connsiteY25" fmla="*/ 0 h 430001"/>
                <a:gd name="connsiteX26" fmla="*/ 573334 w 573334"/>
                <a:gd name="connsiteY26" fmla="*/ 430001 h 430001"/>
                <a:gd name="connsiteX27" fmla="*/ 0 w 573334"/>
                <a:gd name="connsiteY27" fmla="*/ 430001 h 4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3334" h="430001">
                  <a:moveTo>
                    <a:pt x="343544" y="293493"/>
                  </a:moveTo>
                  <a:lnTo>
                    <a:pt x="389047" y="293493"/>
                  </a:lnTo>
                  <a:lnTo>
                    <a:pt x="389047" y="345822"/>
                  </a:lnTo>
                  <a:lnTo>
                    <a:pt x="343544" y="345822"/>
                  </a:lnTo>
                  <a:close/>
                  <a:moveTo>
                    <a:pt x="102379" y="245714"/>
                  </a:moveTo>
                  <a:lnTo>
                    <a:pt x="147882" y="245714"/>
                  </a:lnTo>
                  <a:lnTo>
                    <a:pt x="147882" y="345820"/>
                  </a:lnTo>
                  <a:lnTo>
                    <a:pt x="102379" y="345820"/>
                  </a:lnTo>
                  <a:close/>
                  <a:moveTo>
                    <a:pt x="261639" y="182011"/>
                  </a:moveTo>
                  <a:lnTo>
                    <a:pt x="309418" y="182011"/>
                  </a:lnTo>
                  <a:lnTo>
                    <a:pt x="309418" y="345821"/>
                  </a:lnTo>
                  <a:lnTo>
                    <a:pt x="261639" y="345821"/>
                  </a:lnTo>
                  <a:close/>
                  <a:moveTo>
                    <a:pt x="182010" y="131958"/>
                  </a:moveTo>
                  <a:lnTo>
                    <a:pt x="229789" y="131958"/>
                  </a:lnTo>
                  <a:lnTo>
                    <a:pt x="229789" y="345821"/>
                  </a:lnTo>
                  <a:lnTo>
                    <a:pt x="182010" y="345821"/>
                  </a:lnTo>
                  <a:close/>
                  <a:moveTo>
                    <a:pt x="423174" y="91005"/>
                  </a:moveTo>
                  <a:lnTo>
                    <a:pt x="470953" y="91005"/>
                  </a:lnTo>
                  <a:lnTo>
                    <a:pt x="470953" y="345820"/>
                  </a:lnTo>
                  <a:lnTo>
                    <a:pt x="423174" y="345820"/>
                  </a:lnTo>
                  <a:close/>
                  <a:moveTo>
                    <a:pt x="48990" y="48990"/>
                  </a:moveTo>
                  <a:lnTo>
                    <a:pt x="48990" y="381011"/>
                  </a:lnTo>
                  <a:lnTo>
                    <a:pt x="524344" y="381011"/>
                  </a:lnTo>
                  <a:lnTo>
                    <a:pt x="524344" y="48990"/>
                  </a:lnTo>
                  <a:close/>
                  <a:moveTo>
                    <a:pt x="0" y="0"/>
                  </a:moveTo>
                  <a:lnTo>
                    <a:pt x="573334" y="0"/>
                  </a:lnTo>
                  <a:lnTo>
                    <a:pt x="573334" y="430001"/>
                  </a:lnTo>
                  <a:lnTo>
                    <a:pt x="0" y="43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课堂实施一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33513" y="668079"/>
            <a:ext cx="3387947" cy="180000"/>
            <a:chOff x="1133513" y="4911662"/>
            <a:chExt cx="3387947" cy="180000"/>
          </a:xfrm>
        </p:grpSpPr>
        <p:sp>
          <p:nvSpPr>
            <p:cNvPr id="33" name="Rectangle 41"/>
            <p:cNvSpPr>
              <a:spLocks noChangeArrowheads="1"/>
            </p:cNvSpPr>
            <p:nvPr/>
          </p:nvSpPr>
          <p:spPr bwMode="auto">
            <a:xfrm>
              <a:off x="1133513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 flipH="1">
              <a:off x="4341460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ChangeAspect="1"/>
            </p:cNvSpPr>
            <p:nvPr/>
          </p:nvSpPr>
          <p:spPr bwMode="auto">
            <a:xfrm flipV="1">
              <a:off x="3823935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11335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61" grpId="0" animBg="1"/>
      <p:bldP spid="62" grpId="0"/>
      <p:bldP spid="64" grpId="0"/>
      <p:bldP spid="65" grpId="0"/>
      <p:bldP spid="69" grpId="0"/>
      <p:bldP spid="70" grpId="0"/>
      <p:bldP spid="7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联系 3"/>
          <p:cNvSpPr/>
          <p:nvPr/>
        </p:nvSpPr>
        <p:spPr>
          <a:xfrm>
            <a:off x="5815048" y="1308531"/>
            <a:ext cx="1008700" cy="1008700"/>
          </a:xfrm>
          <a:prstGeom prst="flowChartConnector">
            <a:avLst/>
          </a:prstGeom>
          <a:ln>
            <a:noFill/>
          </a:ln>
          <a:effectLst>
            <a:outerShdw blurRad="101600" dist="50800" dir="72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01</a:t>
            </a:r>
            <a:endParaRPr lang="zh-CN" altLang="en-US" sz="3600" dirty="0"/>
          </a:p>
        </p:txBody>
      </p:sp>
      <p:sp>
        <p:nvSpPr>
          <p:cNvPr id="100" name="流程图: 联系 99"/>
          <p:cNvSpPr/>
          <p:nvPr/>
        </p:nvSpPr>
        <p:spPr>
          <a:xfrm>
            <a:off x="5815048" y="2633659"/>
            <a:ext cx="1008700" cy="1008700"/>
          </a:xfrm>
          <a:prstGeom prst="flowChartConnector">
            <a:avLst/>
          </a:prstGeom>
          <a:solidFill>
            <a:schemeClr val="accent2"/>
          </a:solidFill>
          <a:ln>
            <a:noFill/>
          </a:ln>
          <a:effectLst>
            <a:outerShdw blurRad="101600" dist="50800" dir="72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02</a:t>
            </a:r>
            <a:endParaRPr lang="zh-CN" altLang="en-US" sz="3600" dirty="0"/>
          </a:p>
        </p:txBody>
      </p:sp>
      <p:sp>
        <p:nvSpPr>
          <p:cNvPr id="101" name="流程图: 联系 100"/>
          <p:cNvSpPr/>
          <p:nvPr/>
        </p:nvSpPr>
        <p:spPr>
          <a:xfrm>
            <a:off x="5815048" y="3958787"/>
            <a:ext cx="1008700" cy="1008700"/>
          </a:xfrm>
          <a:prstGeom prst="flowChartConnector">
            <a:avLst/>
          </a:prstGeom>
          <a:ln>
            <a:noFill/>
          </a:ln>
          <a:effectLst>
            <a:outerShdw blurRad="101600" dist="50800" dir="72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03</a:t>
            </a:r>
            <a:endParaRPr lang="zh-CN" altLang="en-US" sz="3600" dirty="0"/>
          </a:p>
        </p:txBody>
      </p:sp>
      <p:sp>
        <p:nvSpPr>
          <p:cNvPr id="102" name="流程图: 联系 101"/>
          <p:cNvSpPr/>
          <p:nvPr/>
        </p:nvSpPr>
        <p:spPr>
          <a:xfrm>
            <a:off x="5815048" y="5283914"/>
            <a:ext cx="1008700" cy="1008700"/>
          </a:xfrm>
          <a:prstGeom prst="flowChartConnector">
            <a:avLst/>
          </a:prstGeom>
          <a:solidFill>
            <a:schemeClr val="accent2"/>
          </a:solidFill>
          <a:ln>
            <a:noFill/>
          </a:ln>
          <a:effectLst>
            <a:outerShdw blurRad="101600" dist="50800" dir="72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04</a:t>
            </a:r>
            <a:endParaRPr lang="zh-CN" altLang="en-US" sz="36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7269426" y="1460563"/>
            <a:ext cx="2549127" cy="704636"/>
            <a:chOff x="7750687" y="909335"/>
            <a:chExt cx="2549127" cy="778934"/>
          </a:xfrm>
        </p:grpSpPr>
        <p:sp>
          <p:nvSpPr>
            <p:cNvPr id="7" name="圆角矩形 6"/>
            <p:cNvSpPr/>
            <p:nvPr/>
          </p:nvSpPr>
          <p:spPr>
            <a:xfrm>
              <a:off x="7750687" y="909335"/>
              <a:ext cx="2549127" cy="778934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01600" dist="508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/>
            </a:p>
          </p:txBody>
        </p:sp>
        <p:sp>
          <p:nvSpPr>
            <p:cNvPr id="112" name="矩形 47"/>
            <p:cNvSpPr>
              <a:spLocks noChangeArrowheads="1"/>
            </p:cNvSpPr>
            <p:nvPr/>
          </p:nvSpPr>
          <p:spPr bwMode="auto">
            <a:xfrm>
              <a:off x="7945762" y="1033347"/>
              <a:ext cx="2158976" cy="5309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教学分析</a:t>
              </a:r>
              <a:endPara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69426" y="2785691"/>
            <a:ext cx="2549127" cy="704636"/>
            <a:chOff x="7750687" y="2437906"/>
            <a:chExt cx="2549127" cy="778934"/>
          </a:xfrm>
        </p:grpSpPr>
        <p:sp>
          <p:nvSpPr>
            <p:cNvPr id="113" name="圆角矩形 112"/>
            <p:cNvSpPr/>
            <p:nvPr/>
          </p:nvSpPr>
          <p:spPr>
            <a:xfrm>
              <a:off x="7750687" y="2437906"/>
              <a:ext cx="2549127" cy="7789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01600" dist="508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/>
            </a:p>
          </p:txBody>
        </p:sp>
        <p:sp>
          <p:nvSpPr>
            <p:cNvPr id="114" name="矩形 47"/>
            <p:cNvSpPr>
              <a:spLocks noChangeArrowheads="1"/>
            </p:cNvSpPr>
            <p:nvPr/>
          </p:nvSpPr>
          <p:spPr bwMode="auto">
            <a:xfrm>
              <a:off x="7945762" y="2561918"/>
              <a:ext cx="2158976" cy="5309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r>
                <a:rPr lang="zh-CN" altLang="en-US" sz="30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69426" y="4110819"/>
            <a:ext cx="2549127" cy="704636"/>
            <a:chOff x="7750687" y="3962632"/>
            <a:chExt cx="2549127" cy="778934"/>
          </a:xfrm>
        </p:grpSpPr>
        <p:sp>
          <p:nvSpPr>
            <p:cNvPr id="115" name="圆角矩形 114"/>
            <p:cNvSpPr/>
            <p:nvPr/>
          </p:nvSpPr>
          <p:spPr>
            <a:xfrm>
              <a:off x="7750687" y="3962632"/>
              <a:ext cx="2549127" cy="778934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01600" dist="508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/>
            </a:p>
          </p:txBody>
        </p:sp>
        <p:sp>
          <p:nvSpPr>
            <p:cNvPr id="116" name="矩形 47"/>
            <p:cNvSpPr>
              <a:spLocks noChangeArrowheads="1"/>
            </p:cNvSpPr>
            <p:nvPr/>
          </p:nvSpPr>
          <p:spPr bwMode="auto">
            <a:xfrm>
              <a:off x="7945762" y="4086644"/>
              <a:ext cx="2158976" cy="5309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r>
                <a:rPr lang="zh-CN" altLang="en-US" sz="30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</a:t>
              </a:r>
              <a:endPara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69426" y="5435946"/>
            <a:ext cx="2549127" cy="704636"/>
            <a:chOff x="7750687" y="5495049"/>
            <a:chExt cx="2549127" cy="778934"/>
          </a:xfrm>
        </p:grpSpPr>
        <p:sp>
          <p:nvSpPr>
            <p:cNvPr id="117" name="圆角矩形 116"/>
            <p:cNvSpPr/>
            <p:nvPr/>
          </p:nvSpPr>
          <p:spPr>
            <a:xfrm>
              <a:off x="7750687" y="5495049"/>
              <a:ext cx="2549127" cy="77893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01600" dist="508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/>
            </a:p>
          </p:txBody>
        </p:sp>
        <p:sp>
          <p:nvSpPr>
            <p:cNvPr id="118" name="矩形 47"/>
            <p:cNvSpPr>
              <a:spLocks noChangeArrowheads="1"/>
            </p:cNvSpPr>
            <p:nvPr/>
          </p:nvSpPr>
          <p:spPr bwMode="auto">
            <a:xfrm>
              <a:off x="7945762" y="5619061"/>
              <a:ext cx="2158976" cy="5309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r>
                <a:rPr lang="zh-CN" altLang="en-US" sz="30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反思</a:t>
              </a:r>
              <a:endParaRPr lang="en-US" altLang="zh-CN" sz="3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直角三角形 4"/>
          <p:cNvSpPr/>
          <p:nvPr/>
        </p:nvSpPr>
        <p:spPr>
          <a:xfrm rot="5400000">
            <a:off x="0" y="0"/>
            <a:ext cx="4415425" cy="441542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702861">
            <a:off x="2156597" y="-573021"/>
            <a:ext cx="157183" cy="553092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-2157803" y="639117"/>
            <a:ext cx="4565650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</a:rPr>
              <a:t>目 录</a:t>
            </a:r>
          </a:p>
          <a:p>
            <a:pPr algn="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Contents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20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0" grpId="0" animBg="1"/>
      <p:bldP spid="101" grpId="0" animBg="1"/>
      <p:bldP spid="102" grpId="0" animBg="1"/>
      <p:bldP spid="5" grpId="0" animBg="1"/>
      <p:bldP spid="12" grpId="0" animBg="1"/>
      <p:bldP spid="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861180" y="1797015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4510621" y="2314282"/>
            <a:ext cx="6462179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59974" indent="-359974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59974" indent="-359974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在此录入上述图表的详细描述说明，在此录入图表的描述说明，在此录入上述图表的详细描述说明，在此录入上述图表的详细描述说明。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861180" y="3959541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4510621" y="4505887"/>
            <a:ext cx="6462179" cy="155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359974" indent="-359974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marL="359974" indent="-359974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在此录入上述图表的详细描述说明，在此录入图表的综合描述说明，在此录入上述图表的详细描述说明，在此录入上述图表的详细描述说明，在此录入上述图表的详细描述说明。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1391537" y="1777608"/>
            <a:ext cx="2572753" cy="186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/>
          </a:p>
        </p:txBody>
      </p:sp>
      <p:sp>
        <p:nvSpPr>
          <p:cNvPr id="45" name="矩形 44"/>
          <p:cNvSpPr/>
          <p:nvPr/>
        </p:nvSpPr>
        <p:spPr>
          <a:xfrm>
            <a:off x="1391537" y="4023708"/>
            <a:ext cx="2572753" cy="186614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/>
          </a:p>
        </p:txBody>
      </p:sp>
      <p:grpSp>
        <p:nvGrpSpPr>
          <p:cNvPr id="46" name="组合 45"/>
          <p:cNvGrpSpPr/>
          <p:nvPr/>
        </p:nvGrpSpPr>
        <p:grpSpPr>
          <a:xfrm rot="2947859">
            <a:off x="1917412" y="1424649"/>
            <a:ext cx="1099501" cy="2422891"/>
            <a:chOff x="3026843" y="1580365"/>
            <a:chExt cx="631020" cy="1390533"/>
          </a:xfrm>
          <a:solidFill>
            <a:srgbClr val="F3F3F3"/>
          </a:solidFill>
        </p:grpSpPr>
        <p:sp>
          <p:nvSpPr>
            <p:cNvPr id="47" name="直角上箭头 46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/>
            </a:p>
          </p:txBody>
        </p:sp>
        <p:sp>
          <p:nvSpPr>
            <p:cNvPr id="48" name="矩形 47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/>
            </a:p>
          </p:txBody>
        </p:sp>
      </p:grpSp>
      <p:grpSp>
        <p:nvGrpSpPr>
          <p:cNvPr id="49" name="组合 48"/>
          <p:cNvGrpSpPr/>
          <p:nvPr/>
        </p:nvGrpSpPr>
        <p:grpSpPr>
          <a:xfrm rot="18652141" flipV="1">
            <a:off x="1917412" y="3765357"/>
            <a:ext cx="1099501" cy="2422891"/>
            <a:chOff x="3026843" y="1580365"/>
            <a:chExt cx="631020" cy="1390533"/>
          </a:xfrm>
          <a:solidFill>
            <a:srgbClr val="F3F3F3"/>
          </a:solidFill>
        </p:grpSpPr>
        <p:sp>
          <p:nvSpPr>
            <p:cNvPr id="50" name="直角上箭头 49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/>
            </a:p>
          </p:txBody>
        </p:sp>
        <p:sp>
          <p:nvSpPr>
            <p:cNvPr id="51" name="矩形 50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/>
            </a:p>
          </p:txBody>
        </p:sp>
      </p:grp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课堂实施二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71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4" grpId="0" animBg="1"/>
      <p:bldP spid="45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71762"/>
            <a:ext cx="12192000" cy="334587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352" y="2371762"/>
            <a:ext cx="4755230" cy="3345873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67565" y="3265347"/>
            <a:ext cx="4466805" cy="203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None/>
            </a:pP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500" dirty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sz="1500" dirty="0" smtClean="0">
                <a:solidFill>
                  <a:schemeClr val="tx1">
                    <a:lumMod val="90000"/>
                    <a:lumOff val="10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500" dirty="0" smtClean="0">
              <a:solidFill>
                <a:schemeClr val="tx1">
                  <a:lumMod val="90000"/>
                  <a:lumOff val="1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5429" y="2676682"/>
            <a:ext cx="2391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Bef>
                <a:spcPct val="0"/>
              </a:spcBef>
            </a:pPr>
            <a:r>
              <a:rPr lang="zh-CN" altLang="en-US" sz="2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课堂实施二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565566" y="1330643"/>
            <a:ext cx="90608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右键点击图片选择设置图片格式可直接替换图片。您可以点击文字框输入您的描述说明，或者通过复制粘贴，在此录入您的描述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0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  <p:bldP spid="7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7791629" y="198733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778665" y="41664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926493" y="3043730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7483284" y="2496270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7778667" y="2402073"/>
            <a:ext cx="3435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7483284" y="4679338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7778667" y="4585145"/>
            <a:ext cx="3435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412973" y="3549382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859405" y="3470862"/>
            <a:ext cx="3434400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此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录入图表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说明，在此录入上述图表的描述说明，在此录入上述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图表描述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说明。在此录入上述图表的描述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9" name="形状 68"/>
          <p:cNvSpPr/>
          <p:nvPr/>
        </p:nvSpPr>
        <p:spPr>
          <a:xfrm>
            <a:off x="4778883" y="2971914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5449134" y="4194458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3" name="空心弧 82"/>
          <p:cNvSpPr/>
          <p:nvPr/>
        </p:nvSpPr>
        <p:spPr>
          <a:xfrm>
            <a:off x="5449134" y="4194458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5806633" y="2454975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5410559" y="2003829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28022" y="2211415"/>
            <a:ext cx="671961" cy="92332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5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en-US" altLang="zh-CN" sz="5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71453" y="3403832"/>
            <a:ext cx="619062" cy="92332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5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22810" y="4585145"/>
            <a:ext cx="657534" cy="92332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5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sz="5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课堂实施三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3957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5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5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  <p:bldP spid="32" grpId="0"/>
      <p:bldP spid="33" grpId="0"/>
      <p:bldP spid="34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0757" y="2372212"/>
            <a:ext cx="310244" cy="3556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565566" y="1330643"/>
            <a:ext cx="90608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右键点击图片选择设置图片格式可直接替换图片。您可以点击文字框输入您的描述说明，或者通过复制粘贴，在此录入您的描述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" y="2372212"/>
            <a:ext cx="7550094" cy="35560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矩形 67"/>
          <p:cNvSpPr/>
          <p:nvPr/>
        </p:nvSpPr>
        <p:spPr>
          <a:xfrm>
            <a:off x="8164884" y="2372212"/>
            <a:ext cx="237273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8164885" y="2740923"/>
            <a:ext cx="29875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录入图表的描述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164884" y="3667442"/>
            <a:ext cx="237273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164885" y="4036570"/>
            <a:ext cx="29875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录入图表的描述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164884" y="4963089"/>
            <a:ext cx="237273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8164885" y="5318921"/>
            <a:ext cx="29875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录入图表的描述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课堂实施三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324636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2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4" presetClass="entr" presetSubtype="1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4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14" presetClass="entr" presetSubtype="1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4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4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1" grpId="0"/>
          <p:bldP spid="43" grpId="0" animBg="1"/>
          <p:bldP spid="68" grpId="0"/>
          <p:bldP spid="69" grpId="0"/>
          <p:bldP spid="70" grpId="0"/>
          <p:bldP spid="71" grpId="0"/>
          <p:bldP spid="72" grpId="0"/>
          <p:bldP spid="7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2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4" presetClass="entr" presetSubtype="1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4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14" presetClass="entr" presetSubtype="1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4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4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1" grpId="0"/>
          <p:bldP spid="43" grpId="0" animBg="1"/>
          <p:bldP spid="68" grpId="0"/>
          <p:bldP spid="69" grpId="0"/>
          <p:bldP spid="70" grpId="0"/>
          <p:bldP spid="71" grpId="0"/>
          <p:bldP spid="72" grpId="0"/>
          <p:bldP spid="73" grpId="0"/>
          <p:bldP spid="1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3"/>
          <p:cNvSpPr>
            <a:spLocks noChangeArrowheads="1"/>
          </p:cNvSpPr>
          <p:nvPr/>
        </p:nvSpPr>
        <p:spPr bwMode="auto">
          <a:xfrm>
            <a:off x="4208443" y="1983131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Oval 3"/>
          <p:cNvSpPr>
            <a:spLocks noChangeArrowheads="1"/>
          </p:cNvSpPr>
          <p:nvPr/>
        </p:nvSpPr>
        <p:spPr bwMode="auto">
          <a:xfrm rot="7200000">
            <a:off x="4575135" y="2618080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Oval 3"/>
          <p:cNvSpPr>
            <a:spLocks noChangeArrowheads="1"/>
          </p:cNvSpPr>
          <p:nvPr/>
        </p:nvSpPr>
        <p:spPr bwMode="auto">
          <a:xfrm rot="7200000">
            <a:off x="5333265" y="1325517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Oval 3"/>
          <p:cNvSpPr>
            <a:spLocks noChangeArrowheads="1"/>
          </p:cNvSpPr>
          <p:nvPr/>
        </p:nvSpPr>
        <p:spPr bwMode="auto">
          <a:xfrm rot="3600000">
            <a:off x="4575136" y="1348068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任意多边形 25"/>
          <p:cNvSpPr>
            <a:spLocks noChangeArrowheads="1"/>
          </p:cNvSpPr>
          <p:nvPr/>
        </p:nvSpPr>
        <p:spPr bwMode="auto">
          <a:xfrm>
            <a:off x="6056491" y="4730819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6863142" y="3506834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4530575" y="3506834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9" name="任意多边形 38"/>
          <p:cNvSpPr>
            <a:spLocks noChangeArrowheads="1"/>
          </p:cNvSpPr>
          <p:nvPr/>
        </p:nvSpPr>
        <p:spPr bwMode="auto">
          <a:xfrm rot="7200000">
            <a:off x="4665987" y="4681728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0" name="Oval 3"/>
          <p:cNvSpPr>
            <a:spLocks noChangeArrowheads="1"/>
          </p:cNvSpPr>
          <p:nvPr/>
        </p:nvSpPr>
        <p:spPr bwMode="auto">
          <a:xfrm rot="7200000">
            <a:off x="6280042" y="2496837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Oval 3"/>
          <p:cNvSpPr>
            <a:spLocks noChangeArrowheads="1"/>
          </p:cNvSpPr>
          <p:nvPr/>
        </p:nvSpPr>
        <p:spPr bwMode="auto">
          <a:xfrm rot="3600000">
            <a:off x="5113758" y="2496837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2" name="TextBox 121"/>
          <p:cNvSpPr>
            <a:spLocks noChangeArrowheads="1"/>
          </p:cNvSpPr>
          <p:nvPr/>
        </p:nvSpPr>
        <p:spPr bwMode="auto">
          <a:xfrm>
            <a:off x="5678823" y="3653452"/>
            <a:ext cx="755335" cy="99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sym typeface="Arial" panose="020B0604020202020204" pitchFamily="34" charset="0"/>
              </a:rPr>
              <a:t>days</a:t>
            </a:r>
            <a:endParaRPr lang="en-US" altLang="zh-CN" sz="16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43" name="TextBox 122"/>
          <p:cNvSpPr>
            <a:spLocks noChangeArrowheads="1"/>
          </p:cNvSpPr>
          <p:nvPr/>
        </p:nvSpPr>
        <p:spPr bwMode="auto">
          <a:xfrm>
            <a:off x="4767409" y="2050023"/>
            <a:ext cx="75373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pPr algn="ctr"/>
            <a:r>
              <a:rPr lang="en-US" altLang="zh-CN" sz="1600" b="1" dirty="0">
                <a:solidFill>
                  <a:schemeClr val="accent1"/>
                </a:solidFill>
                <a:sym typeface="Arial" panose="020B0604020202020204" pitchFamily="34" charset="0"/>
              </a:rPr>
              <a:t>hours</a:t>
            </a:r>
            <a:endParaRPr lang="en-US" altLang="zh-CN" sz="11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333462" y="47479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1596673" y="5163521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271417" y="15667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271416" y="1982321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8960094" y="47479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8461496" y="5163521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课堂实施四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497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4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Oval 13"/>
          <p:cNvSpPr/>
          <p:nvPr/>
        </p:nvSpPr>
        <p:spPr>
          <a:xfrm>
            <a:off x="6710476" y="1888212"/>
            <a:ext cx="1113973" cy="1113971"/>
          </a:xfrm>
          <a:prstGeom prst="ellipse">
            <a:avLst/>
          </a:prstGeom>
          <a:blipFill dpi="0"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Oval 14"/>
          <p:cNvSpPr/>
          <p:nvPr/>
        </p:nvSpPr>
        <p:spPr>
          <a:xfrm>
            <a:off x="4367552" y="1888212"/>
            <a:ext cx="1113973" cy="1113971"/>
          </a:xfrm>
          <a:prstGeom prst="ellipse">
            <a:avLst/>
          </a:prstGeom>
          <a:blipFill dpi="0" rotWithShape="1"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Oval 11"/>
          <p:cNvSpPr/>
          <p:nvPr/>
        </p:nvSpPr>
        <p:spPr>
          <a:xfrm>
            <a:off x="5153237" y="1371135"/>
            <a:ext cx="1788893" cy="178889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mpd="sng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Oval 41"/>
            <p:cNvSpPr>
              <a:spLocks noChangeArrowheads="1"/>
            </p:cNvSpPr>
            <p:nvPr/>
          </p:nvSpPr>
          <p:spPr bwMode="auto">
            <a:xfrm>
              <a:off x="7062525" y="3475701"/>
              <a:ext cx="16785" cy="167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Oval 15"/>
          <p:cNvSpPr/>
          <p:nvPr/>
        </p:nvSpPr>
        <p:spPr>
          <a:xfrm>
            <a:off x="4379103" y="2756378"/>
            <a:ext cx="1459644" cy="1459644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课堂实施四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8069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63" grpId="0" animBg="1"/>
      <p:bldP spid="64" grpId="0" animBg="1"/>
      <p:bldP spid="69" grpId="0" animBg="1"/>
      <p:bldP spid="71" grpId="0" animBg="1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4"/>
          <p:cNvSpPr>
            <a:spLocks noChangeArrowheads="1"/>
          </p:cNvSpPr>
          <p:nvPr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147" name="等腰三角形 15"/>
          <p:cNvSpPr>
            <a:spLocks noChangeArrowheads="1"/>
          </p:cNvSpPr>
          <p:nvPr/>
        </p:nvSpPr>
        <p:spPr bwMode="auto">
          <a:xfrm flipV="1">
            <a:off x="1730376" y="3988405"/>
            <a:ext cx="287867" cy="192617"/>
          </a:xfrm>
          <a:prstGeom prst="triangle">
            <a:avLst>
              <a:gd name="adj" fmla="val 50000"/>
            </a:avLst>
          </a:prstGeom>
          <a:solidFill>
            <a:srgbClr val="F9EED7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149" name="等腰三角形 26"/>
          <p:cNvSpPr>
            <a:spLocks noChangeArrowheads="1"/>
          </p:cNvSpPr>
          <p:nvPr/>
        </p:nvSpPr>
        <p:spPr bwMode="auto">
          <a:xfrm flipV="1">
            <a:off x="4548975" y="3988405"/>
            <a:ext cx="287867" cy="192617"/>
          </a:xfrm>
          <a:prstGeom prst="triangle">
            <a:avLst>
              <a:gd name="adj" fmla="val 50000"/>
            </a:avLst>
          </a:prstGeom>
          <a:solidFill>
            <a:srgbClr val="F9EED7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151" name="等腰三角形 32"/>
          <p:cNvSpPr>
            <a:spLocks noChangeArrowheads="1"/>
          </p:cNvSpPr>
          <p:nvPr/>
        </p:nvSpPr>
        <p:spPr bwMode="auto">
          <a:xfrm flipV="1">
            <a:off x="7318376" y="3988405"/>
            <a:ext cx="287867" cy="192617"/>
          </a:xfrm>
          <a:prstGeom prst="triangle">
            <a:avLst>
              <a:gd name="adj" fmla="val 50000"/>
            </a:avLst>
          </a:prstGeom>
          <a:solidFill>
            <a:srgbClr val="F9EED7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153" name="等腰三角形 38"/>
          <p:cNvSpPr>
            <a:spLocks noChangeArrowheads="1"/>
          </p:cNvSpPr>
          <p:nvPr/>
        </p:nvSpPr>
        <p:spPr bwMode="auto">
          <a:xfrm flipV="1">
            <a:off x="10089493" y="3988405"/>
            <a:ext cx="287867" cy="192617"/>
          </a:xfrm>
          <a:prstGeom prst="triangle">
            <a:avLst>
              <a:gd name="adj" fmla="val 50000"/>
            </a:avLst>
          </a:prstGeom>
          <a:solidFill>
            <a:srgbClr val="F9EED7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6156" name="组合 1"/>
          <p:cNvGrpSpPr>
            <a:grpSpLocks/>
          </p:cNvGrpSpPr>
          <p:nvPr/>
        </p:nvGrpSpPr>
        <p:grpSpPr bwMode="auto">
          <a:xfrm>
            <a:off x="819151" y="1660072"/>
            <a:ext cx="2110316" cy="2112433"/>
            <a:chOff x="613706" y="1257299"/>
            <a:chExt cx="1582738" cy="1584325"/>
          </a:xfrm>
        </p:grpSpPr>
        <p:sp>
          <p:nvSpPr>
            <p:cNvPr id="6168" name="椭圆 9"/>
            <p:cNvSpPr>
              <a:spLocks noChangeArrowheads="1"/>
            </p:cNvSpPr>
            <p:nvPr/>
          </p:nvSpPr>
          <p:spPr bwMode="auto">
            <a:xfrm>
              <a:off x="613706" y="1257299"/>
              <a:ext cx="1582738" cy="1584325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169" name="椭圆 31"/>
            <p:cNvSpPr>
              <a:spLocks noChangeArrowheads="1"/>
            </p:cNvSpPr>
            <p:nvPr/>
          </p:nvSpPr>
          <p:spPr bwMode="auto">
            <a:xfrm flipH="1">
              <a:off x="721621" y="1365321"/>
              <a:ext cx="1366909" cy="136828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77210" y="1660072"/>
            <a:ext cx="2112433" cy="2112433"/>
            <a:chOff x="6883400" y="1257300"/>
            <a:chExt cx="1584325" cy="1584325"/>
          </a:xfrm>
        </p:grpSpPr>
        <p:sp>
          <p:nvSpPr>
            <p:cNvPr id="6152" name="椭圆 36"/>
            <p:cNvSpPr>
              <a:spLocks noChangeArrowheads="1"/>
            </p:cNvSpPr>
            <p:nvPr/>
          </p:nvSpPr>
          <p:spPr bwMode="auto">
            <a:xfrm>
              <a:off x="6883400" y="1257300"/>
              <a:ext cx="1584325" cy="1584325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157" name="椭圆 37"/>
            <p:cNvSpPr>
              <a:spLocks noChangeArrowheads="1"/>
            </p:cNvSpPr>
            <p:nvPr/>
          </p:nvSpPr>
          <p:spPr bwMode="auto">
            <a:xfrm>
              <a:off x="6991350" y="1365250"/>
              <a:ext cx="1368425" cy="136842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07151" y="1660072"/>
            <a:ext cx="2110316" cy="2112433"/>
            <a:chOff x="4805363" y="1257300"/>
            <a:chExt cx="1582737" cy="1584325"/>
          </a:xfrm>
        </p:grpSpPr>
        <p:sp>
          <p:nvSpPr>
            <p:cNvPr id="6150" name="椭圆 30"/>
            <p:cNvSpPr>
              <a:spLocks noChangeArrowheads="1"/>
            </p:cNvSpPr>
            <p:nvPr/>
          </p:nvSpPr>
          <p:spPr bwMode="auto">
            <a:xfrm>
              <a:off x="4805363" y="1257300"/>
              <a:ext cx="1582737" cy="1584325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158" name="椭圆 25"/>
            <p:cNvSpPr>
              <a:spLocks noChangeArrowheads="1"/>
            </p:cNvSpPr>
            <p:nvPr/>
          </p:nvSpPr>
          <p:spPr bwMode="auto">
            <a:xfrm>
              <a:off x="4913313" y="1365250"/>
              <a:ext cx="1366837" cy="136842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36692" y="1660072"/>
            <a:ext cx="2112433" cy="2112433"/>
            <a:chOff x="2725738" y="1257300"/>
            <a:chExt cx="1584325" cy="1584325"/>
          </a:xfrm>
        </p:grpSpPr>
        <p:sp>
          <p:nvSpPr>
            <p:cNvPr id="6148" name="椭圆 24"/>
            <p:cNvSpPr>
              <a:spLocks noChangeArrowheads="1"/>
            </p:cNvSpPr>
            <p:nvPr/>
          </p:nvSpPr>
          <p:spPr bwMode="auto">
            <a:xfrm>
              <a:off x="2725738" y="1257300"/>
              <a:ext cx="1584325" cy="1584325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6159" name="椭圆 25"/>
            <p:cNvSpPr>
              <a:spLocks noChangeArrowheads="1"/>
            </p:cNvSpPr>
            <p:nvPr/>
          </p:nvSpPr>
          <p:spPr bwMode="auto">
            <a:xfrm>
              <a:off x="2833688" y="1365250"/>
              <a:ext cx="1368425" cy="1368425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总结评价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66423" y="42445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9151" y="4748803"/>
            <a:ext cx="2110316" cy="1483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3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85022" y="42445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37750" y="4748803"/>
            <a:ext cx="2110316" cy="1483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3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754424" y="42445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07151" y="4748803"/>
            <a:ext cx="2110316" cy="1483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3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525541" y="42445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78268" y="4748803"/>
            <a:ext cx="2110316" cy="1483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3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23902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9" grpId="0" animBg="1"/>
      <p:bldP spid="6151" grpId="0" animBg="1"/>
      <p:bldP spid="6153" grpId="0" animBg="1"/>
      <p:bldP spid="28" grpId="0"/>
      <p:bldP spid="31" grpId="0"/>
      <p:bldP spid="5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</a:rPr>
              <a:t>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chemeClr val="accent1">
              <a:alpha val="40000"/>
            </a:scheme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chemeClr val="accent1">
              <a:alpha val="40000"/>
            </a:scheme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67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5785" y="1565045"/>
            <a:ext cx="10026127" cy="216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5785" y="1565045"/>
            <a:ext cx="4150659" cy="2160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275785" y="3892595"/>
            <a:ext cx="10026127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7151253" y="3892595"/>
            <a:ext cx="4150659" cy="216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7"/>
          <p:cNvSpPr>
            <a:spLocks noChangeArrowheads="1"/>
          </p:cNvSpPr>
          <p:nvPr/>
        </p:nvSpPr>
        <p:spPr bwMode="auto">
          <a:xfrm>
            <a:off x="5600268" y="2407904"/>
            <a:ext cx="5500165" cy="87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您可以点击文字框输入您的描述说明，或者通过复制粘贴，在此录入上述图表的综合描述说明。右键点击图片选择设置图片格式可直接替换图片。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5600268" y="1940865"/>
            <a:ext cx="1831256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回顾知识点滴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1463437" y="4766043"/>
            <a:ext cx="5500165" cy="87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您可以点击文字框输入您的描述说明，或者通过复制粘贴，在此录入上述图表的综合描述说明。右键点击图片选择设置图片格式可直接替换图片。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63437" y="4299004"/>
            <a:ext cx="1831256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检测学习效果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68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1508121" y="1838638"/>
            <a:ext cx="800016" cy="1339005"/>
          </a:xfrm>
          <a:custGeom>
            <a:avLst/>
            <a:gdLst>
              <a:gd name="connsiteX0" fmla="*/ 0 w 1807780"/>
              <a:gd name="connsiteY0" fmla="*/ 0 h 2228193"/>
              <a:gd name="connsiteX1" fmla="*/ 1807780 w 1807780"/>
              <a:gd name="connsiteY1" fmla="*/ 0 h 2228193"/>
              <a:gd name="connsiteX2" fmla="*/ 1807780 w 1807780"/>
              <a:gd name="connsiteY2" fmla="*/ 415158 h 2228193"/>
              <a:gd name="connsiteX3" fmla="*/ 1313794 w 1807780"/>
              <a:gd name="connsiteY3" fmla="*/ 415158 h 2228193"/>
              <a:gd name="connsiteX4" fmla="*/ 1313794 w 1807780"/>
              <a:gd name="connsiteY4" fmla="*/ 2091559 h 2228193"/>
              <a:gd name="connsiteX5" fmla="*/ 1807780 w 1807780"/>
              <a:gd name="connsiteY5" fmla="*/ 2091559 h 2228193"/>
              <a:gd name="connsiteX6" fmla="*/ 1807780 w 1807780"/>
              <a:gd name="connsiteY6" fmla="*/ 2228193 h 2228193"/>
              <a:gd name="connsiteX7" fmla="*/ 0 w 1807780"/>
              <a:gd name="connsiteY7" fmla="*/ 2228193 h 2228193"/>
              <a:gd name="connsiteX8" fmla="*/ 0 w 1807780"/>
              <a:gd name="connsiteY8" fmla="*/ 0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8" fmla="*/ 1405234 w 1807780"/>
              <a:gd name="connsiteY8" fmla="*/ 506598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0" fmla="*/ 1313794 w 1807780"/>
              <a:gd name="connsiteY0" fmla="*/ 2091559 h 2228193"/>
              <a:gd name="connsiteX1" fmla="*/ 1807780 w 1807780"/>
              <a:gd name="connsiteY1" fmla="*/ 2091559 h 2228193"/>
              <a:gd name="connsiteX2" fmla="*/ 1807780 w 1807780"/>
              <a:gd name="connsiteY2" fmla="*/ 2228193 h 2228193"/>
              <a:gd name="connsiteX3" fmla="*/ 0 w 1807780"/>
              <a:gd name="connsiteY3" fmla="*/ 2228193 h 2228193"/>
              <a:gd name="connsiteX4" fmla="*/ 0 w 1807780"/>
              <a:gd name="connsiteY4" fmla="*/ 0 h 2228193"/>
              <a:gd name="connsiteX5" fmla="*/ 1807780 w 1807780"/>
              <a:gd name="connsiteY5" fmla="*/ 0 h 2228193"/>
              <a:gd name="connsiteX6" fmla="*/ 1807780 w 1807780"/>
              <a:gd name="connsiteY6" fmla="*/ 415158 h 2228193"/>
              <a:gd name="connsiteX0" fmla="*/ 1807780 w 1807780"/>
              <a:gd name="connsiteY0" fmla="*/ 2091559 h 2228193"/>
              <a:gd name="connsiteX1" fmla="*/ 1807780 w 1807780"/>
              <a:gd name="connsiteY1" fmla="*/ 2228193 h 2228193"/>
              <a:gd name="connsiteX2" fmla="*/ 0 w 1807780"/>
              <a:gd name="connsiteY2" fmla="*/ 2228193 h 2228193"/>
              <a:gd name="connsiteX3" fmla="*/ 0 w 1807780"/>
              <a:gd name="connsiteY3" fmla="*/ 0 h 2228193"/>
              <a:gd name="connsiteX4" fmla="*/ 1807780 w 1807780"/>
              <a:gd name="connsiteY4" fmla="*/ 0 h 2228193"/>
              <a:gd name="connsiteX5" fmla="*/ 1807780 w 1807780"/>
              <a:gd name="connsiteY5" fmla="*/ 415158 h 222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7780" h="2228193">
                <a:moveTo>
                  <a:pt x="1807780" y="2091559"/>
                </a:moveTo>
                <a:lnTo>
                  <a:pt x="1807780" y="2228193"/>
                </a:lnTo>
                <a:lnTo>
                  <a:pt x="0" y="2228193"/>
                </a:lnTo>
                <a:lnTo>
                  <a:pt x="0" y="0"/>
                </a:lnTo>
                <a:lnTo>
                  <a:pt x="1807780" y="0"/>
                </a:lnTo>
                <a:lnTo>
                  <a:pt x="1807780" y="415158"/>
                </a:lnTo>
              </a:path>
            </a:pathLst>
          </a:custGeom>
          <a:noFill/>
          <a:ln w="25400" cap="rnd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220260" y="1838638"/>
            <a:ext cx="800016" cy="1339005"/>
          </a:xfrm>
          <a:custGeom>
            <a:avLst/>
            <a:gdLst>
              <a:gd name="connsiteX0" fmla="*/ 0 w 1807780"/>
              <a:gd name="connsiteY0" fmla="*/ 0 h 2228193"/>
              <a:gd name="connsiteX1" fmla="*/ 1807780 w 1807780"/>
              <a:gd name="connsiteY1" fmla="*/ 0 h 2228193"/>
              <a:gd name="connsiteX2" fmla="*/ 1807780 w 1807780"/>
              <a:gd name="connsiteY2" fmla="*/ 415158 h 2228193"/>
              <a:gd name="connsiteX3" fmla="*/ 1313794 w 1807780"/>
              <a:gd name="connsiteY3" fmla="*/ 415158 h 2228193"/>
              <a:gd name="connsiteX4" fmla="*/ 1313794 w 1807780"/>
              <a:gd name="connsiteY4" fmla="*/ 2091559 h 2228193"/>
              <a:gd name="connsiteX5" fmla="*/ 1807780 w 1807780"/>
              <a:gd name="connsiteY5" fmla="*/ 2091559 h 2228193"/>
              <a:gd name="connsiteX6" fmla="*/ 1807780 w 1807780"/>
              <a:gd name="connsiteY6" fmla="*/ 2228193 h 2228193"/>
              <a:gd name="connsiteX7" fmla="*/ 0 w 1807780"/>
              <a:gd name="connsiteY7" fmla="*/ 2228193 h 2228193"/>
              <a:gd name="connsiteX8" fmla="*/ 0 w 1807780"/>
              <a:gd name="connsiteY8" fmla="*/ 0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8" fmla="*/ 1405234 w 1807780"/>
              <a:gd name="connsiteY8" fmla="*/ 506598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0" fmla="*/ 1313794 w 1807780"/>
              <a:gd name="connsiteY0" fmla="*/ 2091559 h 2228193"/>
              <a:gd name="connsiteX1" fmla="*/ 1807780 w 1807780"/>
              <a:gd name="connsiteY1" fmla="*/ 2091559 h 2228193"/>
              <a:gd name="connsiteX2" fmla="*/ 1807780 w 1807780"/>
              <a:gd name="connsiteY2" fmla="*/ 2228193 h 2228193"/>
              <a:gd name="connsiteX3" fmla="*/ 0 w 1807780"/>
              <a:gd name="connsiteY3" fmla="*/ 2228193 h 2228193"/>
              <a:gd name="connsiteX4" fmla="*/ 0 w 1807780"/>
              <a:gd name="connsiteY4" fmla="*/ 0 h 2228193"/>
              <a:gd name="connsiteX5" fmla="*/ 1807780 w 1807780"/>
              <a:gd name="connsiteY5" fmla="*/ 0 h 2228193"/>
              <a:gd name="connsiteX6" fmla="*/ 1807780 w 1807780"/>
              <a:gd name="connsiteY6" fmla="*/ 415158 h 2228193"/>
              <a:gd name="connsiteX0" fmla="*/ 1807780 w 1807780"/>
              <a:gd name="connsiteY0" fmla="*/ 2091559 h 2228193"/>
              <a:gd name="connsiteX1" fmla="*/ 1807780 w 1807780"/>
              <a:gd name="connsiteY1" fmla="*/ 2228193 h 2228193"/>
              <a:gd name="connsiteX2" fmla="*/ 0 w 1807780"/>
              <a:gd name="connsiteY2" fmla="*/ 2228193 h 2228193"/>
              <a:gd name="connsiteX3" fmla="*/ 0 w 1807780"/>
              <a:gd name="connsiteY3" fmla="*/ 0 h 2228193"/>
              <a:gd name="connsiteX4" fmla="*/ 1807780 w 1807780"/>
              <a:gd name="connsiteY4" fmla="*/ 0 h 2228193"/>
              <a:gd name="connsiteX5" fmla="*/ 1807780 w 1807780"/>
              <a:gd name="connsiteY5" fmla="*/ 415158 h 222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7780" h="2228193">
                <a:moveTo>
                  <a:pt x="1807780" y="2091559"/>
                </a:moveTo>
                <a:lnTo>
                  <a:pt x="1807780" y="2228193"/>
                </a:lnTo>
                <a:lnTo>
                  <a:pt x="0" y="2228193"/>
                </a:lnTo>
                <a:lnTo>
                  <a:pt x="0" y="0"/>
                </a:lnTo>
                <a:lnTo>
                  <a:pt x="1807780" y="0"/>
                </a:lnTo>
                <a:lnTo>
                  <a:pt x="1807780" y="415158"/>
                </a:lnTo>
              </a:path>
            </a:pathLst>
          </a:custGeom>
          <a:noFill/>
          <a:ln w="25400" cap="rnd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923266" y="1838638"/>
            <a:ext cx="800016" cy="1339005"/>
          </a:xfrm>
          <a:custGeom>
            <a:avLst/>
            <a:gdLst>
              <a:gd name="connsiteX0" fmla="*/ 0 w 1807780"/>
              <a:gd name="connsiteY0" fmla="*/ 0 h 2228193"/>
              <a:gd name="connsiteX1" fmla="*/ 1807780 w 1807780"/>
              <a:gd name="connsiteY1" fmla="*/ 0 h 2228193"/>
              <a:gd name="connsiteX2" fmla="*/ 1807780 w 1807780"/>
              <a:gd name="connsiteY2" fmla="*/ 415158 h 2228193"/>
              <a:gd name="connsiteX3" fmla="*/ 1313794 w 1807780"/>
              <a:gd name="connsiteY3" fmla="*/ 415158 h 2228193"/>
              <a:gd name="connsiteX4" fmla="*/ 1313794 w 1807780"/>
              <a:gd name="connsiteY4" fmla="*/ 2091559 h 2228193"/>
              <a:gd name="connsiteX5" fmla="*/ 1807780 w 1807780"/>
              <a:gd name="connsiteY5" fmla="*/ 2091559 h 2228193"/>
              <a:gd name="connsiteX6" fmla="*/ 1807780 w 1807780"/>
              <a:gd name="connsiteY6" fmla="*/ 2228193 h 2228193"/>
              <a:gd name="connsiteX7" fmla="*/ 0 w 1807780"/>
              <a:gd name="connsiteY7" fmla="*/ 2228193 h 2228193"/>
              <a:gd name="connsiteX8" fmla="*/ 0 w 1807780"/>
              <a:gd name="connsiteY8" fmla="*/ 0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8" fmla="*/ 1405234 w 1807780"/>
              <a:gd name="connsiteY8" fmla="*/ 506598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0" fmla="*/ 1313794 w 1807780"/>
              <a:gd name="connsiteY0" fmla="*/ 2091559 h 2228193"/>
              <a:gd name="connsiteX1" fmla="*/ 1807780 w 1807780"/>
              <a:gd name="connsiteY1" fmla="*/ 2091559 h 2228193"/>
              <a:gd name="connsiteX2" fmla="*/ 1807780 w 1807780"/>
              <a:gd name="connsiteY2" fmla="*/ 2228193 h 2228193"/>
              <a:gd name="connsiteX3" fmla="*/ 0 w 1807780"/>
              <a:gd name="connsiteY3" fmla="*/ 2228193 h 2228193"/>
              <a:gd name="connsiteX4" fmla="*/ 0 w 1807780"/>
              <a:gd name="connsiteY4" fmla="*/ 0 h 2228193"/>
              <a:gd name="connsiteX5" fmla="*/ 1807780 w 1807780"/>
              <a:gd name="connsiteY5" fmla="*/ 0 h 2228193"/>
              <a:gd name="connsiteX6" fmla="*/ 1807780 w 1807780"/>
              <a:gd name="connsiteY6" fmla="*/ 415158 h 2228193"/>
              <a:gd name="connsiteX0" fmla="*/ 1807780 w 1807780"/>
              <a:gd name="connsiteY0" fmla="*/ 2091559 h 2228193"/>
              <a:gd name="connsiteX1" fmla="*/ 1807780 w 1807780"/>
              <a:gd name="connsiteY1" fmla="*/ 2228193 h 2228193"/>
              <a:gd name="connsiteX2" fmla="*/ 0 w 1807780"/>
              <a:gd name="connsiteY2" fmla="*/ 2228193 h 2228193"/>
              <a:gd name="connsiteX3" fmla="*/ 0 w 1807780"/>
              <a:gd name="connsiteY3" fmla="*/ 0 h 2228193"/>
              <a:gd name="connsiteX4" fmla="*/ 1807780 w 1807780"/>
              <a:gd name="connsiteY4" fmla="*/ 0 h 2228193"/>
              <a:gd name="connsiteX5" fmla="*/ 1807780 w 1807780"/>
              <a:gd name="connsiteY5" fmla="*/ 415158 h 222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7780" h="2228193">
                <a:moveTo>
                  <a:pt x="1807780" y="2091559"/>
                </a:moveTo>
                <a:lnTo>
                  <a:pt x="1807780" y="2228193"/>
                </a:lnTo>
                <a:lnTo>
                  <a:pt x="0" y="2228193"/>
                </a:lnTo>
                <a:lnTo>
                  <a:pt x="0" y="0"/>
                </a:lnTo>
                <a:lnTo>
                  <a:pt x="1807780" y="0"/>
                </a:lnTo>
                <a:lnTo>
                  <a:pt x="1807780" y="415158"/>
                </a:lnTo>
              </a:path>
            </a:pathLst>
          </a:custGeom>
          <a:noFill/>
          <a:ln w="25400" cap="rnd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9626430" y="1838638"/>
            <a:ext cx="800017" cy="1339005"/>
          </a:xfrm>
          <a:custGeom>
            <a:avLst/>
            <a:gdLst>
              <a:gd name="connsiteX0" fmla="*/ 0 w 1807780"/>
              <a:gd name="connsiteY0" fmla="*/ 0 h 2228193"/>
              <a:gd name="connsiteX1" fmla="*/ 1807780 w 1807780"/>
              <a:gd name="connsiteY1" fmla="*/ 0 h 2228193"/>
              <a:gd name="connsiteX2" fmla="*/ 1807780 w 1807780"/>
              <a:gd name="connsiteY2" fmla="*/ 415158 h 2228193"/>
              <a:gd name="connsiteX3" fmla="*/ 1313794 w 1807780"/>
              <a:gd name="connsiteY3" fmla="*/ 415158 h 2228193"/>
              <a:gd name="connsiteX4" fmla="*/ 1313794 w 1807780"/>
              <a:gd name="connsiteY4" fmla="*/ 2091559 h 2228193"/>
              <a:gd name="connsiteX5" fmla="*/ 1807780 w 1807780"/>
              <a:gd name="connsiteY5" fmla="*/ 2091559 h 2228193"/>
              <a:gd name="connsiteX6" fmla="*/ 1807780 w 1807780"/>
              <a:gd name="connsiteY6" fmla="*/ 2228193 h 2228193"/>
              <a:gd name="connsiteX7" fmla="*/ 0 w 1807780"/>
              <a:gd name="connsiteY7" fmla="*/ 2228193 h 2228193"/>
              <a:gd name="connsiteX8" fmla="*/ 0 w 1807780"/>
              <a:gd name="connsiteY8" fmla="*/ 0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8" fmla="*/ 1405234 w 1807780"/>
              <a:gd name="connsiteY8" fmla="*/ 506598 h 2228193"/>
              <a:gd name="connsiteX0" fmla="*/ 1313794 w 1807780"/>
              <a:gd name="connsiteY0" fmla="*/ 415158 h 2228193"/>
              <a:gd name="connsiteX1" fmla="*/ 1313794 w 1807780"/>
              <a:gd name="connsiteY1" fmla="*/ 2091559 h 2228193"/>
              <a:gd name="connsiteX2" fmla="*/ 1807780 w 1807780"/>
              <a:gd name="connsiteY2" fmla="*/ 2091559 h 2228193"/>
              <a:gd name="connsiteX3" fmla="*/ 1807780 w 1807780"/>
              <a:gd name="connsiteY3" fmla="*/ 2228193 h 2228193"/>
              <a:gd name="connsiteX4" fmla="*/ 0 w 1807780"/>
              <a:gd name="connsiteY4" fmla="*/ 2228193 h 2228193"/>
              <a:gd name="connsiteX5" fmla="*/ 0 w 1807780"/>
              <a:gd name="connsiteY5" fmla="*/ 0 h 2228193"/>
              <a:gd name="connsiteX6" fmla="*/ 1807780 w 1807780"/>
              <a:gd name="connsiteY6" fmla="*/ 0 h 2228193"/>
              <a:gd name="connsiteX7" fmla="*/ 1807780 w 1807780"/>
              <a:gd name="connsiteY7" fmla="*/ 415158 h 2228193"/>
              <a:gd name="connsiteX0" fmla="*/ 1313794 w 1807780"/>
              <a:gd name="connsiteY0" fmla="*/ 2091559 h 2228193"/>
              <a:gd name="connsiteX1" fmla="*/ 1807780 w 1807780"/>
              <a:gd name="connsiteY1" fmla="*/ 2091559 h 2228193"/>
              <a:gd name="connsiteX2" fmla="*/ 1807780 w 1807780"/>
              <a:gd name="connsiteY2" fmla="*/ 2228193 h 2228193"/>
              <a:gd name="connsiteX3" fmla="*/ 0 w 1807780"/>
              <a:gd name="connsiteY3" fmla="*/ 2228193 h 2228193"/>
              <a:gd name="connsiteX4" fmla="*/ 0 w 1807780"/>
              <a:gd name="connsiteY4" fmla="*/ 0 h 2228193"/>
              <a:gd name="connsiteX5" fmla="*/ 1807780 w 1807780"/>
              <a:gd name="connsiteY5" fmla="*/ 0 h 2228193"/>
              <a:gd name="connsiteX6" fmla="*/ 1807780 w 1807780"/>
              <a:gd name="connsiteY6" fmla="*/ 415158 h 2228193"/>
              <a:gd name="connsiteX0" fmla="*/ 1807780 w 1807780"/>
              <a:gd name="connsiteY0" fmla="*/ 2091559 h 2228193"/>
              <a:gd name="connsiteX1" fmla="*/ 1807780 w 1807780"/>
              <a:gd name="connsiteY1" fmla="*/ 2228193 h 2228193"/>
              <a:gd name="connsiteX2" fmla="*/ 0 w 1807780"/>
              <a:gd name="connsiteY2" fmla="*/ 2228193 h 2228193"/>
              <a:gd name="connsiteX3" fmla="*/ 0 w 1807780"/>
              <a:gd name="connsiteY3" fmla="*/ 0 h 2228193"/>
              <a:gd name="connsiteX4" fmla="*/ 1807780 w 1807780"/>
              <a:gd name="connsiteY4" fmla="*/ 0 h 2228193"/>
              <a:gd name="connsiteX5" fmla="*/ 1807780 w 1807780"/>
              <a:gd name="connsiteY5" fmla="*/ 415158 h 222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7780" h="2228193">
                <a:moveTo>
                  <a:pt x="1807780" y="2091559"/>
                </a:moveTo>
                <a:lnTo>
                  <a:pt x="1807780" y="2228193"/>
                </a:lnTo>
                <a:lnTo>
                  <a:pt x="0" y="2228193"/>
                </a:lnTo>
                <a:lnTo>
                  <a:pt x="0" y="0"/>
                </a:lnTo>
                <a:lnTo>
                  <a:pt x="1807780" y="0"/>
                </a:lnTo>
                <a:lnTo>
                  <a:pt x="1807780" y="415158"/>
                </a:lnTo>
              </a:path>
            </a:pathLst>
          </a:custGeom>
          <a:noFill/>
          <a:ln w="25400" cap="rnd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70461" y="3938379"/>
            <a:ext cx="23040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。上述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100441" y="3430248"/>
            <a:ext cx="1873313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趣味提升</a:t>
            </a:r>
            <a:endParaRPr lang="en-US" altLang="zh-CN" sz="22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76396" y="3938379"/>
            <a:ext cx="23040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。上述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806376" y="3430248"/>
            <a:ext cx="1873313" cy="464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实践提升</a:t>
            </a:r>
            <a:endParaRPr lang="en-US" altLang="zh-CN" sz="22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282331" y="3938379"/>
            <a:ext cx="23040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。上述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512311" y="3430248"/>
            <a:ext cx="1873313" cy="464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合作提升</a:t>
            </a:r>
            <a:endParaRPr lang="en-US" altLang="zh-CN" sz="22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988266" y="3938379"/>
            <a:ext cx="23040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。上述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218246" y="3430248"/>
            <a:ext cx="1873313" cy="464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拓展提升</a:t>
            </a:r>
            <a:endParaRPr lang="en-US" altLang="zh-CN" sz="22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8801935" y="3433057"/>
            <a:ext cx="0" cy="16289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6096000" y="3433057"/>
            <a:ext cx="0" cy="16289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390065" y="3433057"/>
            <a:ext cx="0" cy="16289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718064" y="5405517"/>
            <a:ext cx="10755872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说明，上述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图表的综合描述说明，上述图表的综合描述说明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上述图表的综合描述说明，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上述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课后作业设计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1003" y="2034828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A</a:t>
            </a:r>
            <a:endParaRPr lang="zh-CN" altLang="en-US" sz="6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93747" y="2034828"/>
            <a:ext cx="652743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B</a:t>
            </a:r>
            <a:endParaRPr lang="zh-CN" altLang="en-US" sz="6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96911" y="2034828"/>
            <a:ext cx="652743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C</a:t>
            </a:r>
            <a:endParaRPr lang="zh-CN" altLang="en-US" sz="6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100076" y="2034828"/>
            <a:ext cx="652743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D</a:t>
            </a:r>
            <a:endParaRPr lang="zh-CN" altLang="en-US" sz="6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790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8" grpId="0" animBg="1"/>
      <p:bldP spid="53" grpId="0" animBg="1"/>
      <p:bldP spid="57" grpId="0" animBg="1"/>
      <p:bldP spid="62" grpId="0"/>
      <p:bldP spid="63" grpId="0"/>
      <p:bldP spid="68" grpId="0"/>
      <p:bldP spid="69" grpId="0"/>
      <p:bldP spid="70" grpId="0"/>
      <p:bldP spid="71" grpId="0"/>
      <p:bldP spid="72" grpId="0"/>
      <p:bldP spid="73" grpId="0"/>
      <p:bldP spid="85" grpId="0"/>
      <p:bldP spid="28" grpId="0"/>
      <p:bldP spid="2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454593" y="1024373"/>
            <a:ext cx="1314414" cy="16542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5454593" y="2899656"/>
            <a:ext cx="3754413" cy="108490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en-US" altLang="zh-CN" sz="6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05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096616" y="3098358"/>
            <a:ext cx="3998768" cy="334054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452883" y="1854683"/>
            <a:ext cx="1208047" cy="809392"/>
            <a:chOff x="6452883" y="2273790"/>
            <a:chExt cx="1208047" cy="809392"/>
          </a:xfrm>
        </p:grpSpPr>
        <p:sp>
          <p:nvSpPr>
            <p:cNvPr id="20" name="云形标注 19"/>
            <p:cNvSpPr/>
            <p:nvPr/>
          </p:nvSpPr>
          <p:spPr>
            <a:xfrm>
              <a:off x="6452883" y="2273790"/>
              <a:ext cx="1208047" cy="809392"/>
            </a:xfrm>
            <a:prstGeom prst="cloudCallout">
              <a:avLst>
                <a:gd name="adj1" fmla="val -31999"/>
                <a:gd name="adj2" fmla="val 9816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70355" y="2404307"/>
              <a:ext cx="1022606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78477" y="2608159"/>
            <a:ext cx="1013389" cy="661707"/>
            <a:chOff x="7478477" y="3027266"/>
            <a:chExt cx="1013389" cy="661707"/>
          </a:xfrm>
        </p:grpSpPr>
        <p:sp>
          <p:nvSpPr>
            <p:cNvPr id="19" name="云形标注 18"/>
            <p:cNvSpPr/>
            <p:nvPr/>
          </p:nvSpPr>
          <p:spPr>
            <a:xfrm>
              <a:off x="7491361" y="3027266"/>
              <a:ext cx="987622" cy="661707"/>
            </a:xfrm>
            <a:prstGeom prst="cloudCallout">
              <a:avLst>
                <a:gd name="adj1" fmla="val -84130"/>
                <a:gd name="adj2" fmla="val 10861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478477" y="3046149"/>
              <a:ext cx="1013389" cy="418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48923" y="2477486"/>
            <a:ext cx="1366793" cy="915752"/>
            <a:chOff x="8848923" y="2896593"/>
            <a:chExt cx="1366793" cy="915752"/>
          </a:xfrm>
        </p:grpSpPr>
        <p:sp>
          <p:nvSpPr>
            <p:cNvPr id="21" name="云形标注 20"/>
            <p:cNvSpPr/>
            <p:nvPr/>
          </p:nvSpPr>
          <p:spPr>
            <a:xfrm>
              <a:off x="8848923" y="2896593"/>
              <a:ext cx="1366793" cy="915752"/>
            </a:xfrm>
            <a:prstGeom prst="cloudCallout">
              <a:avLst>
                <a:gd name="adj1" fmla="val -98774"/>
                <a:gd name="adj2" fmla="val 635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899417" y="3086990"/>
              <a:ext cx="1231631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78566" y="3828302"/>
            <a:ext cx="1208047" cy="809392"/>
            <a:chOff x="7778566" y="4247409"/>
            <a:chExt cx="1208047" cy="809392"/>
          </a:xfrm>
        </p:grpSpPr>
        <p:sp>
          <p:nvSpPr>
            <p:cNvPr id="18" name="云形标注 17"/>
            <p:cNvSpPr/>
            <p:nvPr/>
          </p:nvSpPr>
          <p:spPr>
            <a:xfrm>
              <a:off x="7778566" y="4247409"/>
              <a:ext cx="1208047" cy="809392"/>
            </a:xfrm>
            <a:prstGeom prst="cloudCallout">
              <a:avLst>
                <a:gd name="adj1" fmla="val -76727"/>
                <a:gd name="adj2" fmla="val 3825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829366" y="4420319"/>
              <a:ext cx="106128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6077" y="2001062"/>
            <a:ext cx="1208047" cy="809392"/>
            <a:chOff x="4476077" y="2420179"/>
            <a:chExt cx="1208047" cy="809392"/>
          </a:xfrm>
        </p:grpSpPr>
        <p:sp>
          <p:nvSpPr>
            <p:cNvPr id="22" name="云形标注 21"/>
            <p:cNvSpPr/>
            <p:nvPr/>
          </p:nvSpPr>
          <p:spPr>
            <a:xfrm>
              <a:off x="4476077" y="2420179"/>
              <a:ext cx="1208047" cy="809392"/>
            </a:xfrm>
            <a:prstGeom prst="cloudCallout">
              <a:avLst>
                <a:gd name="adj1" fmla="val 25343"/>
                <a:gd name="adj2" fmla="val 981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600455" y="2540304"/>
              <a:ext cx="97869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50939" y="4264861"/>
            <a:ext cx="1112932" cy="745665"/>
            <a:chOff x="2750939" y="4683968"/>
            <a:chExt cx="1112932" cy="745665"/>
          </a:xfrm>
        </p:grpSpPr>
        <p:sp>
          <p:nvSpPr>
            <p:cNvPr id="25" name="云形标注 24"/>
            <p:cNvSpPr/>
            <p:nvPr/>
          </p:nvSpPr>
          <p:spPr>
            <a:xfrm>
              <a:off x="2750939" y="4683968"/>
              <a:ext cx="1112932" cy="745665"/>
            </a:xfrm>
            <a:prstGeom prst="cloudCallout">
              <a:avLst>
                <a:gd name="adj1" fmla="val 110727"/>
                <a:gd name="adj2" fmla="val -146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801739" y="4830328"/>
              <a:ext cx="99573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88569" y="2166059"/>
            <a:ext cx="1208047" cy="809392"/>
            <a:chOff x="3068020" y="3158799"/>
            <a:chExt cx="1208047" cy="809392"/>
          </a:xfrm>
        </p:grpSpPr>
        <p:sp>
          <p:nvSpPr>
            <p:cNvPr id="23" name="云形标注 22"/>
            <p:cNvSpPr/>
            <p:nvPr/>
          </p:nvSpPr>
          <p:spPr>
            <a:xfrm>
              <a:off x="3068020" y="3158799"/>
              <a:ext cx="1208047" cy="809392"/>
            </a:xfrm>
            <a:prstGeom prst="cloudCallout">
              <a:avLst>
                <a:gd name="adj1" fmla="val 90509"/>
                <a:gd name="adj2" fmla="val 10721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167779" y="3290952"/>
              <a:ext cx="100852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73041" y="2810454"/>
            <a:ext cx="1599399" cy="1071598"/>
            <a:chOff x="1254456" y="3563495"/>
            <a:chExt cx="1599399" cy="1071598"/>
          </a:xfrm>
        </p:grpSpPr>
        <p:sp>
          <p:nvSpPr>
            <p:cNvPr id="26" name="云形标注 25"/>
            <p:cNvSpPr/>
            <p:nvPr/>
          </p:nvSpPr>
          <p:spPr>
            <a:xfrm flipH="1">
              <a:off x="1254456" y="3563495"/>
              <a:ext cx="1599399" cy="1071598"/>
            </a:xfrm>
            <a:prstGeom prst="cloudCallout">
              <a:avLst>
                <a:gd name="adj1" fmla="val -113500"/>
                <a:gd name="adj2" fmla="val 36379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389923" y="3789082"/>
              <a:ext cx="125872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关键词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0" y="6438900"/>
            <a:ext cx="12192000" cy="419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063088" y="462781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563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454593" y="1024373"/>
            <a:ext cx="1912858" cy="16542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5454593" y="2899656"/>
            <a:ext cx="3754413" cy="108490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en-US" sz="6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反思</a:t>
            </a:r>
            <a:endParaRPr lang="en-US" altLang="zh-CN" sz="6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50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9184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/>
          </a:p>
        </p:txBody>
      </p:sp>
      <p:sp>
        <p:nvSpPr>
          <p:cNvPr id="15" name="TextBox 38"/>
          <p:cNvSpPr txBox="1"/>
          <p:nvPr/>
        </p:nvSpPr>
        <p:spPr>
          <a:xfrm>
            <a:off x="2584235" y="2179452"/>
            <a:ext cx="927242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Step</a:t>
            </a: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2903856" y="3788045"/>
            <a:ext cx="288000" cy="288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309596" y="1918415"/>
            <a:ext cx="1599292" cy="159929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645622" y="2179452"/>
            <a:ext cx="927241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Step</a:t>
            </a:r>
          </a:p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918415"/>
            <a:ext cx="1599292" cy="159929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707008" y="2179452"/>
            <a:ext cx="927241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Step</a:t>
            </a:r>
          </a:p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5965242" y="3788045"/>
            <a:ext cx="288000" cy="288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9026628" y="3788045"/>
            <a:ext cx="288000" cy="288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374918" y="430368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4788184"/>
            <a:ext cx="241691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30368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4788184"/>
            <a:ext cx="241691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30368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4788184"/>
            <a:ext cx="241691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4348049" y="2530492"/>
            <a:ext cx="461000" cy="375139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右箭头 40"/>
          <p:cNvSpPr/>
          <p:nvPr/>
        </p:nvSpPr>
        <p:spPr>
          <a:xfrm>
            <a:off x="7409435" y="2530492"/>
            <a:ext cx="461000" cy="375139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063088" y="462781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以学生为主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11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17" grpId="0" animBg="1"/>
          <p:bldP spid="21" grpId="0" animBg="1"/>
          <p:bldP spid="24" grpId="0"/>
          <p:bldP spid="26" grpId="0" animBg="1"/>
          <p:bldP spid="29" grpId="0"/>
          <p:bldP spid="31" grpId="0" animBg="1"/>
          <p:bldP spid="37" grpId="0" animBg="1"/>
          <p:bldP spid="47" grpId="0"/>
          <p:bldP spid="48" grpId="0"/>
          <p:bldP spid="49" grpId="0"/>
          <p:bldP spid="50" grpId="0"/>
          <p:bldP spid="51" grpId="0"/>
          <p:bldP spid="52" grpId="0"/>
          <p:bldP spid="2" grpId="0" animBg="1"/>
          <p:bldP spid="41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17" grpId="0" animBg="1"/>
          <p:bldP spid="21" grpId="0" animBg="1"/>
          <p:bldP spid="24" grpId="0"/>
          <p:bldP spid="26" grpId="0" animBg="1"/>
          <p:bldP spid="29" grpId="0"/>
          <p:bldP spid="31" grpId="0" animBg="1"/>
          <p:bldP spid="37" grpId="0" animBg="1"/>
          <p:bldP spid="47" grpId="0"/>
          <p:bldP spid="48" grpId="0"/>
          <p:bldP spid="49" grpId="0"/>
          <p:bldP spid="50" grpId="0"/>
          <p:bldP spid="51" grpId="0"/>
          <p:bldP spid="52" grpId="0"/>
          <p:bldP spid="2" grpId="0" animBg="1"/>
          <p:bldP spid="41" grpId="0" animBg="1"/>
          <p:bldP spid="2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76430" y="1256642"/>
            <a:ext cx="3961000" cy="4901385"/>
            <a:chOff x="865232" y="1286330"/>
            <a:chExt cx="4013321" cy="4966128"/>
          </a:xfrm>
        </p:grpSpPr>
        <p:pic>
          <p:nvPicPr>
            <p:cNvPr id="11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2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5733253" y="2046031"/>
            <a:ext cx="3848125" cy="39638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5819059" y="2075386"/>
            <a:ext cx="3669564" cy="336954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>
            <a:defPPr>
              <a:defRPr lang="zh-CN"/>
            </a:defPPr>
            <a:lvl1pPr>
              <a:buNone/>
              <a:defRPr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点击添加关键字及主要观点</a:t>
            </a:r>
          </a:p>
        </p:txBody>
      </p:sp>
      <p:sp>
        <p:nvSpPr>
          <p:cNvPr id="15" name="矩形 14"/>
          <p:cNvSpPr/>
          <p:nvPr/>
        </p:nvSpPr>
        <p:spPr>
          <a:xfrm>
            <a:off x="5733250" y="2567758"/>
            <a:ext cx="3496976" cy="396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5819059" y="2596754"/>
            <a:ext cx="3329967" cy="336954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>
            <a:defPPr>
              <a:defRPr lang="zh-CN"/>
            </a:defPPr>
            <a:lvl1pPr>
              <a:buNone/>
              <a:defRPr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点击添加关键字及主要观点</a:t>
            </a:r>
          </a:p>
        </p:txBody>
      </p:sp>
      <p:sp>
        <p:nvSpPr>
          <p:cNvPr id="17" name="矩形 16"/>
          <p:cNvSpPr/>
          <p:nvPr/>
        </p:nvSpPr>
        <p:spPr>
          <a:xfrm>
            <a:off x="5733252" y="3089485"/>
            <a:ext cx="3848125" cy="39638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36"/>
          <p:cNvSpPr txBox="1"/>
          <p:nvPr/>
        </p:nvSpPr>
        <p:spPr>
          <a:xfrm>
            <a:off x="5819059" y="3118122"/>
            <a:ext cx="3669564" cy="336954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>
            <a:defPPr>
              <a:defRPr lang="zh-CN"/>
            </a:defPPr>
            <a:lvl1pPr>
              <a:buNone/>
              <a:defRPr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点击添加关键字及主要观点</a:t>
            </a:r>
          </a:p>
        </p:txBody>
      </p:sp>
      <p:sp>
        <p:nvSpPr>
          <p:cNvPr id="19" name="矩形 18"/>
          <p:cNvSpPr/>
          <p:nvPr/>
        </p:nvSpPr>
        <p:spPr>
          <a:xfrm>
            <a:off x="5733250" y="3611212"/>
            <a:ext cx="4320721" cy="396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TextBox 38"/>
          <p:cNvSpPr txBox="1"/>
          <p:nvPr/>
        </p:nvSpPr>
        <p:spPr>
          <a:xfrm>
            <a:off x="5819060" y="3639490"/>
            <a:ext cx="3930178" cy="330862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>
            <a:defPPr>
              <a:defRPr lang="zh-CN"/>
            </a:defPPr>
            <a:lvl1pPr>
              <a:buNone/>
              <a:defRPr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点击添加关键字及主要观点</a:t>
            </a:r>
          </a:p>
        </p:txBody>
      </p:sp>
      <p:sp>
        <p:nvSpPr>
          <p:cNvPr id="21" name="矩形 20"/>
          <p:cNvSpPr/>
          <p:nvPr/>
        </p:nvSpPr>
        <p:spPr>
          <a:xfrm>
            <a:off x="5733250" y="1524304"/>
            <a:ext cx="4117605" cy="396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Box 40"/>
          <p:cNvSpPr txBox="1"/>
          <p:nvPr/>
        </p:nvSpPr>
        <p:spPr>
          <a:xfrm>
            <a:off x="5819059" y="1554018"/>
            <a:ext cx="3669566" cy="336954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>
              <a:buNone/>
            </a:pPr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点击添加关键字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及观点</a:t>
            </a:r>
            <a:endParaRPr lang="zh-CN" altLang="en-US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33253" y="4132937"/>
            <a:ext cx="3192173" cy="39638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TextBox 42"/>
          <p:cNvSpPr txBox="1"/>
          <p:nvPr/>
        </p:nvSpPr>
        <p:spPr>
          <a:xfrm>
            <a:off x="5819060" y="4154764"/>
            <a:ext cx="3035196" cy="336954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>
            <a:defPPr>
              <a:defRPr lang="zh-CN"/>
            </a:defPPr>
            <a:lvl1pPr>
              <a:buNone/>
              <a:defRPr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点击添加关键字及主要观点</a:t>
            </a:r>
          </a:p>
        </p:txBody>
      </p:sp>
      <p:sp>
        <p:nvSpPr>
          <p:cNvPr id="29" name="矩形 28"/>
          <p:cNvSpPr/>
          <p:nvPr/>
        </p:nvSpPr>
        <p:spPr>
          <a:xfrm>
            <a:off x="5641881" y="4668985"/>
            <a:ext cx="1877427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30"/>
          <p:cNvSpPr txBox="1"/>
          <p:nvPr/>
        </p:nvSpPr>
        <p:spPr>
          <a:xfrm>
            <a:off x="5641881" y="5093956"/>
            <a:ext cx="533091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。内容打在这里，或者通过复制您的文本后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3360919" y="462781"/>
            <a:ext cx="5470163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提高课堂教学质量和效果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792634" y="711621"/>
            <a:ext cx="3383215" cy="180000"/>
            <a:chOff x="7675273" y="4911662"/>
            <a:chExt cx="3383215" cy="180000"/>
          </a:xfrm>
        </p:grpSpPr>
        <p:sp>
          <p:nvSpPr>
            <p:cNvPr id="64" name="Rectangle 41"/>
            <p:cNvSpPr>
              <a:spLocks noChangeArrowheads="1"/>
            </p:cNvSpPr>
            <p:nvPr/>
          </p:nvSpPr>
          <p:spPr bwMode="auto">
            <a:xfrm>
              <a:off x="8538488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7675273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ChangeAspect="1"/>
            </p:cNvSpPr>
            <p:nvPr/>
          </p:nvSpPr>
          <p:spPr bwMode="auto">
            <a:xfrm flipH="1" flipV="1">
              <a:off x="8232487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491" y="711621"/>
            <a:ext cx="3387947" cy="180000"/>
            <a:chOff x="1133513" y="4911662"/>
            <a:chExt cx="3387947" cy="180000"/>
          </a:xfrm>
        </p:grpSpPr>
        <p:sp>
          <p:nvSpPr>
            <p:cNvPr id="68" name="Rectangle 41"/>
            <p:cNvSpPr>
              <a:spLocks noChangeArrowheads="1"/>
            </p:cNvSpPr>
            <p:nvPr/>
          </p:nvSpPr>
          <p:spPr bwMode="auto">
            <a:xfrm>
              <a:off x="1133513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"/>
            <p:cNvSpPr>
              <a:spLocks/>
            </p:cNvSpPr>
            <p:nvPr/>
          </p:nvSpPr>
          <p:spPr bwMode="auto">
            <a:xfrm flipH="1">
              <a:off x="4341460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0"/>
            <p:cNvSpPr>
              <a:spLocks noChangeAspect="1"/>
            </p:cNvSpPr>
            <p:nvPr/>
          </p:nvSpPr>
          <p:spPr bwMode="auto">
            <a:xfrm flipV="1">
              <a:off x="3823935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429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3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3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6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6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9" grpId="0"/>
          <p:bldP spid="27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3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3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6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6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9" grpId="0"/>
          <p:bldP spid="27" grpId="0"/>
          <p:bldP spid="26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48209" y="2507029"/>
            <a:ext cx="3431915" cy="4073378"/>
          </a:xfrm>
          <a:prstGeom prst="rect">
            <a:avLst/>
          </a:prstGeom>
          <a:solidFill>
            <a:schemeClr val="bg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8209" y="1461762"/>
            <a:ext cx="10308228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说明，图表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图表的综合描述说明，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9969" y="2507029"/>
            <a:ext cx="3431915" cy="40733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1728" y="2507029"/>
            <a:ext cx="3431915" cy="4073378"/>
          </a:xfrm>
          <a:prstGeom prst="rect">
            <a:avLst/>
          </a:prstGeom>
          <a:solidFill>
            <a:schemeClr val="bg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5555" y="28252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关键字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</a:t>
            </a:r>
          </a:p>
        </p:txBody>
      </p:sp>
      <p:sp>
        <p:nvSpPr>
          <p:cNvPr id="9" name="矩形 8"/>
          <p:cNvSpPr/>
          <p:nvPr/>
        </p:nvSpPr>
        <p:spPr>
          <a:xfrm>
            <a:off x="1195555" y="3382189"/>
            <a:ext cx="2827805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说明，图表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的综合描述说明，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上述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7800" y="4304150"/>
            <a:ext cx="1610701" cy="1531458"/>
            <a:chOff x="1547800" y="4304150"/>
            <a:chExt cx="1610701" cy="1531458"/>
          </a:xfrm>
        </p:grpSpPr>
        <p:sp>
          <p:nvSpPr>
            <p:cNvPr id="20" name="椭圆 19"/>
            <p:cNvSpPr/>
            <p:nvPr/>
          </p:nvSpPr>
          <p:spPr>
            <a:xfrm>
              <a:off x="1706036" y="4541380"/>
              <a:ext cx="1294228" cy="1294228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031410" y="4304150"/>
              <a:ext cx="643480" cy="643480"/>
              <a:chOff x="2031410" y="4835743"/>
              <a:chExt cx="643480" cy="643480"/>
            </a:xfrm>
            <a:solidFill>
              <a:srgbClr val="FE5B6D"/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2031410" y="4835743"/>
                <a:ext cx="643480" cy="643480"/>
              </a:xfrm>
              <a:custGeom>
                <a:avLst/>
                <a:gdLst>
                  <a:gd name="connsiteX0" fmla="*/ 0 w 2353468"/>
                  <a:gd name="connsiteY0" fmla="*/ 1176734 h 2353468"/>
                  <a:gd name="connsiteX1" fmla="*/ 1176734 w 2353468"/>
                  <a:gd name="connsiteY1" fmla="*/ 0 h 2353468"/>
                  <a:gd name="connsiteX2" fmla="*/ 2353468 w 2353468"/>
                  <a:gd name="connsiteY2" fmla="*/ 1176734 h 2353468"/>
                  <a:gd name="connsiteX3" fmla="*/ 1176734 w 2353468"/>
                  <a:gd name="connsiteY3" fmla="*/ 2353468 h 2353468"/>
                  <a:gd name="connsiteX4" fmla="*/ 0 w 2353468"/>
                  <a:gd name="connsiteY4" fmla="*/ 1176734 h 23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3468" h="2353468">
                    <a:moveTo>
                      <a:pt x="0" y="1176734"/>
                    </a:moveTo>
                    <a:cubicBezTo>
                      <a:pt x="0" y="526842"/>
                      <a:pt x="526842" y="0"/>
                      <a:pt x="1176734" y="0"/>
                    </a:cubicBezTo>
                    <a:cubicBezTo>
                      <a:pt x="1826626" y="0"/>
                      <a:pt x="2353468" y="526842"/>
                      <a:pt x="2353468" y="1176734"/>
                    </a:cubicBezTo>
                    <a:cubicBezTo>
                      <a:pt x="2353468" y="1826626"/>
                      <a:pt x="1826626" y="2353468"/>
                      <a:pt x="1176734" y="2353468"/>
                    </a:cubicBezTo>
                    <a:cubicBezTo>
                      <a:pt x="526842" y="2353468"/>
                      <a:pt x="0" y="1826626"/>
                      <a:pt x="0" y="11767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0697" tIns="410697" rIns="410697" bIns="410697" numCol="1" spcCol="1270" anchor="ctr" anchorCtr="0">
                <a:noAutofit/>
              </a:bodyPr>
              <a:lstStyle/>
              <a:p>
                <a:pPr lvl="0" algn="ctr" defTabSz="2311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200" kern="12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145401" y="4926651"/>
                <a:ext cx="415498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515021" y="5141788"/>
              <a:ext cx="643480" cy="643480"/>
              <a:chOff x="2515021" y="5673381"/>
              <a:chExt cx="643480" cy="643480"/>
            </a:xfrm>
            <a:solidFill>
              <a:srgbClr val="FE5B6D"/>
            </a:solidFill>
          </p:grpSpPr>
          <p:sp>
            <p:nvSpPr>
              <p:cNvPr id="16" name="任意多边形 15"/>
              <p:cNvSpPr/>
              <p:nvPr/>
            </p:nvSpPr>
            <p:spPr>
              <a:xfrm>
                <a:off x="2515021" y="5673381"/>
                <a:ext cx="643480" cy="643480"/>
              </a:xfrm>
              <a:custGeom>
                <a:avLst/>
                <a:gdLst>
                  <a:gd name="connsiteX0" fmla="*/ 0 w 2353468"/>
                  <a:gd name="connsiteY0" fmla="*/ 1176734 h 2353468"/>
                  <a:gd name="connsiteX1" fmla="*/ 1176734 w 2353468"/>
                  <a:gd name="connsiteY1" fmla="*/ 0 h 2353468"/>
                  <a:gd name="connsiteX2" fmla="*/ 2353468 w 2353468"/>
                  <a:gd name="connsiteY2" fmla="*/ 1176734 h 2353468"/>
                  <a:gd name="connsiteX3" fmla="*/ 1176734 w 2353468"/>
                  <a:gd name="connsiteY3" fmla="*/ 2353468 h 2353468"/>
                  <a:gd name="connsiteX4" fmla="*/ 0 w 2353468"/>
                  <a:gd name="connsiteY4" fmla="*/ 1176734 h 23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3468" h="2353468">
                    <a:moveTo>
                      <a:pt x="0" y="1176734"/>
                    </a:moveTo>
                    <a:cubicBezTo>
                      <a:pt x="0" y="526842"/>
                      <a:pt x="526842" y="0"/>
                      <a:pt x="1176734" y="0"/>
                    </a:cubicBezTo>
                    <a:cubicBezTo>
                      <a:pt x="1826626" y="0"/>
                      <a:pt x="2353468" y="526842"/>
                      <a:pt x="2353468" y="1176734"/>
                    </a:cubicBezTo>
                    <a:cubicBezTo>
                      <a:pt x="2353468" y="1826626"/>
                      <a:pt x="1826626" y="2353468"/>
                      <a:pt x="1176734" y="2353468"/>
                    </a:cubicBezTo>
                    <a:cubicBezTo>
                      <a:pt x="526842" y="2353468"/>
                      <a:pt x="0" y="1826626"/>
                      <a:pt x="0" y="11767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0697" tIns="410697" rIns="410697" bIns="410697" numCol="1" spcCol="1270" anchor="ctr" anchorCtr="0">
                <a:noAutofit/>
              </a:bodyPr>
              <a:lstStyle/>
              <a:p>
                <a:pPr lvl="0" algn="ctr" defTabSz="2311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200" kern="12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639431" y="5764289"/>
                <a:ext cx="394660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547800" y="5141788"/>
              <a:ext cx="643480" cy="643480"/>
              <a:chOff x="1547800" y="5673381"/>
              <a:chExt cx="643480" cy="643480"/>
            </a:xfrm>
            <a:solidFill>
              <a:schemeClr val="accent1"/>
            </a:solidFill>
          </p:grpSpPr>
          <p:sp>
            <p:nvSpPr>
              <p:cNvPr id="18" name="任意多边形 17"/>
              <p:cNvSpPr/>
              <p:nvPr/>
            </p:nvSpPr>
            <p:spPr>
              <a:xfrm>
                <a:off x="1547800" y="5673381"/>
                <a:ext cx="643480" cy="643480"/>
              </a:xfrm>
              <a:custGeom>
                <a:avLst/>
                <a:gdLst>
                  <a:gd name="connsiteX0" fmla="*/ 0 w 2353468"/>
                  <a:gd name="connsiteY0" fmla="*/ 1176734 h 2353468"/>
                  <a:gd name="connsiteX1" fmla="*/ 1176734 w 2353468"/>
                  <a:gd name="connsiteY1" fmla="*/ 0 h 2353468"/>
                  <a:gd name="connsiteX2" fmla="*/ 2353468 w 2353468"/>
                  <a:gd name="connsiteY2" fmla="*/ 1176734 h 2353468"/>
                  <a:gd name="connsiteX3" fmla="*/ 1176734 w 2353468"/>
                  <a:gd name="connsiteY3" fmla="*/ 2353468 h 2353468"/>
                  <a:gd name="connsiteX4" fmla="*/ 0 w 2353468"/>
                  <a:gd name="connsiteY4" fmla="*/ 1176734 h 235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3468" h="2353468">
                    <a:moveTo>
                      <a:pt x="0" y="1176734"/>
                    </a:moveTo>
                    <a:cubicBezTo>
                      <a:pt x="0" y="526842"/>
                      <a:pt x="526842" y="0"/>
                      <a:pt x="1176734" y="0"/>
                    </a:cubicBezTo>
                    <a:cubicBezTo>
                      <a:pt x="1826626" y="0"/>
                      <a:pt x="2353468" y="526842"/>
                      <a:pt x="2353468" y="1176734"/>
                    </a:cubicBezTo>
                    <a:cubicBezTo>
                      <a:pt x="2353468" y="1826626"/>
                      <a:pt x="1826626" y="2353468"/>
                      <a:pt x="1176734" y="2353468"/>
                    </a:cubicBezTo>
                    <a:cubicBezTo>
                      <a:pt x="526842" y="2353468"/>
                      <a:pt x="0" y="1826626"/>
                      <a:pt x="0" y="11767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0697" tIns="410697" rIns="410697" bIns="410697" numCol="1" spcCol="1270" anchor="ctr" anchorCtr="0">
                <a:noAutofit/>
              </a:bodyPr>
              <a:lstStyle/>
              <a:p>
                <a:pPr lvl="0" algn="ctr" defTabSz="2311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200" kern="12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673813" y="5764289"/>
                <a:ext cx="391454" cy="4616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790154" y="282528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关键字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</a:t>
            </a:r>
          </a:p>
        </p:txBody>
      </p:sp>
      <p:sp>
        <p:nvSpPr>
          <p:cNvPr id="29" name="矩形 28"/>
          <p:cNvSpPr/>
          <p:nvPr/>
        </p:nvSpPr>
        <p:spPr>
          <a:xfrm>
            <a:off x="4726176" y="3382189"/>
            <a:ext cx="2827805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说明，上述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895176" y="4233070"/>
            <a:ext cx="1478685" cy="1478686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949441" y="4983890"/>
            <a:ext cx="1160028" cy="116002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608246" y="3547798"/>
            <a:ext cx="2105062" cy="1845088"/>
          </a:xfrm>
          <a:custGeom>
            <a:avLst/>
            <a:gdLst>
              <a:gd name="connsiteX0" fmla="*/ 1074072 w 1912012"/>
              <a:gd name="connsiteY0" fmla="*/ 0 h 1675880"/>
              <a:gd name="connsiteX1" fmla="*/ 1912012 w 1912012"/>
              <a:gd name="connsiteY1" fmla="*/ 837940 h 1675880"/>
              <a:gd name="connsiteX2" fmla="*/ 1074072 w 1912012"/>
              <a:gd name="connsiteY2" fmla="*/ 1675880 h 1675880"/>
              <a:gd name="connsiteX3" fmla="*/ 236132 w 1912012"/>
              <a:gd name="connsiteY3" fmla="*/ 837940 h 1675880"/>
              <a:gd name="connsiteX4" fmla="*/ 238963 w 1912012"/>
              <a:gd name="connsiteY4" fmla="*/ 781875 h 1675880"/>
              <a:gd name="connsiteX5" fmla="*/ 206362 w 1912012"/>
              <a:gd name="connsiteY5" fmla="*/ 771755 h 1675880"/>
              <a:gd name="connsiteX6" fmla="*/ 0 w 1912012"/>
              <a:gd name="connsiteY6" fmla="*/ 460425 h 1675880"/>
              <a:gd name="connsiteX7" fmla="*/ 337881 w 1912012"/>
              <a:gd name="connsiteY7" fmla="*/ 122543 h 1675880"/>
              <a:gd name="connsiteX8" fmla="*/ 526794 w 1912012"/>
              <a:gd name="connsiteY8" fmla="*/ 180248 h 1675880"/>
              <a:gd name="connsiteX9" fmla="*/ 543675 w 1912012"/>
              <a:gd name="connsiteY9" fmla="*/ 194177 h 1675880"/>
              <a:gd name="connsiteX10" fmla="*/ 605572 w 1912012"/>
              <a:gd name="connsiteY10" fmla="*/ 143107 h 1675880"/>
              <a:gd name="connsiteX11" fmla="*/ 1074072 w 1912012"/>
              <a:gd name="connsiteY11" fmla="*/ 0 h 167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12012" h="1675880">
                <a:moveTo>
                  <a:pt x="1074072" y="0"/>
                </a:moveTo>
                <a:cubicBezTo>
                  <a:pt x="1536853" y="0"/>
                  <a:pt x="1912012" y="375159"/>
                  <a:pt x="1912012" y="837940"/>
                </a:cubicBezTo>
                <a:cubicBezTo>
                  <a:pt x="1912012" y="1300721"/>
                  <a:pt x="1536853" y="1675880"/>
                  <a:pt x="1074072" y="1675880"/>
                </a:cubicBezTo>
                <a:cubicBezTo>
                  <a:pt x="611291" y="1675880"/>
                  <a:pt x="236132" y="1300721"/>
                  <a:pt x="236132" y="837940"/>
                </a:cubicBezTo>
                <a:lnTo>
                  <a:pt x="238963" y="781875"/>
                </a:lnTo>
                <a:lnTo>
                  <a:pt x="206362" y="771755"/>
                </a:lnTo>
                <a:cubicBezTo>
                  <a:pt x="85092" y="720462"/>
                  <a:pt x="0" y="600381"/>
                  <a:pt x="0" y="460425"/>
                </a:cubicBezTo>
                <a:cubicBezTo>
                  <a:pt x="0" y="273818"/>
                  <a:pt x="151274" y="122543"/>
                  <a:pt x="337881" y="122543"/>
                </a:cubicBezTo>
                <a:cubicBezTo>
                  <a:pt x="407859" y="122543"/>
                  <a:pt x="472868" y="143816"/>
                  <a:pt x="526794" y="180248"/>
                </a:cubicBezTo>
                <a:lnTo>
                  <a:pt x="543675" y="194177"/>
                </a:lnTo>
                <a:lnTo>
                  <a:pt x="605572" y="143107"/>
                </a:lnTo>
                <a:cubicBezTo>
                  <a:pt x="739308" y="52757"/>
                  <a:pt x="900529" y="0"/>
                  <a:pt x="1074072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4063088" y="462781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多元化评价机制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31913" y="282528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关键字三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431913" y="5566406"/>
            <a:ext cx="2827805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说明，上述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262669" y="711621"/>
            <a:ext cx="3383215" cy="180000"/>
            <a:chOff x="7675273" y="4911662"/>
            <a:chExt cx="3383215" cy="180000"/>
          </a:xfrm>
        </p:grpSpPr>
        <p:sp>
          <p:nvSpPr>
            <p:cNvPr id="36" name="Rectangle 41"/>
            <p:cNvSpPr>
              <a:spLocks noChangeArrowheads="1"/>
            </p:cNvSpPr>
            <p:nvPr/>
          </p:nvSpPr>
          <p:spPr bwMode="auto">
            <a:xfrm>
              <a:off x="8538488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675273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 noChangeAspect="1"/>
            </p:cNvSpPr>
            <p:nvPr/>
          </p:nvSpPr>
          <p:spPr bwMode="auto">
            <a:xfrm flipH="1" flipV="1">
              <a:off x="8232487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94140" y="711621"/>
            <a:ext cx="3387947" cy="180000"/>
            <a:chOff x="1133513" y="4911662"/>
            <a:chExt cx="3387947" cy="180000"/>
          </a:xfrm>
        </p:grpSpPr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1133513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 flipH="1">
              <a:off x="4341460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"/>
            <p:cNvSpPr>
              <a:spLocks noChangeAspect="1"/>
            </p:cNvSpPr>
            <p:nvPr/>
          </p:nvSpPr>
          <p:spPr bwMode="auto">
            <a:xfrm flipV="1">
              <a:off x="3823935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938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250"/>
                            </p:stCondLst>
                            <p:childTnLst>
                              <p:par>
                                <p:cTn id="7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75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 animBg="1"/>
      <p:bldP spid="6" grpId="0" animBg="1"/>
      <p:bldP spid="8" grpId="0"/>
      <p:bldP spid="9" grpId="0"/>
      <p:bldP spid="28" grpId="0"/>
      <p:bldP spid="29" grpId="0"/>
      <p:bldP spid="30" grpId="0" animBg="1"/>
      <p:bldP spid="31" grpId="0" animBg="1"/>
      <p:bldP spid="37" grpId="0" animBg="1"/>
      <p:bldP spid="65" grpId="0"/>
      <p:bldP spid="33" grpId="0"/>
      <p:bldP spid="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97999" y="3562416"/>
            <a:ext cx="898268" cy="630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59489" y="0"/>
            <a:ext cx="6132511" cy="406633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1194767" y="2454479"/>
            <a:ext cx="4744864" cy="82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图片，在此录入上述图表的综合描述说明。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您或者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7495" y="4382923"/>
            <a:ext cx="109570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193562" y="5385659"/>
            <a:ext cx="9804876" cy="635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图片，您可以点击文字框输入您的描述说明，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或者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通过复制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795651" y="4640538"/>
            <a:ext cx="2600698" cy="56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7041" y="1880099"/>
            <a:ext cx="444843" cy="44484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2022" y="1799955"/>
            <a:ext cx="336273" cy="3362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675273" y="4831381"/>
            <a:ext cx="3383215" cy="180000"/>
            <a:chOff x="7675273" y="4911662"/>
            <a:chExt cx="3383215" cy="180000"/>
          </a:xfrm>
        </p:grpSpPr>
        <p:sp>
          <p:nvSpPr>
            <p:cNvPr id="53" name="Rectangle 41"/>
            <p:cNvSpPr>
              <a:spLocks noChangeArrowheads="1"/>
            </p:cNvSpPr>
            <p:nvPr/>
          </p:nvSpPr>
          <p:spPr bwMode="auto">
            <a:xfrm>
              <a:off x="8538488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7675273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"/>
            <p:cNvSpPr>
              <a:spLocks noChangeAspect="1"/>
            </p:cNvSpPr>
            <p:nvPr/>
          </p:nvSpPr>
          <p:spPr bwMode="auto">
            <a:xfrm flipH="1" flipV="1">
              <a:off x="8232487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33513" y="4831381"/>
            <a:ext cx="3387947" cy="180000"/>
            <a:chOff x="1133513" y="4911662"/>
            <a:chExt cx="3387947" cy="180000"/>
          </a:xfrm>
        </p:grpSpPr>
        <p:sp>
          <p:nvSpPr>
            <p:cNvPr id="52" name="Rectangle 41"/>
            <p:cNvSpPr>
              <a:spLocks noChangeArrowheads="1"/>
            </p:cNvSpPr>
            <p:nvPr/>
          </p:nvSpPr>
          <p:spPr bwMode="auto">
            <a:xfrm>
              <a:off x="1133513" y="4982465"/>
              <a:ext cx="2520000" cy="457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 flipH="1">
              <a:off x="4341460" y="4911662"/>
              <a:ext cx="180000" cy="180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 noChangeAspect="1"/>
            </p:cNvSpPr>
            <p:nvPr/>
          </p:nvSpPr>
          <p:spPr bwMode="auto">
            <a:xfrm flipV="1">
              <a:off x="3823935" y="4929917"/>
              <a:ext cx="144000" cy="144000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190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7" grpId="0"/>
      <p:bldP spid="16" grpId="0"/>
      <p:bldP spid="17" grpId="0"/>
      <p:bldP spid="19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直角三角形 64"/>
          <p:cNvSpPr/>
          <p:nvPr/>
        </p:nvSpPr>
        <p:spPr>
          <a:xfrm>
            <a:off x="0" y="0"/>
            <a:ext cx="9256734" cy="6858000"/>
          </a:xfrm>
          <a:prstGeom prst="rtTriangl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8" name="直接连接符 67"/>
          <p:cNvCxnSpPr/>
          <p:nvPr/>
        </p:nvCxnSpPr>
        <p:spPr>
          <a:xfrm>
            <a:off x="0" y="171039"/>
            <a:ext cx="2129425" cy="16319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0" y="746765"/>
            <a:ext cx="2305135" cy="1766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751529" y="5226022"/>
            <a:ext cx="2129425" cy="16319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867422" y="5091359"/>
            <a:ext cx="2305135" cy="1766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/>
          <p:cNvSpPr txBox="1"/>
          <p:nvPr/>
        </p:nvSpPr>
        <p:spPr>
          <a:xfrm>
            <a:off x="993163" y="355605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</a:rPr>
              <a:t>谢谢欣赏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993163" y="4691853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欢迎各位老师予以批评指导</a:t>
            </a:r>
          </a:p>
        </p:txBody>
      </p:sp>
    </p:spTree>
    <p:extLst>
      <p:ext uri="{BB962C8B-B14F-4D97-AF65-F5344CB8AC3E}">
        <p14:creationId xmlns:p14="http://schemas.microsoft.com/office/powerpoint/2010/main" val="3733534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123" grpId="0"/>
      <p:bldP spid="1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五边形 61"/>
          <p:cNvSpPr/>
          <p:nvPr/>
        </p:nvSpPr>
        <p:spPr>
          <a:xfrm>
            <a:off x="7722868" y="3510228"/>
            <a:ext cx="1665508" cy="414783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>
            <a:off x="7722868" y="1860549"/>
            <a:ext cx="1665508" cy="414783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379518" y="2211526"/>
            <a:ext cx="461665" cy="142226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前导课程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22577" y="3947609"/>
            <a:ext cx="32119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您的内容打在这里，或者通过复制您的文本后，在此框中选择粘贴。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822577" y="2299362"/>
            <a:ext cx="32119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68910" y="5296850"/>
            <a:ext cx="1005418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课程分析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1879" y="3117411"/>
            <a:ext cx="5853634" cy="1964955"/>
            <a:chOff x="1685647" y="3197027"/>
            <a:chExt cx="8577897" cy="3167382"/>
          </a:xfrm>
        </p:grpSpPr>
        <p:sp>
          <p:nvSpPr>
            <p:cNvPr id="33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39" name="Freeform 27"/>
              <p:cNvSpPr>
                <a:spLocks/>
              </p:cNvSpPr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8"/>
              <p:cNvSpPr>
                <a:spLocks/>
              </p:cNvSpPr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9"/>
              <p:cNvSpPr>
                <a:spLocks/>
              </p:cNvSpPr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0"/>
              <p:cNvSpPr>
                <a:spLocks/>
              </p:cNvSpPr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1"/>
              <p:cNvSpPr>
                <a:spLocks/>
              </p:cNvSpPr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2"/>
              <p:cNvSpPr>
                <a:spLocks/>
              </p:cNvSpPr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3"/>
              <p:cNvSpPr>
                <a:spLocks/>
              </p:cNvSpPr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>
                <a:spLocks/>
              </p:cNvSpPr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5"/>
              <p:cNvSpPr>
                <a:spLocks/>
              </p:cNvSpPr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6"/>
              <p:cNvSpPr>
                <a:spLocks/>
              </p:cNvSpPr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7"/>
              <p:cNvSpPr>
                <a:spLocks/>
              </p:cNvSpPr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8"/>
              <p:cNvSpPr>
                <a:spLocks/>
              </p:cNvSpPr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9"/>
              <p:cNvSpPr>
                <a:spLocks/>
              </p:cNvSpPr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0"/>
              <p:cNvSpPr>
                <a:spLocks/>
              </p:cNvSpPr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>
                <a:spLocks/>
              </p:cNvSpPr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>
                <a:spLocks/>
              </p:cNvSpPr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>
                <a:spLocks/>
              </p:cNvSpPr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>
                <a:spLocks/>
              </p:cNvSpPr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4000">
                    <a:srgbClr val="F5F5F5"/>
                  </a:gs>
                  <a:gs pos="47000">
                    <a:srgbClr val="F8F8F8"/>
                  </a:gs>
                  <a:gs pos="23000">
                    <a:srgbClr val="E8E8E8"/>
                  </a:gs>
                </a:gsLst>
                <a:lin ang="10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5"/>
              <p:cNvSpPr>
                <a:spLocks/>
              </p:cNvSpPr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gradFill>
                <a:gsLst>
                  <a:gs pos="0">
                    <a:schemeClr val="bg1"/>
                  </a:gs>
                  <a:gs pos="97000">
                    <a:schemeClr val="bg1">
                      <a:lumMod val="85000"/>
                    </a:schemeClr>
                  </a:gs>
                  <a:gs pos="78000">
                    <a:schemeClr val="bg1">
                      <a:lumMod val="95000"/>
                    </a:schemeClr>
                  </a:gs>
                </a:gsLst>
                <a:lin ang="78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650305" y="2327825"/>
            <a:ext cx="2316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课程名称</a:t>
            </a:r>
            <a:endParaRPr lang="zh-CN" altLang="en-US" sz="3600" b="1" baseline="-3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8"/>
          <p:cNvSpPr txBox="1"/>
          <p:nvPr/>
        </p:nvSpPr>
        <p:spPr>
          <a:xfrm>
            <a:off x="7822577" y="1860549"/>
            <a:ext cx="1280975" cy="414783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课程名称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7822577" y="3510228"/>
            <a:ext cx="1280975" cy="414783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课程名称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87137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" grpId="0" animBg="1"/>
      <p:bldP spid="31" grpId="0"/>
      <p:bldP spid="34" grpId="0"/>
      <p:bldP spid="35" grpId="0"/>
      <p:bldP spid="36" grpId="0"/>
      <p:bldP spid="38" grpId="0"/>
      <p:bldP spid="3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8652" y="1723646"/>
            <a:ext cx="4250267" cy="127427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12466" y="2793694"/>
            <a:ext cx="425026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添加内容标题及</a:t>
            </a: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78257" y="1521977"/>
            <a:ext cx="1403910" cy="403337"/>
            <a:chOff x="3736419" y="1824051"/>
            <a:chExt cx="1403910" cy="403337"/>
          </a:xfrm>
          <a:effectLst>
            <a:outerShdw blurRad="88900" dist="50800" dir="30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3736419" y="1824051"/>
              <a:ext cx="1403910" cy="38080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97245" y="1827278"/>
              <a:ext cx="10822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学时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892563" y="4754869"/>
            <a:ext cx="197138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添加内容分析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693555" y="5204798"/>
            <a:ext cx="240513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2359533" y="3731282"/>
            <a:ext cx="1094372" cy="960967"/>
            <a:chOff x="1704928" y="3981424"/>
            <a:chExt cx="1094372" cy="960967"/>
          </a:xfrm>
        </p:grpSpPr>
        <p:sp>
          <p:nvSpPr>
            <p:cNvPr id="16" name="Oval 4"/>
            <p:cNvSpPr/>
            <p:nvPr/>
          </p:nvSpPr>
          <p:spPr>
            <a:xfrm>
              <a:off x="1773748" y="3981424"/>
              <a:ext cx="956733" cy="9609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733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4928" y="4138746"/>
              <a:ext cx="1094372" cy="64632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092441" y="4754869"/>
            <a:ext cx="197138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添加内容分析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4893433" y="5204798"/>
            <a:ext cx="240513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5559411" y="3731282"/>
            <a:ext cx="1094372" cy="960967"/>
            <a:chOff x="1704928" y="3981424"/>
            <a:chExt cx="1094372" cy="960967"/>
          </a:xfrm>
        </p:grpSpPr>
        <p:sp>
          <p:nvSpPr>
            <p:cNvPr id="72" name="Oval 4"/>
            <p:cNvSpPr/>
            <p:nvPr/>
          </p:nvSpPr>
          <p:spPr>
            <a:xfrm>
              <a:off x="1773748" y="3981424"/>
              <a:ext cx="956733" cy="9609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733" dirty="0">
                <a:solidFill>
                  <a:schemeClr val="bg1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704928" y="4138746"/>
              <a:ext cx="1094372" cy="64632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8292320" y="4754869"/>
            <a:ext cx="197138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添加内容分析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093312" y="5204798"/>
            <a:ext cx="240513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8759290" y="3731282"/>
            <a:ext cx="1094372" cy="960967"/>
            <a:chOff x="1704928" y="3981424"/>
            <a:chExt cx="1094372" cy="960967"/>
          </a:xfrm>
        </p:grpSpPr>
        <p:sp>
          <p:nvSpPr>
            <p:cNvPr id="77" name="Oval 4"/>
            <p:cNvSpPr/>
            <p:nvPr/>
          </p:nvSpPr>
          <p:spPr>
            <a:xfrm>
              <a:off x="1773748" y="3981424"/>
              <a:ext cx="956733" cy="9609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733" dirty="0">
                <a:solidFill>
                  <a:schemeClr val="bg1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704928" y="4138746"/>
              <a:ext cx="1094372" cy="64632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611266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9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57" grpId="0"/>
          <p:bldP spid="58" grpId="0"/>
          <p:bldP spid="69" grpId="0"/>
          <p:bldP spid="70" grpId="0"/>
          <p:bldP spid="74" grpId="0"/>
          <p:bldP spid="75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57" grpId="0"/>
          <p:bldP spid="58" grpId="0"/>
          <p:bldP spid="69" grpId="0"/>
          <p:bldP spid="70" grpId="0"/>
          <p:bldP spid="74" grpId="0"/>
          <p:bldP spid="75" grpId="0"/>
          <p:bldP spid="9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 149"/>
          <p:cNvSpPr/>
          <p:nvPr/>
        </p:nvSpPr>
        <p:spPr>
          <a:xfrm>
            <a:off x="8072676" y="1757714"/>
            <a:ext cx="2767399" cy="4169103"/>
          </a:xfrm>
          <a:custGeom>
            <a:avLst/>
            <a:gdLst>
              <a:gd name="connsiteX0" fmla="*/ 0 w 2767399"/>
              <a:gd name="connsiteY0" fmla="*/ 0 h 4169103"/>
              <a:gd name="connsiteX1" fmla="*/ 436577 w 2767399"/>
              <a:gd name="connsiteY1" fmla="*/ 0 h 4169103"/>
              <a:gd name="connsiteX2" fmla="*/ 1107768 w 2767399"/>
              <a:gd name="connsiteY2" fmla="*/ 0 h 4169103"/>
              <a:gd name="connsiteX3" fmla="*/ 1675797 w 2767399"/>
              <a:gd name="connsiteY3" fmla="*/ 0 h 4169103"/>
              <a:gd name="connsiteX4" fmla="*/ 2767399 w 2767399"/>
              <a:gd name="connsiteY4" fmla="*/ 1091688 h 4169103"/>
              <a:gd name="connsiteX5" fmla="*/ 2767399 w 2767399"/>
              <a:gd name="connsiteY5" fmla="*/ 4169103 h 4169103"/>
              <a:gd name="connsiteX6" fmla="*/ 1107768 w 2767399"/>
              <a:gd name="connsiteY6" fmla="*/ 4169103 h 4169103"/>
              <a:gd name="connsiteX7" fmla="*/ 436577 w 2767399"/>
              <a:gd name="connsiteY7" fmla="*/ 4169103 h 4169103"/>
              <a:gd name="connsiteX8" fmla="*/ 0 w 2767399"/>
              <a:gd name="connsiteY8" fmla="*/ 4169103 h 4169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7399" h="4169103">
                <a:moveTo>
                  <a:pt x="0" y="0"/>
                </a:moveTo>
                <a:lnTo>
                  <a:pt x="436577" y="0"/>
                </a:lnTo>
                <a:lnTo>
                  <a:pt x="1107768" y="0"/>
                </a:lnTo>
                <a:lnTo>
                  <a:pt x="1675797" y="0"/>
                </a:lnTo>
                <a:lnTo>
                  <a:pt x="2767399" y="1091688"/>
                </a:lnTo>
                <a:lnTo>
                  <a:pt x="2767399" y="4169103"/>
                </a:lnTo>
                <a:lnTo>
                  <a:pt x="1107768" y="4169103"/>
                </a:lnTo>
                <a:lnTo>
                  <a:pt x="436577" y="4169103"/>
                </a:lnTo>
                <a:lnTo>
                  <a:pt x="0" y="4169103"/>
                </a:lnTo>
                <a:close/>
              </a:path>
            </a:pathLst>
          </a:custGeom>
          <a:solidFill>
            <a:srgbClr val="F3F3F3"/>
          </a:solidFill>
          <a:ln w="3175" cap="flat">
            <a:solidFill>
              <a:srgbClr val="BFBFBF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5" name="任意多边形 184"/>
          <p:cNvSpPr/>
          <p:nvPr/>
        </p:nvSpPr>
        <p:spPr>
          <a:xfrm>
            <a:off x="4682667" y="1757714"/>
            <a:ext cx="2767399" cy="4169103"/>
          </a:xfrm>
          <a:custGeom>
            <a:avLst/>
            <a:gdLst>
              <a:gd name="connsiteX0" fmla="*/ 0 w 2767399"/>
              <a:gd name="connsiteY0" fmla="*/ 0 h 4169103"/>
              <a:gd name="connsiteX1" fmla="*/ 436577 w 2767399"/>
              <a:gd name="connsiteY1" fmla="*/ 0 h 4169103"/>
              <a:gd name="connsiteX2" fmla="*/ 1107768 w 2767399"/>
              <a:gd name="connsiteY2" fmla="*/ 0 h 4169103"/>
              <a:gd name="connsiteX3" fmla="*/ 1675797 w 2767399"/>
              <a:gd name="connsiteY3" fmla="*/ 0 h 4169103"/>
              <a:gd name="connsiteX4" fmla="*/ 2767399 w 2767399"/>
              <a:gd name="connsiteY4" fmla="*/ 1091688 h 4169103"/>
              <a:gd name="connsiteX5" fmla="*/ 2767399 w 2767399"/>
              <a:gd name="connsiteY5" fmla="*/ 4169103 h 4169103"/>
              <a:gd name="connsiteX6" fmla="*/ 1107768 w 2767399"/>
              <a:gd name="connsiteY6" fmla="*/ 4169103 h 4169103"/>
              <a:gd name="connsiteX7" fmla="*/ 436577 w 2767399"/>
              <a:gd name="connsiteY7" fmla="*/ 4169103 h 4169103"/>
              <a:gd name="connsiteX8" fmla="*/ 0 w 2767399"/>
              <a:gd name="connsiteY8" fmla="*/ 4169103 h 4169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7399" h="4169103">
                <a:moveTo>
                  <a:pt x="0" y="0"/>
                </a:moveTo>
                <a:lnTo>
                  <a:pt x="436577" y="0"/>
                </a:lnTo>
                <a:lnTo>
                  <a:pt x="1107768" y="0"/>
                </a:lnTo>
                <a:lnTo>
                  <a:pt x="1675797" y="0"/>
                </a:lnTo>
                <a:lnTo>
                  <a:pt x="2767399" y="1091688"/>
                </a:lnTo>
                <a:lnTo>
                  <a:pt x="2767399" y="4169103"/>
                </a:lnTo>
                <a:lnTo>
                  <a:pt x="1107768" y="4169103"/>
                </a:lnTo>
                <a:lnTo>
                  <a:pt x="436577" y="4169103"/>
                </a:lnTo>
                <a:lnTo>
                  <a:pt x="0" y="4169103"/>
                </a:lnTo>
                <a:close/>
              </a:path>
            </a:pathLst>
          </a:custGeom>
          <a:solidFill>
            <a:srgbClr val="F3F3F3"/>
          </a:solidFill>
          <a:ln w="3175" cap="flat">
            <a:solidFill>
              <a:srgbClr val="BFBFBF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1292659" y="1757714"/>
            <a:ext cx="2767399" cy="4169103"/>
          </a:xfrm>
          <a:custGeom>
            <a:avLst/>
            <a:gdLst>
              <a:gd name="connsiteX0" fmla="*/ 0 w 2767399"/>
              <a:gd name="connsiteY0" fmla="*/ 0 h 4169103"/>
              <a:gd name="connsiteX1" fmla="*/ 436577 w 2767399"/>
              <a:gd name="connsiteY1" fmla="*/ 0 h 4169103"/>
              <a:gd name="connsiteX2" fmla="*/ 1107768 w 2767399"/>
              <a:gd name="connsiteY2" fmla="*/ 0 h 4169103"/>
              <a:gd name="connsiteX3" fmla="*/ 1675797 w 2767399"/>
              <a:gd name="connsiteY3" fmla="*/ 0 h 4169103"/>
              <a:gd name="connsiteX4" fmla="*/ 2767399 w 2767399"/>
              <a:gd name="connsiteY4" fmla="*/ 1091688 h 4169103"/>
              <a:gd name="connsiteX5" fmla="*/ 2767399 w 2767399"/>
              <a:gd name="connsiteY5" fmla="*/ 4169103 h 4169103"/>
              <a:gd name="connsiteX6" fmla="*/ 1107768 w 2767399"/>
              <a:gd name="connsiteY6" fmla="*/ 4169103 h 4169103"/>
              <a:gd name="connsiteX7" fmla="*/ 436577 w 2767399"/>
              <a:gd name="connsiteY7" fmla="*/ 4169103 h 4169103"/>
              <a:gd name="connsiteX8" fmla="*/ 0 w 2767399"/>
              <a:gd name="connsiteY8" fmla="*/ 4169103 h 4169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7399" h="4169103">
                <a:moveTo>
                  <a:pt x="0" y="0"/>
                </a:moveTo>
                <a:lnTo>
                  <a:pt x="436577" y="0"/>
                </a:lnTo>
                <a:lnTo>
                  <a:pt x="1107768" y="0"/>
                </a:lnTo>
                <a:lnTo>
                  <a:pt x="1675797" y="0"/>
                </a:lnTo>
                <a:lnTo>
                  <a:pt x="2767399" y="1091688"/>
                </a:lnTo>
                <a:lnTo>
                  <a:pt x="2767399" y="4169103"/>
                </a:lnTo>
                <a:lnTo>
                  <a:pt x="1107768" y="4169103"/>
                </a:lnTo>
                <a:lnTo>
                  <a:pt x="436577" y="4169103"/>
                </a:lnTo>
                <a:lnTo>
                  <a:pt x="0" y="4169103"/>
                </a:lnTo>
                <a:close/>
              </a:path>
            </a:pathLst>
          </a:custGeom>
          <a:solidFill>
            <a:srgbClr val="F3F3F3"/>
          </a:solidFill>
          <a:ln w="3175" cap="flat">
            <a:solidFill>
              <a:srgbClr val="BFBFBF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991100"/>
            <a:ext cx="12192000" cy="18669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Shape 8471"/>
          <p:cNvSpPr/>
          <p:nvPr/>
        </p:nvSpPr>
        <p:spPr>
          <a:xfrm>
            <a:off x="8244042" y="2214030"/>
            <a:ext cx="1710841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70000"/>
              </a:lnSpc>
              <a:defRPr sz="200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lt"/>
                <a:ea typeface="+mn-ea"/>
                <a:cs typeface="+mn-cs"/>
                <a:sym typeface="Bebas Neue"/>
              </a:defRPr>
            </a:lvl1pPr>
          </a:lstStyle>
          <a:p>
            <a:pPr>
              <a:lnSpc>
                <a:spcPct val="10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400" dirty="0" smtClean="0">
                <a:solidFill>
                  <a:schemeClr val="accent1"/>
                </a:solidFill>
                <a:uFillTx/>
                <a:latin typeface="+mn-ea"/>
              </a:rPr>
              <a:t>形成与增强</a:t>
            </a:r>
            <a:endParaRPr sz="2400" dirty="0">
              <a:solidFill>
                <a:schemeClr val="accent1"/>
              </a:solidFill>
              <a:uFillTx/>
              <a:latin typeface="+mn-ea"/>
            </a:endParaRPr>
          </a:p>
        </p:txBody>
      </p:sp>
      <p:sp>
        <p:nvSpPr>
          <p:cNvPr id="186" name="Shape 8471"/>
          <p:cNvSpPr/>
          <p:nvPr/>
        </p:nvSpPr>
        <p:spPr>
          <a:xfrm>
            <a:off x="4854033" y="2214030"/>
            <a:ext cx="1011929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70000"/>
              </a:lnSpc>
              <a:defRPr sz="200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lt"/>
                <a:ea typeface="+mn-ea"/>
                <a:cs typeface="+mn-cs"/>
                <a:sym typeface="Bebas Neue"/>
              </a:defRPr>
            </a:lvl1pPr>
          </a:lstStyle>
          <a:p>
            <a:pPr>
              <a:lnSpc>
                <a:spcPct val="10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400" dirty="0" smtClean="0">
                <a:solidFill>
                  <a:schemeClr val="accent1"/>
                </a:solidFill>
              </a:rPr>
              <a:t>能够</a:t>
            </a:r>
            <a:endParaRPr sz="2400" dirty="0">
              <a:solidFill>
                <a:schemeClr val="accent1"/>
              </a:solidFill>
              <a:uFillTx/>
              <a:latin typeface="+mn-ea"/>
            </a:endParaRPr>
          </a:p>
        </p:txBody>
      </p:sp>
      <p:sp>
        <p:nvSpPr>
          <p:cNvPr id="187" name="Shape 8472"/>
          <p:cNvSpPr/>
          <p:nvPr/>
        </p:nvSpPr>
        <p:spPr>
          <a:xfrm>
            <a:off x="4955066" y="3025247"/>
            <a:ext cx="2212508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+mn-ea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9" name="Shape 8471"/>
          <p:cNvSpPr/>
          <p:nvPr/>
        </p:nvSpPr>
        <p:spPr>
          <a:xfrm>
            <a:off x="1464025" y="2214030"/>
            <a:ext cx="1027801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70000"/>
              </a:lnSpc>
              <a:defRPr sz="200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lt"/>
                <a:ea typeface="+mn-ea"/>
                <a:cs typeface="+mn-cs"/>
                <a:sym typeface="Bebas Neue"/>
              </a:defRPr>
            </a:lvl1pPr>
          </a:lstStyle>
          <a:p>
            <a:pPr>
              <a:lnSpc>
                <a:spcPct val="10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400" dirty="0" smtClean="0">
                <a:solidFill>
                  <a:schemeClr val="accent1"/>
                </a:solidFill>
              </a:rPr>
              <a:t>掌握</a:t>
            </a:r>
            <a:endParaRPr sz="2400" dirty="0">
              <a:solidFill>
                <a:schemeClr val="accent1"/>
              </a:solidFill>
              <a:uFillTx/>
              <a:latin typeface="+mn-ea"/>
            </a:endParaRPr>
          </a:p>
        </p:txBody>
      </p:sp>
      <p:sp>
        <p:nvSpPr>
          <p:cNvPr id="210" name="Shape 8472"/>
          <p:cNvSpPr/>
          <p:nvPr/>
        </p:nvSpPr>
        <p:spPr>
          <a:xfrm>
            <a:off x="1565058" y="3025247"/>
            <a:ext cx="2212508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+mn-ea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755270" y="4729418"/>
            <a:ext cx="1842177" cy="476093"/>
            <a:chOff x="1755270" y="4547431"/>
            <a:chExt cx="1842177" cy="4760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1755270" y="4547431"/>
              <a:ext cx="1842177" cy="4760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64" name="矩形 47"/>
            <p:cNvSpPr>
              <a:spLocks noChangeArrowheads="1"/>
            </p:cNvSpPr>
            <p:nvPr/>
          </p:nvSpPr>
          <p:spPr bwMode="auto">
            <a:xfrm>
              <a:off x="1917291" y="4575423"/>
              <a:ext cx="1518134" cy="42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40231" y="4729418"/>
            <a:ext cx="1842177" cy="476093"/>
            <a:chOff x="1755270" y="4547431"/>
            <a:chExt cx="1842177" cy="4760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9" name="圆角矩形 68"/>
            <p:cNvSpPr/>
            <p:nvPr/>
          </p:nvSpPr>
          <p:spPr>
            <a:xfrm>
              <a:off x="1755270" y="4547431"/>
              <a:ext cx="1842177" cy="4760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70" name="矩形 47"/>
            <p:cNvSpPr>
              <a:spLocks noChangeArrowheads="1"/>
            </p:cNvSpPr>
            <p:nvPr/>
          </p:nvSpPr>
          <p:spPr bwMode="auto">
            <a:xfrm>
              <a:off x="1917291" y="4575423"/>
              <a:ext cx="1518134" cy="42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能力目标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35286" y="4729418"/>
            <a:ext cx="1842177" cy="476093"/>
            <a:chOff x="1755270" y="4547431"/>
            <a:chExt cx="1842177" cy="4760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圆角矩形 71"/>
            <p:cNvSpPr/>
            <p:nvPr/>
          </p:nvSpPr>
          <p:spPr>
            <a:xfrm>
              <a:off x="1755270" y="4547431"/>
              <a:ext cx="1842177" cy="4760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73" name="矩形 47"/>
            <p:cNvSpPr>
              <a:spLocks noChangeArrowheads="1"/>
            </p:cNvSpPr>
            <p:nvPr/>
          </p:nvSpPr>
          <p:spPr bwMode="auto">
            <a:xfrm>
              <a:off x="1917291" y="4575423"/>
              <a:ext cx="1518134" cy="42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68573" tIns="34287" rIns="68573" bIns="34287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情感目标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目标分析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Shape 8472"/>
          <p:cNvSpPr/>
          <p:nvPr/>
        </p:nvSpPr>
        <p:spPr>
          <a:xfrm>
            <a:off x="8350121" y="3025247"/>
            <a:ext cx="2212508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+mn-ea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991724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0" grpId="0" animBg="1"/>
          <p:bldP spid="185" grpId="0" animBg="1"/>
          <p:bldP spid="208" grpId="0" animBg="1"/>
          <p:bldP spid="123" grpId="0"/>
          <p:bldP spid="186" grpId="0"/>
          <p:bldP spid="187" grpId="0"/>
          <p:bldP spid="209" grpId="0"/>
          <p:bldP spid="210" grpId="0"/>
          <p:bldP spid="75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0" grpId="0" animBg="1"/>
          <p:bldP spid="185" grpId="0" animBg="1"/>
          <p:bldP spid="208" grpId="0" animBg="1"/>
          <p:bldP spid="123" grpId="0"/>
          <p:bldP spid="186" grpId="0"/>
          <p:bldP spid="187" grpId="0"/>
          <p:bldP spid="209" grpId="0"/>
          <p:bldP spid="210" grpId="0"/>
          <p:bldP spid="75" grpId="0"/>
          <p:bldP spid="7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502145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6096000" cy="502145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440983"/>
            <a:ext cx="6096000" cy="227050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2440983"/>
            <a:ext cx="6096000" cy="2270502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6"/>
          <p:cNvSpPr>
            <a:spLocks noChangeArrowheads="1"/>
          </p:cNvSpPr>
          <p:nvPr/>
        </p:nvSpPr>
        <p:spPr bwMode="auto">
          <a:xfrm>
            <a:off x="2831204" y="2744216"/>
            <a:ext cx="2929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sym typeface="微软雅黑" pitchFamily="34" charset="-122"/>
              </a:rPr>
              <a:t>重点一</a:t>
            </a:r>
            <a:endParaRPr lang="zh-CN" altLang="en-US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5441" y="3335224"/>
            <a:ext cx="534565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ts val="24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在此录入上述图片的描述说明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，上述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图片的描述说明，在此录入上述图片的描述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录入上述图片的描述说明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在此录入上述图片的描述说明，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录入上述图片的描述说明。</a:t>
            </a:r>
          </a:p>
        </p:txBody>
      </p:sp>
      <p:sp>
        <p:nvSpPr>
          <p:cNvPr id="9" name="矩形 46"/>
          <p:cNvSpPr>
            <a:spLocks noChangeArrowheads="1"/>
          </p:cNvSpPr>
          <p:nvPr/>
        </p:nvSpPr>
        <p:spPr bwMode="auto">
          <a:xfrm>
            <a:off x="6388513" y="2744216"/>
            <a:ext cx="28019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6388514" y="3335224"/>
            <a:ext cx="534565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在此录入上述图片的描述说明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，上述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图片的描述说明，在此录入上述图片的描述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录入上述图片的描述说明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在此录入上述图片的描述说明，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录入上述图片的描述说明。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587211" y="289048"/>
            <a:ext cx="50175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Bef>
                <a:spcPct val="0"/>
              </a:spcBef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教学 重点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03892" y="5447497"/>
            <a:ext cx="10784217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2440983"/>
            <a:ext cx="1439761" cy="533400"/>
          </a:xfrm>
          <a:custGeom>
            <a:avLst/>
            <a:gdLst>
              <a:gd name="connsiteX0" fmla="*/ 0 w 1142672"/>
              <a:gd name="connsiteY0" fmla="*/ 0 h 423335"/>
              <a:gd name="connsiteX1" fmla="*/ 1142672 w 1142672"/>
              <a:gd name="connsiteY1" fmla="*/ 0 h 423335"/>
              <a:gd name="connsiteX2" fmla="*/ 1125230 w 1142672"/>
              <a:gd name="connsiteY2" fmla="*/ 56189 h 423335"/>
              <a:gd name="connsiteX3" fmla="*/ 571336 w 1142672"/>
              <a:gd name="connsiteY3" fmla="*/ 423335 h 423335"/>
              <a:gd name="connsiteX4" fmla="*/ 17442 w 1142672"/>
              <a:gd name="connsiteY4" fmla="*/ 56189 h 423335"/>
              <a:gd name="connsiteX5" fmla="*/ 0 w 1142672"/>
              <a:gd name="connsiteY5" fmla="*/ 0 h 4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2672" h="423335">
                <a:moveTo>
                  <a:pt x="0" y="0"/>
                </a:moveTo>
                <a:lnTo>
                  <a:pt x="1142672" y="0"/>
                </a:lnTo>
                <a:lnTo>
                  <a:pt x="1125230" y="56189"/>
                </a:lnTo>
                <a:cubicBezTo>
                  <a:pt x="1033973" y="271946"/>
                  <a:pt x="820334" y="423335"/>
                  <a:pt x="571336" y="423335"/>
                </a:cubicBezTo>
                <a:cubicBezTo>
                  <a:pt x="322338" y="423335"/>
                  <a:pt x="108699" y="271946"/>
                  <a:pt x="17442" y="561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0741810" y="2440983"/>
            <a:ext cx="1439761" cy="533400"/>
          </a:xfrm>
          <a:custGeom>
            <a:avLst/>
            <a:gdLst>
              <a:gd name="connsiteX0" fmla="*/ 0 w 1142672"/>
              <a:gd name="connsiteY0" fmla="*/ 0 h 423335"/>
              <a:gd name="connsiteX1" fmla="*/ 1142672 w 1142672"/>
              <a:gd name="connsiteY1" fmla="*/ 0 h 423335"/>
              <a:gd name="connsiteX2" fmla="*/ 1125230 w 1142672"/>
              <a:gd name="connsiteY2" fmla="*/ 56189 h 423335"/>
              <a:gd name="connsiteX3" fmla="*/ 571336 w 1142672"/>
              <a:gd name="connsiteY3" fmla="*/ 423335 h 423335"/>
              <a:gd name="connsiteX4" fmla="*/ 17442 w 1142672"/>
              <a:gd name="connsiteY4" fmla="*/ 56189 h 423335"/>
              <a:gd name="connsiteX5" fmla="*/ 0 w 1142672"/>
              <a:gd name="connsiteY5" fmla="*/ 0 h 4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2672" h="423335">
                <a:moveTo>
                  <a:pt x="0" y="0"/>
                </a:moveTo>
                <a:lnTo>
                  <a:pt x="1142672" y="0"/>
                </a:lnTo>
                <a:lnTo>
                  <a:pt x="1125230" y="56189"/>
                </a:lnTo>
                <a:cubicBezTo>
                  <a:pt x="1033973" y="271946"/>
                  <a:pt x="820334" y="423335"/>
                  <a:pt x="571336" y="423335"/>
                </a:cubicBezTo>
                <a:cubicBezTo>
                  <a:pt x="322338" y="423335"/>
                  <a:pt x="108699" y="271946"/>
                  <a:pt x="17442" y="561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2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2" grpId="0"/>
      <p:bldP spid="13" grpId="0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279142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3"/>
          <p:cNvSpPr txBox="1"/>
          <p:nvPr/>
        </p:nvSpPr>
        <p:spPr>
          <a:xfrm>
            <a:off x="6225105" y="1901077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19843" y="1333460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任意多边形 27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 flipV="1">
            <a:off x="0" y="3743074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4027945" y="4293548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3454765" y="3743076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 flipV="1">
            <a:off x="6990445" y="3743074"/>
            <a:ext cx="52018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24"/>
          <p:cNvSpPr txBox="1"/>
          <p:nvPr/>
        </p:nvSpPr>
        <p:spPr>
          <a:xfrm>
            <a:off x="6519441" y="4309590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flipV="1">
            <a:off x="5899060" y="3743076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任意多边形 37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2470484" y="1778680"/>
            <a:ext cx="2851804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zh-CN" sz="22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学生年龄特点的分析</a:t>
            </a:r>
            <a:endParaRPr lang="en-US" altLang="ko-KR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444960" y="2183587"/>
            <a:ext cx="3970298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59"/>
          <p:cNvSpPr txBox="1">
            <a:spLocks noChangeArrowheads="1"/>
          </p:cNvSpPr>
          <p:nvPr/>
        </p:nvSpPr>
        <p:spPr bwMode="auto">
          <a:xfrm flipH="1">
            <a:off x="8438768" y="4267365"/>
            <a:ext cx="2814219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2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学生学习能力的分析</a:t>
            </a:r>
            <a:endParaRPr lang="zh-CN" altLang="zh-CN" sz="2200" b="1" dirty="0">
              <a:latin typeface="Arial" panose="020B0604020202020204" pitchFamily="34" charset="0"/>
            </a:endParaRPr>
          </a:p>
        </p:txBody>
      </p:sp>
      <p:sp>
        <p:nvSpPr>
          <p:cNvPr id="43" name="矩形 17"/>
          <p:cNvSpPr>
            <a:spLocks noChangeArrowheads="1"/>
          </p:cNvSpPr>
          <p:nvPr/>
        </p:nvSpPr>
        <p:spPr bwMode="auto">
          <a:xfrm>
            <a:off x="8438769" y="4701555"/>
            <a:ext cx="2814218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TextBox 59"/>
          <p:cNvSpPr txBox="1">
            <a:spLocks noChangeArrowheads="1"/>
          </p:cNvSpPr>
          <p:nvPr/>
        </p:nvSpPr>
        <p:spPr bwMode="auto">
          <a:xfrm flipH="1">
            <a:off x="1444959" y="4236862"/>
            <a:ext cx="2067411" cy="76943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zh-CN" sz="22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学生已有知识经验的分析</a:t>
            </a:r>
            <a:endParaRPr lang="en-US" altLang="ko-KR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7"/>
          <p:cNvSpPr>
            <a:spLocks noChangeArrowheads="1"/>
          </p:cNvSpPr>
          <p:nvPr/>
        </p:nvSpPr>
        <p:spPr bwMode="auto">
          <a:xfrm>
            <a:off x="1416050" y="5007939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学情分析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91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30" grpId="0" animBg="1"/>
      <p:bldP spid="31" grpId="0"/>
      <p:bldP spid="35" grpId="0" animBg="1"/>
      <p:bldP spid="36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9200" y="1705970"/>
            <a:ext cx="2747750" cy="421715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5433" y="3843301"/>
            <a:ext cx="4339988" cy="20798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0192" y="1705971"/>
            <a:ext cx="4339988" cy="2079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0192" y="3843301"/>
            <a:ext cx="2412000" cy="207982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33421" y="1705971"/>
            <a:ext cx="2412000" cy="20798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4226567" y="2391155"/>
            <a:ext cx="3950296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图片，在此录入上述图表的综合描述说明。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4226567" y="1934272"/>
            <a:ext cx="984871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难点二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697581" y="4520068"/>
            <a:ext cx="3950296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图片，在此录入上述图表的综合描述说明。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6697581" y="4063185"/>
            <a:ext cx="984871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难点三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14"/>
          <p:cNvSpPr txBox="1"/>
          <p:nvPr/>
        </p:nvSpPr>
        <p:spPr>
          <a:xfrm>
            <a:off x="1423979" y="2879627"/>
            <a:ext cx="2356384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录入上述图表的综合描述说明。</a:t>
            </a:r>
            <a:endPara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423979" y="2372308"/>
            <a:ext cx="1850303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难点一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4063088" y="419239"/>
            <a:ext cx="4065825" cy="6776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</a:t>
            </a: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3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63604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5" grpId="0" animBg="1"/>
          <p:bldP spid="8" grpId="0" animBg="1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5" grpId="0" animBg="1"/>
          <p:bldP spid="8" grpId="0" animBg="1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 build="p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665">
      <a:dk1>
        <a:srgbClr val="000000"/>
      </a:dk1>
      <a:lt1>
        <a:srgbClr val="FFFFFF"/>
      </a:lt1>
      <a:dk2>
        <a:srgbClr val="363636"/>
      </a:dk2>
      <a:lt2>
        <a:srgbClr val="E7E6E6"/>
      </a:lt2>
      <a:accent1>
        <a:srgbClr val="82413A"/>
      </a:accent1>
      <a:accent2>
        <a:srgbClr val="565252"/>
      </a:accent2>
      <a:accent3>
        <a:srgbClr val="502318"/>
      </a:accent3>
      <a:accent4>
        <a:srgbClr val="DA351C"/>
      </a:accent4>
      <a:accent5>
        <a:srgbClr val="17ACD4"/>
      </a:accent5>
      <a:accent6>
        <a:srgbClr val="63B671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TM03457503[[fn=引用]]</Template>
  <TotalTime>4532</TotalTime>
  <Words>2969</Words>
  <Application>Microsoft Office PowerPoint</Application>
  <PresentationFormat>宽屏</PresentationFormat>
  <Paragraphs>307</Paragraphs>
  <Slides>36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Bebas Neue</vt:lpstr>
      <vt:lpstr>Dotum</vt:lpstr>
      <vt:lpstr>FontAwesome</vt:lpstr>
      <vt:lpstr>宋体</vt:lpstr>
      <vt:lpstr>微软雅黑</vt:lpstr>
      <vt:lpstr>Arial</vt:lpstr>
      <vt:lpstr>Calibri</vt:lpstr>
      <vt:lpstr>Candara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2016-04-25T02:44:42Z</dcterms:created>
  <dcterms:modified xsi:type="dcterms:W3CDTF">2016-11-08T11:46:10Z</dcterms:modified>
</cp:coreProperties>
</file>