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charts/chart1.xml" ContentType="application/vnd.openxmlformats-officedocument.drawingml.chart+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handoutMasterIdLst>
    <p:handoutMasterId r:id="rId38"/>
  </p:handoutMasterIdLst>
  <p:sldIdLst>
    <p:sldId id="313" r:id="rId2"/>
    <p:sldId id="314" r:id="rId3"/>
    <p:sldId id="315" r:id="rId4"/>
    <p:sldId id="258" r:id="rId5"/>
    <p:sldId id="291" r:id="rId6"/>
    <p:sldId id="260" r:id="rId7"/>
    <p:sldId id="292" r:id="rId8"/>
    <p:sldId id="297" r:id="rId9"/>
    <p:sldId id="293" r:id="rId10"/>
    <p:sldId id="289" r:id="rId11"/>
    <p:sldId id="272" r:id="rId12"/>
    <p:sldId id="259" r:id="rId13"/>
    <p:sldId id="316" r:id="rId14"/>
    <p:sldId id="266" r:id="rId15"/>
    <p:sldId id="270" r:id="rId16"/>
    <p:sldId id="265" r:id="rId17"/>
    <p:sldId id="317" r:id="rId18"/>
    <p:sldId id="298" r:id="rId19"/>
    <p:sldId id="299" r:id="rId20"/>
    <p:sldId id="268" r:id="rId21"/>
    <p:sldId id="304" r:id="rId22"/>
    <p:sldId id="267" r:id="rId23"/>
    <p:sldId id="282" r:id="rId24"/>
    <p:sldId id="274" r:id="rId25"/>
    <p:sldId id="273" r:id="rId26"/>
    <p:sldId id="275" r:id="rId27"/>
    <p:sldId id="309" r:id="rId28"/>
    <p:sldId id="302" r:id="rId29"/>
    <p:sldId id="310" r:id="rId30"/>
    <p:sldId id="318" r:id="rId31"/>
    <p:sldId id="290" r:id="rId32"/>
    <p:sldId id="306" r:id="rId33"/>
    <p:sldId id="311" r:id="rId34"/>
    <p:sldId id="307" r:id="rId35"/>
    <p:sldId id="321" r:id="rId36"/>
  </p:sldIdLst>
  <p:sldSz cx="9145588" cy="5145088"/>
  <p:notesSz cx="6858000" cy="9144000"/>
  <p:defaultTextStyle>
    <a:defPPr>
      <a:defRPr lang="zh-CN"/>
    </a:defPPr>
    <a:lvl1pPr algn="l" rtl="0" fontAlgn="base">
      <a:spcBef>
        <a:spcPct val="0"/>
      </a:spcBef>
      <a:spcAft>
        <a:spcPct val="0"/>
      </a:spcAft>
      <a:defRPr sz="1600" kern="1200">
        <a:solidFill>
          <a:schemeClr val="tx1"/>
        </a:solidFill>
        <a:latin typeface="Arial" charset="0"/>
        <a:ea typeface="宋体" pitchFamily="2" charset="-122"/>
        <a:cs typeface="+mn-cs"/>
      </a:defRPr>
    </a:lvl1pPr>
    <a:lvl2pPr marL="432008" algn="l" rtl="0" fontAlgn="base">
      <a:spcBef>
        <a:spcPct val="0"/>
      </a:spcBef>
      <a:spcAft>
        <a:spcPct val="0"/>
      </a:spcAft>
      <a:defRPr sz="1600" kern="1200">
        <a:solidFill>
          <a:schemeClr val="tx1"/>
        </a:solidFill>
        <a:latin typeface="Arial" charset="0"/>
        <a:ea typeface="宋体" pitchFamily="2" charset="-122"/>
        <a:cs typeface="+mn-cs"/>
      </a:defRPr>
    </a:lvl2pPr>
    <a:lvl3pPr marL="864017" algn="l" rtl="0" fontAlgn="base">
      <a:spcBef>
        <a:spcPct val="0"/>
      </a:spcBef>
      <a:spcAft>
        <a:spcPct val="0"/>
      </a:spcAft>
      <a:defRPr sz="1600" kern="1200">
        <a:solidFill>
          <a:schemeClr val="tx1"/>
        </a:solidFill>
        <a:latin typeface="Arial" charset="0"/>
        <a:ea typeface="宋体" pitchFamily="2" charset="-122"/>
        <a:cs typeface="+mn-cs"/>
      </a:defRPr>
    </a:lvl3pPr>
    <a:lvl4pPr marL="1296025" algn="l" rtl="0" fontAlgn="base">
      <a:spcBef>
        <a:spcPct val="0"/>
      </a:spcBef>
      <a:spcAft>
        <a:spcPct val="0"/>
      </a:spcAft>
      <a:defRPr sz="1600" kern="1200">
        <a:solidFill>
          <a:schemeClr val="tx1"/>
        </a:solidFill>
        <a:latin typeface="Arial" charset="0"/>
        <a:ea typeface="宋体" pitchFamily="2" charset="-122"/>
        <a:cs typeface="+mn-cs"/>
      </a:defRPr>
    </a:lvl4pPr>
    <a:lvl5pPr marL="1728033" algn="l" rtl="0" fontAlgn="base">
      <a:spcBef>
        <a:spcPct val="0"/>
      </a:spcBef>
      <a:spcAft>
        <a:spcPct val="0"/>
      </a:spcAft>
      <a:defRPr sz="1600" kern="1200">
        <a:solidFill>
          <a:schemeClr val="tx1"/>
        </a:solidFill>
        <a:latin typeface="Arial" charset="0"/>
        <a:ea typeface="宋体" pitchFamily="2" charset="-122"/>
        <a:cs typeface="+mn-cs"/>
      </a:defRPr>
    </a:lvl5pPr>
    <a:lvl6pPr marL="2160041" algn="l" defTabSz="864017" rtl="0" eaLnBrk="1" latinLnBrk="0" hangingPunct="1">
      <a:defRPr sz="1600" kern="1200">
        <a:solidFill>
          <a:schemeClr val="tx1"/>
        </a:solidFill>
        <a:latin typeface="Arial" charset="0"/>
        <a:ea typeface="宋体" pitchFamily="2" charset="-122"/>
        <a:cs typeface="+mn-cs"/>
      </a:defRPr>
    </a:lvl6pPr>
    <a:lvl7pPr marL="2592050" algn="l" defTabSz="864017" rtl="0" eaLnBrk="1" latinLnBrk="0" hangingPunct="1">
      <a:defRPr sz="1600" kern="1200">
        <a:solidFill>
          <a:schemeClr val="tx1"/>
        </a:solidFill>
        <a:latin typeface="Arial" charset="0"/>
        <a:ea typeface="宋体" pitchFamily="2" charset="-122"/>
        <a:cs typeface="+mn-cs"/>
      </a:defRPr>
    </a:lvl7pPr>
    <a:lvl8pPr marL="3024058" algn="l" defTabSz="864017" rtl="0" eaLnBrk="1" latinLnBrk="0" hangingPunct="1">
      <a:defRPr sz="1600" kern="1200">
        <a:solidFill>
          <a:schemeClr val="tx1"/>
        </a:solidFill>
        <a:latin typeface="Arial" charset="0"/>
        <a:ea typeface="宋体" pitchFamily="2" charset="-122"/>
        <a:cs typeface="+mn-cs"/>
      </a:defRPr>
    </a:lvl8pPr>
    <a:lvl9pPr marL="3456066" algn="l" defTabSz="864017" rtl="0" eaLnBrk="1" latinLnBrk="0" hangingPunct="1">
      <a:defRPr sz="1600" kern="1200">
        <a:solidFill>
          <a:schemeClr val="tx1"/>
        </a:solidFill>
        <a:latin typeface="Arial"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0099"/>
    <a:srgbClr val="0286D0"/>
    <a:srgbClr val="05CDC8"/>
    <a:srgbClr val="1D79F3"/>
    <a:srgbClr val="04BCB8"/>
    <a:srgbClr val="FFFFFF"/>
    <a:srgbClr val="696969"/>
    <a:srgbClr val="7C9C1E"/>
    <a:srgbClr val="32AE51"/>
    <a:srgbClr val="F9D98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5" d="100"/>
          <a:sy n="85" d="100"/>
        </p:scale>
        <p:origin x="-936" y="-90"/>
      </p:cViewPr>
      <p:guideLst>
        <p:guide orient="horz" pos="1621"/>
        <p:guide pos="2881"/>
      </p:guideLst>
    </p:cSldViewPr>
  </p:slideViewPr>
  <p:notesTextViewPr>
    <p:cViewPr>
      <p:scale>
        <a:sx n="100" d="100"/>
        <a:sy n="100" d="100"/>
      </p:scale>
      <p:origin x="0" y="0"/>
    </p:cViewPr>
  </p:notesTextViewPr>
  <p:sorterViewPr>
    <p:cViewPr varScale="1">
      <p:scale>
        <a:sx n="1" d="1"/>
        <a:sy n="1" d="1"/>
      </p:scale>
      <p:origin x="0" y="3972"/>
    </p:cViewPr>
  </p:sorterViewPr>
  <p:notesViewPr>
    <p:cSldViewPr>
      <p:cViewPr varScale="1">
        <p:scale>
          <a:sx n="54" d="100"/>
          <a:sy n="54" d="100"/>
        </p:scale>
        <p:origin x="-2928"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5"/>
      <c:rotY val="20"/>
      <c:rAngAx val="1"/>
    </c:view3D>
    <c:floor>
      <c:thickness val="0"/>
    </c:floor>
    <c:sideWall>
      <c:thickness val="0"/>
    </c:sideWall>
    <c:backWall>
      <c:thickness val="0"/>
    </c:backWall>
    <c:plotArea>
      <c:layout/>
      <c:bar3DChart>
        <c:barDir val="col"/>
        <c:grouping val="clustered"/>
        <c:varyColors val="0"/>
        <c:ser>
          <c:idx val="0"/>
          <c:order val="0"/>
          <c:tx>
            <c:strRef>
              <c:f>Sheet1!$B$1</c:f>
              <c:strCache>
                <c:ptCount val="1"/>
                <c:pt idx="0">
                  <c:v>Series 1</c:v>
                </c:pt>
              </c:strCache>
            </c:strRef>
          </c:tx>
          <c:invertIfNegative val="0"/>
          <c:cat>
            <c:strRef>
              <c:f>Sheet1!$A$2:$A$4</c:f>
              <c:strCache>
                <c:ptCount val="3"/>
                <c:pt idx="0">
                  <c:v>文本1</c:v>
                </c:pt>
                <c:pt idx="1">
                  <c:v>文本2</c:v>
                </c:pt>
                <c:pt idx="2">
                  <c:v>文本3</c:v>
                </c:pt>
              </c:strCache>
            </c:strRef>
          </c:cat>
          <c:val>
            <c:numRef>
              <c:f>Sheet1!$B$2:$B$4</c:f>
              <c:numCache>
                <c:formatCode>General</c:formatCode>
                <c:ptCount val="3"/>
                <c:pt idx="0">
                  <c:v>4.3</c:v>
                </c:pt>
                <c:pt idx="1">
                  <c:v>2.5</c:v>
                </c:pt>
                <c:pt idx="2">
                  <c:v>3.5</c:v>
                </c:pt>
              </c:numCache>
            </c:numRef>
          </c:val>
        </c:ser>
        <c:ser>
          <c:idx val="1"/>
          <c:order val="1"/>
          <c:tx>
            <c:strRef>
              <c:f>Sheet1!$C$1</c:f>
              <c:strCache>
                <c:ptCount val="1"/>
                <c:pt idx="0">
                  <c:v>Series 2</c:v>
                </c:pt>
              </c:strCache>
            </c:strRef>
          </c:tx>
          <c:invertIfNegative val="0"/>
          <c:cat>
            <c:strRef>
              <c:f>Sheet1!$A$2:$A$4</c:f>
              <c:strCache>
                <c:ptCount val="3"/>
                <c:pt idx="0">
                  <c:v>文本1</c:v>
                </c:pt>
                <c:pt idx="1">
                  <c:v>文本2</c:v>
                </c:pt>
                <c:pt idx="2">
                  <c:v>文本3</c:v>
                </c:pt>
              </c:strCache>
            </c:strRef>
          </c:cat>
          <c:val>
            <c:numRef>
              <c:f>Sheet1!$C$2:$C$4</c:f>
              <c:numCache>
                <c:formatCode>General</c:formatCode>
                <c:ptCount val="3"/>
                <c:pt idx="0">
                  <c:v>2.4</c:v>
                </c:pt>
                <c:pt idx="1">
                  <c:v>4.4000000000000004</c:v>
                </c:pt>
                <c:pt idx="2">
                  <c:v>1.8</c:v>
                </c:pt>
              </c:numCache>
            </c:numRef>
          </c:val>
        </c:ser>
        <c:ser>
          <c:idx val="2"/>
          <c:order val="2"/>
          <c:tx>
            <c:strRef>
              <c:f>Sheet1!$D$1</c:f>
              <c:strCache>
                <c:ptCount val="1"/>
                <c:pt idx="0">
                  <c:v>Series 3</c:v>
                </c:pt>
              </c:strCache>
            </c:strRef>
          </c:tx>
          <c:invertIfNegative val="0"/>
          <c:cat>
            <c:strRef>
              <c:f>Sheet1!$A$2:$A$4</c:f>
              <c:strCache>
                <c:ptCount val="3"/>
                <c:pt idx="0">
                  <c:v>文本1</c:v>
                </c:pt>
                <c:pt idx="1">
                  <c:v>文本2</c:v>
                </c:pt>
                <c:pt idx="2">
                  <c:v>文本3</c:v>
                </c:pt>
              </c:strCache>
            </c:strRef>
          </c:cat>
          <c:val>
            <c:numRef>
              <c:f>Sheet1!$D$2:$D$4</c:f>
              <c:numCache>
                <c:formatCode>General</c:formatCode>
                <c:ptCount val="3"/>
                <c:pt idx="0">
                  <c:v>2</c:v>
                </c:pt>
                <c:pt idx="1">
                  <c:v>2</c:v>
                </c:pt>
                <c:pt idx="2">
                  <c:v>3</c:v>
                </c:pt>
              </c:numCache>
            </c:numRef>
          </c:val>
        </c:ser>
        <c:dLbls>
          <c:showLegendKey val="0"/>
          <c:showVal val="0"/>
          <c:showCatName val="0"/>
          <c:showSerName val="0"/>
          <c:showPercent val="0"/>
          <c:showBubbleSize val="0"/>
        </c:dLbls>
        <c:gapWidth val="150"/>
        <c:shape val="box"/>
        <c:axId val="295066240"/>
        <c:axId val="295072128"/>
        <c:axId val="0"/>
      </c:bar3DChart>
      <c:catAx>
        <c:axId val="295066240"/>
        <c:scaling>
          <c:orientation val="minMax"/>
        </c:scaling>
        <c:delete val="0"/>
        <c:axPos val="b"/>
        <c:numFmt formatCode="General" sourceLinked="1"/>
        <c:majorTickMark val="out"/>
        <c:minorTickMark val="none"/>
        <c:tickLblPos val="nextTo"/>
        <c:crossAx val="295072128"/>
        <c:crosses val="autoZero"/>
        <c:auto val="1"/>
        <c:lblAlgn val="ctr"/>
        <c:lblOffset val="100"/>
        <c:noMultiLvlLbl val="0"/>
      </c:catAx>
      <c:valAx>
        <c:axId val="295072128"/>
        <c:scaling>
          <c:orientation val="minMax"/>
        </c:scaling>
        <c:delete val="1"/>
        <c:axPos val="l"/>
        <c:numFmt formatCode="General" sourceLinked="1"/>
        <c:majorTickMark val="out"/>
        <c:minorTickMark val="none"/>
        <c:tickLblPos val="nextTo"/>
        <c:crossAx val="295066240"/>
        <c:crosses val="autoZero"/>
        <c:crossBetween val="between"/>
      </c:valAx>
    </c:plotArea>
    <c:plotVisOnly val="1"/>
    <c:dispBlanksAs val="gap"/>
    <c:showDLblsOverMax val="0"/>
  </c:chart>
  <c:txPr>
    <a:bodyPr/>
    <a:lstStyle/>
    <a:p>
      <a:pPr>
        <a:defRPr sz="1800"/>
      </a:pPr>
      <a:endParaRPr lang="zh-CN"/>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89E91D0-B83E-4FE2-920F-D091B80BF144}" type="doc">
      <dgm:prSet loTypeId="urn:microsoft.com/office/officeart/2005/8/layout/hProcess4" loCatId="process" qsTypeId="urn:microsoft.com/office/officeart/2005/8/quickstyle/simple1" qsCatId="simple" csTypeId="urn:microsoft.com/office/officeart/2005/8/colors/accent1_2" csCatId="accent1" phldr="0"/>
      <dgm:spPr/>
      <dgm:t>
        <a:bodyPr/>
        <a:lstStyle/>
        <a:p>
          <a:endParaRPr lang="zh-CN" altLang="en-US"/>
        </a:p>
      </dgm:t>
    </dgm:pt>
    <dgm:pt modelId="{0E697652-83B7-4545-99FF-79DC61D52EFF}">
      <dgm:prSet phldrT="[文本]" phldr="1"/>
      <dgm:spPr/>
      <dgm:t>
        <a:bodyPr/>
        <a:lstStyle/>
        <a:p>
          <a:endParaRPr lang="zh-CN" altLang="en-US"/>
        </a:p>
      </dgm:t>
    </dgm:pt>
    <dgm:pt modelId="{9D92D969-44C2-43F4-8AF0-8D8C94244D19}" type="parTrans" cxnId="{94D97AAC-D2A5-4AFB-9667-BCEA51690B5C}">
      <dgm:prSet/>
      <dgm:spPr/>
      <dgm:t>
        <a:bodyPr/>
        <a:lstStyle/>
        <a:p>
          <a:endParaRPr lang="zh-CN" altLang="en-US"/>
        </a:p>
      </dgm:t>
    </dgm:pt>
    <dgm:pt modelId="{5428D8CC-7223-45A3-AC9B-302BD042363A}" type="sibTrans" cxnId="{94D97AAC-D2A5-4AFB-9667-BCEA51690B5C}">
      <dgm:prSet/>
      <dgm:spPr/>
      <dgm:t>
        <a:bodyPr/>
        <a:lstStyle/>
        <a:p>
          <a:endParaRPr lang="zh-CN" altLang="en-US"/>
        </a:p>
      </dgm:t>
    </dgm:pt>
    <dgm:pt modelId="{DDFA0101-11BE-46F0-A169-EDC964D3873D}">
      <dgm:prSet phldrT="[文本]" phldr="1"/>
      <dgm:spPr/>
      <dgm:t>
        <a:bodyPr/>
        <a:lstStyle/>
        <a:p>
          <a:endParaRPr lang="zh-CN" altLang="en-US"/>
        </a:p>
      </dgm:t>
    </dgm:pt>
    <dgm:pt modelId="{550A5F88-E61E-43E8-B5D7-6DA2584F08B7}" type="parTrans" cxnId="{CE49995A-309D-48D5-8E79-46BBE3F4996F}">
      <dgm:prSet/>
      <dgm:spPr/>
      <dgm:t>
        <a:bodyPr/>
        <a:lstStyle/>
        <a:p>
          <a:endParaRPr lang="zh-CN" altLang="en-US"/>
        </a:p>
      </dgm:t>
    </dgm:pt>
    <dgm:pt modelId="{B092A8CA-DB73-4431-9862-2F9129EE9813}" type="sibTrans" cxnId="{CE49995A-309D-48D5-8E79-46BBE3F4996F}">
      <dgm:prSet/>
      <dgm:spPr/>
      <dgm:t>
        <a:bodyPr/>
        <a:lstStyle/>
        <a:p>
          <a:endParaRPr lang="zh-CN" altLang="en-US"/>
        </a:p>
      </dgm:t>
    </dgm:pt>
    <dgm:pt modelId="{95D2C2D5-3AB7-4A0B-A7C4-9694AAB9D4F0}">
      <dgm:prSet phldrT="[文本]" phldr="1"/>
      <dgm:spPr/>
      <dgm:t>
        <a:bodyPr/>
        <a:lstStyle/>
        <a:p>
          <a:endParaRPr lang="zh-CN" altLang="en-US"/>
        </a:p>
      </dgm:t>
    </dgm:pt>
    <dgm:pt modelId="{48DCE02D-18D6-4C24-A4BE-2EEEFE5AB335}" type="parTrans" cxnId="{690CFE2A-7D10-448B-8484-F6EEAE93C816}">
      <dgm:prSet/>
      <dgm:spPr/>
      <dgm:t>
        <a:bodyPr/>
        <a:lstStyle/>
        <a:p>
          <a:endParaRPr lang="zh-CN" altLang="en-US"/>
        </a:p>
      </dgm:t>
    </dgm:pt>
    <dgm:pt modelId="{75DD13EF-8159-405C-94CB-F38EE3B20419}" type="sibTrans" cxnId="{690CFE2A-7D10-448B-8484-F6EEAE93C816}">
      <dgm:prSet/>
      <dgm:spPr/>
      <dgm:t>
        <a:bodyPr/>
        <a:lstStyle/>
        <a:p>
          <a:endParaRPr lang="zh-CN" altLang="en-US"/>
        </a:p>
      </dgm:t>
    </dgm:pt>
    <dgm:pt modelId="{36776DB8-A8F9-4474-B7F4-084B8AEF3241}">
      <dgm:prSet phldrT="[文本]" phldr="1"/>
      <dgm:spPr/>
      <dgm:t>
        <a:bodyPr/>
        <a:lstStyle/>
        <a:p>
          <a:endParaRPr lang="zh-CN" altLang="en-US"/>
        </a:p>
      </dgm:t>
    </dgm:pt>
    <dgm:pt modelId="{64D0C6A8-C948-4739-A4B3-FF342BF5658A}" type="parTrans" cxnId="{0AB5E3BB-9A60-413D-A23E-3926801C37E7}">
      <dgm:prSet/>
      <dgm:spPr/>
      <dgm:t>
        <a:bodyPr/>
        <a:lstStyle/>
        <a:p>
          <a:endParaRPr lang="zh-CN" altLang="en-US"/>
        </a:p>
      </dgm:t>
    </dgm:pt>
    <dgm:pt modelId="{0DC1B1B8-F340-4FA5-A07C-DB22143505BB}" type="sibTrans" cxnId="{0AB5E3BB-9A60-413D-A23E-3926801C37E7}">
      <dgm:prSet/>
      <dgm:spPr/>
      <dgm:t>
        <a:bodyPr/>
        <a:lstStyle/>
        <a:p>
          <a:endParaRPr lang="zh-CN" altLang="en-US"/>
        </a:p>
      </dgm:t>
    </dgm:pt>
    <dgm:pt modelId="{69CC219E-4314-4A94-9502-891F836919D9}">
      <dgm:prSet phldrT="[文本]" phldr="1"/>
      <dgm:spPr/>
      <dgm:t>
        <a:bodyPr/>
        <a:lstStyle/>
        <a:p>
          <a:endParaRPr lang="zh-CN" altLang="en-US"/>
        </a:p>
      </dgm:t>
    </dgm:pt>
    <dgm:pt modelId="{D24C09BC-9275-4E0D-80DA-9A506BE22E49}" type="parTrans" cxnId="{803AE250-1F46-4B4B-91D2-116BCD68D9AB}">
      <dgm:prSet/>
      <dgm:spPr/>
      <dgm:t>
        <a:bodyPr/>
        <a:lstStyle/>
        <a:p>
          <a:endParaRPr lang="zh-CN" altLang="en-US"/>
        </a:p>
      </dgm:t>
    </dgm:pt>
    <dgm:pt modelId="{9C1824DE-F7AD-428F-B511-F72F3A1C0A6C}" type="sibTrans" cxnId="{803AE250-1F46-4B4B-91D2-116BCD68D9AB}">
      <dgm:prSet/>
      <dgm:spPr/>
      <dgm:t>
        <a:bodyPr/>
        <a:lstStyle/>
        <a:p>
          <a:endParaRPr lang="zh-CN" altLang="en-US"/>
        </a:p>
      </dgm:t>
    </dgm:pt>
    <dgm:pt modelId="{7D6B04C0-C590-45CE-A58A-7FA6B7EA3CF6}">
      <dgm:prSet phldrT="[文本]" phldr="1"/>
      <dgm:spPr/>
      <dgm:t>
        <a:bodyPr/>
        <a:lstStyle/>
        <a:p>
          <a:endParaRPr lang="zh-CN" altLang="en-US"/>
        </a:p>
      </dgm:t>
    </dgm:pt>
    <dgm:pt modelId="{4C299164-91DD-46E3-9353-33F71EC7F985}" type="parTrans" cxnId="{88E1F064-4085-4EC5-8218-E84F9F189528}">
      <dgm:prSet/>
      <dgm:spPr/>
      <dgm:t>
        <a:bodyPr/>
        <a:lstStyle/>
        <a:p>
          <a:endParaRPr lang="zh-CN" altLang="en-US"/>
        </a:p>
      </dgm:t>
    </dgm:pt>
    <dgm:pt modelId="{DAF60B26-34A9-453D-BCEF-0A342F030521}" type="sibTrans" cxnId="{88E1F064-4085-4EC5-8218-E84F9F189528}">
      <dgm:prSet/>
      <dgm:spPr/>
      <dgm:t>
        <a:bodyPr/>
        <a:lstStyle/>
        <a:p>
          <a:endParaRPr lang="zh-CN" altLang="en-US"/>
        </a:p>
      </dgm:t>
    </dgm:pt>
    <dgm:pt modelId="{68243E56-A63B-4DAB-87A7-85815CDD688F}">
      <dgm:prSet phldrT="[文本]" phldr="1"/>
      <dgm:spPr/>
      <dgm:t>
        <a:bodyPr/>
        <a:lstStyle/>
        <a:p>
          <a:endParaRPr lang="zh-CN" altLang="en-US"/>
        </a:p>
      </dgm:t>
    </dgm:pt>
    <dgm:pt modelId="{5C1BE357-1DB1-42CE-9A61-4888695C638C}" type="parTrans" cxnId="{3F69F0CB-967F-48E9-BC92-C7020CD285AE}">
      <dgm:prSet/>
      <dgm:spPr/>
      <dgm:t>
        <a:bodyPr/>
        <a:lstStyle/>
        <a:p>
          <a:endParaRPr lang="zh-CN" altLang="en-US"/>
        </a:p>
      </dgm:t>
    </dgm:pt>
    <dgm:pt modelId="{972E6C22-60E6-4097-973E-033B272C71B6}" type="sibTrans" cxnId="{3F69F0CB-967F-48E9-BC92-C7020CD285AE}">
      <dgm:prSet/>
      <dgm:spPr/>
      <dgm:t>
        <a:bodyPr/>
        <a:lstStyle/>
        <a:p>
          <a:endParaRPr lang="zh-CN" altLang="en-US"/>
        </a:p>
      </dgm:t>
    </dgm:pt>
    <dgm:pt modelId="{76B4F628-6F4F-498C-B639-FEE431302BAB}">
      <dgm:prSet phldrT="[文本]" phldr="1"/>
      <dgm:spPr/>
      <dgm:t>
        <a:bodyPr/>
        <a:lstStyle/>
        <a:p>
          <a:endParaRPr lang="zh-CN" altLang="en-US"/>
        </a:p>
      </dgm:t>
    </dgm:pt>
    <dgm:pt modelId="{771DA622-2918-495E-BDB1-5BFE39B34C7F}" type="parTrans" cxnId="{B6D97CF5-401D-4D77-AF9E-839693D08187}">
      <dgm:prSet/>
      <dgm:spPr/>
      <dgm:t>
        <a:bodyPr/>
        <a:lstStyle/>
        <a:p>
          <a:endParaRPr lang="zh-CN" altLang="en-US"/>
        </a:p>
      </dgm:t>
    </dgm:pt>
    <dgm:pt modelId="{75E92215-D5E7-4612-86F3-13B21C5CD14B}" type="sibTrans" cxnId="{B6D97CF5-401D-4D77-AF9E-839693D08187}">
      <dgm:prSet/>
      <dgm:spPr/>
      <dgm:t>
        <a:bodyPr/>
        <a:lstStyle/>
        <a:p>
          <a:endParaRPr lang="zh-CN" altLang="en-US"/>
        </a:p>
      </dgm:t>
    </dgm:pt>
    <dgm:pt modelId="{6E3B3E6A-041E-4AFA-9697-657C779AF2B9}">
      <dgm:prSet phldrT="[文本]" phldr="1"/>
      <dgm:spPr/>
      <dgm:t>
        <a:bodyPr/>
        <a:lstStyle/>
        <a:p>
          <a:endParaRPr lang="zh-CN" altLang="en-US"/>
        </a:p>
      </dgm:t>
    </dgm:pt>
    <dgm:pt modelId="{A4784B38-E033-447F-8C91-D1CCB51D0D07}" type="parTrans" cxnId="{55361522-D962-4BCF-BB47-2FE7ADE6333F}">
      <dgm:prSet/>
      <dgm:spPr/>
      <dgm:t>
        <a:bodyPr/>
        <a:lstStyle/>
        <a:p>
          <a:endParaRPr lang="zh-CN" altLang="en-US"/>
        </a:p>
      </dgm:t>
    </dgm:pt>
    <dgm:pt modelId="{3A375066-A2FE-4708-8F80-2CFE65AEC831}" type="sibTrans" cxnId="{55361522-D962-4BCF-BB47-2FE7ADE6333F}">
      <dgm:prSet/>
      <dgm:spPr/>
      <dgm:t>
        <a:bodyPr/>
        <a:lstStyle/>
        <a:p>
          <a:endParaRPr lang="zh-CN" altLang="en-US"/>
        </a:p>
      </dgm:t>
    </dgm:pt>
    <dgm:pt modelId="{8462A80E-FC86-4060-8EE3-1A98DD3A9B3B}" type="pres">
      <dgm:prSet presAssocID="{289E91D0-B83E-4FE2-920F-D091B80BF144}" presName="Name0" presStyleCnt="0">
        <dgm:presLayoutVars>
          <dgm:dir/>
          <dgm:animLvl val="lvl"/>
          <dgm:resizeHandles val="exact"/>
        </dgm:presLayoutVars>
      </dgm:prSet>
      <dgm:spPr/>
      <dgm:t>
        <a:bodyPr/>
        <a:lstStyle/>
        <a:p>
          <a:endParaRPr lang="zh-CN" altLang="en-US"/>
        </a:p>
      </dgm:t>
    </dgm:pt>
    <dgm:pt modelId="{396F23F3-C070-41F1-A9BA-F00AC80D9AA8}" type="pres">
      <dgm:prSet presAssocID="{289E91D0-B83E-4FE2-920F-D091B80BF144}" presName="tSp" presStyleCnt="0"/>
      <dgm:spPr/>
    </dgm:pt>
    <dgm:pt modelId="{EFE8D19B-37BF-4AD2-97BF-B790D86F9BB6}" type="pres">
      <dgm:prSet presAssocID="{289E91D0-B83E-4FE2-920F-D091B80BF144}" presName="bSp" presStyleCnt="0"/>
      <dgm:spPr/>
    </dgm:pt>
    <dgm:pt modelId="{B93684C5-EC85-47B0-88AE-8B9D30C9F394}" type="pres">
      <dgm:prSet presAssocID="{289E91D0-B83E-4FE2-920F-D091B80BF144}" presName="process" presStyleCnt="0"/>
      <dgm:spPr/>
    </dgm:pt>
    <dgm:pt modelId="{9C29DAE4-1CDD-420C-8490-89A77250C112}" type="pres">
      <dgm:prSet presAssocID="{0E697652-83B7-4545-99FF-79DC61D52EFF}" presName="composite1" presStyleCnt="0"/>
      <dgm:spPr/>
    </dgm:pt>
    <dgm:pt modelId="{EF649FBD-9BBB-467E-9F80-23AC6129FB4C}" type="pres">
      <dgm:prSet presAssocID="{0E697652-83B7-4545-99FF-79DC61D52EFF}" presName="dummyNode1" presStyleLbl="node1" presStyleIdx="0" presStyleCnt="3"/>
      <dgm:spPr/>
    </dgm:pt>
    <dgm:pt modelId="{D4C66AE6-74AD-454B-B243-6D62262EE980}" type="pres">
      <dgm:prSet presAssocID="{0E697652-83B7-4545-99FF-79DC61D52EFF}" presName="childNode1" presStyleLbl="bgAcc1" presStyleIdx="0" presStyleCnt="3">
        <dgm:presLayoutVars>
          <dgm:bulletEnabled val="1"/>
        </dgm:presLayoutVars>
      </dgm:prSet>
      <dgm:spPr/>
      <dgm:t>
        <a:bodyPr/>
        <a:lstStyle/>
        <a:p>
          <a:endParaRPr lang="zh-CN" altLang="en-US"/>
        </a:p>
      </dgm:t>
    </dgm:pt>
    <dgm:pt modelId="{3BB70D01-0C03-4E4A-B94D-C8EEB60D8E88}" type="pres">
      <dgm:prSet presAssocID="{0E697652-83B7-4545-99FF-79DC61D52EFF}" presName="childNode1tx" presStyleLbl="bgAcc1" presStyleIdx="0" presStyleCnt="3">
        <dgm:presLayoutVars>
          <dgm:bulletEnabled val="1"/>
        </dgm:presLayoutVars>
      </dgm:prSet>
      <dgm:spPr/>
      <dgm:t>
        <a:bodyPr/>
        <a:lstStyle/>
        <a:p>
          <a:endParaRPr lang="zh-CN" altLang="en-US"/>
        </a:p>
      </dgm:t>
    </dgm:pt>
    <dgm:pt modelId="{8AB74ABC-9683-4F39-BB56-7E7F8862B457}" type="pres">
      <dgm:prSet presAssocID="{0E697652-83B7-4545-99FF-79DC61D52EFF}" presName="parentNode1" presStyleLbl="node1" presStyleIdx="0" presStyleCnt="3">
        <dgm:presLayoutVars>
          <dgm:chMax val="1"/>
          <dgm:bulletEnabled val="1"/>
        </dgm:presLayoutVars>
      </dgm:prSet>
      <dgm:spPr/>
      <dgm:t>
        <a:bodyPr/>
        <a:lstStyle/>
        <a:p>
          <a:endParaRPr lang="zh-CN" altLang="en-US"/>
        </a:p>
      </dgm:t>
    </dgm:pt>
    <dgm:pt modelId="{477FFA19-C9BF-49C8-A70E-BB1D5B07E8E7}" type="pres">
      <dgm:prSet presAssocID="{0E697652-83B7-4545-99FF-79DC61D52EFF}" presName="connSite1" presStyleCnt="0"/>
      <dgm:spPr/>
    </dgm:pt>
    <dgm:pt modelId="{C7DA800D-0EB4-464B-9194-253C58F9F705}" type="pres">
      <dgm:prSet presAssocID="{5428D8CC-7223-45A3-AC9B-302BD042363A}" presName="Name9" presStyleLbl="sibTrans2D1" presStyleIdx="0" presStyleCnt="2"/>
      <dgm:spPr/>
      <dgm:t>
        <a:bodyPr/>
        <a:lstStyle/>
        <a:p>
          <a:endParaRPr lang="zh-CN" altLang="en-US"/>
        </a:p>
      </dgm:t>
    </dgm:pt>
    <dgm:pt modelId="{A8284905-540B-44C5-9382-D10E5BB481F8}" type="pres">
      <dgm:prSet presAssocID="{36776DB8-A8F9-4474-B7F4-084B8AEF3241}" presName="composite2" presStyleCnt="0"/>
      <dgm:spPr/>
    </dgm:pt>
    <dgm:pt modelId="{3C6FCB6D-44D6-442B-B368-3CD2461E76A0}" type="pres">
      <dgm:prSet presAssocID="{36776DB8-A8F9-4474-B7F4-084B8AEF3241}" presName="dummyNode2" presStyleLbl="node1" presStyleIdx="0" presStyleCnt="3"/>
      <dgm:spPr/>
    </dgm:pt>
    <dgm:pt modelId="{695AB9E7-1D29-4EFC-B68C-31749E180A6A}" type="pres">
      <dgm:prSet presAssocID="{36776DB8-A8F9-4474-B7F4-084B8AEF3241}" presName="childNode2" presStyleLbl="bgAcc1" presStyleIdx="1" presStyleCnt="3">
        <dgm:presLayoutVars>
          <dgm:bulletEnabled val="1"/>
        </dgm:presLayoutVars>
      </dgm:prSet>
      <dgm:spPr/>
      <dgm:t>
        <a:bodyPr/>
        <a:lstStyle/>
        <a:p>
          <a:endParaRPr lang="zh-CN" altLang="en-US"/>
        </a:p>
      </dgm:t>
    </dgm:pt>
    <dgm:pt modelId="{FE905D1A-F043-428E-A0F2-97D3E054FD5E}" type="pres">
      <dgm:prSet presAssocID="{36776DB8-A8F9-4474-B7F4-084B8AEF3241}" presName="childNode2tx" presStyleLbl="bgAcc1" presStyleIdx="1" presStyleCnt="3">
        <dgm:presLayoutVars>
          <dgm:bulletEnabled val="1"/>
        </dgm:presLayoutVars>
      </dgm:prSet>
      <dgm:spPr/>
      <dgm:t>
        <a:bodyPr/>
        <a:lstStyle/>
        <a:p>
          <a:endParaRPr lang="zh-CN" altLang="en-US"/>
        </a:p>
      </dgm:t>
    </dgm:pt>
    <dgm:pt modelId="{127CE92B-69B9-418E-A30A-C0EDE07DAE77}" type="pres">
      <dgm:prSet presAssocID="{36776DB8-A8F9-4474-B7F4-084B8AEF3241}" presName="parentNode2" presStyleLbl="node1" presStyleIdx="1" presStyleCnt="3">
        <dgm:presLayoutVars>
          <dgm:chMax val="0"/>
          <dgm:bulletEnabled val="1"/>
        </dgm:presLayoutVars>
      </dgm:prSet>
      <dgm:spPr/>
      <dgm:t>
        <a:bodyPr/>
        <a:lstStyle/>
        <a:p>
          <a:endParaRPr lang="zh-CN" altLang="en-US"/>
        </a:p>
      </dgm:t>
    </dgm:pt>
    <dgm:pt modelId="{B27D655F-7B49-4FB2-9BEB-A9C5A7ABF372}" type="pres">
      <dgm:prSet presAssocID="{36776DB8-A8F9-4474-B7F4-084B8AEF3241}" presName="connSite2" presStyleCnt="0"/>
      <dgm:spPr/>
    </dgm:pt>
    <dgm:pt modelId="{4D291805-DA7B-40D7-A362-18E1369A2EBE}" type="pres">
      <dgm:prSet presAssocID="{0DC1B1B8-F340-4FA5-A07C-DB22143505BB}" presName="Name18" presStyleLbl="sibTrans2D1" presStyleIdx="1" presStyleCnt="2"/>
      <dgm:spPr/>
      <dgm:t>
        <a:bodyPr/>
        <a:lstStyle/>
        <a:p>
          <a:endParaRPr lang="zh-CN" altLang="en-US"/>
        </a:p>
      </dgm:t>
    </dgm:pt>
    <dgm:pt modelId="{57B05431-C2DD-49A4-BFBB-E86B65ED354F}" type="pres">
      <dgm:prSet presAssocID="{68243E56-A63B-4DAB-87A7-85815CDD688F}" presName="composite1" presStyleCnt="0"/>
      <dgm:spPr/>
    </dgm:pt>
    <dgm:pt modelId="{5838EE4A-ECC4-4A00-8588-5150743941D6}" type="pres">
      <dgm:prSet presAssocID="{68243E56-A63B-4DAB-87A7-85815CDD688F}" presName="dummyNode1" presStyleLbl="node1" presStyleIdx="1" presStyleCnt="3"/>
      <dgm:spPr/>
    </dgm:pt>
    <dgm:pt modelId="{81B6F6E1-7D0A-4DF4-B99A-233033E9C2B0}" type="pres">
      <dgm:prSet presAssocID="{68243E56-A63B-4DAB-87A7-85815CDD688F}" presName="childNode1" presStyleLbl="bgAcc1" presStyleIdx="2" presStyleCnt="3">
        <dgm:presLayoutVars>
          <dgm:bulletEnabled val="1"/>
        </dgm:presLayoutVars>
      </dgm:prSet>
      <dgm:spPr/>
      <dgm:t>
        <a:bodyPr/>
        <a:lstStyle/>
        <a:p>
          <a:endParaRPr lang="zh-CN" altLang="en-US"/>
        </a:p>
      </dgm:t>
    </dgm:pt>
    <dgm:pt modelId="{66B02D4A-5DB0-4346-BEA6-C5B6292DDA7D}" type="pres">
      <dgm:prSet presAssocID="{68243E56-A63B-4DAB-87A7-85815CDD688F}" presName="childNode1tx" presStyleLbl="bgAcc1" presStyleIdx="2" presStyleCnt="3">
        <dgm:presLayoutVars>
          <dgm:bulletEnabled val="1"/>
        </dgm:presLayoutVars>
      </dgm:prSet>
      <dgm:spPr/>
      <dgm:t>
        <a:bodyPr/>
        <a:lstStyle/>
        <a:p>
          <a:endParaRPr lang="zh-CN" altLang="en-US"/>
        </a:p>
      </dgm:t>
    </dgm:pt>
    <dgm:pt modelId="{A6141C62-3D1F-48E2-BF9B-DAF0C5FBB44E}" type="pres">
      <dgm:prSet presAssocID="{68243E56-A63B-4DAB-87A7-85815CDD688F}" presName="parentNode1" presStyleLbl="node1" presStyleIdx="2" presStyleCnt="3">
        <dgm:presLayoutVars>
          <dgm:chMax val="1"/>
          <dgm:bulletEnabled val="1"/>
        </dgm:presLayoutVars>
      </dgm:prSet>
      <dgm:spPr/>
      <dgm:t>
        <a:bodyPr/>
        <a:lstStyle/>
        <a:p>
          <a:endParaRPr lang="zh-CN" altLang="en-US"/>
        </a:p>
      </dgm:t>
    </dgm:pt>
    <dgm:pt modelId="{FF409FA1-38D8-4422-93F3-C7F733D5D95D}" type="pres">
      <dgm:prSet presAssocID="{68243E56-A63B-4DAB-87A7-85815CDD688F}" presName="connSite1" presStyleCnt="0"/>
      <dgm:spPr/>
    </dgm:pt>
  </dgm:ptLst>
  <dgm:cxnLst>
    <dgm:cxn modelId="{803AE250-1F46-4B4B-91D2-116BCD68D9AB}" srcId="{36776DB8-A8F9-4474-B7F4-084B8AEF3241}" destId="{69CC219E-4314-4A94-9502-891F836919D9}" srcOrd="0" destOrd="0" parTransId="{D24C09BC-9275-4E0D-80DA-9A506BE22E49}" sibTransId="{9C1824DE-F7AD-428F-B511-F72F3A1C0A6C}"/>
    <dgm:cxn modelId="{1C52F253-4D27-4883-98C6-DC7847E365CE}" type="presOf" srcId="{36776DB8-A8F9-4474-B7F4-084B8AEF3241}" destId="{127CE92B-69B9-418E-A30A-C0EDE07DAE77}" srcOrd="0" destOrd="0" presId="urn:microsoft.com/office/officeart/2005/8/layout/hProcess4"/>
    <dgm:cxn modelId="{C940911A-463C-45AF-9AF7-769ED4EE299D}" type="presOf" srcId="{76B4F628-6F4F-498C-B639-FEE431302BAB}" destId="{66B02D4A-5DB0-4346-BEA6-C5B6292DDA7D}" srcOrd="1" destOrd="0" presId="urn:microsoft.com/office/officeart/2005/8/layout/hProcess4"/>
    <dgm:cxn modelId="{C3978613-6FA3-4A46-8BEA-C369F389518A}" type="presOf" srcId="{DDFA0101-11BE-46F0-A169-EDC964D3873D}" destId="{3BB70D01-0C03-4E4A-B94D-C8EEB60D8E88}" srcOrd="1" destOrd="0" presId="urn:microsoft.com/office/officeart/2005/8/layout/hProcess4"/>
    <dgm:cxn modelId="{3F69F0CB-967F-48E9-BC92-C7020CD285AE}" srcId="{289E91D0-B83E-4FE2-920F-D091B80BF144}" destId="{68243E56-A63B-4DAB-87A7-85815CDD688F}" srcOrd="2" destOrd="0" parTransId="{5C1BE357-1DB1-42CE-9A61-4888695C638C}" sibTransId="{972E6C22-60E6-4097-973E-033B272C71B6}"/>
    <dgm:cxn modelId="{DB7CD784-84BB-453C-9759-18A774057564}" type="presOf" srcId="{68243E56-A63B-4DAB-87A7-85815CDD688F}" destId="{A6141C62-3D1F-48E2-BF9B-DAF0C5FBB44E}" srcOrd="0" destOrd="0" presId="urn:microsoft.com/office/officeart/2005/8/layout/hProcess4"/>
    <dgm:cxn modelId="{6E338CF3-2478-4B12-BFCE-6C00A9646A33}" type="presOf" srcId="{DDFA0101-11BE-46F0-A169-EDC964D3873D}" destId="{D4C66AE6-74AD-454B-B243-6D62262EE980}" srcOrd="0" destOrd="0" presId="urn:microsoft.com/office/officeart/2005/8/layout/hProcess4"/>
    <dgm:cxn modelId="{391FBD41-812C-49C3-A329-305F5B9C2F6D}" type="presOf" srcId="{7D6B04C0-C590-45CE-A58A-7FA6B7EA3CF6}" destId="{695AB9E7-1D29-4EFC-B68C-31749E180A6A}" srcOrd="0" destOrd="1" presId="urn:microsoft.com/office/officeart/2005/8/layout/hProcess4"/>
    <dgm:cxn modelId="{334C6291-C0C7-4773-9FBA-73776F44C0CA}" type="presOf" srcId="{76B4F628-6F4F-498C-B639-FEE431302BAB}" destId="{81B6F6E1-7D0A-4DF4-B99A-233033E9C2B0}" srcOrd="0" destOrd="0" presId="urn:microsoft.com/office/officeart/2005/8/layout/hProcess4"/>
    <dgm:cxn modelId="{CE49995A-309D-48D5-8E79-46BBE3F4996F}" srcId="{0E697652-83B7-4545-99FF-79DC61D52EFF}" destId="{DDFA0101-11BE-46F0-A169-EDC964D3873D}" srcOrd="0" destOrd="0" parTransId="{550A5F88-E61E-43E8-B5D7-6DA2584F08B7}" sibTransId="{B092A8CA-DB73-4431-9862-2F9129EE9813}"/>
    <dgm:cxn modelId="{88E1F064-4085-4EC5-8218-E84F9F189528}" srcId="{36776DB8-A8F9-4474-B7F4-084B8AEF3241}" destId="{7D6B04C0-C590-45CE-A58A-7FA6B7EA3CF6}" srcOrd="1" destOrd="0" parTransId="{4C299164-91DD-46E3-9353-33F71EC7F985}" sibTransId="{DAF60B26-34A9-453D-BCEF-0A342F030521}"/>
    <dgm:cxn modelId="{94D97AAC-D2A5-4AFB-9667-BCEA51690B5C}" srcId="{289E91D0-B83E-4FE2-920F-D091B80BF144}" destId="{0E697652-83B7-4545-99FF-79DC61D52EFF}" srcOrd="0" destOrd="0" parTransId="{9D92D969-44C2-43F4-8AF0-8D8C94244D19}" sibTransId="{5428D8CC-7223-45A3-AC9B-302BD042363A}"/>
    <dgm:cxn modelId="{B6D97CF5-401D-4D77-AF9E-839693D08187}" srcId="{68243E56-A63B-4DAB-87A7-85815CDD688F}" destId="{76B4F628-6F4F-498C-B639-FEE431302BAB}" srcOrd="0" destOrd="0" parTransId="{771DA622-2918-495E-BDB1-5BFE39B34C7F}" sibTransId="{75E92215-D5E7-4612-86F3-13B21C5CD14B}"/>
    <dgm:cxn modelId="{3E8855B4-6C81-4885-B4C1-FB0C680BD52E}" type="presOf" srcId="{0E697652-83B7-4545-99FF-79DC61D52EFF}" destId="{8AB74ABC-9683-4F39-BB56-7E7F8862B457}" srcOrd="0" destOrd="0" presId="urn:microsoft.com/office/officeart/2005/8/layout/hProcess4"/>
    <dgm:cxn modelId="{C7F0B3EC-ED2F-4FB9-B4A7-D0350C80AC7A}" type="presOf" srcId="{95D2C2D5-3AB7-4A0B-A7C4-9694AAB9D4F0}" destId="{3BB70D01-0C03-4E4A-B94D-C8EEB60D8E88}" srcOrd="1" destOrd="1" presId="urn:microsoft.com/office/officeart/2005/8/layout/hProcess4"/>
    <dgm:cxn modelId="{BBAF5B9F-5CA6-4BD3-91C8-824F46FD02EB}" type="presOf" srcId="{69CC219E-4314-4A94-9502-891F836919D9}" destId="{FE905D1A-F043-428E-A0F2-97D3E054FD5E}" srcOrd="1" destOrd="0" presId="urn:microsoft.com/office/officeart/2005/8/layout/hProcess4"/>
    <dgm:cxn modelId="{838C6187-FD19-4FDE-9465-96A4A5762B18}" type="presOf" srcId="{95D2C2D5-3AB7-4A0B-A7C4-9694AAB9D4F0}" destId="{D4C66AE6-74AD-454B-B243-6D62262EE980}" srcOrd="0" destOrd="1" presId="urn:microsoft.com/office/officeart/2005/8/layout/hProcess4"/>
    <dgm:cxn modelId="{AA947C60-3399-4879-BFE9-3C76A68E55C4}" type="presOf" srcId="{6E3B3E6A-041E-4AFA-9697-657C779AF2B9}" destId="{81B6F6E1-7D0A-4DF4-B99A-233033E9C2B0}" srcOrd="0" destOrd="1" presId="urn:microsoft.com/office/officeart/2005/8/layout/hProcess4"/>
    <dgm:cxn modelId="{3E538D94-2B41-4AEC-8CC6-9D83ED705DDE}" type="presOf" srcId="{7D6B04C0-C590-45CE-A58A-7FA6B7EA3CF6}" destId="{FE905D1A-F043-428E-A0F2-97D3E054FD5E}" srcOrd="1" destOrd="1" presId="urn:microsoft.com/office/officeart/2005/8/layout/hProcess4"/>
    <dgm:cxn modelId="{BA439ABB-EFF5-4482-A95C-2486A12A584E}" type="presOf" srcId="{6E3B3E6A-041E-4AFA-9697-657C779AF2B9}" destId="{66B02D4A-5DB0-4346-BEA6-C5B6292DDA7D}" srcOrd="1" destOrd="1" presId="urn:microsoft.com/office/officeart/2005/8/layout/hProcess4"/>
    <dgm:cxn modelId="{690CFE2A-7D10-448B-8484-F6EEAE93C816}" srcId="{0E697652-83B7-4545-99FF-79DC61D52EFF}" destId="{95D2C2D5-3AB7-4A0B-A7C4-9694AAB9D4F0}" srcOrd="1" destOrd="0" parTransId="{48DCE02D-18D6-4C24-A4BE-2EEEFE5AB335}" sibTransId="{75DD13EF-8159-405C-94CB-F38EE3B20419}"/>
    <dgm:cxn modelId="{6ECE74CF-0087-4D14-A642-EFDBE0DB3EC0}" type="presOf" srcId="{69CC219E-4314-4A94-9502-891F836919D9}" destId="{695AB9E7-1D29-4EFC-B68C-31749E180A6A}" srcOrd="0" destOrd="0" presId="urn:microsoft.com/office/officeart/2005/8/layout/hProcess4"/>
    <dgm:cxn modelId="{8ADB477D-B00B-48F3-A9A2-C9BE24960B3A}" type="presOf" srcId="{289E91D0-B83E-4FE2-920F-D091B80BF144}" destId="{8462A80E-FC86-4060-8EE3-1A98DD3A9B3B}" srcOrd="0" destOrd="0" presId="urn:microsoft.com/office/officeart/2005/8/layout/hProcess4"/>
    <dgm:cxn modelId="{E825F8B4-E4AD-4F64-BB1A-B8F6028E0615}" type="presOf" srcId="{5428D8CC-7223-45A3-AC9B-302BD042363A}" destId="{C7DA800D-0EB4-464B-9194-253C58F9F705}" srcOrd="0" destOrd="0" presId="urn:microsoft.com/office/officeart/2005/8/layout/hProcess4"/>
    <dgm:cxn modelId="{081E4F9E-A41C-4332-BC4B-1F2B5DD5C743}" type="presOf" srcId="{0DC1B1B8-F340-4FA5-A07C-DB22143505BB}" destId="{4D291805-DA7B-40D7-A362-18E1369A2EBE}" srcOrd="0" destOrd="0" presId="urn:microsoft.com/office/officeart/2005/8/layout/hProcess4"/>
    <dgm:cxn modelId="{55361522-D962-4BCF-BB47-2FE7ADE6333F}" srcId="{68243E56-A63B-4DAB-87A7-85815CDD688F}" destId="{6E3B3E6A-041E-4AFA-9697-657C779AF2B9}" srcOrd="1" destOrd="0" parTransId="{A4784B38-E033-447F-8C91-D1CCB51D0D07}" sibTransId="{3A375066-A2FE-4708-8F80-2CFE65AEC831}"/>
    <dgm:cxn modelId="{0AB5E3BB-9A60-413D-A23E-3926801C37E7}" srcId="{289E91D0-B83E-4FE2-920F-D091B80BF144}" destId="{36776DB8-A8F9-4474-B7F4-084B8AEF3241}" srcOrd="1" destOrd="0" parTransId="{64D0C6A8-C948-4739-A4B3-FF342BF5658A}" sibTransId="{0DC1B1B8-F340-4FA5-A07C-DB22143505BB}"/>
    <dgm:cxn modelId="{A8D28660-9AD0-4F42-89A8-8B3F1ECF1125}" type="presParOf" srcId="{8462A80E-FC86-4060-8EE3-1A98DD3A9B3B}" destId="{396F23F3-C070-41F1-A9BA-F00AC80D9AA8}" srcOrd="0" destOrd="0" presId="urn:microsoft.com/office/officeart/2005/8/layout/hProcess4"/>
    <dgm:cxn modelId="{D700DC8E-8718-4313-9130-E27CB834CE71}" type="presParOf" srcId="{8462A80E-FC86-4060-8EE3-1A98DD3A9B3B}" destId="{EFE8D19B-37BF-4AD2-97BF-B790D86F9BB6}" srcOrd="1" destOrd="0" presId="urn:microsoft.com/office/officeart/2005/8/layout/hProcess4"/>
    <dgm:cxn modelId="{BC742243-8BD6-4E8B-AD04-DD5F5360F2E9}" type="presParOf" srcId="{8462A80E-FC86-4060-8EE3-1A98DD3A9B3B}" destId="{B93684C5-EC85-47B0-88AE-8B9D30C9F394}" srcOrd="2" destOrd="0" presId="urn:microsoft.com/office/officeart/2005/8/layout/hProcess4"/>
    <dgm:cxn modelId="{2E493385-0CEE-4417-87D0-809E31A42954}" type="presParOf" srcId="{B93684C5-EC85-47B0-88AE-8B9D30C9F394}" destId="{9C29DAE4-1CDD-420C-8490-89A77250C112}" srcOrd="0" destOrd="0" presId="urn:microsoft.com/office/officeart/2005/8/layout/hProcess4"/>
    <dgm:cxn modelId="{7DFEC3C4-9847-44E6-B40F-2BB2860A326C}" type="presParOf" srcId="{9C29DAE4-1CDD-420C-8490-89A77250C112}" destId="{EF649FBD-9BBB-467E-9F80-23AC6129FB4C}" srcOrd="0" destOrd="0" presId="urn:microsoft.com/office/officeart/2005/8/layout/hProcess4"/>
    <dgm:cxn modelId="{9460471E-94B3-4933-B380-80DADA2C0410}" type="presParOf" srcId="{9C29DAE4-1CDD-420C-8490-89A77250C112}" destId="{D4C66AE6-74AD-454B-B243-6D62262EE980}" srcOrd="1" destOrd="0" presId="urn:microsoft.com/office/officeart/2005/8/layout/hProcess4"/>
    <dgm:cxn modelId="{A2D0F076-6956-429A-911E-B964FA94A538}" type="presParOf" srcId="{9C29DAE4-1CDD-420C-8490-89A77250C112}" destId="{3BB70D01-0C03-4E4A-B94D-C8EEB60D8E88}" srcOrd="2" destOrd="0" presId="urn:microsoft.com/office/officeart/2005/8/layout/hProcess4"/>
    <dgm:cxn modelId="{0D24A333-431B-4A22-B680-C3469B4B6BB3}" type="presParOf" srcId="{9C29DAE4-1CDD-420C-8490-89A77250C112}" destId="{8AB74ABC-9683-4F39-BB56-7E7F8862B457}" srcOrd="3" destOrd="0" presId="urn:microsoft.com/office/officeart/2005/8/layout/hProcess4"/>
    <dgm:cxn modelId="{A4EABCE7-0E19-4346-A2B9-C04CF6E001A9}" type="presParOf" srcId="{9C29DAE4-1CDD-420C-8490-89A77250C112}" destId="{477FFA19-C9BF-49C8-A70E-BB1D5B07E8E7}" srcOrd="4" destOrd="0" presId="urn:microsoft.com/office/officeart/2005/8/layout/hProcess4"/>
    <dgm:cxn modelId="{9E779142-B7CB-41D6-956B-B7DA1A13232C}" type="presParOf" srcId="{B93684C5-EC85-47B0-88AE-8B9D30C9F394}" destId="{C7DA800D-0EB4-464B-9194-253C58F9F705}" srcOrd="1" destOrd="0" presId="urn:microsoft.com/office/officeart/2005/8/layout/hProcess4"/>
    <dgm:cxn modelId="{5E403015-5EFC-4C8B-97FA-5C6D1AFE9CD8}" type="presParOf" srcId="{B93684C5-EC85-47B0-88AE-8B9D30C9F394}" destId="{A8284905-540B-44C5-9382-D10E5BB481F8}" srcOrd="2" destOrd="0" presId="urn:microsoft.com/office/officeart/2005/8/layout/hProcess4"/>
    <dgm:cxn modelId="{5D573815-B506-4E21-BAFB-BF0430311CD9}" type="presParOf" srcId="{A8284905-540B-44C5-9382-D10E5BB481F8}" destId="{3C6FCB6D-44D6-442B-B368-3CD2461E76A0}" srcOrd="0" destOrd="0" presId="urn:microsoft.com/office/officeart/2005/8/layout/hProcess4"/>
    <dgm:cxn modelId="{42C8DC33-83DA-4062-90FE-1D45C7374E06}" type="presParOf" srcId="{A8284905-540B-44C5-9382-D10E5BB481F8}" destId="{695AB9E7-1D29-4EFC-B68C-31749E180A6A}" srcOrd="1" destOrd="0" presId="urn:microsoft.com/office/officeart/2005/8/layout/hProcess4"/>
    <dgm:cxn modelId="{B72CACED-4575-48AE-9B37-2F551E3632A1}" type="presParOf" srcId="{A8284905-540B-44C5-9382-D10E5BB481F8}" destId="{FE905D1A-F043-428E-A0F2-97D3E054FD5E}" srcOrd="2" destOrd="0" presId="urn:microsoft.com/office/officeart/2005/8/layout/hProcess4"/>
    <dgm:cxn modelId="{68D95E9D-2979-4E15-979F-418FBC0F2FA4}" type="presParOf" srcId="{A8284905-540B-44C5-9382-D10E5BB481F8}" destId="{127CE92B-69B9-418E-A30A-C0EDE07DAE77}" srcOrd="3" destOrd="0" presId="urn:microsoft.com/office/officeart/2005/8/layout/hProcess4"/>
    <dgm:cxn modelId="{433C262A-9113-4BB7-8C2C-B4A5382DC15E}" type="presParOf" srcId="{A8284905-540B-44C5-9382-D10E5BB481F8}" destId="{B27D655F-7B49-4FB2-9BEB-A9C5A7ABF372}" srcOrd="4" destOrd="0" presId="urn:microsoft.com/office/officeart/2005/8/layout/hProcess4"/>
    <dgm:cxn modelId="{81DD8312-62FF-419A-A982-02333A2680F8}" type="presParOf" srcId="{B93684C5-EC85-47B0-88AE-8B9D30C9F394}" destId="{4D291805-DA7B-40D7-A362-18E1369A2EBE}" srcOrd="3" destOrd="0" presId="urn:microsoft.com/office/officeart/2005/8/layout/hProcess4"/>
    <dgm:cxn modelId="{AF8F1C8F-ADB0-4DA9-A228-B53FDB928950}" type="presParOf" srcId="{B93684C5-EC85-47B0-88AE-8B9D30C9F394}" destId="{57B05431-C2DD-49A4-BFBB-E86B65ED354F}" srcOrd="4" destOrd="0" presId="urn:microsoft.com/office/officeart/2005/8/layout/hProcess4"/>
    <dgm:cxn modelId="{B91B906F-54C4-44AF-BFBF-66C991A41FEF}" type="presParOf" srcId="{57B05431-C2DD-49A4-BFBB-E86B65ED354F}" destId="{5838EE4A-ECC4-4A00-8588-5150743941D6}" srcOrd="0" destOrd="0" presId="urn:microsoft.com/office/officeart/2005/8/layout/hProcess4"/>
    <dgm:cxn modelId="{BD9DC854-F966-4CC6-989D-E6D1F1ABC58F}" type="presParOf" srcId="{57B05431-C2DD-49A4-BFBB-E86B65ED354F}" destId="{81B6F6E1-7D0A-4DF4-B99A-233033E9C2B0}" srcOrd="1" destOrd="0" presId="urn:microsoft.com/office/officeart/2005/8/layout/hProcess4"/>
    <dgm:cxn modelId="{54557C25-E0FE-49E6-A47F-9AA6ADD65B07}" type="presParOf" srcId="{57B05431-C2DD-49A4-BFBB-E86B65ED354F}" destId="{66B02D4A-5DB0-4346-BEA6-C5B6292DDA7D}" srcOrd="2" destOrd="0" presId="urn:microsoft.com/office/officeart/2005/8/layout/hProcess4"/>
    <dgm:cxn modelId="{B169D89A-6C3D-4722-9F92-6DA941F149A2}" type="presParOf" srcId="{57B05431-C2DD-49A4-BFBB-E86B65ED354F}" destId="{A6141C62-3D1F-48E2-BF9B-DAF0C5FBB44E}" srcOrd="3" destOrd="0" presId="urn:microsoft.com/office/officeart/2005/8/layout/hProcess4"/>
    <dgm:cxn modelId="{E7C1D447-4831-46E0-B641-9902ABB2BDDF}" type="presParOf" srcId="{57B05431-C2DD-49A4-BFBB-E86B65ED354F}" destId="{FF409FA1-38D8-4422-93F3-C7F733D5D95D}" srcOrd="4" destOrd="0" presId="urn:microsoft.com/office/officeart/2005/8/layout/hProcess4"/>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4C66AE6-74AD-454B-B243-6D62262EE980}">
      <dsp:nvSpPr>
        <dsp:cNvPr id="0" name=""/>
        <dsp:cNvSpPr/>
      </dsp:nvSpPr>
      <dsp:spPr>
        <a:xfrm>
          <a:off x="106" y="1331171"/>
          <a:ext cx="1700265" cy="1402363"/>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t" anchorCtr="0">
          <a:noAutofit/>
        </a:bodyPr>
        <a:lstStyle/>
        <a:p>
          <a:pPr marL="285750" lvl="1" indent="-285750" algn="l" defTabSz="1244600">
            <a:lnSpc>
              <a:spcPct val="90000"/>
            </a:lnSpc>
            <a:spcBef>
              <a:spcPct val="0"/>
            </a:spcBef>
            <a:spcAft>
              <a:spcPct val="15000"/>
            </a:spcAft>
            <a:buChar char="••"/>
          </a:pPr>
          <a:endParaRPr lang="zh-CN" altLang="en-US" sz="2800" kern="1200"/>
        </a:p>
        <a:p>
          <a:pPr marL="285750" lvl="1" indent="-285750" algn="l" defTabSz="1244600">
            <a:lnSpc>
              <a:spcPct val="90000"/>
            </a:lnSpc>
            <a:spcBef>
              <a:spcPct val="0"/>
            </a:spcBef>
            <a:spcAft>
              <a:spcPct val="15000"/>
            </a:spcAft>
            <a:buChar char="••"/>
          </a:pPr>
          <a:endParaRPr lang="zh-CN" altLang="en-US" sz="2800" kern="1200"/>
        </a:p>
      </dsp:txBody>
      <dsp:txXfrm>
        <a:off x="32378" y="1363443"/>
        <a:ext cx="1635721" cy="1037312"/>
      </dsp:txXfrm>
    </dsp:sp>
    <dsp:sp modelId="{C7DA800D-0EB4-464B-9194-253C58F9F705}">
      <dsp:nvSpPr>
        <dsp:cNvPr id="0" name=""/>
        <dsp:cNvSpPr/>
      </dsp:nvSpPr>
      <dsp:spPr>
        <a:xfrm>
          <a:off x="975879" y="1737966"/>
          <a:ext cx="1767536" cy="1767536"/>
        </a:xfrm>
        <a:prstGeom prst="leftCircularArrow">
          <a:avLst>
            <a:gd name="adj1" fmla="val 2550"/>
            <a:gd name="adj2" fmla="val 309429"/>
            <a:gd name="adj3" fmla="val 2084940"/>
            <a:gd name="adj4" fmla="val 9024489"/>
            <a:gd name="adj5" fmla="val 2975"/>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AB74ABC-9683-4F39-BB56-7E7F8862B457}">
      <dsp:nvSpPr>
        <dsp:cNvPr id="0" name=""/>
        <dsp:cNvSpPr/>
      </dsp:nvSpPr>
      <dsp:spPr>
        <a:xfrm>
          <a:off x="377943" y="2433028"/>
          <a:ext cx="1511346" cy="60101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40640" rIns="60960" bIns="40640" numCol="1" spcCol="1270" anchor="ctr" anchorCtr="0">
          <a:noAutofit/>
        </a:bodyPr>
        <a:lstStyle/>
        <a:p>
          <a:pPr lvl="0" algn="ctr" defTabSz="1422400">
            <a:lnSpc>
              <a:spcPct val="90000"/>
            </a:lnSpc>
            <a:spcBef>
              <a:spcPct val="0"/>
            </a:spcBef>
            <a:spcAft>
              <a:spcPct val="35000"/>
            </a:spcAft>
          </a:pPr>
          <a:endParaRPr lang="zh-CN" altLang="en-US" sz="3200" kern="1200"/>
        </a:p>
      </dsp:txBody>
      <dsp:txXfrm>
        <a:off x="395546" y="2450631"/>
        <a:ext cx="1476140" cy="565806"/>
      </dsp:txXfrm>
    </dsp:sp>
    <dsp:sp modelId="{695AB9E7-1D29-4EFC-B68C-31749E180A6A}">
      <dsp:nvSpPr>
        <dsp:cNvPr id="0" name=""/>
        <dsp:cNvSpPr/>
      </dsp:nvSpPr>
      <dsp:spPr>
        <a:xfrm>
          <a:off x="2103937" y="1331171"/>
          <a:ext cx="1700265" cy="1402363"/>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t" anchorCtr="0">
          <a:noAutofit/>
        </a:bodyPr>
        <a:lstStyle/>
        <a:p>
          <a:pPr marL="285750" lvl="1" indent="-285750" algn="l" defTabSz="1244600">
            <a:lnSpc>
              <a:spcPct val="90000"/>
            </a:lnSpc>
            <a:spcBef>
              <a:spcPct val="0"/>
            </a:spcBef>
            <a:spcAft>
              <a:spcPct val="15000"/>
            </a:spcAft>
            <a:buChar char="••"/>
          </a:pPr>
          <a:endParaRPr lang="zh-CN" altLang="en-US" sz="2800" kern="1200"/>
        </a:p>
        <a:p>
          <a:pPr marL="285750" lvl="1" indent="-285750" algn="l" defTabSz="1244600">
            <a:lnSpc>
              <a:spcPct val="90000"/>
            </a:lnSpc>
            <a:spcBef>
              <a:spcPct val="0"/>
            </a:spcBef>
            <a:spcAft>
              <a:spcPct val="15000"/>
            </a:spcAft>
            <a:buChar char="••"/>
          </a:pPr>
          <a:endParaRPr lang="zh-CN" altLang="en-US" sz="2800" kern="1200"/>
        </a:p>
      </dsp:txBody>
      <dsp:txXfrm>
        <a:off x="2136209" y="1663949"/>
        <a:ext cx="1635721" cy="1037312"/>
      </dsp:txXfrm>
    </dsp:sp>
    <dsp:sp modelId="{4D291805-DA7B-40D7-A362-18E1369A2EBE}">
      <dsp:nvSpPr>
        <dsp:cNvPr id="0" name=""/>
        <dsp:cNvSpPr/>
      </dsp:nvSpPr>
      <dsp:spPr>
        <a:xfrm>
          <a:off x="3065541" y="504217"/>
          <a:ext cx="1984792" cy="1984792"/>
        </a:xfrm>
        <a:prstGeom prst="circularArrow">
          <a:avLst>
            <a:gd name="adj1" fmla="val 2271"/>
            <a:gd name="adj2" fmla="val 273786"/>
            <a:gd name="adj3" fmla="val 19550703"/>
            <a:gd name="adj4" fmla="val 12575511"/>
            <a:gd name="adj5" fmla="val 265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27CE92B-69B9-418E-A30A-C0EDE07DAE77}">
      <dsp:nvSpPr>
        <dsp:cNvPr id="0" name=""/>
        <dsp:cNvSpPr/>
      </dsp:nvSpPr>
      <dsp:spPr>
        <a:xfrm>
          <a:off x="2481774" y="1030664"/>
          <a:ext cx="1511346" cy="60101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40640" rIns="60960" bIns="40640" numCol="1" spcCol="1270" anchor="ctr" anchorCtr="0">
          <a:noAutofit/>
        </a:bodyPr>
        <a:lstStyle/>
        <a:p>
          <a:pPr lvl="0" algn="ctr" defTabSz="1422400">
            <a:lnSpc>
              <a:spcPct val="90000"/>
            </a:lnSpc>
            <a:spcBef>
              <a:spcPct val="0"/>
            </a:spcBef>
            <a:spcAft>
              <a:spcPct val="35000"/>
            </a:spcAft>
          </a:pPr>
          <a:endParaRPr lang="zh-CN" altLang="en-US" sz="3200" kern="1200"/>
        </a:p>
      </dsp:txBody>
      <dsp:txXfrm>
        <a:off x="2499377" y="1048267"/>
        <a:ext cx="1476140" cy="565806"/>
      </dsp:txXfrm>
    </dsp:sp>
    <dsp:sp modelId="{81B6F6E1-7D0A-4DF4-B99A-233033E9C2B0}">
      <dsp:nvSpPr>
        <dsp:cNvPr id="0" name=""/>
        <dsp:cNvSpPr/>
      </dsp:nvSpPr>
      <dsp:spPr>
        <a:xfrm>
          <a:off x="4207768" y="1331171"/>
          <a:ext cx="1700265" cy="1402363"/>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t" anchorCtr="0">
          <a:noAutofit/>
        </a:bodyPr>
        <a:lstStyle/>
        <a:p>
          <a:pPr marL="285750" lvl="1" indent="-285750" algn="l" defTabSz="1244600">
            <a:lnSpc>
              <a:spcPct val="90000"/>
            </a:lnSpc>
            <a:spcBef>
              <a:spcPct val="0"/>
            </a:spcBef>
            <a:spcAft>
              <a:spcPct val="15000"/>
            </a:spcAft>
            <a:buChar char="••"/>
          </a:pPr>
          <a:endParaRPr lang="zh-CN" altLang="en-US" sz="2800" kern="1200"/>
        </a:p>
        <a:p>
          <a:pPr marL="285750" lvl="1" indent="-285750" algn="l" defTabSz="1244600">
            <a:lnSpc>
              <a:spcPct val="90000"/>
            </a:lnSpc>
            <a:spcBef>
              <a:spcPct val="0"/>
            </a:spcBef>
            <a:spcAft>
              <a:spcPct val="15000"/>
            </a:spcAft>
            <a:buChar char="••"/>
          </a:pPr>
          <a:endParaRPr lang="zh-CN" altLang="en-US" sz="2800" kern="1200"/>
        </a:p>
      </dsp:txBody>
      <dsp:txXfrm>
        <a:off x="4240040" y="1363443"/>
        <a:ext cx="1635721" cy="1037312"/>
      </dsp:txXfrm>
    </dsp:sp>
    <dsp:sp modelId="{A6141C62-3D1F-48E2-BF9B-DAF0C5FBB44E}">
      <dsp:nvSpPr>
        <dsp:cNvPr id="0" name=""/>
        <dsp:cNvSpPr/>
      </dsp:nvSpPr>
      <dsp:spPr>
        <a:xfrm>
          <a:off x="4585605" y="2433028"/>
          <a:ext cx="1511346" cy="60101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40640" rIns="60960" bIns="40640" numCol="1" spcCol="1270" anchor="ctr" anchorCtr="0">
          <a:noAutofit/>
        </a:bodyPr>
        <a:lstStyle/>
        <a:p>
          <a:pPr lvl="0" algn="ctr" defTabSz="1422400">
            <a:lnSpc>
              <a:spcPct val="90000"/>
            </a:lnSpc>
            <a:spcBef>
              <a:spcPct val="0"/>
            </a:spcBef>
            <a:spcAft>
              <a:spcPct val="35000"/>
            </a:spcAft>
          </a:pPr>
          <a:endParaRPr lang="zh-CN" altLang="en-US" sz="3200" kern="1200"/>
        </a:p>
      </dsp:txBody>
      <dsp:txXfrm>
        <a:off x="4603208" y="2450631"/>
        <a:ext cx="1476140" cy="565806"/>
      </dsp:txXfrm>
    </dsp:sp>
  </dsp:spTree>
</dsp:drawing>
</file>

<file path=ppt/diagrams/layout1.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5CF4A70-2800-464C-8E94-2E948E3DE0BB}" type="datetimeFigureOut">
              <a:rPr lang="zh-CN" altLang="en-US" smtClean="0"/>
              <a:t>2015/11/27</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BAE2E47-BEF2-436F-82B5-705C3184BE63}" type="slidenum">
              <a:rPr lang="zh-CN" altLang="en-US" smtClean="0"/>
              <a:t>‹#›</a:t>
            </a:fld>
            <a:endParaRPr lang="zh-CN" altLang="en-US"/>
          </a:p>
        </p:txBody>
      </p:sp>
    </p:spTree>
    <p:extLst>
      <p:ext uri="{BB962C8B-B14F-4D97-AF65-F5344CB8AC3E}">
        <p14:creationId xmlns:p14="http://schemas.microsoft.com/office/powerpoint/2010/main" val="22698468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F22D637-2E7D-44D0-99E5-91553987C159}" type="datetimeFigureOut">
              <a:rPr lang="zh-CN" altLang="en-US" smtClean="0"/>
              <a:t>2015/11/27</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CAC5F0A-8B88-4B59-B576-EF4A73570308}" type="slidenum">
              <a:rPr lang="zh-CN" altLang="en-US" smtClean="0"/>
              <a:t>‹#›</a:t>
            </a:fld>
            <a:endParaRPr lang="zh-CN" altLang="en-US"/>
          </a:p>
        </p:txBody>
      </p:sp>
    </p:spTree>
    <p:extLst>
      <p:ext uri="{BB962C8B-B14F-4D97-AF65-F5344CB8AC3E}">
        <p14:creationId xmlns:p14="http://schemas.microsoft.com/office/powerpoint/2010/main" val="2120938366"/>
      </p:ext>
    </p:extLst>
  </p:cSld>
  <p:clrMap bg1="lt1" tx1="dk1" bg2="lt2" tx2="dk2" accent1="accent1" accent2="accent2" accent3="accent3" accent4="accent4" accent5="accent5" accent6="accent6" hlink="hlink" folHlink="folHlink"/>
  <p:notesStyle>
    <a:lvl1pPr marL="0" algn="l" defTabSz="864017" rtl="0" eaLnBrk="1" latinLnBrk="0" hangingPunct="1">
      <a:defRPr sz="1100" kern="1200">
        <a:solidFill>
          <a:schemeClr val="tx1"/>
        </a:solidFill>
        <a:latin typeface="+mn-lt"/>
        <a:ea typeface="+mn-ea"/>
        <a:cs typeface="+mn-cs"/>
      </a:defRPr>
    </a:lvl1pPr>
    <a:lvl2pPr marL="432008" algn="l" defTabSz="864017" rtl="0" eaLnBrk="1" latinLnBrk="0" hangingPunct="1">
      <a:defRPr sz="1100" kern="1200">
        <a:solidFill>
          <a:schemeClr val="tx1"/>
        </a:solidFill>
        <a:latin typeface="+mn-lt"/>
        <a:ea typeface="+mn-ea"/>
        <a:cs typeface="+mn-cs"/>
      </a:defRPr>
    </a:lvl2pPr>
    <a:lvl3pPr marL="864017" algn="l" defTabSz="864017" rtl="0" eaLnBrk="1" latinLnBrk="0" hangingPunct="1">
      <a:defRPr sz="1100" kern="1200">
        <a:solidFill>
          <a:schemeClr val="tx1"/>
        </a:solidFill>
        <a:latin typeface="+mn-lt"/>
        <a:ea typeface="+mn-ea"/>
        <a:cs typeface="+mn-cs"/>
      </a:defRPr>
    </a:lvl3pPr>
    <a:lvl4pPr marL="1296025" algn="l" defTabSz="864017" rtl="0" eaLnBrk="1" latinLnBrk="0" hangingPunct="1">
      <a:defRPr sz="1100" kern="1200">
        <a:solidFill>
          <a:schemeClr val="tx1"/>
        </a:solidFill>
        <a:latin typeface="+mn-lt"/>
        <a:ea typeface="+mn-ea"/>
        <a:cs typeface="+mn-cs"/>
      </a:defRPr>
    </a:lvl4pPr>
    <a:lvl5pPr marL="1728033" algn="l" defTabSz="864017" rtl="0" eaLnBrk="1" latinLnBrk="0" hangingPunct="1">
      <a:defRPr sz="1100" kern="1200">
        <a:solidFill>
          <a:schemeClr val="tx1"/>
        </a:solidFill>
        <a:latin typeface="+mn-lt"/>
        <a:ea typeface="+mn-ea"/>
        <a:cs typeface="+mn-cs"/>
      </a:defRPr>
    </a:lvl5pPr>
    <a:lvl6pPr marL="2160041" algn="l" defTabSz="864017" rtl="0" eaLnBrk="1" latinLnBrk="0" hangingPunct="1">
      <a:defRPr sz="1100" kern="1200">
        <a:solidFill>
          <a:schemeClr val="tx1"/>
        </a:solidFill>
        <a:latin typeface="+mn-lt"/>
        <a:ea typeface="+mn-ea"/>
        <a:cs typeface="+mn-cs"/>
      </a:defRPr>
    </a:lvl6pPr>
    <a:lvl7pPr marL="2592050" algn="l" defTabSz="864017" rtl="0" eaLnBrk="1" latinLnBrk="0" hangingPunct="1">
      <a:defRPr sz="1100" kern="1200">
        <a:solidFill>
          <a:schemeClr val="tx1"/>
        </a:solidFill>
        <a:latin typeface="+mn-lt"/>
        <a:ea typeface="+mn-ea"/>
        <a:cs typeface="+mn-cs"/>
      </a:defRPr>
    </a:lvl7pPr>
    <a:lvl8pPr marL="3024058" algn="l" defTabSz="864017" rtl="0" eaLnBrk="1" latinLnBrk="0" hangingPunct="1">
      <a:defRPr sz="1100" kern="1200">
        <a:solidFill>
          <a:schemeClr val="tx1"/>
        </a:solidFill>
        <a:latin typeface="+mn-lt"/>
        <a:ea typeface="+mn-ea"/>
        <a:cs typeface="+mn-cs"/>
      </a:defRPr>
    </a:lvl8pPr>
    <a:lvl9pPr marL="3456066" algn="l" defTabSz="864017" rtl="0" eaLnBrk="1" latinLnBrk="0" hangingPunct="1">
      <a:defRPr sz="11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AC5F0A-8B88-4B59-B576-EF4A73570308}" type="slidenum">
              <a:rPr lang="zh-CN" altLang="en-US" smtClean="0"/>
              <a:t>1</a:t>
            </a:fld>
            <a:endParaRPr lang="zh-CN" altLang="en-US"/>
          </a:p>
        </p:txBody>
      </p:sp>
    </p:spTree>
    <p:extLst>
      <p:ext uri="{BB962C8B-B14F-4D97-AF65-F5344CB8AC3E}">
        <p14:creationId xmlns:p14="http://schemas.microsoft.com/office/powerpoint/2010/main" val="13467372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AC5F0A-8B88-4B59-B576-EF4A73570308}" type="slidenum">
              <a:rPr lang="zh-CN" altLang="en-US" smtClean="0"/>
              <a:t>10</a:t>
            </a:fld>
            <a:endParaRPr lang="zh-CN" altLang="en-US"/>
          </a:p>
        </p:txBody>
      </p:sp>
    </p:spTree>
    <p:extLst>
      <p:ext uri="{BB962C8B-B14F-4D97-AF65-F5344CB8AC3E}">
        <p14:creationId xmlns:p14="http://schemas.microsoft.com/office/powerpoint/2010/main" val="34173429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AC5F0A-8B88-4B59-B576-EF4A73570308}" type="slidenum">
              <a:rPr lang="zh-CN" altLang="en-US" smtClean="0"/>
              <a:t>11</a:t>
            </a:fld>
            <a:endParaRPr lang="zh-CN" altLang="en-US"/>
          </a:p>
        </p:txBody>
      </p:sp>
    </p:spTree>
    <p:extLst>
      <p:ext uri="{BB962C8B-B14F-4D97-AF65-F5344CB8AC3E}">
        <p14:creationId xmlns:p14="http://schemas.microsoft.com/office/powerpoint/2010/main" val="15601202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AC5F0A-8B88-4B59-B576-EF4A73570308}" type="slidenum">
              <a:rPr lang="zh-CN" altLang="en-US" smtClean="0"/>
              <a:t>12</a:t>
            </a:fld>
            <a:endParaRPr lang="zh-CN" altLang="en-US"/>
          </a:p>
        </p:txBody>
      </p:sp>
    </p:spTree>
    <p:extLst>
      <p:ext uri="{BB962C8B-B14F-4D97-AF65-F5344CB8AC3E}">
        <p14:creationId xmlns:p14="http://schemas.microsoft.com/office/powerpoint/2010/main" val="23928905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AC5F0A-8B88-4B59-B576-EF4A73570308}" type="slidenum">
              <a:rPr lang="zh-CN" altLang="en-US" smtClean="0"/>
              <a:t>13</a:t>
            </a:fld>
            <a:endParaRPr lang="zh-CN" altLang="en-US"/>
          </a:p>
        </p:txBody>
      </p:sp>
    </p:spTree>
    <p:extLst>
      <p:ext uri="{BB962C8B-B14F-4D97-AF65-F5344CB8AC3E}">
        <p14:creationId xmlns:p14="http://schemas.microsoft.com/office/powerpoint/2010/main" val="25410954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CAC5F0A-8B88-4B59-B576-EF4A73570308}" type="slidenum">
              <a:rPr lang="zh-CN" altLang="en-US" smtClean="0"/>
              <a:t>14</a:t>
            </a:fld>
            <a:endParaRPr lang="zh-CN" altLang="en-US"/>
          </a:p>
        </p:txBody>
      </p:sp>
    </p:spTree>
    <p:extLst>
      <p:ext uri="{BB962C8B-B14F-4D97-AF65-F5344CB8AC3E}">
        <p14:creationId xmlns:p14="http://schemas.microsoft.com/office/powerpoint/2010/main" val="11742447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AC5F0A-8B88-4B59-B576-EF4A73570308}" type="slidenum">
              <a:rPr lang="zh-CN" altLang="en-US" smtClean="0"/>
              <a:t>15</a:t>
            </a:fld>
            <a:endParaRPr lang="zh-CN" altLang="en-US"/>
          </a:p>
        </p:txBody>
      </p:sp>
    </p:spTree>
    <p:extLst>
      <p:ext uri="{BB962C8B-B14F-4D97-AF65-F5344CB8AC3E}">
        <p14:creationId xmlns:p14="http://schemas.microsoft.com/office/powerpoint/2010/main" val="20493106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AC5F0A-8B88-4B59-B576-EF4A73570308}" type="slidenum">
              <a:rPr lang="zh-CN" altLang="en-US" smtClean="0"/>
              <a:t>16</a:t>
            </a:fld>
            <a:endParaRPr lang="zh-CN" altLang="en-US"/>
          </a:p>
        </p:txBody>
      </p:sp>
    </p:spTree>
    <p:extLst>
      <p:ext uri="{BB962C8B-B14F-4D97-AF65-F5344CB8AC3E}">
        <p14:creationId xmlns:p14="http://schemas.microsoft.com/office/powerpoint/2010/main" val="33059317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AC5F0A-8B88-4B59-B576-EF4A73570308}" type="slidenum">
              <a:rPr lang="zh-CN" altLang="en-US" smtClean="0"/>
              <a:t>17</a:t>
            </a:fld>
            <a:endParaRPr lang="zh-CN" altLang="en-US"/>
          </a:p>
        </p:txBody>
      </p:sp>
    </p:spTree>
    <p:extLst>
      <p:ext uri="{BB962C8B-B14F-4D97-AF65-F5344CB8AC3E}">
        <p14:creationId xmlns:p14="http://schemas.microsoft.com/office/powerpoint/2010/main" val="12309723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AC5F0A-8B88-4B59-B576-EF4A73570308}" type="slidenum">
              <a:rPr lang="zh-CN" altLang="en-US" smtClean="0"/>
              <a:t>18</a:t>
            </a:fld>
            <a:endParaRPr lang="zh-CN" altLang="en-US"/>
          </a:p>
        </p:txBody>
      </p:sp>
    </p:spTree>
    <p:extLst>
      <p:ext uri="{BB962C8B-B14F-4D97-AF65-F5344CB8AC3E}">
        <p14:creationId xmlns:p14="http://schemas.microsoft.com/office/powerpoint/2010/main" val="23358202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AC5F0A-8B88-4B59-B576-EF4A73570308}" type="slidenum">
              <a:rPr lang="zh-CN" altLang="en-US" smtClean="0"/>
              <a:t>19</a:t>
            </a:fld>
            <a:endParaRPr lang="zh-CN" altLang="en-US"/>
          </a:p>
        </p:txBody>
      </p:sp>
    </p:spTree>
    <p:extLst>
      <p:ext uri="{BB962C8B-B14F-4D97-AF65-F5344CB8AC3E}">
        <p14:creationId xmlns:p14="http://schemas.microsoft.com/office/powerpoint/2010/main" val="38456245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AC5F0A-8B88-4B59-B576-EF4A73570308}" type="slidenum">
              <a:rPr lang="zh-CN" altLang="en-US" smtClean="0"/>
              <a:t>2</a:t>
            </a:fld>
            <a:endParaRPr lang="zh-CN" altLang="en-US"/>
          </a:p>
        </p:txBody>
      </p:sp>
    </p:spTree>
    <p:extLst>
      <p:ext uri="{BB962C8B-B14F-4D97-AF65-F5344CB8AC3E}">
        <p14:creationId xmlns:p14="http://schemas.microsoft.com/office/powerpoint/2010/main" val="389676983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AC5F0A-8B88-4B59-B576-EF4A73570308}" type="slidenum">
              <a:rPr lang="zh-CN" altLang="en-US" smtClean="0"/>
              <a:t>20</a:t>
            </a:fld>
            <a:endParaRPr lang="zh-CN" altLang="en-US"/>
          </a:p>
        </p:txBody>
      </p:sp>
    </p:spTree>
    <p:extLst>
      <p:ext uri="{BB962C8B-B14F-4D97-AF65-F5344CB8AC3E}">
        <p14:creationId xmlns:p14="http://schemas.microsoft.com/office/powerpoint/2010/main" val="32984116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AC5F0A-8B88-4B59-B576-EF4A73570308}" type="slidenum">
              <a:rPr lang="zh-CN" altLang="en-US" smtClean="0"/>
              <a:t>21</a:t>
            </a:fld>
            <a:endParaRPr lang="zh-CN" altLang="en-US"/>
          </a:p>
        </p:txBody>
      </p:sp>
    </p:spTree>
    <p:extLst>
      <p:ext uri="{BB962C8B-B14F-4D97-AF65-F5344CB8AC3E}">
        <p14:creationId xmlns:p14="http://schemas.microsoft.com/office/powerpoint/2010/main" val="44011598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AC5F0A-8B88-4B59-B576-EF4A73570308}" type="slidenum">
              <a:rPr lang="zh-CN" altLang="en-US" smtClean="0"/>
              <a:t>22</a:t>
            </a:fld>
            <a:endParaRPr lang="zh-CN" altLang="en-US"/>
          </a:p>
        </p:txBody>
      </p:sp>
    </p:spTree>
    <p:extLst>
      <p:ext uri="{BB962C8B-B14F-4D97-AF65-F5344CB8AC3E}">
        <p14:creationId xmlns:p14="http://schemas.microsoft.com/office/powerpoint/2010/main" val="36654724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AC5F0A-8B88-4B59-B576-EF4A73570308}" type="slidenum">
              <a:rPr lang="zh-CN" altLang="en-US" smtClean="0"/>
              <a:t>23</a:t>
            </a:fld>
            <a:endParaRPr lang="zh-CN" altLang="en-US"/>
          </a:p>
        </p:txBody>
      </p:sp>
    </p:spTree>
    <p:extLst>
      <p:ext uri="{BB962C8B-B14F-4D97-AF65-F5344CB8AC3E}">
        <p14:creationId xmlns:p14="http://schemas.microsoft.com/office/powerpoint/2010/main" val="320378877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AC5F0A-8B88-4B59-B576-EF4A73570308}" type="slidenum">
              <a:rPr lang="zh-CN" altLang="en-US" smtClean="0"/>
              <a:t>24</a:t>
            </a:fld>
            <a:endParaRPr lang="zh-CN" altLang="en-US"/>
          </a:p>
        </p:txBody>
      </p:sp>
    </p:spTree>
    <p:extLst>
      <p:ext uri="{BB962C8B-B14F-4D97-AF65-F5344CB8AC3E}">
        <p14:creationId xmlns:p14="http://schemas.microsoft.com/office/powerpoint/2010/main" val="17843314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AC5F0A-8B88-4B59-B576-EF4A73570308}" type="slidenum">
              <a:rPr lang="zh-CN" altLang="en-US" smtClean="0"/>
              <a:t>25</a:t>
            </a:fld>
            <a:endParaRPr lang="zh-CN" altLang="en-US"/>
          </a:p>
        </p:txBody>
      </p:sp>
    </p:spTree>
    <p:extLst>
      <p:ext uri="{BB962C8B-B14F-4D97-AF65-F5344CB8AC3E}">
        <p14:creationId xmlns:p14="http://schemas.microsoft.com/office/powerpoint/2010/main" val="384660465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AC5F0A-8B88-4B59-B576-EF4A73570308}" type="slidenum">
              <a:rPr lang="zh-CN" altLang="en-US" smtClean="0"/>
              <a:t>26</a:t>
            </a:fld>
            <a:endParaRPr lang="zh-CN" altLang="en-US"/>
          </a:p>
        </p:txBody>
      </p:sp>
    </p:spTree>
    <p:extLst>
      <p:ext uri="{BB962C8B-B14F-4D97-AF65-F5344CB8AC3E}">
        <p14:creationId xmlns:p14="http://schemas.microsoft.com/office/powerpoint/2010/main" val="147371799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AC5F0A-8B88-4B59-B576-EF4A73570308}" type="slidenum">
              <a:rPr lang="zh-CN" altLang="en-US" smtClean="0"/>
              <a:t>27</a:t>
            </a:fld>
            <a:endParaRPr lang="zh-CN" altLang="en-US"/>
          </a:p>
        </p:txBody>
      </p:sp>
    </p:spTree>
    <p:extLst>
      <p:ext uri="{BB962C8B-B14F-4D97-AF65-F5344CB8AC3E}">
        <p14:creationId xmlns:p14="http://schemas.microsoft.com/office/powerpoint/2010/main" val="260049179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AC5F0A-8B88-4B59-B576-EF4A73570308}" type="slidenum">
              <a:rPr lang="zh-CN" altLang="en-US" smtClean="0"/>
              <a:t>28</a:t>
            </a:fld>
            <a:endParaRPr lang="zh-CN" altLang="en-US"/>
          </a:p>
        </p:txBody>
      </p:sp>
    </p:spTree>
    <p:extLst>
      <p:ext uri="{BB962C8B-B14F-4D97-AF65-F5344CB8AC3E}">
        <p14:creationId xmlns:p14="http://schemas.microsoft.com/office/powerpoint/2010/main" val="7462000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AC5F0A-8B88-4B59-B576-EF4A73570308}" type="slidenum">
              <a:rPr lang="zh-CN" altLang="en-US" smtClean="0"/>
              <a:t>29</a:t>
            </a:fld>
            <a:endParaRPr lang="zh-CN" altLang="en-US"/>
          </a:p>
        </p:txBody>
      </p:sp>
    </p:spTree>
    <p:extLst>
      <p:ext uri="{BB962C8B-B14F-4D97-AF65-F5344CB8AC3E}">
        <p14:creationId xmlns:p14="http://schemas.microsoft.com/office/powerpoint/2010/main" val="5548643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AC5F0A-8B88-4B59-B576-EF4A73570308}" type="slidenum">
              <a:rPr lang="zh-CN" altLang="en-US" smtClean="0"/>
              <a:t>3</a:t>
            </a:fld>
            <a:endParaRPr lang="zh-CN" altLang="en-US"/>
          </a:p>
        </p:txBody>
      </p:sp>
    </p:spTree>
    <p:extLst>
      <p:ext uri="{BB962C8B-B14F-4D97-AF65-F5344CB8AC3E}">
        <p14:creationId xmlns:p14="http://schemas.microsoft.com/office/powerpoint/2010/main" val="120249360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AC5F0A-8B88-4B59-B576-EF4A73570308}" type="slidenum">
              <a:rPr lang="zh-CN" altLang="en-US" smtClean="0"/>
              <a:t>30</a:t>
            </a:fld>
            <a:endParaRPr lang="zh-CN" altLang="en-US"/>
          </a:p>
        </p:txBody>
      </p:sp>
    </p:spTree>
    <p:extLst>
      <p:ext uri="{BB962C8B-B14F-4D97-AF65-F5344CB8AC3E}">
        <p14:creationId xmlns:p14="http://schemas.microsoft.com/office/powerpoint/2010/main" val="428521944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AC5F0A-8B88-4B59-B576-EF4A73570308}" type="slidenum">
              <a:rPr lang="zh-CN" altLang="en-US" smtClean="0"/>
              <a:t>31</a:t>
            </a:fld>
            <a:endParaRPr lang="zh-CN" altLang="en-US"/>
          </a:p>
        </p:txBody>
      </p:sp>
    </p:spTree>
    <p:extLst>
      <p:ext uri="{BB962C8B-B14F-4D97-AF65-F5344CB8AC3E}">
        <p14:creationId xmlns:p14="http://schemas.microsoft.com/office/powerpoint/2010/main" val="146420670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AC5F0A-8B88-4B59-B576-EF4A73570308}" type="slidenum">
              <a:rPr lang="zh-CN" altLang="en-US" smtClean="0"/>
              <a:t>32</a:t>
            </a:fld>
            <a:endParaRPr lang="zh-CN" altLang="en-US"/>
          </a:p>
        </p:txBody>
      </p:sp>
    </p:spTree>
    <p:extLst>
      <p:ext uri="{BB962C8B-B14F-4D97-AF65-F5344CB8AC3E}">
        <p14:creationId xmlns:p14="http://schemas.microsoft.com/office/powerpoint/2010/main" val="107246244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AC5F0A-8B88-4B59-B576-EF4A73570308}" type="slidenum">
              <a:rPr lang="zh-CN" altLang="en-US" smtClean="0"/>
              <a:t>33</a:t>
            </a:fld>
            <a:endParaRPr lang="zh-CN" altLang="en-US"/>
          </a:p>
        </p:txBody>
      </p:sp>
    </p:spTree>
    <p:extLst>
      <p:ext uri="{BB962C8B-B14F-4D97-AF65-F5344CB8AC3E}">
        <p14:creationId xmlns:p14="http://schemas.microsoft.com/office/powerpoint/2010/main" val="206325962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AC5F0A-8B88-4B59-B576-EF4A73570308}" type="slidenum">
              <a:rPr lang="zh-CN" altLang="en-US" smtClean="0"/>
              <a:t>34</a:t>
            </a:fld>
            <a:endParaRPr lang="zh-CN" altLang="en-US"/>
          </a:p>
        </p:txBody>
      </p:sp>
    </p:spTree>
    <p:extLst>
      <p:ext uri="{BB962C8B-B14F-4D97-AF65-F5344CB8AC3E}">
        <p14:creationId xmlns:p14="http://schemas.microsoft.com/office/powerpoint/2010/main" val="369302409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AC5F0A-8B88-4B59-B576-EF4A73570308}" type="slidenum">
              <a:rPr lang="zh-CN" altLang="en-US" smtClean="0">
                <a:solidFill>
                  <a:prstClr val="black"/>
                </a:solidFill>
              </a:rPr>
              <a:pPr/>
              <a:t>35</a:t>
            </a:fld>
            <a:endParaRPr lang="zh-CN" altLang="en-US">
              <a:solidFill>
                <a:prstClr val="black"/>
              </a:solidFill>
            </a:endParaRPr>
          </a:p>
        </p:txBody>
      </p:sp>
    </p:spTree>
    <p:extLst>
      <p:ext uri="{BB962C8B-B14F-4D97-AF65-F5344CB8AC3E}">
        <p14:creationId xmlns:p14="http://schemas.microsoft.com/office/powerpoint/2010/main" val="13467372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AC5F0A-8B88-4B59-B576-EF4A73570308}" type="slidenum">
              <a:rPr lang="zh-CN" altLang="en-US" smtClean="0"/>
              <a:t>4</a:t>
            </a:fld>
            <a:endParaRPr lang="zh-CN" altLang="en-US"/>
          </a:p>
        </p:txBody>
      </p:sp>
    </p:spTree>
    <p:extLst>
      <p:ext uri="{BB962C8B-B14F-4D97-AF65-F5344CB8AC3E}">
        <p14:creationId xmlns:p14="http://schemas.microsoft.com/office/powerpoint/2010/main" val="22198264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AC5F0A-8B88-4B59-B576-EF4A73570308}" type="slidenum">
              <a:rPr lang="zh-CN" altLang="en-US" smtClean="0"/>
              <a:t>5</a:t>
            </a:fld>
            <a:endParaRPr lang="zh-CN" altLang="en-US"/>
          </a:p>
        </p:txBody>
      </p:sp>
    </p:spTree>
    <p:extLst>
      <p:ext uri="{BB962C8B-B14F-4D97-AF65-F5344CB8AC3E}">
        <p14:creationId xmlns:p14="http://schemas.microsoft.com/office/powerpoint/2010/main" val="12637563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AC5F0A-8B88-4B59-B576-EF4A73570308}" type="slidenum">
              <a:rPr lang="zh-CN" altLang="en-US" smtClean="0"/>
              <a:t>6</a:t>
            </a:fld>
            <a:endParaRPr lang="zh-CN" altLang="en-US"/>
          </a:p>
        </p:txBody>
      </p:sp>
    </p:spTree>
    <p:extLst>
      <p:ext uri="{BB962C8B-B14F-4D97-AF65-F5344CB8AC3E}">
        <p14:creationId xmlns:p14="http://schemas.microsoft.com/office/powerpoint/2010/main" val="17941313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AC5F0A-8B88-4B59-B576-EF4A73570308}" type="slidenum">
              <a:rPr lang="zh-CN" altLang="en-US" smtClean="0"/>
              <a:t>7</a:t>
            </a:fld>
            <a:endParaRPr lang="zh-CN" altLang="en-US"/>
          </a:p>
        </p:txBody>
      </p:sp>
    </p:spTree>
    <p:extLst>
      <p:ext uri="{BB962C8B-B14F-4D97-AF65-F5344CB8AC3E}">
        <p14:creationId xmlns:p14="http://schemas.microsoft.com/office/powerpoint/2010/main" val="29034315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AC5F0A-8B88-4B59-B576-EF4A73570308}" type="slidenum">
              <a:rPr lang="zh-CN" altLang="en-US" smtClean="0"/>
              <a:t>8</a:t>
            </a:fld>
            <a:endParaRPr lang="zh-CN" altLang="en-US"/>
          </a:p>
        </p:txBody>
      </p:sp>
    </p:spTree>
    <p:extLst>
      <p:ext uri="{BB962C8B-B14F-4D97-AF65-F5344CB8AC3E}">
        <p14:creationId xmlns:p14="http://schemas.microsoft.com/office/powerpoint/2010/main" val="12286289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AC5F0A-8B88-4B59-B576-EF4A73570308}" type="slidenum">
              <a:rPr lang="zh-CN" altLang="en-US" smtClean="0"/>
              <a:t>9</a:t>
            </a:fld>
            <a:endParaRPr lang="zh-CN" altLang="en-US"/>
          </a:p>
        </p:txBody>
      </p:sp>
    </p:spTree>
    <p:extLst>
      <p:ext uri="{BB962C8B-B14F-4D97-AF65-F5344CB8AC3E}">
        <p14:creationId xmlns:p14="http://schemas.microsoft.com/office/powerpoint/2010/main" val="36246995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26646645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教学分析">
    <p:spTree>
      <p:nvGrpSpPr>
        <p:cNvPr id="1" name=""/>
        <p:cNvGrpSpPr/>
        <p:nvPr/>
      </p:nvGrpSpPr>
      <p:grpSpPr>
        <a:xfrm>
          <a:off x="0" y="0"/>
          <a:ext cx="0" cy="0"/>
          <a:chOff x="0" y="0"/>
          <a:chExt cx="0" cy="0"/>
        </a:xfrm>
      </p:grpSpPr>
      <p:sp>
        <p:nvSpPr>
          <p:cNvPr id="5" name="矩形标注 4"/>
          <p:cNvSpPr/>
          <p:nvPr userDrawn="1"/>
        </p:nvSpPr>
        <p:spPr bwMode="auto">
          <a:xfrm>
            <a:off x="5049520" y="-4658"/>
            <a:ext cx="914385" cy="370400"/>
          </a:xfrm>
          <a:prstGeom prst="wedgeRectCallout">
            <a:avLst>
              <a:gd name="adj1" fmla="val -22996"/>
              <a:gd name="adj2" fmla="val 88776"/>
            </a:avLst>
          </a:prstGeom>
          <a:solidFill>
            <a:schemeClr val="bg1"/>
          </a:solidFill>
          <a:ln w="9525" cap="flat" cmpd="sng" algn="ctr">
            <a:noFill/>
            <a:prstDash val="solid"/>
            <a:round/>
            <a:headEnd type="none" w="med" len="med"/>
            <a:tailEnd type="none" w="med" len="med"/>
          </a:ln>
          <a:effectLst/>
          <a:extLst/>
        </p:spPr>
        <p:txBody>
          <a:bodyPr vert="horz" wrap="square" lIns="86402" tIns="43201" rIns="86402" bIns="43201" numCol="1" rtlCol="0" anchor="t" anchorCtr="0" compatLnSpc="1">
            <a:prstTxWarp prst="textNoShape">
              <a:avLst/>
            </a:prstTxWarp>
          </a:bodyPr>
          <a:lstStyle/>
          <a:p>
            <a:pPr marL="0" marR="0" indent="0" algn="l" defTabSz="816016" rtl="0" eaLnBrk="1" fontAlgn="base" latinLnBrk="0" hangingPunct="1">
              <a:lnSpc>
                <a:spcPct val="100000"/>
              </a:lnSpc>
              <a:spcBef>
                <a:spcPct val="0"/>
              </a:spcBef>
              <a:spcAft>
                <a:spcPct val="0"/>
              </a:spcAft>
              <a:buClrTx/>
              <a:buSzTx/>
              <a:buFontTx/>
              <a:buNone/>
              <a:tabLst/>
            </a:pPr>
            <a:endParaRPr kumimoji="0" lang="zh-CN" altLang="en-US" sz="1600" b="0" i="0" u="none" strike="noStrike" cap="none" normalizeH="0" baseline="0" smtClean="0">
              <a:ln>
                <a:noFill/>
              </a:ln>
              <a:solidFill>
                <a:schemeClr val="tx1"/>
              </a:solidFill>
              <a:effectLst/>
              <a:latin typeface="Arial" charset="0"/>
              <a:ea typeface="宋体" pitchFamily="2" charset="-122"/>
            </a:endParaRPr>
          </a:p>
        </p:txBody>
      </p:sp>
      <p:sp>
        <p:nvSpPr>
          <p:cNvPr id="6" name="TextBox 5"/>
          <p:cNvSpPr txBox="1"/>
          <p:nvPr userDrawn="1"/>
        </p:nvSpPr>
        <p:spPr>
          <a:xfrm>
            <a:off x="5049521" y="34335"/>
            <a:ext cx="945808" cy="322532"/>
          </a:xfrm>
          <a:prstGeom prst="rect">
            <a:avLst/>
          </a:prstGeom>
          <a:noFill/>
        </p:spPr>
        <p:txBody>
          <a:bodyPr wrap="none" lIns="86402" tIns="43201" rIns="86402" bIns="43201" rtlCol="0">
            <a:spAutoFit/>
          </a:bodyPr>
          <a:lstStyle/>
          <a:p>
            <a:r>
              <a:rPr lang="zh-CN" altLang="en-US" sz="1500" dirty="0" smtClean="0">
                <a:solidFill>
                  <a:schemeClr val="tx1"/>
                </a:solidFill>
                <a:latin typeface="微软雅黑" pitchFamily="34" charset="-122"/>
                <a:ea typeface="微软雅黑" pitchFamily="34" charset="-122"/>
              </a:rPr>
              <a:t>教学分析</a:t>
            </a:r>
            <a:endParaRPr lang="zh-CN" altLang="en-US" sz="1500" dirty="0">
              <a:solidFill>
                <a:schemeClr val="tx1"/>
              </a:solidFill>
              <a:latin typeface="微软雅黑" pitchFamily="34" charset="-122"/>
              <a:ea typeface="微软雅黑" pitchFamily="34" charset="-122"/>
            </a:endParaRPr>
          </a:p>
        </p:txBody>
      </p:sp>
      <p:sp>
        <p:nvSpPr>
          <p:cNvPr id="7" name="TextBox 6"/>
          <p:cNvSpPr txBox="1"/>
          <p:nvPr userDrawn="1"/>
        </p:nvSpPr>
        <p:spPr>
          <a:xfrm>
            <a:off x="6040102" y="34335"/>
            <a:ext cx="945808" cy="322532"/>
          </a:xfrm>
          <a:prstGeom prst="rect">
            <a:avLst/>
          </a:prstGeom>
          <a:noFill/>
        </p:spPr>
        <p:txBody>
          <a:bodyPr wrap="none" lIns="86402" tIns="43201" rIns="86402" bIns="43201" rtlCol="0">
            <a:spAutoFit/>
          </a:bodyPr>
          <a:lstStyle/>
          <a:p>
            <a:r>
              <a:rPr lang="zh-CN" altLang="en-US" sz="1500" dirty="0" smtClean="0">
                <a:solidFill>
                  <a:schemeClr val="tx1"/>
                </a:solidFill>
                <a:latin typeface="微软雅黑" pitchFamily="34" charset="-122"/>
                <a:ea typeface="微软雅黑" pitchFamily="34" charset="-122"/>
              </a:rPr>
              <a:t>教学策略</a:t>
            </a:r>
            <a:endParaRPr lang="zh-CN" altLang="en-US" sz="1500" dirty="0">
              <a:solidFill>
                <a:schemeClr val="tx1"/>
              </a:solidFill>
              <a:latin typeface="微软雅黑" pitchFamily="34" charset="-122"/>
              <a:ea typeface="微软雅黑" pitchFamily="34" charset="-122"/>
            </a:endParaRPr>
          </a:p>
        </p:txBody>
      </p:sp>
      <p:sp>
        <p:nvSpPr>
          <p:cNvPr id="8" name="TextBox 7"/>
          <p:cNvSpPr txBox="1"/>
          <p:nvPr userDrawn="1"/>
        </p:nvSpPr>
        <p:spPr>
          <a:xfrm>
            <a:off x="7030682" y="34335"/>
            <a:ext cx="945808" cy="322532"/>
          </a:xfrm>
          <a:prstGeom prst="rect">
            <a:avLst/>
          </a:prstGeom>
          <a:noFill/>
        </p:spPr>
        <p:txBody>
          <a:bodyPr wrap="none" lIns="86402" tIns="43201" rIns="86402" bIns="43201" rtlCol="0">
            <a:spAutoFit/>
          </a:bodyPr>
          <a:lstStyle/>
          <a:p>
            <a:r>
              <a:rPr lang="zh-CN" altLang="en-US" sz="1500" dirty="0" smtClean="0">
                <a:solidFill>
                  <a:schemeClr val="tx1"/>
                </a:solidFill>
                <a:latin typeface="微软雅黑" pitchFamily="34" charset="-122"/>
                <a:ea typeface="微软雅黑" pitchFamily="34" charset="-122"/>
              </a:rPr>
              <a:t>教学过程</a:t>
            </a:r>
            <a:endParaRPr lang="zh-CN" altLang="en-US" sz="1500" dirty="0">
              <a:solidFill>
                <a:schemeClr val="tx1"/>
              </a:solidFill>
              <a:latin typeface="微软雅黑" pitchFamily="34" charset="-122"/>
              <a:ea typeface="微软雅黑" pitchFamily="34" charset="-122"/>
            </a:endParaRPr>
          </a:p>
        </p:txBody>
      </p:sp>
      <p:sp>
        <p:nvSpPr>
          <p:cNvPr id="9" name="TextBox 8"/>
          <p:cNvSpPr txBox="1"/>
          <p:nvPr userDrawn="1"/>
        </p:nvSpPr>
        <p:spPr>
          <a:xfrm>
            <a:off x="8021262" y="34335"/>
            <a:ext cx="943933" cy="318078"/>
          </a:xfrm>
          <a:prstGeom prst="rect">
            <a:avLst/>
          </a:prstGeom>
          <a:noFill/>
        </p:spPr>
        <p:txBody>
          <a:bodyPr wrap="none" lIns="86402" tIns="43201" rIns="86402" bIns="43201" rtlCol="0">
            <a:spAutoFit/>
          </a:bodyPr>
          <a:lstStyle/>
          <a:p>
            <a:r>
              <a:rPr lang="zh-CN" altLang="en-US" sz="1500" dirty="0" smtClean="0">
                <a:solidFill>
                  <a:schemeClr val="tx1"/>
                </a:solidFill>
                <a:latin typeface="微软雅黑" pitchFamily="34" charset="-122"/>
                <a:ea typeface="微软雅黑" pitchFamily="34" charset="-122"/>
              </a:rPr>
              <a:t>教学反思</a:t>
            </a:r>
            <a:endParaRPr lang="zh-CN" altLang="en-US" sz="1500" dirty="0">
              <a:solidFill>
                <a:schemeClr val="tx1"/>
              </a:solidFill>
              <a:latin typeface="微软雅黑" pitchFamily="34" charset="-122"/>
              <a:ea typeface="微软雅黑" pitchFamily="34" charset="-122"/>
            </a:endParaRPr>
          </a:p>
        </p:txBody>
      </p:sp>
    </p:spTree>
    <p:extLst>
      <p:ext uri="{BB962C8B-B14F-4D97-AF65-F5344CB8AC3E}">
        <p14:creationId xmlns:p14="http://schemas.microsoft.com/office/powerpoint/2010/main" val="11791397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教学分析1">
    <p:spTree>
      <p:nvGrpSpPr>
        <p:cNvPr id="1" name=""/>
        <p:cNvGrpSpPr/>
        <p:nvPr/>
      </p:nvGrpSpPr>
      <p:grpSpPr>
        <a:xfrm>
          <a:off x="0" y="0"/>
          <a:ext cx="0" cy="0"/>
          <a:chOff x="0" y="0"/>
          <a:chExt cx="0" cy="0"/>
        </a:xfrm>
      </p:grpSpPr>
      <p:sp>
        <p:nvSpPr>
          <p:cNvPr id="5" name="矩形标注 4"/>
          <p:cNvSpPr/>
          <p:nvPr userDrawn="1"/>
        </p:nvSpPr>
        <p:spPr bwMode="auto">
          <a:xfrm>
            <a:off x="5049520" y="-4658"/>
            <a:ext cx="914385" cy="370400"/>
          </a:xfrm>
          <a:prstGeom prst="wedgeRectCallout">
            <a:avLst>
              <a:gd name="adj1" fmla="val -22996"/>
              <a:gd name="adj2" fmla="val 88776"/>
            </a:avLst>
          </a:prstGeom>
          <a:solidFill>
            <a:schemeClr val="bg1"/>
          </a:solidFill>
          <a:ln w="9525" cap="flat" cmpd="sng" algn="ctr">
            <a:noFill/>
            <a:prstDash val="solid"/>
            <a:round/>
            <a:headEnd type="none" w="med" len="med"/>
            <a:tailEnd type="none" w="med" len="med"/>
          </a:ln>
          <a:effectLst/>
          <a:extLst/>
        </p:spPr>
        <p:txBody>
          <a:bodyPr vert="horz" wrap="square" lIns="86402" tIns="43201" rIns="86402" bIns="43201" numCol="1" rtlCol="0" anchor="t" anchorCtr="0" compatLnSpc="1">
            <a:prstTxWarp prst="textNoShape">
              <a:avLst/>
            </a:prstTxWarp>
          </a:bodyPr>
          <a:lstStyle/>
          <a:p>
            <a:pPr marL="0" marR="0" indent="0" algn="l" defTabSz="816016" rtl="0" eaLnBrk="1" fontAlgn="base" latinLnBrk="0" hangingPunct="1">
              <a:lnSpc>
                <a:spcPct val="100000"/>
              </a:lnSpc>
              <a:spcBef>
                <a:spcPct val="0"/>
              </a:spcBef>
              <a:spcAft>
                <a:spcPct val="0"/>
              </a:spcAft>
              <a:buClrTx/>
              <a:buSzTx/>
              <a:buFontTx/>
              <a:buNone/>
              <a:tabLst/>
            </a:pPr>
            <a:endParaRPr kumimoji="0" lang="zh-CN" altLang="en-US" sz="1600" b="0" i="0" u="none" strike="noStrike" cap="none" normalizeH="0" baseline="0" smtClean="0">
              <a:ln>
                <a:noFill/>
              </a:ln>
              <a:solidFill>
                <a:schemeClr val="tx1"/>
              </a:solidFill>
              <a:effectLst/>
              <a:latin typeface="Arial" charset="0"/>
              <a:ea typeface="宋体" pitchFamily="2" charset="-122"/>
            </a:endParaRPr>
          </a:p>
        </p:txBody>
      </p:sp>
      <p:sp>
        <p:nvSpPr>
          <p:cNvPr id="6" name="TextBox 5"/>
          <p:cNvSpPr txBox="1"/>
          <p:nvPr userDrawn="1"/>
        </p:nvSpPr>
        <p:spPr>
          <a:xfrm>
            <a:off x="5049521" y="34335"/>
            <a:ext cx="945808" cy="322532"/>
          </a:xfrm>
          <a:prstGeom prst="rect">
            <a:avLst/>
          </a:prstGeom>
          <a:noFill/>
        </p:spPr>
        <p:txBody>
          <a:bodyPr wrap="none" lIns="86402" tIns="43201" rIns="86402" bIns="43201" rtlCol="0">
            <a:spAutoFit/>
          </a:bodyPr>
          <a:lstStyle/>
          <a:p>
            <a:r>
              <a:rPr lang="zh-CN" altLang="en-US" sz="1500" dirty="0" smtClean="0">
                <a:solidFill>
                  <a:schemeClr val="tx1"/>
                </a:solidFill>
                <a:latin typeface="微软雅黑" pitchFamily="34" charset="-122"/>
                <a:ea typeface="微软雅黑" pitchFamily="34" charset="-122"/>
              </a:rPr>
              <a:t>教学分析</a:t>
            </a:r>
            <a:endParaRPr lang="zh-CN" altLang="en-US" sz="1500" dirty="0">
              <a:solidFill>
                <a:schemeClr val="tx1"/>
              </a:solidFill>
              <a:latin typeface="微软雅黑" pitchFamily="34" charset="-122"/>
              <a:ea typeface="微软雅黑" pitchFamily="34" charset="-122"/>
            </a:endParaRPr>
          </a:p>
        </p:txBody>
      </p:sp>
      <p:sp>
        <p:nvSpPr>
          <p:cNvPr id="7" name="TextBox 6"/>
          <p:cNvSpPr txBox="1"/>
          <p:nvPr userDrawn="1"/>
        </p:nvSpPr>
        <p:spPr>
          <a:xfrm>
            <a:off x="6040102" y="34335"/>
            <a:ext cx="945808" cy="322532"/>
          </a:xfrm>
          <a:prstGeom prst="rect">
            <a:avLst/>
          </a:prstGeom>
          <a:noFill/>
        </p:spPr>
        <p:txBody>
          <a:bodyPr wrap="none" lIns="86402" tIns="43201" rIns="86402" bIns="43201" rtlCol="0">
            <a:spAutoFit/>
          </a:bodyPr>
          <a:lstStyle/>
          <a:p>
            <a:r>
              <a:rPr lang="zh-CN" altLang="en-US" sz="1500" dirty="0" smtClean="0">
                <a:solidFill>
                  <a:schemeClr val="tx1"/>
                </a:solidFill>
                <a:latin typeface="微软雅黑" pitchFamily="34" charset="-122"/>
                <a:ea typeface="微软雅黑" pitchFamily="34" charset="-122"/>
              </a:rPr>
              <a:t>教学策略</a:t>
            </a:r>
            <a:endParaRPr lang="zh-CN" altLang="en-US" sz="1500" dirty="0">
              <a:solidFill>
                <a:schemeClr val="tx1"/>
              </a:solidFill>
              <a:latin typeface="微软雅黑" pitchFamily="34" charset="-122"/>
              <a:ea typeface="微软雅黑" pitchFamily="34" charset="-122"/>
            </a:endParaRPr>
          </a:p>
        </p:txBody>
      </p:sp>
      <p:sp>
        <p:nvSpPr>
          <p:cNvPr id="8" name="TextBox 7"/>
          <p:cNvSpPr txBox="1"/>
          <p:nvPr userDrawn="1"/>
        </p:nvSpPr>
        <p:spPr>
          <a:xfrm>
            <a:off x="7030682" y="34335"/>
            <a:ext cx="945808" cy="322532"/>
          </a:xfrm>
          <a:prstGeom prst="rect">
            <a:avLst/>
          </a:prstGeom>
          <a:noFill/>
        </p:spPr>
        <p:txBody>
          <a:bodyPr wrap="none" lIns="86402" tIns="43201" rIns="86402" bIns="43201" rtlCol="0">
            <a:spAutoFit/>
          </a:bodyPr>
          <a:lstStyle/>
          <a:p>
            <a:r>
              <a:rPr lang="zh-CN" altLang="en-US" sz="1500" dirty="0" smtClean="0">
                <a:solidFill>
                  <a:schemeClr val="tx1"/>
                </a:solidFill>
                <a:latin typeface="微软雅黑" pitchFamily="34" charset="-122"/>
                <a:ea typeface="微软雅黑" pitchFamily="34" charset="-122"/>
              </a:rPr>
              <a:t>教学过程</a:t>
            </a:r>
            <a:endParaRPr lang="zh-CN" altLang="en-US" sz="1500" dirty="0">
              <a:solidFill>
                <a:schemeClr val="tx1"/>
              </a:solidFill>
              <a:latin typeface="微软雅黑" pitchFamily="34" charset="-122"/>
              <a:ea typeface="微软雅黑" pitchFamily="34" charset="-122"/>
            </a:endParaRPr>
          </a:p>
        </p:txBody>
      </p:sp>
      <p:sp>
        <p:nvSpPr>
          <p:cNvPr id="9" name="TextBox 8"/>
          <p:cNvSpPr txBox="1"/>
          <p:nvPr userDrawn="1"/>
        </p:nvSpPr>
        <p:spPr>
          <a:xfrm>
            <a:off x="8021262" y="34335"/>
            <a:ext cx="943933" cy="318078"/>
          </a:xfrm>
          <a:prstGeom prst="rect">
            <a:avLst/>
          </a:prstGeom>
          <a:noFill/>
        </p:spPr>
        <p:txBody>
          <a:bodyPr wrap="none" lIns="86402" tIns="43201" rIns="86402" bIns="43201" rtlCol="0">
            <a:spAutoFit/>
          </a:bodyPr>
          <a:lstStyle/>
          <a:p>
            <a:r>
              <a:rPr lang="zh-CN" altLang="en-US" sz="1500" dirty="0" smtClean="0">
                <a:solidFill>
                  <a:schemeClr val="tx1"/>
                </a:solidFill>
                <a:latin typeface="微软雅黑" pitchFamily="34" charset="-122"/>
                <a:ea typeface="微软雅黑" pitchFamily="34" charset="-122"/>
              </a:rPr>
              <a:t>教学反思</a:t>
            </a:r>
            <a:endParaRPr lang="zh-CN" altLang="en-US" sz="1500" dirty="0">
              <a:solidFill>
                <a:schemeClr val="tx1"/>
              </a:solidFill>
              <a:latin typeface="微软雅黑" pitchFamily="34" charset="-122"/>
              <a:ea typeface="微软雅黑" pitchFamily="34" charset="-122"/>
            </a:endParaRPr>
          </a:p>
        </p:txBody>
      </p:sp>
    </p:spTree>
    <p:extLst>
      <p:ext uri="{BB962C8B-B14F-4D97-AF65-F5344CB8AC3E}">
        <p14:creationId xmlns:p14="http://schemas.microsoft.com/office/powerpoint/2010/main" val="244163205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教学设计">
    <p:spTree>
      <p:nvGrpSpPr>
        <p:cNvPr id="1" name=""/>
        <p:cNvGrpSpPr/>
        <p:nvPr/>
      </p:nvGrpSpPr>
      <p:grpSpPr>
        <a:xfrm>
          <a:off x="0" y="0"/>
          <a:ext cx="0" cy="0"/>
          <a:chOff x="0" y="0"/>
          <a:chExt cx="0" cy="0"/>
        </a:xfrm>
      </p:grpSpPr>
      <p:sp>
        <p:nvSpPr>
          <p:cNvPr id="5" name="矩形标注 4"/>
          <p:cNvSpPr/>
          <p:nvPr userDrawn="1"/>
        </p:nvSpPr>
        <p:spPr bwMode="auto">
          <a:xfrm>
            <a:off x="6029300" y="-4658"/>
            <a:ext cx="914385" cy="370400"/>
          </a:xfrm>
          <a:prstGeom prst="wedgeRectCallout">
            <a:avLst>
              <a:gd name="adj1" fmla="val -22996"/>
              <a:gd name="adj2" fmla="val 88776"/>
            </a:avLst>
          </a:prstGeom>
          <a:solidFill>
            <a:schemeClr val="bg1"/>
          </a:solidFill>
          <a:ln w="9525" cap="flat" cmpd="sng" algn="ctr">
            <a:noFill/>
            <a:prstDash val="solid"/>
            <a:round/>
            <a:headEnd type="none" w="med" len="med"/>
            <a:tailEnd type="none" w="med" len="med"/>
          </a:ln>
          <a:effectLst/>
          <a:extLst/>
        </p:spPr>
        <p:txBody>
          <a:bodyPr vert="horz" wrap="square" lIns="86402" tIns="43201" rIns="86402" bIns="43201" numCol="1" rtlCol="0" anchor="t" anchorCtr="0" compatLnSpc="1">
            <a:prstTxWarp prst="textNoShape">
              <a:avLst/>
            </a:prstTxWarp>
          </a:bodyPr>
          <a:lstStyle/>
          <a:p>
            <a:pPr marL="0" marR="0" indent="0" algn="l" defTabSz="816016" rtl="0" eaLnBrk="1" fontAlgn="base" latinLnBrk="0" hangingPunct="1">
              <a:lnSpc>
                <a:spcPct val="100000"/>
              </a:lnSpc>
              <a:spcBef>
                <a:spcPct val="0"/>
              </a:spcBef>
              <a:spcAft>
                <a:spcPct val="0"/>
              </a:spcAft>
              <a:buClrTx/>
              <a:buSzTx/>
              <a:buFontTx/>
              <a:buNone/>
              <a:tabLst/>
            </a:pPr>
            <a:endParaRPr kumimoji="0" lang="zh-CN" altLang="en-US" sz="1600" b="0" i="0" u="none" strike="noStrike" cap="none" normalizeH="0" baseline="0" smtClean="0">
              <a:ln>
                <a:noFill/>
              </a:ln>
              <a:solidFill>
                <a:schemeClr val="tx1"/>
              </a:solidFill>
              <a:effectLst/>
              <a:latin typeface="Arial" charset="0"/>
              <a:ea typeface="宋体" pitchFamily="2" charset="-122"/>
            </a:endParaRPr>
          </a:p>
        </p:txBody>
      </p:sp>
      <p:sp>
        <p:nvSpPr>
          <p:cNvPr id="6" name="TextBox 5"/>
          <p:cNvSpPr txBox="1"/>
          <p:nvPr userDrawn="1"/>
        </p:nvSpPr>
        <p:spPr>
          <a:xfrm>
            <a:off x="5049521" y="34335"/>
            <a:ext cx="945808" cy="322532"/>
          </a:xfrm>
          <a:prstGeom prst="rect">
            <a:avLst/>
          </a:prstGeom>
          <a:noFill/>
        </p:spPr>
        <p:txBody>
          <a:bodyPr wrap="none" lIns="86402" tIns="43201" rIns="86402" bIns="43201" rtlCol="0">
            <a:spAutoFit/>
          </a:bodyPr>
          <a:lstStyle/>
          <a:p>
            <a:r>
              <a:rPr lang="zh-CN" altLang="en-US" sz="1500" dirty="0" smtClean="0">
                <a:solidFill>
                  <a:schemeClr val="tx1"/>
                </a:solidFill>
                <a:latin typeface="微软雅黑" pitchFamily="34" charset="-122"/>
                <a:ea typeface="微软雅黑" pitchFamily="34" charset="-122"/>
              </a:rPr>
              <a:t>教学分析</a:t>
            </a:r>
            <a:endParaRPr lang="zh-CN" altLang="en-US" sz="1500" dirty="0">
              <a:solidFill>
                <a:schemeClr val="tx1"/>
              </a:solidFill>
              <a:latin typeface="微软雅黑" pitchFamily="34" charset="-122"/>
              <a:ea typeface="微软雅黑" pitchFamily="34" charset="-122"/>
            </a:endParaRPr>
          </a:p>
        </p:txBody>
      </p:sp>
      <p:sp>
        <p:nvSpPr>
          <p:cNvPr id="7" name="TextBox 6"/>
          <p:cNvSpPr txBox="1"/>
          <p:nvPr userDrawn="1"/>
        </p:nvSpPr>
        <p:spPr>
          <a:xfrm>
            <a:off x="6040102" y="34335"/>
            <a:ext cx="945808" cy="322532"/>
          </a:xfrm>
          <a:prstGeom prst="rect">
            <a:avLst/>
          </a:prstGeom>
          <a:noFill/>
        </p:spPr>
        <p:txBody>
          <a:bodyPr wrap="none" lIns="86402" tIns="43201" rIns="86402" bIns="43201" rtlCol="0">
            <a:spAutoFit/>
          </a:bodyPr>
          <a:lstStyle/>
          <a:p>
            <a:r>
              <a:rPr lang="zh-CN" altLang="en-US" sz="1500" dirty="0" smtClean="0">
                <a:solidFill>
                  <a:schemeClr val="tx1"/>
                </a:solidFill>
                <a:latin typeface="微软雅黑" pitchFamily="34" charset="-122"/>
                <a:ea typeface="微软雅黑" pitchFamily="34" charset="-122"/>
              </a:rPr>
              <a:t>教学策略</a:t>
            </a:r>
            <a:endParaRPr lang="zh-CN" altLang="en-US" sz="1500" dirty="0">
              <a:solidFill>
                <a:schemeClr val="tx1"/>
              </a:solidFill>
              <a:latin typeface="微软雅黑" pitchFamily="34" charset="-122"/>
              <a:ea typeface="微软雅黑" pitchFamily="34" charset="-122"/>
            </a:endParaRPr>
          </a:p>
        </p:txBody>
      </p:sp>
      <p:sp>
        <p:nvSpPr>
          <p:cNvPr id="8" name="TextBox 7"/>
          <p:cNvSpPr txBox="1"/>
          <p:nvPr userDrawn="1"/>
        </p:nvSpPr>
        <p:spPr>
          <a:xfrm>
            <a:off x="7030682" y="34335"/>
            <a:ext cx="945808" cy="322532"/>
          </a:xfrm>
          <a:prstGeom prst="rect">
            <a:avLst/>
          </a:prstGeom>
          <a:noFill/>
        </p:spPr>
        <p:txBody>
          <a:bodyPr wrap="none" lIns="86402" tIns="43201" rIns="86402" bIns="43201" rtlCol="0">
            <a:spAutoFit/>
          </a:bodyPr>
          <a:lstStyle/>
          <a:p>
            <a:r>
              <a:rPr lang="zh-CN" altLang="en-US" sz="1500" dirty="0" smtClean="0">
                <a:solidFill>
                  <a:schemeClr val="tx1"/>
                </a:solidFill>
                <a:latin typeface="微软雅黑" pitchFamily="34" charset="-122"/>
                <a:ea typeface="微软雅黑" pitchFamily="34" charset="-122"/>
              </a:rPr>
              <a:t>教学过程</a:t>
            </a:r>
            <a:endParaRPr lang="zh-CN" altLang="en-US" sz="1500" dirty="0">
              <a:solidFill>
                <a:schemeClr val="tx1"/>
              </a:solidFill>
              <a:latin typeface="微软雅黑" pitchFamily="34" charset="-122"/>
              <a:ea typeface="微软雅黑" pitchFamily="34" charset="-122"/>
            </a:endParaRPr>
          </a:p>
        </p:txBody>
      </p:sp>
      <p:sp>
        <p:nvSpPr>
          <p:cNvPr id="9" name="TextBox 8"/>
          <p:cNvSpPr txBox="1"/>
          <p:nvPr userDrawn="1"/>
        </p:nvSpPr>
        <p:spPr>
          <a:xfrm>
            <a:off x="8021262" y="34335"/>
            <a:ext cx="943933" cy="318078"/>
          </a:xfrm>
          <a:prstGeom prst="rect">
            <a:avLst/>
          </a:prstGeom>
          <a:noFill/>
        </p:spPr>
        <p:txBody>
          <a:bodyPr wrap="none" lIns="86402" tIns="43201" rIns="86402" bIns="43201" rtlCol="0">
            <a:spAutoFit/>
          </a:bodyPr>
          <a:lstStyle/>
          <a:p>
            <a:r>
              <a:rPr lang="zh-CN" altLang="en-US" sz="1500" dirty="0" smtClean="0">
                <a:solidFill>
                  <a:schemeClr val="tx1"/>
                </a:solidFill>
                <a:latin typeface="微软雅黑" pitchFamily="34" charset="-122"/>
                <a:ea typeface="微软雅黑" pitchFamily="34" charset="-122"/>
              </a:rPr>
              <a:t>教学反思</a:t>
            </a:r>
            <a:endParaRPr lang="zh-CN" altLang="en-US" sz="1500" dirty="0">
              <a:solidFill>
                <a:schemeClr val="tx1"/>
              </a:solidFill>
              <a:latin typeface="微软雅黑" pitchFamily="34" charset="-122"/>
              <a:ea typeface="微软雅黑" pitchFamily="34" charset="-122"/>
            </a:endParaRPr>
          </a:p>
        </p:txBody>
      </p:sp>
    </p:spTree>
    <p:extLst>
      <p:ext uri="{BB962C8B-B14F-4D97-AF65-F5344CB8AC3E}">
        <p14:creationId xmlns:p14="http://schemas.microsoft.com/office/powerpoint/2010/main" val="30143375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教学设计1">
    <p:spTree>
      <p:nvGrpSpPr>
        <p:cNvPr id="1" name=""/>
        <p:cNvGrpSpPr/>
        <p:nvPr/>
      </p:nvGrpSpPr>
      <p:grpSpPr>
        <a:xfrm>
          <a:off x="0" y="0"/>
          <a:ext cx="0" cy="0"/>
          <a:chOff x="0" y="0"/>
          <a:chExt cx="0" cy="0"/>
        </a:xfrm>
      </p:grpSpPr>
      <p:sp>
        <p:nvSpPr>
          <p:cNvPr id="5" name="矩形标注 4"/>
          <p:cNvSpPr/>
          <p:nvPr userDrawn="1"/>
        </p:nvSpPr>
        <p:spPr bwMode="auto">
          <a:xfrm>
            <a:off x="6029300" y="-4658"/>
            <a:ext cx="914385" cy="370400"/>
          </a:xfrm>
          <a:prstGeom prst="wedgeRectCallout">
            <a:avLst>
              <a:gd name="adj1" fmla="val -22996"/>
              <a:gd name="adj2" fmla="val 88776"/>
            </a:avLst>
          </a:prstGeom>
          <a:solidFill>
            <a:schemeClr val="bg1"/>
          </a:solidFill>
          <a:ln w="9525" cap="flat" cmpd="sng" algn="ctr">
            <a:noFill/>
            <a:prstDash val="solid"/>
            <a:round/>
            <a:headEnd type="none" w="med" len="med"/>
            <a:tailEnd type="none" w="med" len="med"/>
          </a:ln>
          <a:effectLst/>
          <a:extLst/>
        </p:spPr>
        <p:txBody>
          <a:bodyPr vert="horz" wrap="square" lIns="86402" tIns="43201" rIns="86402" bIns="43201" numCol="1" rtlCol="0" anchor="t" anchorCtr="0" compatLnSpc="1">
            <a:prstTxWarp prst="textNoShape">
              <a:avLst/>
            </a:prstTxWarp>
          </a:bodyPr>
          <a:lstStyle/>
          <a:p>
            <a:pPr marL="0" marR="0" indent="0" algn="l" defTabSz="816016" rtl="0" eaLnBrk="1" fontAlgn="base" latinLnBrk="0" hangingPunct="1">
              <a:lnSpc>
                <a:spcPct val="100000"/>
              </a:lnSpc>
              <a:spcBef>
                <a:spcPct val="0"/>
              </a:spcBef>
              <a:spcAft>
                <a:spcPct val="0"/>
              </a:spcAft>
              <a:buClrTx/>
              <a:buSzTx/>
              <a:buFontTx/>
              <a:buNone/>
              <a:tabLst/>
            </a:pPr>
            <a:endParaRPr kumimoji="0" lang="zh-CN" altLang="en-US" sz="1600" b="0" i="0" u="none" strike="noStrike" cap="none" normalizeH="0" baseline="0" smtClean="0">
              <a:ln>
                <a:noFill/>
              </a:ln>
              <a:solidFill>
                <a:schemeClr val="tx1"/>
              </a:solidFill>
              <a:effectLst/>
              <a:latin typeface="Arial" charset="0"/>
              <a:ea typeface="宋体" pitchFamily="2" charset="-122"/>
            </a:endParaRPr>
          </a:p>
        </p:txBody>
      </p:sp>
      <p:sp>
        <p:nvSpPr>
          <p:cNvPr id="6" name="TextBox 5"/>
          <p:cNvSpPr txBox="1"/>
          <p:nvPr userDrawn="1"/>
        </p:nvSpPr>
        <p:spPr>
          <a:xfrm>
            <a:off x="5049521" y="34335"/>
            <a:ext cx="945808" cy="322532"/>
          </a:xfrm>
          <a:prstGeom prst="rect">
            <a:avLst/>
          </a:prstGeom>
          <a:noFill/>
        </p:spPr>
        <p:txBody>
          <a:bodyPr wrap="none" lIns="86402" tIns="43201" rIns="86402" bIns="43201" rtlCol="0">
            <a:spAutoFit/>
          </a:bodyPr>
          <a:lstStyle/>
          <a:p>
            <a:r>
              <a:rPr lang="zh-CN" altLang="en-US" sz="1500" dirty="0" smtClean="0">
                <a:solidFill>
                  <a:schemeClr val="tx1"/>
                </a:solidFill>
                <a:latin typeface="微软雅黑" pitchFamily="34" charset="-122"/>
                <a:ea typeface="微软雅黑" pitchFamily="34" charset="-122"/>
              </a:rPr>
              <a:t>教学分析</a:t>
            </a:r>
            <a:endParaRPr lang="zh-CN" altLang="en-US" sz="1500" dirty="0">
              <a:solidFill>
                <a:schemeClr val="tx1"/>
              </a:solidFill>
              <a:latin typeface="微软雅黑" pitchFamily="34" charset="-122"/>
              <a:ea typeface="微软雅黑" pitchFamily="34" charset="-122"/>
            </a:endParaRPr>
          </a:p>
        </p:txBody>
      </p:sp>
      <p:sp>
        <p:nvSpPr>
          <p:cNvPr id="7" name="TextBox 6"/>
          <p:cNvSpPr txBox="1"/>
          <p:nvPr userDrawn="1"/>
        </p:nvSpPr>
        <p:spPr>
          <a:xfrm>
            <a:off x="6040102" y="34335"/>
            <a:ext cx="945808" cy="322532"/>
          </a:xfrm>
          <a:prstGeom prst="rect">
            <a:avLst/>
          </a:prstGeom>
          <a:noFill/>
        </p:spPr>
        <p:txBody>
          <a:bodyPr wrap="none" lIns="86402" tIns="43201" rIns="86402" bIns="43201" rtlCol="0">
            <a:spAutoFit/>
          </a:bodyPr>
          <a:lstStyle/>
          <a:p>
            <a:r>
              <a:rPr lang="zh-CN" altLang="en-US" sz="1500" dirty="0" smtClean="0">
                <a:solidFill>
                  <a:schemeClr val="tx1"/>
                </a:solidFill>
                <a:latin typeface="微软雅黑" pitchFamily="34" charset="-122"/>
                <a:ea typeface="微软雅黑" pitchFamily="34" charset="-122"/>
              </a:rPr>
              <a:t>教学策略</a:t>
            </a:r>
            <a:endParaRPr lang="zh-CN" altLang="en-US" sz="1500" dirty="0">
              <a:solidFill>
                <a:schemeClr val="tx1"/>
              </a:solidFill>
              <a:latin typeface="微软雅黑" pitchFamily="34" charset="-122"/>
              <a:ea typeface="微软雅黑" pitchFamily="34" charset="-122"/>
            </a:endParaRPr>
          </a:p>
        </p:txBody>
      </p:sp>
      <p:sp>
        <p:nvSpPr>
          <p:cNvPr id="8" name="TextBox 7"/>
          <p:cNvSpPr txBox="1"/>
          <p:nvPr userDrawn="1"/>
        </p:nvSpPr>
        <p:spPr>
          <a:xfrm>
            <a:off x="7030682" y="34335"/>
            <a:ext cx="945808" cy="322532"/>
          </a:xfrm>
          <a:prstGeom prst="rect">
            <a:avLst/>
          </a:prstGeom>
          <a:noFill/>
        </p:spPr>
        <p:txBody>
          <a:bodyPr wrap="none" lIns="86402" tIns="43201" rIns="86402" bIns="43201" rtlCol="0">
            <a:spAutoFit/>
          </a:bodyPr>
          <a:lstStyle/>
          <a:p>
            <a:r>
              <a:rPr lang="zh-CN" altLang="en-US" sz="1500" dirty="0" smtClean="0">
                <a:solidFill>
                  <a:schemeClr val="tx1"/>
                </a:solidFill>
                <a:latin typeface="微软雅黑" pitchFamily="34" charset="-122"/>
                <a:ea typeface="微软雅黑" pitchFamily="34" charset="-122"/>
              </a:rPr>
              <a:t>教学过程</a:t>
            </a:r>
            <a:endParaRPr lang="zh-CN" altLang="en-US" sz="1500" dirty="0">
              <a:solidFill>
                <a:schemeClr val="tx1"/>
              </a:solidFill>
              <a:latin typeface="微软雅黑" pitchFamily="34" charset="-122"/>
              <a:ea typeface="微软雅黑" pitchFamily="34" charset="-122"/>
            </a:endParaRPr>
          </a:p>
        </p:txBody>
      </p:sp>
      <p:sp>
        <p:nvSpPr>
          <p:cNvPr id="9" name="TextBox 8"/>
          <p:cNvSpPr txBox="1"/>
          <p:nvPr userDrawn="1"/>
        </p:nvSpPr>
        <p:spPr>
          <a:xfrm>
            <a:off x="8021262" y="34335"/>
            <a:ext cx="943933" cy="318078"/>
          </a:xfrm>
          <a:prstGeom prst="rect">
            <a:avLst/>
          </a:prstGeom>
          <a:noFill/>
        </p:spPr>
        <p:txBody>
          <a:bodyPr wrap="none" lIns="86402" tIns="43201" rIns="86402" bIns="43201" rtlCol="0">
            <a:spAutoFit/>
          </a:bodyPr>
          <a:lstStyle/>
          <a:p>
            <a:r>
              <a:rPr lang="zh-CN" altLang="en-US" sz="1500" dirty="0" smtClean="0">
                <a:solidFill>
                  <a:schemeClr val="tx1"/>
                </a:solidFill>
                <a:latin typeface="微软雅黑" pitchFamily="34" charset="-122"/>
                <a:ea typeface="微软雅黑" pitchFamily="34" charset="-122"/>
              </a:rPr>
              <a:t>教学反思</a:t>
            </a:r>
            <a:endParaRPr lang="zh-CN" altLang="en-US" sz="1500" dirty="0">
              <a:solidFill>
                <a:schemeClr val="tx1"/>
              </a:solidFill>
              <a:latin typeface="微软雅黑" pitchFamily="34" charset="-122"/>
              <a:ea typeface="微软雅黑" pitchFamily="34" charset="-122"/>
            </a:endParaRPr>
          </a:p>
        </p:txBody>
      </p:sp>
    </p:spTree>
    <p:extLst>
      <p:ext uri="{BB962C8B-B14F-4D97-AF65-F5344CB8AC3E}">
        <p14:creationId xmlns:p14="http://schemas.microsoft.com/office/powerpoint/2010/main" val="341577974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教学过程">
    <p:spTree>
      <p:nvGrpSpPr>
        <p:cNvPr id="1" name=""/>
        <p:cNvGrpSpPr/>
        <p:nvPr/>
      </p:nvGrpSpPr>
      <p:grpSpPr>
        <a:xfrm>
          <a:off x="0" y="0"/>
          <a:ext cx="0" cy="0"/>
          <a:chOff x="0" y="0"/>
          <a:chExt cx="0" cy="0"/>
        </a:xfrm>
      </p:grpSpPr>
      <p:sp>
        <p:nvSpPr>
          <p:cNvPr id="5" name="矩形标注 4"/>
          <p:cNvSpPr/>
          <p:nvPr userDrawn="1"/>
        </p:nvSpPr>
        <p:spPr bwMode="auto">
          <a:xfrm>
            <a:off x="7034906" y="-4658"/>
            <a:ext cx="914385" cy="370400"/>
          </a:xfrm>
          <a:prstGeom prst="wedgeRectCallout">
            <a:avLst>
              <a:gd name="adj1" fmla="val -22996"/>
              <a:gd name="adj2" fmla="val 88776"/>
            </a:avLst>
          </a:prstGeom>
          <a:solidFill>
            <a:schemeClr val="bg1"/>
          </a:solidFill>
          <a:ln w="9525" cap="flat" cmpd="sng" algn="ctr">
            <a:noFill/>
            <a:prstDash val="solid"/>
            <a:round/>
            <a:headEnd type="none" w="med" len="med"/>
            <a:tailEnd type="none" w="med" len="med"/>
          </a:ln>
          <a:effectLst/>
          <a:extLst/>
        </p:spPr>
        <p:txBody>
          <a:bodyPr vert="horz" wrap="square" lIns="86402" tIns="43201" rIns="86402" bIns="43201" numCol="1" rtlCol="0" anchor="t" anchorCtr="0" compatLnSpc="1">
            <a:prstTxWarp prst="textNoShape">
              <a:avLst/>
            </a:prstTxWarp>
          </a:bodyPr>
          <a:lstStyle/>
          <a:p>
            <a:pPr marL="0" marR="0" indent="0" algn="l" defTabSz="816016" rtl="0" eaLnBrk="1" fontAlgn="base" latinLnBrk="0" hangingPunct="1">
              <a:lnSpc>
                <a:spcPct val="100000"/>
              </a:lnSpc>
              <a:spcBef>
                <a:spcPct val="0"/>
              </a:spcBef>
              <a:spcAft>
                <a:spcPct val="0"/>
              </a:spcAft>
              <a:buClrTx/>
              <a:buSzTx/>
              <a:buFontTx/>
              <a:buNone/>
              <a:tabLst/>
            </a:pPr>
            <a:endParaRPr kumimoji="0" lang="zh-CN" altLang="en-US" sz="1600" b="0" i="0" u="none" strike="noStrike" cap="none" normalizeH="0" baseline="0" smtClean="0">
              <a:ln>
                <a:noFill/>
              </a:ln>
              <a:solidFill>
                <a:schemeClr val="tx1"/>
              </a:solidFill>
              <a:effectLst/>
              <a:latin typeface="Arial" charset="0"/>
              <a:ea typeface="宋体" pitchFamily="2" charset="-122"/>
            </a:endParaRPr>
          </a:p>
        </p:txBody>
      </p:sp>
      <p:sp>
        <p:nvSpPr>
          <p:cNvPr id="6" name="TextBox 5"/>
          <p:cNvSpPr txBox="1"/>
          <p:nvPr userDrawn="1"/>
        </p:nvSpPr>
        <p:spPr>
          <a:xfrm>
            <a:off x="5049521" y="34335"/>
            <a:ext cx="945808" cy="322532"/>
          </a:xfrm>
          <a:prstGeom prst="rect">
            <a:avLst/>
          </a:prstGeom>
          <a:noFill/>
        </p:spPr>
        <p:txBody>
          <a:bodyPr wrap="none" lIns="86402" tIns="43201" rIns="86402" bIns="43201" rtlCol="0">
            <a:spAutoFit/>
          </a:bodyPr>
          <a:lstStyle/>
          <a:p>
            <a:r>
              <a:rPr lang="zh-CN" altLang="en-US" sz="1500" dirty="0" smtClean="0">
                <a:solidFill>
                  <a:schemeClr val="tx1"/>
                </a:solidFill>
                <a:latin typeface="微软雅黑" pitchFamily="34" charset="-122"/>
                <a:ea typeface="微软雅黑" pitchFamily="34" charset="-122"/>
              </a:rPr>
              <a:t>教学分析</a:t>
            </a:r>
            <a:endParaRPr lang="zh-CN" altLang="en-US" sz="1500" dirty="0">
              <a:solidFill>
                <a:schemeClr val="tx1"/>
              </a:solidFill>
              <a:latin typeface="微软雅黑" pitchFamily="34" charset="-122"/>
              <a:ea typeface="微软雅黑" pitchFamily="34" charset="-122"/>
            </a:endParaRPr>
          </a:p>
        </p:txBody>
      </p:sp>
      <p:sp>
        <p:nvSpPr>
          <p:cNvPr id="7" name="TextBox 6"/>
          <p:cNvSpPr txBox="1"/>
          <p:nvPr userDrawn="1"/>
        </p:nvSpPr>
        <p:spPr>
          <a:xfrm>
            <a:off x="6040102" y="34335"/>
            <a:ext cx="945808" cy="322532"/>
          </a:xfrm>
          <a:prstGeom prst="rect">
            <a:avLst/>
          </a:prstGeom>
          <a:noFill/>
        </p:spPr>
        <p:txBody>
          <a:bodyPr wrap="none" lIns="86402" tIns="43201" rIns="86402" bIns="43201" rtlCol="0">
            <a:spAutoFit/>
          </a:bodyPr>
          <a:lstStyle/>
          <a:p>
            <a:r>
              <a:rPr lang="zh-CN" altLang="en-US" sz="1500" dirty="0" smtClean="0">
                <a:solidFill>
                  <a:schemeClr val="tx1"/>
                </a:solidFill>
                <a:latin typeface="微软雅黑" pitchFamily="34" charset="-122"/>
                <a:ea typeface="微软雅黑" pitchFamily="34" charset="-122"/>
              </a:rPr>
              <a:t>教学策略</a:t>
            </a:r>
            <a:endParaRPr lang="zh-CN" altLang="en-US" sz="1500" dirty="0">
              <a:solidFill>
                <a:schemeClr val="tx1"/>
              </a:solidFill>
              <a:latin typeface="微软雅黑" pitchFamily="34" charset="-122"/>
              <a:ea typeface="微软雅黑" pitchFamily="34" charset="-122"/>
            </a:endParaRPr>
          </a:p>
        </p:txBody>
      </p:sp>
      <p:sp>
        <p:nvSpPr>
          <p:cNvPr id="8" name="TextBox 7"/>
          <p:cNvSpPr txBox="1"/>
          <p:nvPr userDrawn="1"/>
        </p:nvSpPr>
        <p:spPr>
          <a:xfrm>
            <a:off x="7030682" y="34335"/>
            <a:ext cx="945808" cy="322532"/>
          </a:xfrm>
          <a:prstGeom prst="rect">
            <a:avLst/>
          </a:prstGeom>
          <a:noFill/>
        </p:spPr>
        <p:txBody>
          <a:bodyPr wrap="none" lIns="86402" tIns="43201" rIns="86402" bIns="43201" rtlCol="0">
            <a:spAutoFit/>
          </a:bodyPr>
          <a:lstStyle/>
          <a:p>
            <a:r>
              <a:rPr lang="zh-CN" altLang="en-US" sz="1500" dirty="0" smtClean="0">
                <a:solidFill>
                  <a:schemeClr val="tx1"/>
                </a:solidFill>
                <a:latin typeface="微软雅黑" pitchFamily="34" charset="-122"/>
                <a:ea typeface="微软雅黑" pitchFamily="34" charset="-122"/>
              </a:rPr>
              <a:t>教学过程</a:t>
            </a:r>
            <a:endParaRPr lang="zh-CN" altLang="en-US" sz="1500" dirty="0">
              <a:solidFill>
                <a:schemeClr val="tx1"/>
              </a:solidFill>
              <a:latin typeface="微软雅黑" pitchFamily="34" charset="-122"/>
              <a:ea typeface="微软雅黑" pitchFamily="34" charset="-122"/>
            </a:endParaRPr>
          </a:p>
        </p:txBody>
      </p:sp>
      <p:sp>
        <p:nvSpPr>
          <p:cNvPr id="9" name="TextBox 8"/>
          <p:cNvSpPr txBox="1"/>
          <p:nvPr userDrawn="1"/>
        </p:nvSpPr>
        <p:spPr>
          <a:xfrm>
            <a:off x="8021262" y="34335"/>
            <a:ext cx="943933" cy="318078"/>
          </a:xfrm>
          <a:prstGeom prst="rect">
            <a:avLst/>
          </a:prstGeom>
          <a:noFill/>
        </p:spPr>
        <p:txBody>
          <a:bodyPr wrap="none" lIns="86402" tIns="43201" rIns="86402" bIns="43201" rtlCol="0">
            <a:spAutoFit/>
          </a:bodyPr>
          <a:lstStyle/>
          <a:p>
            <a:r>
              <a:rPr lang="zh-CN" altLang="en-US" sz="1500" dirty="0" smtClean="0">
                <a:solidFill>
                  <a:schemeClr val="tx1"/>
                </a:solidFill>
                <a:latin typeface="微软雅黑" pitchFamily="34" charset="-122"/>
                <a:ea typeface="微软雅黑" pitchFamily="34" charset="-122"/>
              </a:rPr>
              <a:t>教学反思</a:t>
            </a:r>
            <a:endParaRPr lang="zh-CN" altLang="en-US" sz="1500" dirty="0">
              <a:solidFill>
                <a:schemeClr val="tx1"/>
              </a:solidFill>
              <a:latin typeface="微软雅黑" pitchFamily="34" charset="-122"/>
              <a:ea typeface="微软雅黑" pitchFamily="34" charset="-122"/>
            </a:endParaRPr>
          </a:p>
        </p:txBody>
      </p:sp>
    </p:spTree>
    <p:extLst>
      <p:ext uri="{BB962C8B-B14F-4D97-AF65-F5344CB8AC3E}">
        <p14:creationId xmlns:p14="http://schemas.microsoft.com/office/powerpoint/2010/main" val="40525596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教学过程1">
    <p:spTree>
      <p:nvGrpSpPr>
        <p:cNvPr id="1" name=""/>
        <p:cNvGrpSpPr/>
        <p:nvPr/>
      </p:nvGrpSpPr>
      <p:grpSpPr>
        <a:xfrm>
          <a:off x="0" y="0"/>
          <a:ext cx="0" cy="0"/>
          <a:chOff x="0" y="0"/>
          <a:chExt cx="0" cy="0"/>
        </a:xfrm>
      </p:grpSpPr>
      <p:sp>
        <p:nvSpPr>
          <p:cNvPr id="5" name="矩形标注 4"/>
          <p:cNvSpPr/>
          <p:nvPr userDrawn="1"/>
        </p:nvSpPr>
        <p:spPr bwMode="auto">
          <a:xfrm>
            <a:off x="7034906" y="-4658"/>
            <a:ext cx="914385" cy="370400"/>
          </a:xfrm>
          <a:prstGeom prst="wedgeRectCallout">
            <a:avLst>
              <a:gd name="adj1" fmla="val -22996"/>
              <a:gd name="adj2" fmla="val 88776"/>
            </a:avLst>
          </a:prstGeom>
          <a:solidFill>
            <a:schemeClr val="bg1"/>
          </a:solidFill>
          <a:ln w="9525" cap="flat" cmpd="sng" algn="ctr">
            <a:noFill/>
            <a:prstDash val="solid"/>
            <a:round/>
            <a:headEnd type="none" w="med" len="med"/>
            <a:tailEnd type="none" w="med" len="med"/>
          </a:ln>
          <a:effectLst/>
          <a:extLst/>
        </p:spPr>
        <p:txBody>
          <a:bodyPr vert="horz" wrap="square" lIns="86402" tIns="43201" rIns="86402" bIns="43201" numCol="1" rtlCol="0" anchor="t" anchorCtr="0" compatLnSpc="1">
            <a:prstTxWarp prst="textNoShape">
              <a:avLst/>
            </a:prstTxWarp>
          </a:bodyPr>
          <a:lstStyle/>
          <a:p>
            <a:pPr marL="0" marR="0" indent="0" algn="l" defTabSz="816016" rtl="0" eaLnBrk="1" fontAlgn="base" latinLnBrk="0" hangingPunct="1">
              <a:lnSpc>
                <a:spcPct val="100000"/>
              </a:lnSpc>
              <a:spcBef>
                <a:spcPct val="0"/>
              </a:spcBef>
              <a:spcAft>
                <a:spcPct val="0"/>
              </a:spcAft>
              <a:buClrTx/>
              <a:buSzTx/>
              <a:buFontTx/>
              <a:buNone/>
              <a:tabLst/>
            </a:pPr>
            <a:endParaRPr kumimoji="0" lang="zh-CN" altLang="en-US" sz="1600" b="0" i="0" u="none" strike="noStrike" cap="none" normalizeH="0" baseline="0" smtClean="0">
              <a:ln>
                <a:noFill/>
              </a:ln>
              <a:solidFill>
                <a:schemeClr val="tx1"/>
              </a:solidFill>
              <a:effectLst/>
              <a:latin typeface="Arial" charset="0"/>
              <a:ea typeface="宋体" pitchFamily="2" charset="-122"/>
            </a:endParaRPr>
          </a:p>
        </p:txBody>
      </p:sp>
      <p:sp>
        <p:nvSpPr>
          <p:cNvPr id="6" name="TextBox 5"/>
          <p:cNvSpPr txBox="1"/>
          <p:nvPr userDrawn="1"/>
        </p:nvSpPr>
        <p:spPr>
          <a:xfrm>
            <a:off x="5049521" y="34335"/>
            <a:ext cx="945808" cy="322532"/>
          </a:xfrm>
          <a:prstGeom prst="rect">
            <a:avLst/>
          </a:prstGeom>
          <a:noFill/>
        </p:spPr>
        <p:txBody>
          <a:bodyPr wrap="none" lIns="86402" tIns="43201" rIns="86402" bIns="43201" rtlCol="0">
            <a:spAutoFit/>
          </a:bodyPr>
          <a:lstStyle/>
          <a:p>
            <a:r>
              <a:rPr lang="zh-CN" altLang="en-US" sz="1500" dirty="0" smtClean="0">
                <a:solidFill>
                  <a:schemeClr val="tx1"/>
                </a:solidFill>
                <a:latin typeface="微软雅黑" pitchFamily="34" charset="-122"/>
                <a:ea typeface="微软雅黑" pitchFamily="34" charset="-122"/>
              </a:rPr>
              <a:t>教学分析</a:t>
            </a:r>
            <a:endParaRPr lang="zh-CN" altLang="en-US" sz="1500" dirty="0">
              <a:solidFill>
                <a:schemeClr val="tx1"/>
              </a:solidFill>
              <a:latin typeface="微软雅黑" pitchFamily="34" charset="-122"/>
              <a:ea typeface="微软雅黑" pitchFamily="34" charset="-122"/>
            </a:endParaRPr>
          </a:p>
        </p:txBody>
      </p:sp>
      <p:sp>
        <p:nvSpPr>
          <p:cNvPr id="7" name="TextBox 6"/>
          <p:cNvSpPr txBox="1"/>
          <p:nvPr userDrawn="1"/>
        </p:nvSpPr>
        <p:spPr>
          <a:xfrm>
            <a:off x="6040102" y="34335"/>
            <a:ext cx="945808" cy="322532"/>
          </a:xfrm>
          <a:prstGeom prst="rect">
            <a:avLst/>
          </a:prstGeom>
          <a:noFill/>
        </p:spPr>
        <p:txBody>
          <a:bodyPr wrap="none" lIns="86402" tIns="43201" rIns="86402" bIns="43201" rtlCol="0">
            <a:spAutoFit/>
          </a:bodyPr>
          <a:lstStyle/>
          <a:p>
            <a:r>
              <a:rPr lang="zh-CN" altLang="en-US" sz="1500" dirty="0" smtClean="0">
                <a:solidFill>
                  <a:schemeClr val="tx1"/>
                </a:solidFill>
                <a:latin typeface="微软雅黑" pitchFamily="34" charset="-122"/>
                <a:ea typeface="微软雅黑" pitchFamily="34" charset="-122"/>
              </a:rPr>
              <a:t>教学策略</a:t>
            </a:r>
            <a:endParaRPr lang="zh-CN" altLang="en-US" sz="1500" dirty="0">
              <a:solidFill>
                <a:schemeClr val="tx1"/>
              </a:solidFill>
              <a:latin typeface="微软雅黑" pitchFamily="34" charset="-122"/>
              <a:ea typeface="微软雅黑" pitchFamily="34" charset="-122"/>
            </a:endParaRPr>
          </a:p>
        </p:txBody>
      </p:sp>
      <p:sp>
        <p:nvSpPr>
          <p:cNvPr id="8" name="TextBox 7"/>
          <p:cNvSpPr txBox="1"/>
          <p:nvPr userDrawn="1"/>
        </p:nvSpPr>
        <p:spPr>
          <a:xfrm>
            <a:off x="7030682" y="34335"/>
            <a:ext cx="945808" cy="322532"/>
          </a:xfrm>
          <a:prstGeom prst="rect">
            <a:avLst/>
          </a:prstGeom>
          <a:noFill/>
        </p:spPr>
        <p:txBody>
          <a:bodyPr wrap="none" lIns="86402" tIns="43201" rIns="86402" bIns="43201" rtlCol="0">
            <a:spAutoFit/>
          </a:bodyPr>
          <a:lstStyle/>
          <a:p>
            <a:r>
              <a:rPr lang="zh-CN" altLang="en-US" sz="1500" dirty="0" smtClean="0">
                <a:solidFill>
                  <a:schemeClr val="tx1"/>
                </a:solidFill>
                <a:latin typeface="微软雅黑" pitchFamily="34" charset="-122"/>
                <a:ea typeface="微软雅黑" pitchFamily="34" charset="-122"/>
              </a:rPr>
              <a:t>教学过程</a:t>
            </a:r>
            <a:endParaRPr lang="zh-CN" altLang="en-US" sz="1500" dirty="0">
              <a:solidFill>
                <a:schemeClr val="tx1"/>
              </a:solidFill>
              <a:latin typeface="微软雅黑" pitchFamily="34" charset="-122"/>
              <a:ea typeface="微软雅黑" pitchFamily="34" charset="-122"/>
            </a:endParaRPr>
          </a:p>
        </p:txBody>
      </p:sp>
      <p:sp>
        <p:nvSpPr>
          <p:cNvPr id="9" name="TextBox 8"/>
          <p:cNvSpPr txBox="1"/>
          <p:nvPr userDrawn="1"/>
        </p:nvSpPr>
        <p:spPr>
          <a:xfrm>
            <a:off x="8021262" y="34335"/>
            <a:ext cx="943933" cy="318078"/>
          </a:xfrm>
          <a:prstGeom prst="rect">
            <a:avLst/>
          </a:prstGeom>
          <a:noFill/>
        </p:spPr>
        <p:txBody>
          <a:bodyPr wrap="none" lIns="86402" tIns="43201" rIns="86402" bIns="43201" rtlCol="0">
            <a:spAutoFit/>
          </a:bodyPr>
          <a:lstStyle/>
          <a:p>
            <a:r>
              <a:rPr lang="zh-CN" altLang="en-US" sz="1500" dirty="0" smtClean="0">
                <a:solidFill>
                  <a:schemeClr val="tx1"/>
                </a:solidFill>
                <a:latin typeface="微软雅黑" pitchFamily="34" charset="-122"/>
                <a:ea typeface="微软雅黑" pitchFamily="34" charset="-122"/>
              </a:rPr>
              <a:t>教学反思</a:t>
            </a:r>
            <a:endParaRPr lang="zh-CN" altLang="en-US" sz="1500" dirty="0">
              <a:solidFill>
                <a:schemeClr val="tx1"/>
              </a:solidFill>
              <a:latin typeface="微软雅黑" pitchFamily="34" charset="-122"/>
              <a:ea typeface="微软雅黑" pitchFamily="34" charset="-122"/>
            </a:endParaRPr>
          </a:p>
        </p:txBody>
      </p:sp>
    </p:spTree>
    <p:extLst>
      <p:ext uri="{BB962C8B-B14F-4D97-AF65-F5344CB8AC3E}">
        <p14:creationId xmlns:p14="http://schemas.microsoft.com/office/powerpoint/2010/main" val="120087265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教学效果">
    <p:spTree>
      <p:nvGrpSpPr>
        <p:cNvPr id="1" name=""/>
        <p:cNvGrpSpPr/>
        <p:nvPr/>
      </p:nvGrpSpPr>
      <p:grpSpPr>
        <a:xfrm>
          <a:off x="0" y="0"/>
          <a:ext cx="0" cy="0"/>
          <a:chOff x="0" y="0"/>
          <a:chExt cx="0" cy="0"/>
        </a:xfrm>
      </p:grpSpPr>
      <p:sp>
        <p:nvSpPr>
          <p:cNvPr id="5" name="矩形标注 4"/>
          <p:cNvSpPr/>
          <p:nvPr userDrawn="1"/>
        </p:nvSpPr>
        <p:spPr bwMode="auto">
          <a:xfrm>
            <a:off x="8027520" y="-4658"/>
            <a:ext cx="914385" cy="370400"/>
          </a:xfrm>
          <a:prstGeom prst="wedgeRectCallout">
            <a:avLst>
              <a:gd name="adj1" fmla="val -22996"/>
              <a:gd name="adj2" fmla="val 88776"/>
            </a:avLst>
          </a:prstGeom>
          <a:solidFill>
            <a:schemeClr val="bg1"/>
          </a:solidFill>
          <a:ln w="9525" cap="flat" cmpd="sng" algn="ctr">
            <a:noFill/>
            <a:prstDash val="solid"/>
            <a:round/>
            <a:headEnd type="none" w="med" len="med"/>
            <a:tailEnd type="none" w="med" len="med"/>
          </a:ln>
          <a:effectLst/>
          <a:extLst/>
        </p:spPr>
        <p:txBody>
          <a:bodyPr vert="horz" wrap="square" lIns="86402" tIns="43201" rIns="86402" bIns="43201" numCol="1" rtlCol="0" anchor="t" anchorCtr="0" compatLnSpc="1">
            <a:prstTxWarp prst="textNoShape">
              <a:avLst/>
            </a:prstTxWarp>
          </a:bodyPr>
          <a:lstStyle/>
          <a:p>
            <a:pPr marL="0" marR="0" indent="0" algn="l" defTabSz="816016" rtl="0" eaLnBrk="1" fontAlgn="base" latinLnBrk="0" hangingPunct="1">
              <a:lnSpc>
                <a:spcPct val="100000"/>
              </a:lnSpc>
              <a:spcBef>
                <a:spcPct val="0"/>
              </a:spcBef>
              <a:spcAft>
                <a:spcPct val="0"/>
              </a:spcAft>
              <a:buClrTx/>
              <a:buSzTx/>
              <a:buFontTx/>
              <a:buNone/>
              <a:tabLst/>
            </a:pPr>
            <a:endParaRPr kumimoji="0" lang="zh-CN" altLang="en-US" sz="1600" b="0" i="0" u="none" strike="noStrike" cap="none" normalizeH="0" baseline="0" smtClean="0">
              <a:ln>
                <a:noFill/>
              </a:ln>
              <a:solidFill>
                <a:schemeClr val="tx1"/>
              </a:solidFill>
              <a:effectLst/>
              <a:latin typeface="Arial" charset="0"/>
              <a:ea typeface="宋体" pitchFamily="2" charset="-122"/>
            </a:endParaRPr>
          </a:p>
        </p:txBody>
      </p:sp>
      <p:sp>
        <p:nvSpPr>
          <p:cNvPr id="6" name="TextBox 5"/>
          <p:cNvSpPr txBox="1"/>
          <p:nvPr userDrawn="1"/>
        </p:nvSpPr>
        <p:spPr>
          <a:xfrm>
            <a:off x="5049521" y="34335"/>
            <a:ext cx="945808" cy="322532"/>
          </a:xfrm>
          <a:prstGeom prst="rect">
            <a:avLst/>
          </a:prstGeom>
          <a:noFill/>
        </p:spPr>
        <p:txBody>
          <a:bodyPr wrap="none" lIns="86402" tIns="43201" rIns="86402" bIns="43201" rtlCol="0">
            <a:spAutoFit/>
          </a:bodyPr>
          <a:lstStyle/>
          <a:p>
            <a:r>
              <a:rPr lang="zh-CN" altLang="en-US" sz="1500" dirty="0" smtClean="0">
                <a:solidFill>
                  <a:schemeClr val="tx1"/>
                </a:solidFill>
                <a:latin typeface="微软雅黑" pitchFamily="34" charset="-122"/>
                <a:ea typeface="微软雅黑" pitchFamily="34" charset="-122"/>
              </a:rPr>
              <a:t>教学分析</a:t>
            </a:r>
            <a:endParaRPr lang="zh-CN" altLang="en-US" sz="1500" dirty="0">
              <a:solidFill>
                <a:schemeClr val="tx1"/>
              </a:solidFill>
              <a:latin typeface="微软雅黑" pitchFamily="34" charset="-122"/>
              <a:ea typeface="微软雅黑" pitchFamily="34" charset="-122"/>
            </a:endParaRPr>
          </a:p>
        </p:txBody>
      </p:sp>
      <p:sp>
        <p:nvSpPr>
          <p:cNvPr id="7" name="TextBox 6"/>
          <p:cNvSpPr txBox="1"/>
          <p:nvPr userDrawn="1"/>
        </p:nvSpPr>
        <p:spPr>
          <a:xfrm>
            <a:off x="6040102" y="34335"/>
            <a:ext cx="945808" cy="322532"/>
          </a:xfrm>
          <a:prstGeom prst="rect">
            <a:avLst/>
          </a:prstGeom>
          <a:noFill/>
        </p:spPr>
        <p:txBody>
          <a:bodyPr wrap="none" lIns="86402" tIns="43201" rIns="86402" bIns="43201" rtlCol="0">
            <a:spAutoFit/>
          </a:bodyPr>
          <a:lstStyle/>
          <a:p>
            <a:r>
              <a:rPr lang="zh-CN" altLang="en-US" sz="1500" dirty="0" smtClean="0">
                <a:solidFill>
                  <a:schemeClr val="tx1"/>
                </a:solidFill>
                <a:latin typeface="微软雅黑" pitchFamily="34" charset="-122"/>
                <a:ea typeface="微软雅黑" pitchFamily="34" charset="-122"/>
              </a:rPr>
              <a:t>教学策略</a:t>
            </a:r>
            <a:endParaRPr lang="zh-CN" altLang="en-US" sz="1500" dirty="0">
              <a:solidFill>
                <a:schemeClr val="tx1"/>
              </a:solidFill>
              <a:latin typeface="微软雅黑" pitchFamily="34" charset="-122"/>
              <a:ea typeface="微软雅黑" pitchFamily="34" charset="-122"/>
            </a:endParaRPr>
          </a:p>
        </p:txBody>
      </p:sp>
      <p:sp>
        <p:nvSpPr>
          <p:cNvPr id="8" name="TextBox 7"/>
          <p:cNvSpPr txBox="1"/>
          <p:nvPr userDrawn="1"/>
        </p:nvSpPr>
        <p:spPr>
          <a:xfrm>
            <a:off x="7030682" y="34335"/>
            <a:ext cx="945808" cy="322532"/>
          </a:xfrm>
          <a:prstGeom prst="rect">
            <a:avLst/>
          </a:prstGeom>
          <a:noFill/>
        </p:spPr>
        <p:txBody>
          <a:bodyPr wrap="none" lIns="86402" tIns="43201" rIns="86402" bIns="43201" rtlCol="0">
            <a:spAutoFit/>
          </a:bodyPr>
          <a:lstStyle/>
          <a:p>
            <a:r>
              <a:rPr lang="zh-CN" altLang="en-US" sz="1500" dirty="0" smtClean="0">
                <a:solidFill>
                  <a:schemeClr val="tx1"/>
                </a:solidFill>
                <a:latin typeface="微软雅黑" pitchFamily="34" charset="-122"/>
                <a:ea typeface="微软雅黑" pitchFamily="34" charset="-122"/>
              </a:rPr>
              <a:t>教学过程</a:t>
            </a:r>
            <a:endParaRPr lang="zh-CN" altLang="en-US" sz="1500" dirty="0">
              <a:solidFill>
                <a:schemeClr val="tx1"/>
              </a:solidFill>
              <a:latin typeface="微软雅黑" pitchFamily="34" charset="-122"/>
              <a:ea typeface="微软雅黑" pitchFamily="34" charset="-122"/>
            </a:endParaRPr>
          </a:p>
        </p:txBody>
      </p:sp>
      <p:sp>
        <p:nvSpPr>
          <p:cNvPr id="9" name="TextBox 8"/>
          <p:cNvSpPr txBox="1"/>
          <p:nvPr userDrawn="1"/>
        </p:nvSpPr>
        <p:spPr>
          <a:xfrm>
            <a:off x="8021262" y="34335"/>
            <a:ext cx="943933" cy="318078"/>
          </a:xfrm>
          <a:prstGeom prst="rect">
            <a:avLst/>
          </a:prstGeom>
          <a:noFill/>
        </p:spPr>
        <p:txBody>
          <a:bodyPr wrap="none" lIns="86402" tIns="43201" rIns="86402" bIns="43201" rtlCol="0">
            <a:spAutoFit/>
          </a:bodyPr>
          <a:lstStyle/>
          <a:p>
            <a:r>
              <a:rPr lang="zh-CN" altLang="en-US" sz="1500" dirty="0" smtClean="0">
                <a:solidFill>
                  <a:schemeClr val="tx1"/>
                </a:solidFill>
                <a:latin typeface="微软雅黑" pitchFamily="34" charset="-122"/>
                <a:ea typeface="微软雅黑" pitchFamily="34" charset="-122"/>
              </a:rPr>
              <a:t>教学反思</a:t>
            </a:r>
            <a:endParaRPr lang="zh-CN" altLang="en-US" sz="1500" dirty="0">
              <a:solidFill>
                <a:schemeClr val="tx1"/>
              </a:solidFill>
              <a:latin typeface="微软雅黑" pitchFamily="34" charset="-122"/>
              <a:ea typeface="微软雅黑" pitchFamily="34" charset="-122"/>
            </a:endParaRPr>
          </a:p>
        </p:txBody>
      </p:sp>
    </p:spTree>
    <p:extLst>
      <p:ext uri="{BB962C8B-B14F-4D97-AF65-F5344CB8AC3E}">
        <p14:creationId xmlns:p14="http://schemas.microsoft.com/office/powerpoint/2010/main" val="20046282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教学效果1">
    <p:spTree>
      <p:nvGrpSpPr>
        <p:cNvPr id="1" name=""/>
        <p:cNvGrpSpPr/>
        <p:nvPr/>
      </p:nvGrpSpPr>
      <p:grpSpPr>
        <a:xfrm>
          <a:off x="0" y="0"/>
          <a:ext cx="0" cy="0"/>
          <a:chOff x="0" y="0"/>
          <a:chExt cx="0" cy="0"/>
        </a:xfrm>
      </p:grpSpPr>
      <p:sp>
        <p:nvSpPr>
          <p:cNvPr id="5" name="矩形标注 4"/>
          <p:cNvSpPr/>
          <p:nvPr userDrawn="1"/>
        </p:nvSpPr>
        <p:spPr bwMode="auto">
          <a:xfrm>
            <a:off x="8027520" y="-4658"/>
            <a:ext cx="914385" cy="370400"/>
          </a:xfrm>
          <a:prstGeom prst="wedgeRectCallout">
            <a:avLst>
              <a:gd name="adj1" fmla="val -22996"/>
              <a:gd name="adj2" fmla="val 88776"/>
            </a:avLst>
          </a:prstGeom>
          <a:solidFill>
            <a:schemeClr val="bg1"/>
          </a:solidFill>
          <a:ln w="9525" cap="flat" cmpd="sng" algn="ctr">
            <a:noFill/>
            <a:prstDash val="solid"/>
            <a:round/>
            <a:headEnd type="none" w="med" len="med"/>
            <a:tailEnd type="none" w="med" len="med"/>
          </a:ln>
          <a:effectLst/>
          <a:extLst/>
        </p:spPr>
        <p:txBody>
          <a:bodyPr vert="horz" wrap="square" lIns="86402" tIns="43201" rIns="86402" bIns="43201" numCol="1" rtlCol="0" anchor="t" anchorCtr="0" compatLnSpc="1">
            <a:prstTxWarp prst="textNoShape">
              <a:avLst/>
            </a:prstTxWarp>
          </a:bodyPr>
          <a:lstStyle/>
          <a:p>
            <a:pPr marL="0" marR="0" indent="0" algn="l" defTabSz="816016" rtl="0" eaLnBrk="1" fontAlgn="base" latinLnBrk="0" hangingPunct="1">
              <a:lnSpc>
                <a:spcPct val="100000"/>
              </a:lnSpc>
              <a:spcBef>
                <a:spcPct val="0"/>
              </a:spcBef>
              <a:spcAft>
                <a:spcPct val="0"/>
              </a:spcAft>
              <a:buClrTx/>
              <a:buSzTx/>
              <a:buFontTx/>
              <a:buNone/>
              <a:tabLst/>
            </a:pPr>
            <a:endParaRPr kumimoji="0" lang="zh-CN" altLang="en-US" sz="1600" b="0" i="0" u="none" strike="noStrike" cap="none" normalizeH="0" baseline="0" smtClean="0">
              <a:ln>
                <a:noFill/>
              </a:ln>
              <a:solidFill>
                <a:schemeClr val="tx1"/>
              </a:solidFill>
              <a:effectLst/>
              <a:latin typeface="Arial" charset="0"/>
              <a:ea typeface="宋体" pitchFamily="2" charset="-122"/>
            </a:endParaRPr>
          </a:p>
        </p:txBody>
      </p:sp>
      <p:sp>
        <p:nvSpPr>
          <p:cNvPr id="6" name="TextBox 5"/>
          <p:cNvSpPr txBox="1"/>
          <p:nvPr userDrawn="1"/>
        </p:nvSpPr>
        <p:spPr>
          <a:xfrm>
            <a:off x="5049521" y="34335"/>
            <a:ext cx="945808" cy="322532"/>
          </a:xfrm>
          <a:prstGeom prst="rect">
            <a:avLst/>
          </a:prstGeom>
          <a:noFill/>
        </p:spPr>
        <p:txBody>
          <a:bodyPr wrap="none" lIns="86402" tIns="43201" rIns="86402" bIns="43201" rtlCol="0">
            <a:spAutoFit/>
          </a:bodyPr>
          <a:lstStyle/>
          <a:p>
            <a:r>
              <a:rPr lang="zh-CN" altLang="en-US" sz="1500" dirty="0" smtClean="0">
                <a:solidFill>
                  <a:schemeClr val="tx1"/>
                </a:solidFill>
                <a:latin typeface="微软雅黑" pitchFamily="34" charset="-122"/>
                <a:ea typeface="微软雅黑" pitchFamily="34" charset="-122"/>
              </a:rPr>
              <a:t>教学分析</a:t>
            </a:r>
            <a:endParaRPr lang="zh-CN" altLang="en-US" sz="1500" dirty="0">
              <a:solidFill>
                <a:schemeClr val="tx1"/>
              </a:solidFill>
              <a:latin typeface="微软雅黑" pitchFamily="34" charset="-122"/>
              <a:ea typeface="微软雅黑" pitchFamily="34" charset="-122"/>
            </a:endParaRPr>
          </a:p>
        </p:txBody>
      </p:sp>
      <p:sp>
        <p:nvSpPr>
          <p:cNvPr id="7" name="TextBox 6"/>
          <p:cNvSpPr txBox="1"/>
          <p:nvPr userDrawn="1"/>
        </p:nvSpPr>
        <p:spPr>
          <a:xfrm>
            <a:off x="6040102" y="34335"/>
            <a:ext cx="945808" cy="322532"/>
          </a:xfrm>
          <a:prstGeom prst="rect">
            <a:avLst/>
          </a:prstGeom>
          <a:noFill/>
        </p:spPr>
        <p:txBody>
          <a:bodyPr wrap="none" lIns="86402" tIns="43201" rIns="86402" bIns="43201" rtlCol="0">
            <a:spAutoFit/>
          </a:bodyPr>
          <a:lstStyle/>
          <a:p>
            <a:r>
              <a:rPr lang="zh-CN" altLang="en-US" sz="1500" dirty="0" smtClean="0">
                <a:solidFill>
                  <a:schemeClr val="tx1"/>
                </a:solidFill>
                <a:latin typeface="微软雅黑" pitchFamily="34" charset="-122"/>
                <a:ea typeface="微软雅黑" pitchFamily="34" charset="-122"/>
              </a:rPr>
              <a:t>教学策略</a:t>
            </a:r>
            <a:endParaRPr lang="zh-CN" altLang="en-US" sz="1500" dirty="0">
              <a:solidFill>
                <a:schemeClr val="tx1"/>
              </a:solidFill>
              <a:latin typeface="微软雅黑" pitchFamily="34" charset="-122"/>
              <a:ea typeface="微软雅黑" pitchFamily="34" charset="-122"/>
            </a:endParaRPr>
          </a:p>
        </p:txBody>
      </p:sp>
      <p:sp>
        <p:nvSpPr>
          <p:cNvPr id="8" name="TextBox 7"/>
          <p:cNvSpPr txBox="1"/>
          <p:nvPr userDrawn="1"/>
        </p:nvSpPr>
        <p:spPr>
          <a:xfrm>
            <a:off x="7030682" y="34335"/>
            <a:ext cx="945808" cy="322532"/>
          </a:xfrm>
          <a:prstGeom prst="rect">
            <a:avLst/>
          </a:prstGeom>
          <a:noFill/>
        </p:spPr>
        <p:txBody>
          <a:bodyPr wrap="none" lIns="86402" tIns="43201" rIns="86402" bIns="43201" rtlCol="0">
            <a:spAutoFit/>
          </a:bodyPr>
          <a:lstStyle/>
          <a:p>
            <a:r>
              <a:rPr lang="zh-CN" altLang="en-US" sz="1500" dirty="0" smtClean="0">
                <a:solidFill>
                  <a:schemeClr val="tx1"/>
                </a:solidFill>
                <a:latin typeface="微软雅黑" pitchFamily="34" charset="-122"/>
                <a:ea typeface="微软雅黑" pitchFamily="34" charset="-122"/>
              </a:rPr>
              <a:t>教学过程</a:t>
            </a:r>
            <a:endParaRPr lang="zh-CN" altLang="en-US" sz="1500" dirty="0">
              <a:solidFill>
                <a:schemeClr val="tx1"/>
              </a:solidFill>
              <a:latin typeface="微软雅黑" pitchFamily="34" charset="-122"/>
              <a:ea typeface="微软雅黑" pitchFamily="34" charset="-122"/>
            </a:endParaRPr>
          </a:p>
        </p:txBody>
      </p:sp>
      <p:sp>
        <p:nvSpPr>
          <p:cNvPr id="9" name="TextBox 8"/>
          <p:cNvSpPr txBox="1"/>
          <p:nvPr userDrawn="1"/>
        </p:nvSpPr>
        <p:spPr>
          <a:xfrm>
            <a:off x="8021262" y="34335"/>
            <a:ext cx="943933" cy="318078"/>
          </a:xfrm>
          <a:prstGeom prst="rect">
            <a:avLst/>
          </a:prstGeom>
          <a:noFill/>
        </p:spPr>
        <p:txBody>
          <a:bodyPr wrap="none" lIns="86402" tIns="43201" rIns="86402" bIns="43201" rtlCol="0">
            <a:spAutoFit/>
          </a:bodyPr>
          <a:lstStyle/>
          <a:p>
            <a:r>
              <a:rPr lang="zh-CN" altLang="en-US" sz="1500" dirty="0" smtClean="0">
                <a:solidFill>
                  <a:schemeClr val="tx1"/>
                </a:solidFill>
                <a:latin typeface="微软雅黑" pitchFamily="34" charset="-122"/>
                <a:ea typeface="微软雅黑" pitchFamily="34" charset="-122"/>
              </a:rPr>
              <a:t>教学反思</a:t>
            </a:r>
            <a:endParaRPr lang="zh-CN" altLang="en-US" sz="1500" dirty="0">
              <a:solidFill>
                <a:schemeClr val="tx1"/>
              </a:solidFill>
              <a:latin typeface="微软雅黑" pitchFamily="34" charset="-122"/>
              <a:ea typeface="微软雅黑" pitchFamily="34" charset="-122"/>
            </a:endParaRPr>
          </a:p>
        </p:txBody>
      </p:sp>
    </p:spTree>
    <p:extLst>
      <p:ext uri="{BB962C8B-B14F-4D97-AF65-F5344CB8AC3E}">
        <p14:creationId xmlns:p14="http://schemas.microsoft.com/office/powerpoint/2010/main" val="27995293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1">
            <a:alphaModFix amt="47000"/>
            <a:lum/>
          </a:blip>
          <a:srcRect/>
          <a:stretch>
            <a:fillRect/>
          </a:stretch>
        </a:blipFill>
        <a:effectLst/>
      </p:bgPr>
    </p:bg>
    <p:spTree>
      <p:nvGrpSpPr>
        <p:cNvPr id="1" name=""/>
        <p:cNvGrpSpPr/>
        <p:nvPr/>
      </p:nvGrpSpPr>
      <p:grpSpPr>
        <a:xfrm>
          <a:off x="0" y="0"/>
          <a:ext cx="0" cy="0"/>
          <a:chOff x="0" y="0"/>
          <a:chExt cx="0" cy="0"/>
        </a:xfrm>
      </p:grpSpPr>
      <p:sp>
        <p:nvSpPr>
          <p:cNvPr id="5" name="矩形 4"/>
          <p:cNvSpPr/>
          <p:nvPr userDrawn="1"/>
        </p:nvSpPr>
        <p:spPr bwMode="auto">
          <a:xfrm>
            <a:off x="0" y="1"/>
            <a:ext cx="9145588" cy="356867"/>
          </a:xfrm>
          <a:prstGeom prst="rect">
            <a:avLst/>
          </a:prstGeom>
          <a:ln>
            <a:headEnd type="none" w="med" len="med"/>
            <a:tailEnd type="none" w="med" len="med"/>
          </a:ln>
          <a:effectLst/>
          <a:extLst/>
        </p:spPr>
        <p:style>
          <a:lnRef idx="1">
            <a:schemeClr val="accent1"/>
          </a:lnRef>
          <a:fillRef idx="3">
            <a:schemeClr val="accent1"/>
          </a:fillRef>
          <a:effectRef idx="2">
            <a:schemeClr val="accent1"/>
          </a:effectRef>
          <a:fontRef idx="minor">
            <a:schemeClr val="lt1"/>
          </a:fontRef>
        </p:style>
        <p:txBody>
          <a:bodyPr vert="horz" wrap="square" lIns="86402" tIns="43201" rIns="86402" bIns="43201" numCol="1" rtlCol="0" anchor="t" anchorCtr="0" compatLnSpc="1">
            <a:prstTxWarp prst="textNoShape">
              <a:avLst/>
            </a:prstTxWarp>
          </a:bodyPr>
          <a:lstStyle/>
          <a:p>
            <a:pPr marL="0" marR="0" indent="0" algn="l" defTabSz="816016" rtl="0" eaLnBrk="1" fontAlgn="base" latinLnBrk="0" hangingPunct="1">
              <a:lnSpc>
                <a:spcPct val="100000"/>
              </a:lnSpc>
              <a:spcBef>
                <a:spcPct val="0"/>
              </a:spcBef>
              <a:spcAft>
                <a:spcPct val="0"/>
              </a:spcAft>
              <a:buClrTx/>
              <a:buSzTx/>
              <a:buFontTx/>
              <a:buNone/>
              <a:tabLst/>
            </a:pPr>
            <a:endParaRPr kumimoji="0" lang="zh-CN" altLang="en-US" sz="1600" b="0" i="0" u="none" strike="noStrike" cap="none" normalizeH="0" baseline="0" smtClean="0">
              <a:ln>
                <a:noFill/>
              </a:ln>
              <a:solidFill>
                <a:schemeClr val="tx1"/>
              </a:solidFill>
              <a:effectLst/>
              <a:latin typeface="Arial" charset="0"/>
              <a:ea typeface="宋体" pitchFamily="2" charset="-122"/>
            </a:endParaRPr>
          </a:p>
        </p:txBody>
      </p:sp>
      <p:cxnSp>
        <p:nvCxnSpPr>
          <p:cNvPr id="3" name="直接连接符 2"/>
          <p:cNvCxnSpPr/>
          <p:nvPr userDrawn="1"/>
        </p:nvCxnSpPr>
        <p:spPr bwMode="auto">
          <a:xfrm>
            <a:off x="0" y="385861"/>
            <a:ext cx="9145588" cy="0"/>
          </a:xfrm>
          <a:prstGeom prst="line">
            <a:avLst/>
          </a:prstGeom>
          <a:ln>
            <a:solidFill>
              <a:schemeClr val="bg1">
                <a:lumMod val="65000"/>
              </a:schemeClr>
            </a:solidFill>
            <a:headEnd type="none" w="med" len="med"/>
            <a:tailEnd type="none" w="med" len="med"/>
          </a:ln>
          <a:extLst/>
        </p:spPr>
        <p:style>
          <a:lnRef idx="2">
            <a:schemeClr val="dk1"/>
          </a:lnRef>
          <a:fillRef idx="0">
            <a:schemeClr val="dk1"/>
          </a:fillRef>
          <a:effectRef idx="1">
            <a:schemeClr val="dk1"/>
          </a:effectRef>
          <a:fontRef idx="minor">
            <a:schemeClr val="tx1"/>
          </a:fontRef>
        </p:style>
      </p:cxnSp>
      <p:sp>
        <p:nvSpPr>
          <p:cNvPr id="4" name="矩形 3"/>
          <p:cNvSpPr/>
          <p:nvPr userDrawn="1"/>
        </p:nvSpPr>
        <p:spPr bwMode="auto">
          <a:xfrm>
            <a:off x="0" y="5062622"/>
            <a:ext cx="9145588" cy="82466"/>
          </a:xfrm>
          <a:prstGeom prst="rect">
            <a:avLst/>
          </a:prstGeom>
          <a:ln>
            <a:headEnd type="none" w="med" len="med"/>
            <a:tailEnd type="none" w="med" len="med"/>
          </a:ln>
          <a:extLst/>
        </p:spPr>
        <p:style>
          <a:lnRef idx="1">
            <a:schemeClr val="accent1"/>
          </a:lnRef>
          <a:fillRef idx="3">
            <a:schemeClr val="accent1"/>
          </a:fillRef>
          <a:effectRef idx="2">
            <a:schemeClr val="accent1"/>
          </a:effectRef>
          <a:fontRef idx="minor">
            <a:schemeClr val="lt1"/>
          </a:fontRef>
        </p:style>
        <p:txBody>
          <a:bodyPr vert="horz" wrap="square" lIns="86402" tIns="43201" rIns="86402" bIns="43201" numCol="1" rtlCol="0" anchor="t" anchorCtr="0" compatLnSpc="1">
            <a:prstTxWarp prst="textNoShape">
              <a:avLst/>
            </a:prstTxWarp>
          </a:bodyPr>
          <a:lstStyle/>
          <a:p>
            <a:pPr marL="0" marR="0" indent="0" algn="l" defTabSz="816016" rtl="0" eaLnBrk="1" fontAlgn="base" latinLnBrk="0" hangingPunct="1">
              <a:lnSpc>
                <a:spcPct val="100000"/>
              </a:lnSpc>
              <a:spcBef>
                <a:spcPct val="0"/>
              </a:spcBef>
              <a:spcAft>
                <a:spcPct val="0"/>
              </a:spcAft>
              <a:buClrTx/>
              <a:buSzTx/>
              <a:buFontTx/>
              <a:buNone/>
              <a:tabLst/>
            </a:pPr>
            <a:endParaRPr kumimoji="0" lang="zh-CN" altLang="en-US" sz="1600" b="0" i="0" u="none" strike="noStrike" cap="none" normalizeH="0" baseline="0" smtClean="0">
              <a:ln>
                <a:noFill/>
              </a:ln>
              <a:solidFill>
                <a:schemeClr val="tx1"/>
              </a:solidFill>
              <a:effectLst/>
              <a:latin typeface="Arial" charset="0"/>
              <a:ea typeface="宋体" pitchFamily="2" charset="-122"/>
            </a:endParaRPr>
          </a:p>
        </p:txBody>
      </p:sp>
      <p:sp>
        <p:nvSpPr>
          <p:cNvPr id="6" name="椭圆 5"/>
          <p:cNvSpPr/>
          <p:nvPr userDrawn="1"/>
        </p:nvSpPr>
        <p:spPr>
          <a:xfrm>
            <a:off x="-532461" y="-234146"/>
            <a:ext cx="1021886" cy="1021886"/>
          </a:xfrm>
          <a:prstGeom prst="ellipse">
            <a:avLst/>
          </a:prstGeom>
          <a:solidFill>
            <a:schemeClr val="accent5">
              <a:lumMod val="75000"/>
            </a:schemeClr>
          </a:solidFill>
          <a:ln w="511175" cmpd="tri">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userDrawn="1"/>
        </p:nvSpPr>
        <p:spPr>
          <a:xfrm>
            <a:off x="489425" y="-92411"/>
            <a:ext cx="541690" cy="541690"/>
          </a:xfrm>
          <a:prstGeom prst="ellipse">
            <a:avLst/>
          </a:prstGeom>
          <a:solidFill>
            <a:schemeClr val="accent2">
              <a:lumMod val="75000"/>
            </a:schemeClr>
          </a:solidFill>
          <a:ln w="254000" cmpd="tri">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83"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Lst>
  <p:timing>
    <p:tnLst>
      <p:par>
        <p:cTn id="1" dur="indefinite" restart="never" nodeType="tmRoot"/>
      </p:par>
    </p:tnLst>
  </p:timing>
  <p:txStyles>
    <p:titleStyle>
      <a:lvl1pPr algn="ctr" defTabSz="816016" rtl="0" eaLnBrk="0" fontAlgn="base" hangingPunct="0">
        <a:spcBef>
          <a:spcPct val="0"/>
        </a:spcBef>
        <a:spcAft>
          <a:spcPct val="0"/>
        </a:spcAft>
        <a:defRPr sz="3900">
          <a:solidFill>
            <a:schemeClr val="tx2"/>
          </a:solidFill>
          <a:latin typeface="+mj-lt"/>
          <a:ea typeface="+mj-ea"/>
          <a:cs typeface="+mj-cs"/>
        </a:defRPr>
      </a:lvl1pPr>
      <a:lvl2pPr algn="ctr" defTabSz="816016" rtl="0" eaLnBrk="0" fontAlgn="base" hangingPunct="0">
        <a:spcBef>
          <a:spcPct val="0"/>
        </a:spcBef>
        <a:spcAft>
          <a:spcPct val="0"/>
        </a:spcAft>
        <a:defRPr sz="3900">
          <a:solidFill>
            <a:schemeClr val="tx2"/>
          </a:solidFill>
          <a:latin typeface="Arial" charset="0"/>
          <a:ea typeface="宋体" pitchFamily="2" charset="-122"/>
        </a:defRPr>
      </a:lvl2pPr>
      <a:lvl3pPr algn="ctr" defTabSz="816016" rtl="0" eaLnBrk="0" fontAlgn="base" hangingPunct="0">
        <a:spcBef>
          <a:spcPct val="0"/>
        </a:spcBef>
        <a:spcAft>
          <a:spcPct val="0"/>
        </a:spcAft>
        <a:defRPr sz="3900">
          <a:solidFill>
            <a:schemeClr val="tx2"/>
          </a:solidFill>
          <a:latin typeface="Arial" charset="0"/>
          <a:ea typeface="宋体" pitchFamily="2" charset="-122"/>
        </a:defRPr>
      </a:lvl3pPr>
      <a:lvl4pPr algn="ctr" defTabSz="816016" rtl="0" eaLnBrk="0" fontAlgn="base" hangingPunct="0">
        <a:spcBef>
          <a:spcPct val="0"/>
        </a:spcBef>
        <a:spcAft>
          <a:spcPct val="0"/>
        </a:spcAft>
        <a:defRPr sz="3900">
          <a:solidFill>
            <a:schemeClr val="tx2"/>
          </a:solidFill>
          <a:latin typeface="Arial" charset="0"/>
          <a:ea typeface="宋体" pitchFamily="2" charset="-122"/>
        </a:defRPr>
      </a:lvl4pPr>
      <a:lvl5pPr algn="ctr" defTabSz="816016" rtl="0" eaLnBrk="0" fontAlgn="base" hangingPunct="0">
        <a:spcBef>
          <a:spcPct val="0"/>
        </a:spcBef>
        <a:spcAft>
          <a:spcPct val="0"/>
        </a:spcAft>
        <a:defRPr sz="3900">
          <a:solidFill>
            <a:schemeClr val="tx2"/>
          </a:solidFill>
          <a:latin typeface="Arial" charset="0"/>
          <a:ea typeface="宋体" pitchFamily="2" charset="-122"/>
        </a:defRPr>
      </a:lvl5pPr>
      <a:lvl6pPr marL="432008" algn="ctr" defTabSz="816016" rtl="0" fontAlgn="base">
        <a:spcBef>
          <a:spcPct val="0"/>
        </a:spcBef>
        <a:spcAft>
          <a:spcPct val="0"/>
        </a:spcAft>
        <a:defRPr sz="3900">
          <a:solidFill>
            <a:schemeClr val="tx2"/>
          </a:solidFill>
          <a:latin typeface="Arial" charset="0"/>
          <a:ea typeface="宋体" pitchFamily="2" charset="-122"/>
        </a:defRPr>
      </a:lvl6pPr>
      <a:lvl7pPr marL="864017" algn="ctr" defTabSz="816016" rtl="0" fontAlgn="base">
        <a:spcBef>
          <a:spcPct val="0"/>
        </a:spcBef>
        <a:spcAft>
          <a:spcPct val="0"/>
        </a:spcAft>
        <a:defRPr sz="3900">
          <a:solidFill>
            <a:schemeClr val="tx2"/>
          </a:solidFill>
          <a:latin typeface="Arial" charset="0"/>
          <a:ea typeface="宋体" pitchFamily="2" charset="-122"/>
        </a:defRPr>
      </a:lvl7pPr>
      <a:lvl8pPr marL="1296025" algn="ctr" defTabSz="816016" rtl="0" fontAlgn="base">
        <a:spcBef>
          <a:spcPct val="0"/>
        </a:spcBef>
        <a:spcAft>
          <a:spcPct val="0"/>
        </a:spcAft>
        <a:defRPr sz="3900">
          <a:solidFill>
            <a:schemeClr val="tx2"/>
          </a:solidFill>
          <a:latin typeface="Arial" charset="0"/>
          <a:ea typeface="宋体" pitchFamily="2" charset="-122"/>
        </a:defRPr>
      </a:lvl8pPr>
      <a:lvl9pPr marL="1728033" algn="ctr" defTabSz="816016" rtl="0" fontAlgn="base">
        <a:spcBef>
          <a:spcPct val="0"/>
        </a:spcBef>
        <a:spcAft>
          <a:spcPct val="0"/>
        </a:spcAft>
        <a:defRPr sz="3900">
          <a:solidFill>
            <a:schemeClr val="tx2"/>
          </a:solidFill>
          <a:latin typeface="Arial" charset="0"/>
          <a:ea typeface="宋体" pitchFamily="2" charset="-122"/>
        </a:defRPr>
      </a:lvl9pPr>
    </p:titleStyle>
    <p:bodyStyle>
      <a:lvl1pPr marL="306006" indent="-306006" algn="l" defTabSz="816016" rtl="0" eaLnBrk="0" fontAlgn="base" hangingPunct="0">
        <a:spcBef>
          <a:spcPct val="20000"/>
        </a:spcBef>
        <a:spcAft>
          <a:spcPct val="0"/>
        </a:spcAft>
        <a:buChar char="•"/>
        <a:defRPr sz="2800">
          <a:solidFill>
            <a:schemeClr val="tx1"/>
          </a:solidFill>
          <a:latin typeface="+mn-lt"/>
          <a:ea typeface="+mn-ea"/>
          <a:cs typeface="+mn-cs"/>
        </a:defRPr>
      </a:lvl1pPr>
      <a:lvl2pPr marL="663013" indent="-255005" algn="l" defTabSz="816016" rtl="0" eaLnBrk="0" fontAlgn="base" hangingPunct="0">
        <a:spcBef>
          <a:spcPct val="20000"/>
        </a:spcBef>
        <a:spcAft>
          <a:spcPct val="0"/>
        </a:spcAft>
        <a:buChar char="–"/>
        <a:defRPr sz="2500">
          <a:solidFill>
            <a:schemeClr val="tx1"/>
          </a:solidFill>
          <a:latin typeface="+mn-lt"/>
          <a:ea typeface="+mn-ea"/>
        </a:defRPr>
      </a:lvl2pPr>
      <a:lvl3pPr marL="1021520" indent="-205504" algn="l" defTabSz="816016" rtl="0" eaLnBrk="0" fontAlgn="base" hangingPunct="0">
        <a:spcBef>
          <a:spcPct val="20000"/>
        </a:spcBef>
        <a:spcAft>
          <a:spcPct val="0"/>
        </a:spcAft>
        <a:buChar char="•"/>
        <a:defRPr sz="2200">
          <a:solidFill>
            <a:schemeClr val="tx1"/>
          </a:solidFill>
          <a:latin typeface="+mn-lt"/>
          <a:ea typeface="+mn-ea"/>
        </a:defRPr>
      </a:lvl3pPr>
      <a:lvl4pPr marL="1428027" indent="-204004" algn="l" defTabSz="816016" rtl="0" eaLnBrk="0" fontAlgn="base" hangingPunct="0">
        <a:spcBef>
          <a:spcPct val="20000"/>
        </a:spcBef>
        <a:spcAft>
          <a:spcPct val="0"/>
        </a:spcAft>
        <a:buChar char="–"/>
        <a:defRPr sz="1800">
          <a:solidFill>
            <a:schemeClr val="tx1"/>
          </a:solidFill>
          <a:latin typeface="+mn-lt"/>
          <a:ea typeface="+mn-ea"/>
        </a:defRPr>
      </a:lvl4pPr>
      <a:lvl5pPr marL="1837536" indent="-205504" algn="l" defTabSz="816016" rtl="0" eaLnBrk="0" fontAlgn="base" hangingPunct="0">
        <a:spcBef>
          <a:spcPct val="20000"/>
        </a:spcBef>
        <a:spcAft>
          <a:spcPct val="0"/>
        </a:spcAft>
        <a:buChar char="»"/>
        <a:defRPr sz="1800">
          <a:solidFill>
            <a:schemeClr val="tx1"/>
          </a:solidFill>
          <a:latin typeface="+mn-lt"/>
          <a:ea typeface="+mn-ea"/>
        </a:defRPr>
      </a:lvl5pPr>
      <a:lvl6pPr marL="2269544" indent="-205504" algn="l" defTabSz="816016" rtl="0" fontAlgn="base">
        <a:spcBef>
          <a:spcPct val="20000"/>
        </a:spcBef>
        <a:spcAft>
          <a:spcPct val="0"/>
        </a:spcAft>
        <a:buChar char="»"/>
        <a:defRPr sz="1800">
          <a:solidFill>
            <a:schemeClr val="tx1"/>
          </a:solidFill>
          <a:latin typeface="+mn-lt"/>
          <a:ea typeface="+mn-ea"/>
        </a:defRPr>
      </a:lvl6pPr>
      <a:lvl7pPr marL="2701552" indent="-205504" algn="l" defTabSz="816016" rtl="0" fontAlgn="base">
        <a:spcBef>
          <a:spcPct val="20000"/>
        </a:spcBef>
        <a:spcAft>
          <a:spcPct val="0"/>
        </a:spcAft>
        <a:buChar char="»"/>
        <a:defRPr sz="1800">
          <a:solidFill>
            <a:schemeClr val="tx1"/>
          </a:solidFill>
          <a:latin typeface="+mn-lt"/>
          <a:ea typeface="+mn-ea"/>
        </a:defRPr>
      </a:lvl7pPr>
      <a:lvl8pPr marL="3133561" indent="-205504" algn="l" defTabSz="816016" rtl="0" fontAlgn="base">
        <a:spcBef>
          <a:spcPct val="20000"/>
        </a:spcBef>
        <a:spcAft>
          <a:spcPct val="0"/>
        </a:spcAft>
        <a:buChar char="»"/>
        <a:defRPr sz="1800">
          <a:solidFill>
            <a:schemeClr val="tx1"/>
          </a:solidFill>
          <a:latin typeface="+mn-lt"/>
          <a:ea typeface="+mn-ea"/>
        </a:defRPr>
      </a:lvl8pPr>
      <a:lvl9pPr marL="3565569" indent="-205504" algn="l" defTabSz="816016" rtl="0" fontAlgn="base">
        <a:spcBef>
          <a:spcPct val="20000"/>
        </a:spcBef>
        <a:spcAft>
          <a:spcPct val="0"/>
        </a:spcAft>
        <a:buChar char="»"/>
        <a:defRPr sz="1800">
          <a:solidFill>
            <a:schemeClr val="tx1"/>
          </a:solidFill>
          <a:latin typeface="+mn-lt"/>
          <a:ea typeface="+mn-ea"/>
        </a:defRPr>
      </a:lvl9pPr>
    </p:bodyStyle>
    <p:otherStyle>
      <a:defPPr>
        <a:defRPr lang="zh-CN"/>
      </a:defPPr>
      <a:lvl1pPr marL="0" algn="l" defTabSz="864017" rtl="0" eaLnBrk="1" latinLnBrk="0" hangingPunct="1">
        <a:defRPr sz="1700" kern="1200">
          <a:solidFill>
            <a:schemeClr val="tx1"/>
          </a:solidFill>
          <a:latin typeface="+mn-lt"/>
          <a:ea typeface="+mn-ea"/>
          <a:cs typeface="+mn-cs"/>
        </a:defRPr>
      </a:lvl1pPr>
      <a:lvl2pPr marL="432008" algn="l" defTabSz="864017" rtl="0" eaLnBrk="1" latinLnBrk="0" hangingPunct="1">
        <a:defRPr sz="1700" kern="1200">
          <a:solidFill>
            <a:schemeClr val="tx1"/>
          </a:solidFill>
          <a:latin typeface="+mn-lt"/>
          <a:ea typeface="+mn-ea"/>
          <a:cs typeface="+mn-cs"/>
        </a:defRPr>
      </a:lvl2pPr>
      <a:lvl3pPr marL="864017" algn="l" defTabSz="864017" rtl="0" eaLnBrk="1" latinLnBrk="0" hangingPunct="1">
        <a:defRPr sz="1700" kern="1200">
          <a:solidFill>
            <a:schemeClr val="tx1"/>
          </a:solidFill>
          <a:latin typeface="+mn-lt"/>
          <a:ea typeface="+mn-ea"/>
          <a:cs typeface="+mn-cs"/>
        </a:defRPr>
      </a:lvl3pPr>
      <a:lvl4pPr marL="1296025" algn="l" defTabSz="864017" rtl="0" eaLnBrk="1" latinLnBrk="0" hangingPunct="1">
        <a:defRPr sz="1700" kern="1200">
          <a:solidFill>
            <a:schemeClr val="tx1"/>
          </a:solidFill>
          <a:latin typeface="+mn-lt"/>
          <a:ea typeface="+mn-ea"/>
          <a:cs typeface="+mn-cs"/>
        </a:defRPr>
      </a:lvl4pPr>
      <a:lvl5pPr marL="1728033" algn="l" defTabSz="864017" rtl="0" eaLnBrk="1" latinLnBrk="0" hangingPunct="1">
        <a:defRPr sz="1700" kern="1200">
          <a:solidFill>
            <a:schemeClr val="tx1"/>
          </a:solidFill>
          <a:latin typeface="+mn-lt"/>
          <a:ea typeface="+mn-ea"/>
          <a:cs typeface="+mn-cs"/>
        </a:defRPr>
      </a:lvl5pPr>
      <a:lvl6pPr marL="2160041" algn="l" defTabSz="864017" rtl="0" eaLnBrk="1" latinLnBrk="0" hangingPunct="1">
        <a:defRPr sz="1700" kern="1200">
          <a:solidFill>
            <a:schemeClr val="tx1"/>
          </a:solidFill>
          <a:latin typeface="+mn-lt"/>
          <a:ea typeface="+mn-ea"/>
          <a:cs typeface="+mn-cs"/>
        </a:defRPr>
      </a:lvl6pPr>
      <a:lvl7pPr marL="2592050" algn="l" defTabSz="864017" rtl="0" eaLnBrk="1" latinLnBrk="0" hangingPunct="1">
        <a:defRPr sz="1700" kern="1200">
          <a:solidFill>
            <a:schemeClr val="tx1"/>
          </a:solidFill>
          <a:latin typeface="+mn-lt"/>
          <a:ea typeface="+mn-ea"/>
          <a:cs typeface="+mn-cs"/>
        </a:defRPr>
      </a:lvl7pPr>
      <a:lvl8pPr marL="3024058" algn="l" defTabSz="864017" rtl="0" eaLnBrk="1" latinLnBrk="0" hangingPunct="1">
        <a:defRPr sz="1700" kern="1200">
          <a:solidFill>
            <a:schemeClr val="tx1"/>
          </a:solidFill>
          <a:latin typeface="+mn-lt"/>
          <a:ea typeface="+mn-ea"/>
          <a:cs typeface="+mn-cs"/>
        </a:defRPr>
      </a:lvl8pPr>
      <a:lvl9pPr marL="3456066" algn="l" defTabSz="864017" rtl="0" eaLnBrk="1" latinLnBrk="0" hangingPunct="1">
        <a:defRPr sz="1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jpe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0.xml"/><Relationship Id="rId1" Type="http://schemas.openxmlformats.org/officeDocument/2006/relationships/slideLayout" Target="../slideLayouts/slideLayout3.xml"/><Relationship Id="rId5" Type="http://schemas.microsoft.com/office/2007/relationships/hdphoto" Target="../media/hdphoto3.wdp"/><Relationship Id="rId4" Type="http://schemas.openxmlformats.org/officeDocument/2006/relationships/image" Target="../media/image28.jpeg"/></Relationships>
</file>

<file path=ppt/slides/_rels/slide11.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29.jpeg"/><Relationship Id="rId7" Type="http://schemas.openxmlformats.org/officeDocument/2006/relationships/diagramQuickStyle" Target="../diagrams/quickStyle1.xml"/><Relationship Id="rId2" Type="http://schemas.openxmlformats.org/officeDocument/2006/relationships/notesSlide" Target="../notesSlides/notesSlide11.xml"/><Relationship Id="rId1" Type="http://schemas.openxmlformats.org/officeDocument/2006/relationships/slideLayout" Target="../slideLayouts/slideLayout3.xml"/><Relationship Id="rId6" Type="http://schemas.openxmlformats.org/officeDocument/2006/relationships/diagramLayout" Target="../diagrams/layout1.xml"/><Relationship Id="rId5" Type="http://schemas.openxmlformats.org/officeDocument/2006/relationships/diagramData" Target="../diagrams/data1.xml"/><Relationship Id="rId4" Type="http://schemas.microsoft.com/office/2007/relationships/hdphoto" Target="../media/hdphoto4.wdp"/><Relationship Id="rId9" Type="http://schemas.microsoft.com/office/2007/relationships/diagramDrawing" Target="../diagrams/drawing1.xml"/></Relationships>
</file>

<file path=ppt/slides/_rels/slide12.xml.rels><?xml version="1.0" encoding="UTF-8" standalone="yes"?>
<Relationships xmlns="http://schemas.openxmlformats.org/package/2006/relationships"><Relationship Id="rId8" Type="http://schemas.openxmlformats.org/officeDocument/2006/relationships/image" Target="../media/image35.jpg"/><Relationship Id="rId3" Type="http://schemas.openxmlformats.org/officeDocument/2006/relationships/image" Target="../media/image30.jpeg"/><Relationship Id="rId7" Type="http://schemas.openxmlformats.org/officeDocument/2006/relationships/image" Target="../media/image34.jpeg"/><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image" Target="../media/image33.jpeg"/><Relationship Id="rId11" Type="http://schemas.openxmlformats.org/officeDocument/2006/relationships/image" Target="../media/image37.jpeg"/><Relationship Id="rId5" Type="http://schemas.openxmlformats.org/officeDocument/2006/relationships/image" Target="../media/image32.jpeg"/><Relationship Id="rId10" Type="http://schemas.openxmlformats.org/officeDocument/2006/relationships/image" Target="../media/image36.jpeg"/><Relationship Id="rId4" Type="http://schemas.openxmlformats.org/officeDocument/2006/relationships/image" Target="../media/image31.jpeg"/><Relationship Id="rId9" Type="http://schemas.openxmlformats.org/officeDocument/2006/relationships/image" Target="../media/image25.jp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8" Type="http://schemas.openxmlformats.org/officeDocument/2006/relationships/image" Target="../media/image41.jpeg"/><Relationship Id="rId3" Type="http://schemas.openxmlformats.org/officeDocument/2006/relationships/image" Target="../media/image18.jpg"/><Relationship Id="rId7" Type="http://schemas.openxmlformats.org/officeDocument/2006/relationships/image" Target="../media/image40.jpeg"/><Relationship Id="rId2" Type="http://schemas.openxmlformats.org/officeDocument/2006/relationships/notesSlide" Target="../notesSlides/notesSlide14.xml"/><Relationship Id="rId1" Type="http://schemas.openxmlformats.org/officeDocument/2006/relationships/slideLayout" Target="../slideLayouts/slideLayout4.xml"/><Relationship Id="rId6" Type="http://schemas.openxmlformats.org/officeDocument/2006/relationships/image" Target="../media/image39.jpg"/><Relationship Id="rId5" Type="http://schemas.openxmlformats.org/officeDocument/2006/relationships/image" Target="../media/image38.jpeg"/><Relationship Id="rId10" Type="http://schemas.openxmlformats.org/officeDocument/2006/relationships/image" Target="../media/image43.jpeg"/><Relationship Id="rId4" Type="http://schemas.openxmlformats.org/officeDocument/2006/relationships/image" Target="../media/image8.jpg"/><Relationship Id="rId9" Type="http://schemas.openxmlformats.org/officeDocument/2006/relationships/image" Target="../media/image42.jpg"/></Relationships>
</file>

<file path=ppt/slides/_rels/slide1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5.xml"/><Relationship Id="rId1" Type="http://schemas.openxmlformats.org/officeDocument/2006/relationships/slideLayout" Target="../slideLayouts/slideLayout5.xml"/><Relationship Id="rId6" Type="http://schemas.openxmlformats.org/officeDocument/2006/relationships/image" Target="../media/image45.jpg"/><Relationship Id="rId5" Type="http://schemas.microsoft.com/office/2007/relationships/hdphoto" Target="../media/hdphoto5.wdp"/><Relationship Id="rId4" Type="http://schemas.openxmlformats.org/officeDocument/2006/relationships/image" Target="../media/image44.jpeg"/></Relationships>
</file>

<file path=ppt/slides/_rels/slide16.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16.xml"/><Relationship Id="rId1" Type="http://schemas.openxmlformats.org/officeDocument/2006/relationships/slideLayout" Target="../slideLayouts/slideLayout5.xml"/><Relationship Id="rId6" Type="http://schemas.openxmlformats.org/officeDocument/2006/relationships/image" Target="../media/image49.jpg"/><Relationship Id="rId5" Type="http://schemas.openxmlformats.org/officeDocument/2006/relationships/image" Target="../media/image48.jpg"/><Relationship Id="rId4" Type="http://schemas.openxmlformats.org/officeDocument/2006/relationships/image" Target="../media/image47.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50.png"/><Relationship Id="rId7" Type="http://schemas.openxmlformats.org/officeDocument/2006/relationships/image" Target="../media/image18.jpg"/><Relationship Id="rId2" Type="http://schemas.openxmlformats.org/officeDocument/2006/relationships/notesSlide" Target="../notesSlides/notesSlide18.xml"/><Relationship Id="rId1" Type="http://schemas.openxmlformats.org/officeDocument/2006/relationships/slideLayout" Target="../slideLayouts/slideLayout6.xml"/><Relationship Id="rId6" Type="http://schemas.openxmlformats.org/officeDocument/2006/relationships/image" Target="../media/image52.jpeg"/><Relationship Id="rId5" Type="http://schemas.microsoft.com/office/2007/relationships/hdphoto" Target="../media/hdphoto6.wdp"/><Relationship Id="rId4" Type="http://schemas.openxmlformats.org/officeDocument/2006/relationships/image" Target="../media/image51.jpeg"/></Relationships>
</file>

<file path=ppt/slides/_rels/slide19.xml.rels><?xml version="1.0" encoding="UTF-8" standalone="yes"?>
<Relationships xmlns="http://schemas.openxmlformats.org/package/2006/relationships"><Relationship Id="rId8" Type="http://schemas.openxmlformats.org/officeDocument/2006/relationships/image" Target="../media/image58.jpeg"/><Relationship Id="rId3" Type="http://schemas.openxmlformats.org/officeDocument/2006/relationships/image" Target="../media/image53.png"/><Relationship Id="rId7" Type="http://schemas.openxmlformats.org/officeDocument/2006/relationships/image" Target="../media/image57.jp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56.jpg"/><Relationship Id="rId5" Type="http://schemas.openxmlformats.org/officeDocument/2006/relationships/image" Target="../media/image55.jpg"/><Relationship Id="rId10" Type="http://schemas.openxmlformats.org/officeDocument/2006/relationships/image" Target="../media/image59.jpg"/><Relationship Id="rId4" Type="http://schemas.openxmlformats.org/officeDocument/2006/relationships/image" Target="../media/image54.jpg"/><Relationship Id="rId9" Type="http://schemas.microsoft.com/office/2007/relationships/hdphoto" Target="../media/hdphoto7.wdp"/></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61.jpeg"/><Relationship Id="rId5" Type="http://schemas.openxmlformats.org/officeDocument/2006/relationships/image" Target="../media/image60.jpeg"/><Relationship Id="rId4" Type="http://schemas.openxmlformats.org/officeDocument/2006/relationships/image" Target="../media/image8.jp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64.jpeg"/><Relationship Id="rId5" Type="http://schemas.openxmlformats.org/officeDocument/2006/relationships/image" Target="../media/image63.jpeg"/><Relationship Id="rId4" Type="http://schemas.openxmlformats.org/officeDocument/2006/relationships/image" Target="../media/image42.jpg"/></Relationships>
</file>

<file path=ppt/slides/_rels/slide24.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25.jpg"/></Relationships>
</file>

<file path=ppt/slides/_rels/slide25.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26.xml"/><Relationship Id="rId1" Type="http://schemas.openxmlformats.org/officeDocument/2006/relationships/slideLayout" Target="../slideLayouts/slideLayout7.xml"/><Relationship Id="rId5" Type="http://schemas.openxmlformats.org/officeDocument/2006/relationships/image" Target="../media/image67.jpeg"/><Relationship Id="rId4" Type="http://schemas.openxmlformats.org/officeDocument/2006/relationships/image" Target="../media/image41.jpeg"/></Relationships>
</file>

<file path=ppt/slides/_rels/slide27.xml.rels><?xml version="1.0" encoding="UTF-8" standalone="yes"?>
<Relationships xmlns="http://schemas.openxmlformats.org/package/2006/relationships"><Relationship Id="rId3" Type="http://schemas.openxmlformats.org/officeDocument/2006/relationships/image" Target="../media/image53.png"/><Relationship Id="rId7" Type="http://schemas.microsoft.com/office/2007/relationships/hdphoto" Target="../media/hdphoto9.wdp"/><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image" Target="../media/image69.jpeg"/><Relationship Id="rId5" Type="http://schemas.microsoft.com/office/2007/relationships/hdphoto" Target="../media/hdphoto8.wdp"/><Relationship Id="rId4" Type="http://schemas.openxmlformats.org/officeDocument/2006/relationships/image" Target="../media/image68.jpeg"/></Relationships>
</file>

<file path=ppt/slides/_rels/slide28.xml.rels><?xml version="1.0" encoding="UTF-8" standalone="yes"?>
<Relationships xmlns="http://schemas.openxmlformats.org/package/2006/relationships"><Relationship Id="rId8" Type="http://schemas.openxmlformats.org/officeDocument/2006/relationships/image" Target="../media/image75.jpeg"/><Relationship Id="rId3" Type="http://schemas.openxmlformats.org/officeDocument/2006/relationships/image" Target="../media/image70.jpeg"/><Relationship Id="rId7" Type="http://schemas.openxmlformats.org/officeDocument/2006/relationships/image" Target="../media/image74.jpeg"/><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image" Target="../media/image73.jpg"/><Relationship Id="rId5" Type="http://schemas.openxmlformats.org/officeDocument/2006/relationships/image" Target="../media/image72.jpeg"/><Relationship Id="rId4" Type="http://schemas.openxmlformats.org/officeDocument/2006/relationships/image" Target="../media/image71.jpeg"/></Relationships>
</file>

<file path=ppt/slides/_rels/slide29.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29.xml"/><Relationship Id="rId1" Type="http://schemas.openxmlformats.org/officeDocument/2006/relationships/slideLayout" Target="../slideLayouts/slideLayout7.xml"/><Relationship Id="rId6" Type="http://schemas.openxmlformats.org/officeDocument/2006/relationships/image" Target="../media/image49.jpg"/><Relationship Id="rId5" Type="http://schemas.openxmlformats.org/officeDocument/2006/relationships/image" Target="../media/image77.jpeg"/><Relationship Id="rId4" Type="http://schemas.openxmlformats.org/officeDocument/2006/relationships/image" Target="../media/image41.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31.xml"/><Relationship Id="rId1" Type="http://schemas.openxmlformats.org/officeDocument/2006/relationships/slideLayout" Target="../slideLayouts/slideLayout8.xml"/><Relationship Id="rId5" Type="http://schemas.openxmlformats.org/officeDocument/2006/relationships/image" Target="../media/image80.jpeg"/><Relationship Id="rId4" Type="http://schemas.openxmlformats.org/officeDocument/2006/relationships/image" Target="../media/image79.jpeg"/></Relationships>
</file>

<file path=ppt/slides/_rels/slide32.xml.rels><?xml version="1.0" encoding="UTF-8" standalone="yes"?>
<Relationships xmlns="http://schemas.openxmlformats.org/package/2006/relationships"><Relationship Id="rId8" Type="http://schemas.openxmlformats.org/officeDocument/2006/relationships/image" Target="../media/image84.jpeg"/><Relationship Id="rId3" Type="http://schemas.openxmlformats.org/officeDocument/2006/relationships/image" Target="../media/image25.jpg"/><Relationship Id="rId7" Type="http://schemas.openxmlformats.org/officeDocument/2006/relationships/image" Target="../media/image83.jpeg"/><Relationship Id="rId2" Type="http://schemas.openxmlformats.org/officeDocument/2006/relationships/notesSlide" Target="../notesSlides/notesSlide32.xml"/><Relationship Id="rId1" Type="http://schemas.openxmlformats.org/officeDocument/2006/relationships/slideLayout" Target="../slideLayouts/slideLayout9.xml"/><Relationship Id="rId6" Type="http://schemas.openxmlformats.org/officeDocument/2006/relationships/image" Target="../media/image82.jpeg"/><Relationship Id="rId11" Type="http://schemas.openxmlformats.org/officeDocument/2006/relationships/image" Target="../media/image87.jpg"/><Relationship Id="rId5" Type="http://schemas.openxmlformats.org/officeDocument/2006/relationships/image" Target="../media/image41.jpeg"/><Relationship Id="rId10" Type="http://schemas.openxmlformats.org/officeDocument/2006/relationships/image" Target="../media/image86.jpeg"/><Relationship Id="rId4" Type="http://schemas.openxmlformats.org/officeDocument/2006/relationships/image" Target="../media/image81.jpeg"/><Relationship Id="rId9" Type="http://schemas.openxmlformats.org/officeDocument/2006/relationships/image" Target="../media/image85.jpeg"/></Relationships>
</file>

<file path=ppt/slides/_rels/slide33.xml.rels><?xml version="1.0" encoding="UTF-8" standalone="yes"?>
<Relationships xmlns="http://schemas.openxmlformats.org/package/2006/relationships"><Relationship Id="rId8" Type="http://schemas.openxmlformats.org/officeDocument/2006/relationships/image" Target="../media/image92.jpg"/><Relationship Id="rId3" Type="http://schemas.openxmlformats.org/officeDocument/2006/relationships/image" Target="../media/image88.jpeg"/><Relationship Id="rId7" Type="http://schemas.openxmlformats.org/officeDocument/2006/relationships/image" Target="../media/image18.jpg"/><Relationship Id="rId2" Type="http://schemas.openxmlformats.org/officeDocument/2006/relationships/notesSlide" Target="../notesSlides/notesSlide33.xml"/><Relationship Id="rId1" Type="http://schemas.openxmlformats.org/officeDocument/2006/relationships/slideLayout" Target="../slideLayouts/slideLayout9.xml"/><Relationship Id="rId6" Type="http://schemas.openxmlformats.org/officeDocument/2006/relationships/image" Target="../media/image91.jpeg"/><Relationship Id="rId5" Type="http://schemas.openxmlformats.org/officeDocument/2006/relationships/image" Target="../media/image90.jpg"/><Relationship Id="rId4" Type="http://schemas.openxmlformats.org/officeDocument/2006/relationships/image" Target="../media/image89.jpeg"/></Relationships>
</file>

<file path=ppt/slides/_rels/slide34.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34.xml"/><Relationship Id="rId1" Type="http://schemas.openxmlformats.org/officeDocument/2006/relationships/slideLayout" Target="../slideLayouts/slideLayout9.xml"/><Relationship Id="rId6" Type="http://schemas.openxmlformats.org/officeDocument/2006/relationships/chart" Target="../charts/chart1.xml"/><Relationship Id="rId5" Type="http://schemas.openxmlformats.org/officeDocument/2006/relationships/image" Target="../media/image95.jpeg"/><Relationship Id="rId4" Type="http://schemas.openxmlformats.org/officeDocument/2006/relationships/image" Target="../media/image94.jpe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jpeg"/><Relationship Id="rId5" Type="http://schemas.openxmlformats.org/officeDocument/2006/relationships/image" Target="../media/image2.png"/><Relationship Id="rId4" Type="http://schemas.openxmlformats.org/officeDocument/2006/relationships/notesSlide" Target="../notesSlides/notesSlide35.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image" Target="../media/image8.jp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7.jpeg"/><Relationship Id="rId5" Type="http://schemas.openxmlformats.org/officeDocument/2006/relationships/image" Target="../media/image6.jpeg"/><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image" Target="../media/image9.jpg"/><Relationship Id="rId7" Type="http://schemas.openxmlformats.org/officeDocument/2006/relationships/image" Target="../media/image13.jpeg"/><Relationship Id="rId12" Type="http://schemas.openxmlformats.org/officeDocument/2006/relationships/image" Target="../media/image18.jpg"/><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image" Target="../media/image12.jpg"/><Relationship Id="rId11" Type="http://schemas.openxmlformats.org/officeDocument/2006/relationships/image" Target="../media/image17.jpeg"/><Relationship Id="rId5" Type="http://schemas.openxmlformats.org/officeDocument/2006/relationships/image" Target="../media/image11.jpeg"/><Relationship Id="rId10" Type="http://schemas.openxmlformats.org/officeDocument/2006/relationships/image" Target="../media/image16.jpeg"/><Relationship Id="rId4" Type="http://schemas.openxmlformats.org/officeDocument/2006/relationships/image" Target="../media/image10.jpeg"/><Relationship Id="rId9" Type="http://schemas.openxmlformats.org/officeDocument/2006/relationships/image" Target="../media/image15.jpeg"/></Relationships>
</file>

<file path=ppt/slides/_rels/slide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7.xml"/><Relationship Id="rId1" Type="http://schemas.openxmlformats.org/officeDocument/2006/relationships/slideLayout" Target="../slideLayouts/slideLayout3.xml"/><Relationship Id="rId5" Type="http://schemas.openxmlformats.org/officeDocument/2006/relationships/image" Target="../media/image21.jpeg"/><Relationship Id="rId4" Type="http://schemas.openxmlformats.org/officeDocument/2006/relationships/image" Target="../media/image20.jpeg"/></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3.xml"/><Relationship Id="rId5" Type="http://schemas.microsoft.com/office/2007/relationships/hdphoto" Target="../media/hdphoto2.wdp"/><Relationship Id="rId4" Type="http://schemas.openxmlformats.org/officeDocument/2006/relationships/image" Target="../media/image23.jpeg"/></Relationships>
</file>

<file path=ppt/slides/_rels/slide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9.xml"/><Relationship Id="rId1" Type="http://schemas.openxmlformats.org/officeDocument/2006/relationships/slideLayout" Target="../slideLayouts/slideLayout3.xml"/><Relationship Id="rId5" Type="http://schemas.openxmlformats.org/officeDocument/2006/relationships/image" Target="../media/image26.jpeg"/><Relationship Id="rId4" Type="http://schemas.openxmlformats.org/officeDocument/2006/relationships/image" Target="../media/image25.jp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p:cNvSpPr/>
          <p:nvPr/>
        </p:nvSpPr>
        <p:spPr>
          <a:xfrm>
            <a:off x="-18862" y="4011542"/>
            <a:ext cx="4992072" cy="1200329"/>
          </a:xfrm>
          <a:prstGeom prst="rect">
            <a:avLst/>
          </a:prstGeom>
        </p:spPr>
        <p:txBody>
          <a:bodyPr wrap="none">
            <a:spAutoFit/>
          </a:bodyPr>
          <a:lstStyle/>
          <a:p>
            <a:r>
              <a:rPr lang="en-US" altLang="zh-CN" sz="3600" dirty="0">
                <a:solidFill>
                  <a:schemeClr val="bg1">
                    <a:lumMod val="85000"/>
                  </a:schemeClr>
                </a:solidFill>
                <a:latin typeface="Algerian" pitchFamily="82" charset="0"/>
              </a:rPr>
              <a:t>the most </a:t>
            </a:r>
            <a:r>
              <a:rPr lang="en-US" altLang="zh-CN" sz="3600" dirty="0" smtClean="0">
                <a:solidFill>
                  <a:schemeClr val="bg1">
                    <a:lumMod val="85000"/>
                  </a:schemeClr>
                </a:solidFill>
                <a:latin typeface="Algerian" pitchFamily="82" charset="0"/>
              </a:rPr>
              <a:t>up-to-date</a:t>
            </a:r>
          </a:p>
          <a:p>
            <a:r>
              <a:rPr lang="en-US" altLang="zh-CN" sz="3600" dirty="0" smtClean="0">
                <a:solidFill>
                  <a:schemeClr val="bg1">
                    <a:lumMod val="85000"/>
                  </a:schemeClr>
                </a:solidFill>
                <a:latin typeface="Algerian" pitchFamily="82" charset="0"/>
              </a:rPr>
              <a:t> </a:t>
            </a:r>
            <a:r>
              <a:rPr lang="en-US" altLang="zh-CN" sz="3600" dirty="0">
                <a:solidFill>
                  <a:schemeClr val="bg1">
                    <a:lumMod val="85000"/>
                  </a:schemeClr>
                </a:solidFill>
                <a:latin typeface="Algerian" pitchFamily="82" charset="0"/>
              </a:rPr>
              <a:t>fashions</a:t>
            </a:r>
            <a:endParaRPr lang="zh-CN" altLang="en-US" sz="3600" dirty="0">
              <a:solidFill>
                <a:schemeClr val="bg1">
                  <a:lumMod val="85000"/>
                </a:schemeClr>
              </a:solidFill>
              <a:latin typeface="Algerian" pitchFamily="82" charset="0"/>
            </a:endParaRPr>
          </a:p>
        </p:txBody>
      </p:sp>
      <p:sp>
        <p:nvSpPr>
          <p:cNvPr id="12" name="矩形 11"/>
          <p:cNvSpPr/>
          <p:nvPr/>
        </p:nvSpPr>
        <p:spPr bwMode="auto">
          <a:xfrm>
            <a:off x="-3632" y="1592896"/>
            <a:ext cx="9145588" cy="144016"/>
          </a:xfrm>
          <a:prstGeom prst="rect">
            <a:avLst/>
          </a:prstGeom>
          <a:pattFill prst="narHorz">
            <a:fgClr>
              <a:schemeClr val="accent5">
                <a:lumMod val="75000"/>
              </a:schemeClr>
            </a:fgClr>
            <a:bgClr>
              <a:schemeClr val="bg1"/>
            </a:bgClr>
          </a:patt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863600" rtl="0" eaLnBrk="1" fontAlgn="base" latinLnBrk="0" hangingPunct="1">
              <a:lnSpc>
                <a:spcPct val="100000"/>
              </a:lnSpc>
              <a:spcBef>
                <a:spcPct val="0"/>
              </a:spcBef>
              <a:spcAft>
                <a:spcPct val="0"/>
              </a:spcAft>
              <a:buClrTx/>
              <a:buSzTx/>
              <a:buFontTx/>
              <a:buNone/>
              <a:tabLst/>
            </a:pPr>
            <a:endParaRPr kumimoji="0" lang="zh-CN" altLang="en-US" sz="1700" b="0" i="0" u="none" strike="noStrike" cap="none" normalizeH="0" baseline="0" smtClean="0">
              <a:ln>
                <a:noFill/>
              </a:ln>
              <a:solidFill>
                <a:schemeClr val="tx1"/>
              </a:solidFill>
              <a:effectLst/>
              <a:latin typeface="Arial" charset="0"/>
              <a:ea typeface="宋体" pitchFamily="2" charset="-122"/>
            </a:endParaRPr>
          </a:p>
        </p:txBody>
      </p:sp>
      <p:pic>
        <p:nvPicPr>
          <p:cNvPr id="4" name="media4ok.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60199" y="-240066"/>
            <a:ext cx="573466" cy="580751"/>
          </a:xfrm>
          <a:prstGeom prst="rect">
            <a:avLst/>
          </a:prstGeom>
        </p:spPr>
      </p:pic>
      <p:sp>
        <p:nvSpPr>
          <p:cNvPr id="2" name="矩形 1"/>
          <p:cNvSpPr/>
          <p:nvPr/>
        </p:nvSpPr>
        <p:spPr bwMode="auto">
          <a:xfrm>
            <a:off x="0" y="1780456"/>
            <a:ext cx="9145588" cy="1872208"/>
          </a:xfrm>
          <a:prstGeom prst="rect">
            <a:avLst/>
          </a:prstGeom>
          <a:ln>
            <a:headEnd type="none" w="med" len="med"/>
            <a:tailEnd type="none" w="med" len="med"/>
          </a:ln>
          <a:extLst/>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863600" rtl="0" eaLnBrk="1" fontAlgn="base" latinLnBrk="0" hangingPunct="1">
              <a:lnSpc>
                <a:spcPct val="100000"/>
              </a:lnSpc>
              <a:spcBef>
                <a:spcPct val="0"/>
              </a:spcBef>
              <a:spcAft>
                <a:spcPct val="0"/>
              </a:spcAft>
              <a:buClrTx/>
              <a:buSzTx/>
              <a:buFontTx/>
              <a:buNone/>
              <a:tabLst/>
            </a:pPr>
            <a:endParaRPr kumimoji="0" lang="zh-CN" altLang="en-US" sz="1700" b="0" i="0" u="none" strike="noStrike" cap="none" normalizeH="0" baseline="0" dirty="0" smtClean="0">
              <a:ln>
                <a:noFill/>
              </a:ln>
              <a:solidFill>
                <a:schemeClr val="tx1"/>
              </a:solidFill>
              <a:effectLst/>
              <a:latin typeface="Arial" charset="0"/>
              <a:ea typeface="宋体" pitchFamily="2" charset="-122"/>
            </a:endParaRPr>
          </a:p>
        </p:txBody>
      </p:sp>
      <p:sp>
        <p:nvSpPr>
          <p:cNvPr id="5" name="矩形 4"/>
          <p:cNvSpPr/>
          <p:nvPr/>
        </p:nvSpPr>
        <p:spPr bwMode="auto">
          <a:xfrm>
            <a:off x="0" y="3742250"/>
            <a:ext cx="9145588" cy="504056"/>
          </a:xfrm>
          <a:prstGeom prst="rect">
            <a:avLst/>
          </a:prstGeom>
          <a:pattFill prst="narHorz">
            <a:fgClr>
              <a:schemeClr val="accent5">
                <a:lumMod val="75000"/>
              </a:schemeClr>
            </a:fgClr>
            <a:bgClr>
              <a:schemeClr val="bg1"/>
            </a:bgClr>
          </a:patt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863600"/>
            <a:endParaRPr lang="zh-CN" altLang="en-US" sz="1700"/>
          </a:p>
        </p:txBody>
      </p:sp>
      <p:sp>
        <p:nvSpPr>
          <p:cNvPr id="13" name="TextBox 12"/>
          <p:cNvSpPr txBox="1"/>
          <p:nvPr/>
        </p:nvSpPr>
        <p:spPr>
          <a:xfrm>
            <a:off x="5046713" y="1996480"/>
            <a:ext cx="4206601" cy="584775"/>
          </a:xfrm>
          <a:prstGeom prst="rect">
            <a:avLst/>
          </a:prstGeom>
          <a:noFill/>
        </p:spPr>
        <p:txBody>
          <a:bodyPr wrap="none" rtlCol="0">
            <a:spAutoFit/>
          </a:bodyPr>
          <a:lstStyle/>
          <a:p>
            <a:r>
              <a:rPr lang="zh-CN" altLang="en-US" sz="32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itchFamily="34" charset="-122"/>
                <a:ea typeface="微软雅黑" pitchFamily="34" charset="-122"/>
              </a:rPr>
              <a:t>简洁</a:t>
            </a:r>
            <a:r>
              <a:rPr lang="zh-CN" altLang="en-US" sz="32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itchFamily="34" charset="-122"/>
                <a:ea typeface="微软雅黑" pitchFamily="34" charset="-122"/>
              </a:rPr>
              <a:t>大气</a:t>
            </a:r>
            <a:r>
              <a:rPr lang="zh-CN" altLang="en-US" sz="32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itchFamily="34" charset="-122"/>
                <a:ea typeface="微软雅黑" pitchFamily="34" charset="-122"/>
              </a:rPr>
              <a:t>时尚</a:t>
            </a:r>
            <a:r>
              <a:rPr lang="en-US" altLang="zh-CN" sz="32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itchFamily="34" charset="-122"/>
                <a:ea typeface="微软雅黑" pitchFamily="34" charset="-122"/>
              </a:rPr>
              <a:t>PPT</a:t>
            </a:r>
            <a:r>
              <a:rPr lang="zh-CN" altLang="en-US" sz="32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itchFamily="34" charset="-122"/>
                <a:ea typeface="微软雅黑" pitchFamily="34" charset="-122"/>
              </a:rPr>
              <a:t>模板</a:t>
            </a:r>
            <a:endParaRPr lang="zh-CN" altLang="en-US" sz="32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itchFamily="34" charset="-122"/>
              <a:ea typeface="微软雅黑" pitchFamily="34" charset="-122"/>
            </a:endParaRPr>
          </a:p>
        </p:txBody>
      </p:sp>
      <p:sp>
        <p:nvSpPr>
          <p:cNvPr id="14" name="TextBox 13"/>
          <p:cNvSpPr txBox="1"/>
          <p:nvPr/>
        </p:nvSpPr>
        <p:spPr>
          <a:xfrm>
            <a:off x="5666136" y="2588439"/>
            <a:ext cx="3528392" cy="400110"/>
          </a:xfrm>
          <a:prstGeom prst="rect">
            <a:avLst/>
          </a:prstGeom>
          <a:noFill/>
        </p:spPr>
        <p:txBody>
          <a:bodyPr wrap="square" rtlCol="0">
            <a:spAutoFit/>
          </a:bodyPr>
          <a:lstStyle/>
          <a:p>
            <a:pPr algn="r"/>
            <a:r>
              <a:rPr lang="zh-CN" altLang="en-US" sz="2000" dirty="0" smtClean="0">
                <a:solidFill>
                  <a:schemeClr val="bg1"/>
                </a:solidFill>
                <a:latin typeface="微软雅黑" pitchFamily="34" charset="-122"/>
                <a:ea typeface="微软雅黑" pitchFamily="34" charset="-122"/>
              </a:rPr>
              <a:t>信息化教学设计大赛</a:t>
            </a:r>
            <a:r>
              <a:rPr lang="en-US" altLang="zh-CN" sz="2000" dirty="0" smtClean="0">
                <a:solidFill>
                  <a:schemeClr val="bg1"/>
                </a:solidFill>
                <a:latin typeface="微软雅黑" pitchFamily="34" charset="-122"/>
                <a:ea typeface="微软雅黑" pitchFamily="34" charset="-122"/>
              </a:rPr>
              <a:t>PPT</a:t>
            </a:r>
            <a:r>
              <a:rPr lang="zh-CN" altLang="en-US" sz="2000" dirty="0" smtClean="0">
                <a:solidFill>
                  <a:schemeClr val="bg1"/>
                </a:solidFill>
                <a:latin typeface="微软雅黑" pitchFamily="34" charset="-122"/>
                <a:ea typeface="微软雅黑" pitchFamily="34" charset="-122"/>
              </a:rPr>
              <a:t>模板</a:t>
            </a:r>
            <a:endParaRPr lang="zh-CN" altLang="en-US" sz="2000" dirty="0">
              <a:solidFill>
                <a:schemeClr val="bg1"/>
              </a:solidFill>
              <a:latin typeface="微软雅黑" pitchFamily="34" charset="-122"/>
              <a:ea typeface="微软雅黑" pitchFamily="34" charset="-122"/>
            </a:endParaRPr>
          </a:p>
        </p:txBody>
      </p:sp>
      <p:sp>
        <p:nvSpPr>
          <p:cNvPr id="15" name="TextBox 14"/>
          <p:cNvSpPr txBox="1"/>
          <p:nvPr/>
        </p:nvSpPr>
        <p:spPr>
          <a:xfrm>
            <a:off x="7088641" y="2953170"/>
            <a:ext cx="2222954" cy="369332"/>
          </a:xfrm>
          <a:prstGeom prst="rect">
            <a:avLst/>
          </a:prstGeom>
          <a:noFill/>
        </p:spPr>
        <p:txBody>
          <a:bodyPr wrap="square" rtlCol="0">
            <a:spAutoFit/>
          </a:bodyPr>
          <a:lstStyle/>
          <a:p>
            <a:pPr algn="ctr"/>
            <a:r>
              <a:rPr lang="zh-CN" altLang="en-US" sz="1800" dirty="0" smtClean="0">
                <a:solidFill>
                  <a:schemeClr val="bg1"/>
                </a:solidFill>
                <a:latin typeface="微软雅黑" pitchFamily="34" charset="-122"/>
                <a:ea typeface="微软雅黑" pitchFamily="34" charset="-122"/>
              </a:rPr>
              <a:t>点击添加标题文字</a:t>
            </a:r>
            <a:endParaRPr lang="zh-CN" altLang="en-US" sz="1800" dirty="0">
              <a:solidFill>
                <a:schemeClr val="bg1"/>
              </a:solidFill>
              <a:latin typeface="微软雅黑" pitchFamily="34" charset="-122"/>
              <a:ea typeface="微软雅黑" pitchFamily="34" charset="-122"/>
            </a:endParaRPr>
          </a:p>
        </p:txBody>
      </p:sp>
      <p:sp>
        <p:nvSpPr>
          <p:cNvPr id="18" name="矩形 17"/>
          <p:cNvSpPr/>
          <p:nvPr/>
        </p:nvSpPr>
        <p:spPr>
          <a:xfrm>
            <a:off x="5004842" y="1297886"/>
            <a:ext cx="4190032" cy="338554"/>
          </a:xfrm>
          <a:prstGeom prst="rect">
            <a:avLst/>
          </a:prstGeom>
        </p:spPr>
        <p:txBody>
          <a:bodyPr wrap="square">
            <a:spAutoFit/>
          </a:bodyPr>
          <a:lstStyle/>
          <a:p>
            <a:pPr algn="r"/>
            <a:r>
              <a:rPr lang="en-US" altLang="zh-CN" dirty="0">
                <a:solidFill>
                  <a:schemeClr val="accent1">
                    <a:lumMod val="75000"/>
                  </a:schemeClr>
                </a:solidFill>
                <a:latin typeface="Arial Unicode MS" pitchFamily="34" charset="-122"/>
                <a:ea typeface="Arial Unicode MS" pitchFamily="34" charset="-122"/>
                <a:cs typeface="Arial Unicode MS" pitchFamily="34" charset="-122"/>
              </a:rPr>
              <a:t>the most up-to-date fashions</a:t>
            </a:r>
            <a:endParaRPr lang="zh-CN" altLang="en-US" dirty="0">
              <a:solidFill>
                <a:schemeClr val="accent1">
                  <a:lumMod val="75000"/>
                </a:schemeClr>
              </a:solidFill>
              <a:latin typeface="Arial Unicode MS" pitchFamily="34" charset="-122"/>
              <a:ea typeface="Arial Unicode MS" pitchFamily="34" charset="-122"/>
              <a:cs typeface="Arial Unicode MS" pitchFamily="34" charset="-122"/>
            </a:endParaRPr>
          </a:p>
        </p:txBody>
      </p:sp>
      <p:sp>
        <p:nvSpPr>
          <p:cNvPr id="17" name="椭圆 16"/>
          <p:cNvSpPr/>
          <p:nvPr/>
        </p:nvSpPr>
        <p:spPr>
          <a:xfrm>
            <a:off x="-2345430" y="-2422605"/>
            <a:ext cx="4653136" cy="4653136"/>
          </a:xfrm>
          <a:prstGeom prst="ellipse">
            <a:avLst/>
          </a:prstGeom>
          <a:solidFill>
            <a:schemeClr val="accent5">
              <a:lumMod val="75000"/>
            </a:schemeClr>
          </a:solidFill>
          <a:ln w="511175" cmpd="tri">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691066" y="1071456"/>
            <a:ext cx="2594439" cy="2594439"/>
          </a:xfrm>
          <a:prstGeom prst="ellipse">
            <a:avLst/>
          </a:prstGeom>
          <a:blipFill dpi="0" rotWithShape="1">
            <a:blip r:embed="rId6" cstate="print">
              <a:duotone>
                <a:prstClr val="black"/>
                <a:schemeClr val="accent1">
                  <a:tint val="45000"/>
                  <a:satMod val="400000"/>
                </a:schemeClr>
              </a:duotone>
              <a:extLst>
                <a:ext uri="{28A0092B-C50C-407E-A947-70E740481C1C}">
                  <a14:useLocalDpi xmlns:a14="http://schemas.microsoft.com/office/drawing/2010/main" val="0"/>
                </a:ext>
              </a:extLst>
            </a:blip>
            <a:srcRect/>
            <a:stretch>
              <a:fillRect/>
            </a:stretch>
          </a:blipFill>
          <a:ln w="511175" cmpd="tri">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22642" y="3211078"/>
            <a:ext cx="1021886" cy="1021886"/>
          </a:xfrm>
          <a:prstGeom prst="ellipse">
            <a:avLst/>
          </a:prstGeom>
          <a:solidFill>
            <a:schemeClr val="accent3">
              <a:lumMod val="60000"/>
              <a:lumOff val="40000"/>
            </a:schemeClr>
          </a:solidFill>
          <a:ln w="511175" cmpd="tri">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3495103" y="3110974"/>
            <a:ext cx="1021886" cy="1021886"/>
          </a:xfrm>
          <a:prstGeom prst="ellipse">
            <a:avLst/>
          </a:prstGeom>
          <a:solidFill>
            <a:schemeClr val="accent2">
              <a:lumMod val="75000"/>
            </a:schemeClr>
          </a:solidFill>
          <a:ln w="511175" cmpd="tri">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3924722" y="1493177"/>
            <a:ext cx="510943" cy="510943"/>
          </a:xfrm>
          <a:prstGeom prst="ellipse">
            <a:avLst/>
          </a:prstGeom>
          <a:solidFill>
            <a:schemeClr val="accent3">
              <a:lumMod val="60000"/>
              <a:lumOff val="40000"/>
            </a:schemeClr>
          </a:solidFill>
          <a:ln w="381000" cmpd="tri">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2965287" y="805826"/>
            <a:ext cx="785287" cy="785287"/>
          </a:xfrm>
          <a:prstGeom prst="ellipse">
            <a:avLst/>
          </a:prstGeom>
          <a:solidFill>
            <a:schemeClr val="accent2">
              <a:lumMod val="75000"/>
            </a:schemeClr>
          </a:solidFill>
          <a:ln w="511175" cmpd="tri">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51484257"/>
      </p:ext>
    </p:extLst>
  </p:cSld>
  <p:clrMapOvr>
    <a:masterClrMapping/>
  </p:clrMapOvr>
  <mc:AlternateContent xmlns:mc="http://schemas.openxmlformats.org/markup-compatibility/2006" xmlns:p14="http://schemas.microsoft.com/office/powerpoint/2010/main">
    <mc:Choice Requires="p14">
      <p:transition spd="slow" p14:dur="2250" advClick="0" advTm="2000">
        <p14:vortex dir="r"/>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par>
                                <p:cTn id="14" presetID="10" presetClass="entr" presetSubtype="0" fill="hold" grpId="0" nodeType="withEffect">
                                  <p:stCondLst>
                                    <p:cond delay="25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500"/>
                                        <p:tgtEl>
                                          <p:spTgt spid="21"/>
                                        </p:tgtEl>
                                      </p:cBhvr>
                                    </p:animEffect>
                                  </p:childTnLst>
                                </p:cTn>
                              </p:par>
                              <p:par>
                                <p:cTn id="17" presetID="10" presetClass="entr" presetSubtype="0" fill="hold" grpId="0" nodeType="withEffect">
                                  <p:stCondLst>
                                    <p:cond delay="50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par>
                                <p:cTn id="20" presetID="10" presetClass="entr" presetSubtype="0" fill="hold" grpId="0" nodeType="withEffect">
                                  <p:stCondLst>
                                    <p:cond delay="75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500"/>
                                        <p:tgtEl>
                                          <p:spTgt spid="23"/>
                                        </p:tgtEl>
                                      </p:cBhvr>
                                    </p:animEffect>
                                  </p:childTnLst>
                                </p:cTn>
                              </p:par>
                              <p:par>
                                <p:cTn id="23" presetID="1" presetClass="mediacall" presetSubtype="0" fill="hold" nodeType="withEffect">
                                  <p:stCondLst>
                                    <p:cond delay="0"/>
                                  </p:stCondLst>
                                  <p:childTnLst>
                                    <p:cmd type="call" cmd="playFrom(0.0)">
                                      <p:cBhvr>
                                        <p:cTn id="24" dur="1" fill="hold"/>
                                        <p:tgtEl>
                                          <p:spTgt spid="4"/>
                                        </p:tgtEl>
                                      </p:cBhvr>
                                    </p:cmd>
                                  </p:childTnLst>
                                </p:cTn>
                              </p:par>
                              <p:par>
                                <p:cTn id="25" presetID="16" presetClass="entr" presetSubtype="21" fill="hold" grpId="0" nodeType="with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barn(inVertical)">
                                      <p:cBhvr>
                                        <p:cTn id="27" dur="500"/>
                                        <p:tgtEl>
                                          <p:spTgt spid="2"/>
                                        </p:tgtEl>
                                      </p:cBhvr>
                                    </p:animEffect>
                                  </p:childTnLst>
                                </p:cTn>
                              </p:par>
                              <p:par>
                                <p:cTn id="28" presetID="42" presetClass="entr" presetSubtype="0" fill="hold" grpId="0" nodeType="withEffect">
                                  <p:stCondLst>
                                    <p:cond delay="50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1000"/>
                                        <p:tgtEl>
                                          <p:spTgt spid="13"/>
                                        </p:tgtEl>
                                      </p:cBhvr>
                                    </p:animEffect>
                                    <p:anim calcmode="lin" valueType="num">
                                      <p:cBhvr>
                                        <p:cTn id="31" dur="1000" fill="hold"/>
                                        <p:tgtEl>
                                          <p:spTgt spid="13"/>
                                        </p:tgtEl>
                                        <p:attrNameLst>
                                          <p:attrName>ppt_x</p:attrName>
                                        </p:attrNameLst>
                                      </p:cBhvr>
                                      <p:tavLst>
                                        <p:tav tm="0">
                                          <p:val>
                                            <p:strVal val="#ppt_x"/>
                                          </p:val>
                                        </p:tav>
                                        <p:tav tm="100000">
                                          <p:val>
                                            <p:strVal val="#ppt_x"/>
                                          </p:val>
                                        </p:tav>
                                      </p:tavLst>
                                    </p:anim>
                                    <p:anim calcmode="lin" valueType="num">
                                      <p:cBhvr>
                                        <p:cTn id="32" dur="1000" fill="hold"/>
                                        <p:tgtEl>
                                          <p:spTgt spid="13"/>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50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1000"/>
                                        <p:tgtEl>
                                          <p:spTgt spid="14"/>
                                        </p:tgtEl>
                                      </p:cBhvr>
                                    </p:animEffect>
                                    <p:anim calcmode="lin" valueType="num">
                                      <p:cBhvr>
                                        <p:cTn id="36" dur="1000" fill="hold"/>
                                        <p:tgtEl>
                                          <p:spTgt spid="14"/>
                                        </p:tgtEl>
                                        <p:attrNameLst>
                                          <p:attrName>ppt_x</p:attrName>
                                        </p:attrNameLst>
                                      </p:cBhvr>
                                      <p:tavLst>
                                        <p:tav tm="0">
                                          <p:val>
                                            <p:strVal val="#ppt_x"/>
                                          </p:val>
                                        </p:tav>
                                        <p:tav tm="100000">
                                          <p:val>
                                            <p:strVal val="#ppt_x"/>
                                          </p:val>
                                        </p:tav>
                                      </p:tavLst>
                                    </p:anim>
                                    <p:anim calcmode="lin" valueType="num">
                                      <p:cBhvr>
                                        <p:cTn id="37" dur="1000" fill="hold"/>
                                        <p:tgtEl>
                                          <p:spTgt spid="14"/>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500"/>
                                  </p:stCondLst>
                                  <p:childTnLst>
                                    <p:set>
                                      <p:cBhvr>
                                        <p:cTn id="39" dur="1" fill="hold">
                                          <p:stCondLst>
                                            <p:cond delay="0"/>
                                          </p:stCondLst>
                                        </p:cTn>
                                        <p:tgtEl>
                                          <p:spTgt spid="15"/>
                                        </p:tgtEl>
                                        <p:attrNameLst>
                                          <p:attrName>style.visibility</p:attrName>
                                        </p:attrNameLst>
                                      </p:cBhvr>
                                      <p:to>
                                        <p:strVal val="visible"/>
                                      </p:to>
                                    </p:set>
                                    <p:animEffect transition="in" filter="fade">
                                      <p:cBhvr>
                                        <p:cTn id="40" dur="1000"/>
                                        <p:tgtEl>
                                          <p:spTgt spid="15"/>
                                        </p:tgtEl>
                                      </p:cBhvr>
                                    </p:animEffect>
                                    <p:anim calcmode="lin" valueType="num">
                                      <p:cBhvr>
                                        <p:cTn id="41" dur="1000" fill="hold"/>
                                        <p:tgtEl>
                                          <p:spTgt spid="15"/>
                                        </p:tgtEl>
                                        <p:attrNameLst>
                                          <p:attrName>ppt_x</p:attrName>
                                        </p:attrNameLst>
                                      </p:cBhvr>
                                      <p:tavLst>
                                        <p:tav tm="0">
                                          <p:val>
                                            <p:strVal val="#ppt_x"/>
                                          </p:val>
                                        </p:tav>
                                        <p:tav tm="100000">
                                          <p:val>
                                            <p:strVal val="#ppt_x"/>
                                          </p:val>
                                        </p:tav>
                                      </p:tavLst>
                                    </p:anim>
                                    <p:anim calcmode="lin" valueType="num">
                                      <p:cBhvr>
                                        <p:cTn id="42" dur="1000" fill="hold"/>
                                        <p:tgtEl>
                                          <p:spTgt spid="15"/>
                                        </p:tgtEl>
                                        <p:attrNameLst>
                                          <p:attrName>ppt_y</p:attrName>
                                        </p:attrNameLst>
                                      </p:cBhvr>
                                      <p:tavLst>
                                        <p:tav tm="0">
                                          <p:val>
                                            <p:strVal val="#ppt_y-.1"/>
                                          </p:val>
                                        </p:tav>
                                        <p:tav tm="100000">
                                          <p:val>
                                            <p:strVal val="#ppt_y"/>
                                          </p:val>
                                        </p:tav>
                                      </p:tavLst>
                                    </p:anim>
                                  </p:childTnLst>
                                </p:cTn>
                              </p:par>
                              <p:par>
                                <p:cTn id="43" presetID="22" presetClass="entr" presetSubtype="8" fill="hold" grpId="0" nodeType="with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left)">
                                      <p:cBhvr>
                                        <p:cTn id="45" dur="500"/>
                                        <p:tgtEl>
                                          <p:spTgt spid="12"/>
                                        </p:tgtEl>
                                      </p:cBhvr>
                                    </p:animEffect>
                                  </p:childTnLst>
                                </p:cTn>
                              </p:par>
                              <p:par>
                                <p:cTn id="46" presetID="22" presetClass="entr" presetSubtype="2" fill="hold" grpId="0" nodeType="withEffect">
                                  <p:stCondLst>
                                    <p:cond delay="0"/>
                                  </p:stCondLst>
                                  <p:childTnLst>
                                    <p:set>
                                      <p:cBhvr>
                                        <p:cTn id="47" dur="1" fill="hold">
                                          <p:stCondLst>
                                            <p:cond delay="0"/>
                                          </p:stCondLst>
                                        </p:cTn>
                                        <p:tgtEl>
                                          <p:spTgt spid="5"/>
                                        </p:tgtEl>
                                        <p:attrNameLst>
                                          <p:attrName>style.visibility</p:attrName>
                                        </p:attrNameLst>
                                      </p:cBhvr>
                                      <p:to>
                                        <p:strVal val="visible"/>
                                      </p:to>
                                    </p:set>
                                    <p:animEffect transition="in" filter="wipe(right)">
                                      <p:cBhvr>
                                        <p:cTn id="48" dur="500"/>
                                        <p:tgtEl>
                                          <p:spTgt spid="5"/>
                                        </p:tgtEl>
                                      </p:cBhvr>
                                    </p:animEffect>
                                  </p:childTnLst>
                                </p:cTn>
                              </p:par>
                            </p:childTnLst>
                          </p:cTn>
                        </p:par>
                        <p:par>
                          <p:cTn id="49" fill="hold">
                            <p:stCondLst>
                              <p:cond delay="1500"/>
                            </p:stCondLst>
                            <p:childTnLst>
                              <p:par>
                                <p:cTn id="50" presetID="10" presetClass="entr" presetSubtype="0" fill="hold" grpId="0" nodeType="after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fade">
                                      <p:cBhvr>
                                        <p:cTn id="52" dur="500"/>
                                        <p:tgtEl>
                                          <p:spTgt spid="18"/>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6"/>
                                        </p:tgtEl>
                                        <p:attrNameLst>
                                          <p:attrName>style.visibility</p:attrName>
                                        </p:attrNameLst>
                                      </p:cBhvr>
                                      <p:to>
                                        <p:strVal val="visible"/>
                                      </p:to>
                                    </p:set>
                                    <p:animEffect transition="in" filter="fade">
                                      <p:cBhvr>
                                        <p:cTn id="5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numSld="999">
                <p:cTn id="56" repeatCount="indefinite" fill="hold" display="0">
                  <p:stCondLst>
                    <p:cond delay="indefinite"/>
                  </p:stCondLst>
                  <p:endCondLst>
                    <p:cond evt="onStopAudio" delay="0">
                      <p:tgtEl>
                        <p:sldTgt/>
                      </p:tgtEl>
                    </p:cond>
                  </p:endCondLst>
                </p:cTn>
                <p:tgtEl>
                  <p:spTgt spid="4"/>
                </p:tgtEl>
              </p:cMediaNode>
            </p:audio>
          </p:childTnLst>
        </p:cTn>
      </p:par>
    </p:tnLst>
    <p:bldLst>
      <p:bldP spid="6" grpId="0"/>
      <p:bldP spid="12" grpId="0" animBg="1"/>
      <p:bldP spid="2" grpId="0" animBg="1"/>
      <p:bldP spid="5" grpId="0" animBg="1"/>
      <p:bldP spid="13" grpId="0"/>
      <p:bldP spid="14" grpId="0"/>
      <p:bldP spid="15" grpId="0"/>
      <p:bldP spid="18" grpId="0"/>
      <p:bldP spid="17" grpId="0" animBg="1"/>
      <p:bldP spid="19" grpId="0" animBg="1"/>
      <p:bldP spid="20" grpId="0" animBg="1"/>
      <p:bldP spid="21" grpId="0" animBg="1"/>
      <p:bldP spid="22" grpId="0" animBg="1"/>
      <p:bldP spid="2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4" name="组合 73"/>
          <p:cNvGrpSpPr/>
          <p:nvPr/>
        </p:nvGrpSpPr>
        <p:grpSpPr>
          <a:xfrm>
            <a:off x="3510718" y="1039912"/>
            <a:ext cx="2029996" cy="3693538"/>
            <a:chOff x="4655160" y="1386122"/>
            <a:chExt cx="2691744" cy="4923198"/>
          </a:xfrm>
        </p:grpSpPr>
        <p:pic>
          <p:nvPicPr>
            <p:cNvPr id="75"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55160" y="1386122"/>
              <a:ext cx="2691744" cy="4923198"/>
            </a:xfrm>
            <a:prstGeom prst="rect">
              <a:avLst/>
            </a:prstGeom>
          </p:spPr>
        </p:pic>
        <p:sp>
          <p:nvSpPr>
            <p:cNvPr id="76" name="Rectangle 2"/>
            <p:cNvSpPr/>
            <p:nvPr/>
          </p:nvSpPr>
          <p:spPr>
            <a:xfrm>
              <a:off x="4942582" y="2222692"/>
              <a:ext cx="2116897" cy="3261648"/>
            </a:xfrm>
            <a:prstGeom prst="rect">
              <a:avLst/>
            </a:prstGeom>
            <a:blipFill dpi="0" rotWithShape="1">
              <a:blip r:embed="rId4" cstate="print">
                <a:extLst>
                  <a:ext uri="{BEBA8EAE-BF5A-486C-A8C5-ECC9F3942E4B}">
                    <a14:imgProps xmlns:a14="http://schemas.microsoft.com/office/drawing/2010/main">
                      <a14:imgLayer r:embed="rId5">
                        <a14:imgEffect>
                          <a14:saturation sat="33000"/>
                        </a14:imgEffect>
                      </a14:imgLayer>
                    </a14:imgProps>
                  </a:ext>
                  <a:ext uri="{28A0092B-C50C-407E-A947-70E740481C1C}">
                    <a14:useLocalDpi xmlns:a14="http://schemas.microsoft.com/office/drawing/2010/main" val="0"/>
                  </a:ext>
                </a:extLst>
              </a:blip>
              <a:srcRec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lIns="121505" tIns="60753" rIns="121505" bIns="60753" anchor="ctr"/>
            <a:lstStyle/>
            <a:p>
              <a:pPr algn="ctr">
                <a:defRPr/>
              </a:pPr>
              <a:endParaRPr lang="en-US">
                <a:latin typeface="微软雅黑" pitchFamily="34" charset="-122"/>
                <a:ea typeface="微软雅黑" pitchFamily="34" charset="-122"/>
              </a:endParaRPr>
            </a:p>
          </p:txBody>
        </p:sp>
      </p:grpSp>
      <p:sp>
        <p:nvSpPr>
          <p:cNvPr id="77" name="Oval 3"/>
          <p:cNvSpPr/>
          <p:nvPr/>
        </p:nvSpPr>
        <p:spPr>
          <a:xfrm>
            <a:off x="4712328" y="1309823"/>
            <a:ext cx="1315547" cy="1316029"/>
          </a:xfrm>
          <a:prstGeom prst="ellipse">
            <a:avLst/>
          </a:prstGeom>
          <a:solidFill>
            <a:schemeClr val="accent5">
              <a:lumMod val="75000"/>
            </a:schemeClr>
          </a:solidFill>
          <a:ln/>
        </p:spPr>
        <p:style>
          <a:lnRef idx="3">
            <a:schemeClr val="lt1"/>
          </a:lnRef>
          <a:fillRef idx="1">
            <a:schemeClr val="accent6"/>
          </a:fillRef>
          <a:effectRef idx="1">
            <a:schemeClr val="accent6"/>
          </a:effectRef>
          <a:fontRef idx="minor">
            <a:schemeClr val="lt1"/>
          </a:fontRef>
        </p:style>
        <p:txBody>
          <a:bodyPr lIns="96779" tIns="48390" rIns="96779" bIns="48390" rtlCol="0" anchor="ctr"/>
          <a:lstStyle/>
          <a:p>
            <a:pPr algn="ctr"/>
            <a:r>
              <a:rPr lang="zh-CN" altLang="en-US" dirty="0" smtClean="0">
                <a:latin typeface="微软雅黑" pitchFamily="34" charset="-122"/>
                <a:ea typeface="微软雅黑" pitchFamily="34" charset="-122"/>
              </a:rPr>
              <a:t>添加</a:t>
            </a:r>
            <a:endParaRPr lang="en-US" altLang="zh-CN" dirty="0" smtClean="0">
              <a:latin typeface="微软雅黑" pitchFamily="34" charset="-122"/>
              <a:ea typeface="微软雅黑" pitchFamily="34" charset="-122"/>
            </a:endParaRPr>
          </a:p>
          <a:p>
            <a:pPr algn="ctr"/>
            <a:r>
              <a:rPr lang="zh-CN" altLang="en-US" dirty="0" smtClean="0">
                <a:latin typeface="微软雅黑" pitchFamily="34" charset="-122"/>
                <a:ea typeface="微软雅黑" pitchFamily="34" charset="-122"/>
              </a:rPr>
              <a:t>文字</a:t>
            </a:r>
            <a:endParaRPr lang="en-US" dirty="0">
              <a:latin typeface="微软雅黑" pitchFamily="34" charset="-122"/>
              <a:ea typeface="微软雅黑" pitchFamily="34" charset="-122"/>
            </a:endParaRPr>
          </a:p>
        </p:txBody>
      </p:sp>
      <p:sp>
        <p:nvSpPr>
          <p:cNvPr id="78" name="Oval 4"/>
          <p:cNvSpPr/>
          <p:nvPr/>
        </p:nvSpPr>
        <p:spPr>
          <a:xfrm>
            <a:off x="3069707" y="3215852"/>
            <a:ext cx="986499" cy="986859"/>
          </a:xfrm>
          <a:prstGeom prst="ellipse">
            <a:avLst/>
          </a:prstGeom>
          <a:solidFill>
            <a:schemeClr val="accent5">
              <a:lumMod val="75000"/>
            </a:schemeClr>
          </a:solidFill>
          <a:ln/>
        </p:spPr>
        <p:style>
          <a:lnRef idx="3">
            <a:schemeClr val="lt1"/>
          </a:lnRef>
          <a:fillRef idx="1">
            <a:schemeClr val="accent6"/>
          </a:fillRef>
          <a:effectRef idx="1">
            <a:schemeClr val="accent6"/>
          </a:effectRef>
          <a:fontRef idx="minor">
            <a:schemeClr val="lt1"/>
          </a:fontRef>
        </p:style>
        <p:txBody>
          <a:bodyPr lIns="96779" tIns="48390" rIns="96779" bIns="48390" rtlCol="0" anchor="ctr"/>
          <a:lstStyle/>
          <a:p>
            <a:pPr algn="ctr"/>
            <a:r>
              <a:rPr lang="zh-CN" altLang="en-US" dirty="0">
                <a:latin typeface="微软雅黑" pitchFamily="34" charset="-122"/>
                <a:ea typeface="微软雅黑" pitchFamily="34" charset="-122"/>
              </a:rPr>
              <a:t>添加文字</a:t>
            </a:r>
            <a:endParaRPr lang="en-US" dirty="0">
              <a:latin typeface="微软雅黑" pitchFamily="34" charset="-122"/>
              <a:ea typeface="微软雅黑" pitchFamily="34" charset="-122"/>
            </a:endParaRPr>
          </a:p>
        </p:txBody>
      </p:sp>
      <p:sp>
        <p:nvSpPr>
          <p:cNvPr id="79" name="Oval 8"/>
          <p:cNvSpPr/>
          <p:nvPr/>
        </p:nvSpPr>
        <p:spPr>
          <a:xfrm>
            <a:off x="4979075" y="3215853"/>
            <a:ext cx="782055" cy="782341"/>
          </a:xfrm>
          <a:prstGeom prst="ellipse">
            <a:avLst/>
          </a:prstGeom>
          <a:ln/>
        </p:spPr>
        <p:style>
          <a:lnRef idx="3">
            <a:schemeClr val="lt1"/>
          </a:lnRef>
          <a:fillRef idx="1">
            <a:schemeClr val="accent1"/>
          </a:fillRef>
          <a:effectRef idx="1">
            <a:schemeClr val="accent1"/>
          </a:effectRef>
          <a:fontRef idx="minor">
            <a:schemeClr val="lt1"/>
          </a:fontRef>
        </p:style>
        <p:txBody>
          <a:bodyPr lIns="96779" tIns="48390" rIns="96779" bIns="48390" rtlCol="0" anchor="ctr"/>
          <a:lstStyle/>
          <a:p>
            <a:pPr algn="ctr"/>
            <a:r>
              <a:rPr lang="zh-CN" altLang="en-US" sz="1400" dirty="0">
                <a:latin typeface="微软雅黑" pitchFamily="34" charset="-122"/>
                <a:ea typeface="微软雅黑" pitchFamily="34" charset="-122"/>
              </a:rPr>
              <a:t>添加文字</a:t>
            </a:r>
            <a:endParaRPr lang="en-US" sz="1400" dirty="0">
              <a:latin typeface="微软雅黑" pitchFamily="34" charset="-122"/>
              <a:ea typeface="微软雅黑" pitchFamily="34" charset="-122"/>
            </a:endParaRPr>
          </a:p>
        </p:txBody>
      </p:sp>
      <p:sp>
        <p:nvSpPr>
          <p:cNvPr id="80" name="Oval 9"/>
          <p:cNvSpPr/>
          <p:nvPr/>
        </p:nvSpPr>
        <p:spPr>
          <a:xfrm>
            <a:off x="3122795" y="1309822"/>
            <a:ext cx="956451" cy="956801"/>
          </a:xfrm>
          <a:prstGeom prst="ellipse">
            <a:avLst/>
          </a:prstGeom>
          <a:ln/>
        </p:spPr>
        <p:style>
          <a:lnRef idx="3">
            <a:schemeClr val="lt1"/>
          </a:lnRef>
          <a:fillRef idx="1">
            <a:schemeClr val="accent1"/>
          </a:fillRef>
          <a:effectRef idx="1">
            <a:schemeClr val="accent1"/>
          </a:effectRef>
          <a:fontRef idx="minor">
            <a:schemeClr val="lt1"/>
          </a:fontRef>
        </p:style>
        <p:txBody>
          <a:bodyPr lIns="96779" tIns="48390" rIns="96779" bIns="48390" rtlCol="0" anchor="ctr"/>
          <a:lstStyle/>
          <a:p>
            <a:pPr algn="ctr"/>
            <a:r>
              <a:rPr lang="zh-CN" altLang="en-US" dirty="0" smtClean="0">
                <a:latin typeface="微软雅黑" pitchFamily="34" charset="-122"/>
                <a:ea typeface="微软雅黑" pitchFamily="34" charset="-122"/>
              </a:rPr>
              <a:t>添加文字</a:t>
            </a:r>
            <a:endParaRPr lang="en-US" dirty="0">
              <a:latin typeface="微软雅黑" pitchFamily="34" charset="-122"/>
              <a:ea typeface="微软雅黑" pitchFamily="34" charset="-122"/>
            </a:endParaRPr>
          </a:p>
        </p:txBody>
      </p:sp>
      <p:grpSp>
        <p:nvGrpSpPr>
          <p:cNvPr id="81" name="组合 80"/>
          <p:cNvGrpSpPr/>
          <p:nvPr/>
        </p:nvGrpSpPr>
        <p:grpSpPr>
          <a:xfrm>
            <a:off x="6300230" y="1386065"/>
            <a:ext cx="2106078" cy="1292904"/>
            <a:chOff x="8354008" y="1847515"/>
            <a:chExt cx="2792629" cy="1723340"/>
          </a:xfrm>
        </p:grpSpPr>
        <p:sp>
          <p:nvSpPr>
            <p:cNvPr id="82" name="Freeform 6"/>
            <p:cNvSpPr>
              <a:spLocks/>
            </p:cNvSpPr>
            <p:nvPr/>
          </p:nvSpPr>
          <p:spPr bwMode="auto">
            <a:xfrm flipH="1">
              <a:off x="8354008" y="1942613"/>
              <a:ext cx="2792629" cy="1628242"/>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noFill/>
            <a:ln>
              <a:solidFill>
                <a:srgbClr val="002060"/>
              </a:solidFill>
            </a:ln>
          </p:spPr>
          <p:txBody>
            <a:bodyPr vert="horz" wrap="square" lIns="121505" tIns="60753" rIns="121505" bIns="60753" numCol="1" anchor="t" anchorCtr="0" compatLnSpc="1">
              <a:prstTxWarp prst="textNoShape">
                <a:avLst/>
              </a:prstTxWarp>
            </a:bodyPr>
            <a:lstStyle/>
            <a:p>
              <a:endParaRPr lang="en-US" sz="1400">
                <a:latin typeface="微软雅黑" pitchFamily="34" charset="-122"/>
                <a:ea typeface="微软雅黑" pitchFamily="34" charset="-122"/>
              </a:endParaRPr>
            </a:p>
          </p:txBody>
        </p:sp>
        <p:sp>
          <p:nvSpPr>
            <p:cNvPr id="83" name="Text Box 10"/>
            <p:cNvSpPr txBox="1">
              <a:spLocks noChangeArrowheads="1"/>
            </p:cNvSpPr>
            <p:nvPr/>
          </p:nvSpPr>
          <p:spPr bwMode="auto">
            <a:xfrm>
              <a:off x="8708887" y="1847515"/>
              <a:ext cx="2388398" cy="1517615"/>
            </a:xfrm>
            <a:prstGeom prst="rect">
              <a:avLst/>
            </a:prstGeom>
            <a:noFill/>
            <a:ln w="9525">
              <a:noFill/>
              <a:miter lim="800000"/>
              <a:headEnd/>
              <a:tailEnd/>
            </a:ln>
          </p:spPr>
          <p:txBody>
            <a:bodyPr wrap="square" lIns="60753" tIns="30376" rIns="60753" bIns="30376">
              <a:spAutoFit/>
            </a:bodyPr>
            <a:lstStyle/>
            <a:p>
              <a:pPr defTabSz="1151773">
                <a:lnSpc>
                  <a:spcPct val="200000"/>
                </a:lnSpc>
              </a:pPr>
              <a:r>
                <a:rPr lang="zh-CN" altLang="en-US" sz="1400" b="1" dirty="0">
                  <a:solidFill>
                    <a:schemeClr val="accent2">
                      <a:lumMod val="75000"/>
                    </a:schemeClr>
                  </a:solidFill>
                  <a:latin typeface="微软雅黑" pitchFamily="34" charset="-122"/>
                  <a:ea typeface="微软雅黑" pitchFamily="34" charset="-122"/>
                  <a:cs typeface="Open Sans" pitchFamily="34" charset="0"/>
                </a:rPr>
                <a:t>添加文字</a:t>
              </a:r>
              <a:endParaRPr lang="en-US" altLang="zh-CN" sz="1400" b="1" dirty="0">
                <a:solidFill>
                  <a:schemeClr val="accent2">
                    <a:lumMod val="75000"/>
                  </a:schemeClr>
                </a:solidFill>
                <a:latin typeface="微软雅黑" pitchFamily="34" charset="-122"/>
                <a:ea typeface="微软雅黑" pitchFamily="34" charset="-122"/>
                <a:cs typeface="Open Sans" pitchFamily="34" charset="0"/>
              </a:endParaRPr>
            </a:p>
            <a:p>
              <a:pPr defTabSz="1151773"/>
              <a:r>
                <a:rPr lang="zh-CN" altLang="en-US" sz="1400" dirty="0">
                  <a:solidFill>
                    <a:prstClr val="black"/>
                  </a:solidFill>
                  <a:latin typeface="微软雅黑" pitchFamily="34" charset="-122"/>
                  <a:ea typeface="微软雅黑" pitchFamily="34" charset="-122"/>
                </a:rPr>
                <a:t>添加文字添加文字添加文字添加文字添加文字。</a:t>
              </a:r>
              <a:endParaRPr lang="en-US" altLang="zh-CN" sz="1400" dirty="0">
                <a:solidFill>
                  <a:prstClr val="black">
                    <a:lumMod val="50000"/>
                    <a:lumOff val="50000"/>
                  </a:prstClr>
                </a:solidFill>
                <a:latin typeface="微软雅黑" pitchFamily="34" charset="-122"/>
                <a:ea typeface="微软雅黑" pitchFamily="34" charset="-122"/>
                <a:cs typeface="Open Sans" pitchFamily="34" charset="0"/>
              </a:endParaRPr>
            </a:p>
          </p:txBody>
        </p:sp>
      </p:grpSp>
      <p:grpSp>
        <p:nvGrpSpPr>
          <p:cNvPr id="84" name="组合 83"/>
          <p:cNvGrpSpPr/>
          <p:nvPr/>
        </p:nvGrpSpPr>
        <p:grpSpPr>
          <a:xfrm>
            <a:off x="6302592" y="3144584"/>
            <a:ext cx="2106078" cy="1264731"/>
            <a:chOff x="8357141" y="4191485"/>
            <a:chExt cx="2792629" cy="1685787"/>
          </a:xfrm>
        </p:grpSpPr>
        <p:sp>
          <p:nvSpPr>
            <p:cNvPr id="85" name="Freeform 6"/>
            <p:cNvSpPr>
              <a:spLocks/>
            </p:cNvSpPr>
            <p:nvPr/>
          </p:nvSpPr>
          <p:spPr bwMode="auto">
            <a:xfrm flipH="1">
              <a:off x="8357141" y="4286582"/>
              <a:ext cx="2792629" cy="1590690"/>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noFill/>
            <a:ln>
              <a:solidFill>
                <a:srgbClr val="002060"/>
              </a:solidFill>
            </a:ln>
          </p:spPr>
          <p:txBody>
            <a:bodyPr vert="horz" wrap="square" lIns="121505" tIns="60753" rIns="121505" bIns="60753" numCol="1" anchor="t" anchorCtr="0" compatLnSpc="1">
              <a:prstTxWarp prst="textNoShape">
                <a:avLst/>
              </a:prstTxWarp>
            </a:bodyPr>
            <a:lstStyle/>
            <a:p>
              <a:endParaRPr lang="en-US" sz="1400" dirty="0">
                <a:latin typeface="微软雅黑" pitchFamily="34" charset="-122"/>
                <a:ea typeface="微软雅黑" pitchFamily="34" charset="-122"/>
              </a:endParaRPr>
            </a:p>
          </p:txBody>
        </p:sp>
        <p:sp>
          <p:nvSpPr>
            <p:cNvPr id="86" name="Text Box 10"/>
            <p:cNvSpPr txBox="1">
              <a:spLocks noChangeArrowheads="1"/>
            </p:cNvSpPr>
            <p:nvPr/>
          </p:nvSpPr>
          <p:spPr bwMode="auto">
            <a:xfrm>
              <a:off x="8712020" y="4191485"/>
              <a:ext cx="2388398" cy="1517615"/>
            </a:xfrm>
            <a:prstGeom prst="rect">
              <a:avLst/>
            </a:prstGeom>
            <a:noFill/>
            <a:ln w="9525">
              <a:noFill/>
              <a:miter lim="800000"/>
              <a:headEnd/>
              <a:tailEnd/>
            </a:ln>
          </p:spPr>
          <p:txBody>
            <a:bodyPr wrap="square" lIns="60753" tIns="30376" rIns="60753" bIns="30376">
              <a:spAutoFit/>
            </a:bodyPr>
            <a:lstStyle/>
            <a:p>
              <a:pPr defTabSz="1151773">
                <a:lnSpc>
                  <a:spcPct val="200000"/>
                </a:lnSpc>
              </a:pPr>
              <a:r>
                <a:rPr lang="zh-CN" altLang="en-US" sz="1400" b="1" dirty="0">
                  <a:solidFill>
                    <a:schemeClr val="accent2">
                      <a:lumMod val="75000"/>
                    </a:schemeClr>
                  </a:solidFill>
                  <a:latin typeface="微软雅黑" pitchFamily="34" charset="-122"/>
                  <a:ea typeface="微软雅黑" pitchFamily="34" charset="-122"/>
                  <a:cs typeface="Open Sans" pitchFamily="34" charset="0"/>
                </a:rPr>
                <a:t>添加文字</a:t>
              </a:r>
              <a:endParaRPr lang="en-US" altLang="zh-CN" sz="1400" b="1" dirty="0">
                <a:solidFill>
                  <a:schemeClr val="accent2">
                    <a:lumMod val="75000"/>
                  </a:schemeClr>
                </a:solidFill>
                <a:latin typeface="微软雅黑" pitchFamily="34" charset="-122"/>
                <a:ea typeface="微软雅黑" pitchFamily="34" charset="-122"/>
                <a:cs typeface="Open Sans" pitchFamily="34" charset="0"/>
              </a:endParaRPr>
            </a:p>
            <a:p>
              <a:pPr defTabSz="1151773"/>
              <a:r>
                <a:rPr lang="zh-CN" altLang="en-US" sz="1400" dirty="0">
                  <a:solidFill>
                    <a:prstClr val="black"/>
                  </a:solidFill>
                  <a:latin typeface="微软雅黑" pitchFamily="34" charset="-122"/>
                  <a:ea typeface="微软雅黑" pitchFamily="34" charset="-122"/>
                </a:rPr>
                <a:t>添加文字添加文字添加文字添加文字添加文字。</a:t>
              </a:r>
              <a:endParaRPr lang="en-US" altLang="zh-CN" sz="1400" dirty="0">
                <a:solidFill>
                  <a:prstClr val="black">
                    <a:lumMod val="50000"/>
                    <a:lumOff val="50000"/>
                  </a:prstClr>
                </a:solidFill>
                <a:latin typeface="微软雅黑" pitchFamily="34" charset="-122"/>
                <a:ea typeface="微软雅黑" pitchFamily="34" charset="-122"/>
                <a:cs typeface="Open Sans" pitchFamily="34" charset="0"/>
              </a:endParaRPr>
            </a:p>
          </p:txBody>
        </p:sp>
      </p:grpSp>
      <p:grpSp>
        <p:nvGrpSpPr>
          <p:cNvPr id="87" name="组合 86"/>
          <p:cNvGrpSpPr/>
          <p:nvPr/>
        </p:nvGrpSpPr>
        <p:grpSpPr>
          <a:xfrm>
            <a:off x="662814" y="3128182"/>
            <a:ext cx="2106078" cy="1281134"/>
            <a:chOff x="878880" y="4169621"/>
            <a:chExt cx="2792629" cy="1707651"/>
          </a:xfrm>
        </p:grpSpPr>
        <p:sp>
          <p:nvSpPr>
            <p:cNvPr id="88" name="Freeform 6"/>
            <p:cNvSpPr>
              <a:spLocks/>
            </p:cNvSpPr>
            <p:nvPr/>
          </p:nvSpPr>
          <p:spPr bwMode="auto">
            <a:xfrm>
              <a:off x="878880" y="4317542"/>
              <a:ext cx="2792629" cy="1559730"/>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noFill/>
            <a:ln>
              <a:solidFill>
                <a:srgbClr val="002060"/>
              </a:solidFill>
            </a:ln>
          </p:spPr>
          <p:txBody>
            <a:bodyPr vert="horz" wrap="square" lIns="121505" tIns="60753" rIns="121505" bIns="60753" numCol="1" anchor="t" anchorCtr="0" compatLnSpc="1">
              <a:prstTxWarp prst="textNoShape">
                <a:avLst/>
              </a:prstTxWarp>
            </a:bodyPr>
            <a:lstStyle/>
            <a:p>
              <a:endParaRPr lang="en-US" sz="1400">
                <a:latin typeface="微软雅黑" pitchFamily="34" charset="-122"/>
                <a:ea typeface="微软雅黑" pitchFamily="34" charset="-122"/>
              </a:endParaRPr>
            </a:p>
          </p:txBody>
        </p:sp>
        <p:sp>
          <p:nvSpPr>
            <p:cNvPr id="89" name="Text Box 10"/>
            <p:cNvSpPr txBox="1">
              <a:spLocks noChangeArrowheads="1"/>
            </p:cNvSpPr>
            <p:nvPr/>
          </p:nvSpPr>
          <p:spPr bwMode="auto">
            <a:xfrm>
              <a:off x="910750" y="4169621"/>
              <a:ext cx="2388398" cy="1517615"/>
            </a:xfrm>
            <a:prstGeom prst="rect">
              <a:avLst/>
            </a:prstGeom>
            <a:noFill/>
            <a:ln w="9525">
              <a:noFill/>
              <a:miter lim="800000"/>
              <a:headEnd/>
              <a:tailEnd/>
            </a:ln>
          </p:spPr>
          <p:txBody>
            <a:bodyPr wrap="square" lIns="60753" tIns="30376" rIns="60753" bIns="30376">
              <a:spAutoFit/>
            </a:bodyPr>
            <a:lstStyle/>
            <a:p>
              <a:pPr algn="r" defTabSz="1151773">
                <a:lnSpc>
                  <a:spcPct val="200000"/>
                </a:lnSpc>
              </a:pPr>
              <a:r>
                <a:rPr lang="zh-CN" altLang="en-US" sz="1400" b="1" dirty="0">
                  <a:solidFill>
                    <a:schemeClr val="accent2">
                      <a:lumMod val="75000"/>
                    </a:schemeClr>
                  </a:solidFill>
                  <a:latin typeface="微软雅黑" pitchFamily="34" charset="-122"/>
                  <a:ea typeface="微软雅黑" pitchFamily="34" charset="-122"/>
                  <a:cs typeface="Open Sans" pitchFamily="34" charset="0"/>
                </a:rPr>
                <a:t>添加文字</a:t>
              </a:r>
              <a:endParaRPr lang="en-US" altLang="zh-CN" sz="1400" b="1" dirty="0">
                <a:solidFill>
                  <a:schemeClr val="accent2">
                    <a:lumMod val="75000"/>
                  </a:schemeClr>
                </a:solidFill>
                <a:latin typeface="微软雅黑" pitchFamily="34" charset="-122"/>
                <a:ea typeface="微软雅黑" pitchFamily="34" charset="-122"/>
                <a:cs typeface="Open Sans" pitchFamily="34" charset="0"/>
              </a:endParaRPr>
            </a:p>
            <a:p>
              <a:pPr algn="r" defTabSz="1151773"/>
              <a:r>
                <a:rPr lang="zh-CN" altLang="en-US" sz="1400" dirty="0">
                  <a:solidFill>
                    <a:prstClr val="black"/>
                  </a:solidFill>
                  <a:latin typeface="微软雅黑" pitchFamily="34" charset="-122"/>
                  <a:ea typeface="微软雅黑" pitchFamily="34" charset="-122"/>
                </a:rPr>
                <a:t>添加文字添加文字添加文字添加文字添加文字。</a:t>
              </a:r>
              <a:endParaRPr lang="en-US" altLang="zh-CN" sz="1400" dirty="0">
                <a:solidFill>
                  <a:prstClr val="black">
                    <a:lumMod val="50000"/>
                    <a:lumOff val="50000"/>
                  </a:prstClr>
                </a:solidFill>
                <a:latin typeface="微软雅黑" pitchFamily="34" charset="-122"/>
                <a:ea typeface="微软雅黑" pitchFamily="34" charset="-122"/>
                <a:cs typeface="Open Sans" pitchFamily="34" charset="0"/>
              </a:endParaRPr>
            </a:p>
          </p:txBody>
        </p:sp>
      </p:grpSp>
      <p:grpSp>
        <p:nvGrpSpPr>
          <p:cNvPr id="90" name="组合 89"/>
          <p:cNvGrpSpPr/>
          <p:nvPr/>
        </p:nvGrpSpPr>
        <p:grpSpPr>
          <a:xfrm>
            <a:off x="662814" y="1157341"/>
            <a:ext cx="2106078" cy="1267900"/>
            <a:chOff x="878880" y="1542644"/>
            <a:chExt cx="2792629" cy="1690011"/>
          </a:xfrm>
        </p:grpSpPr>
        <p:sp>
          <p:nvSpPr>
            <p:cNvPr id="91" name="Freeform 6"/>
            <p:cNvSpPr>
              <a:spLocks/>
            </p:cNvSpPr>
            <p:nvPr/>
          </p:nvSpPr>
          <p:spPr bwMode="auto">
            <a:xfrm>
              <a:off x="878880" y="1690564"/>
              <a:ext cx="2792629" cy="1542091"/>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noFill/>
            <a:ln>
              <a:solidFill>
                <a:srgbClr val="002060"/>
              </a:solidFill>
            </a:ln>
          </p:spPr>
          <p:txBody>
            <a:bodyPr vert="horz" wrap="square" lIns="121505" tIns="60753" rIns="121505" bIns="60753" numCol="1" anchor="t" anchorCtr="0" compatLnSpc="1">
              <a:prstTxWarp prst="textNoShape">
                <a:avLst/>
              </a:prstTxWarp>
            </a:bodyPr>
            <a:lstStyle/>
            <a:p>
              <a:endParaRPr lang="en-US" sz="1400" dirty="0">
                <a:latin typeface="微软雅黑" pitchFamily="34" charset="-122"/>
                <a:ea typeface="微软雅黑" pitchFamily="34" charset="-122"/>
              </a:endParaRPr>
            </a:p>
          </p:txBody>
        </p:sp>
        <p:sp>
          <p:nvSpPr>
            <p:cNvPr id="92" name="Text Box 10"/>
            <p:cNvSpPr txBox="1">
              <a:spLocks noChangeArrowheads="1"/>
            </p:cNvSpPr>
            <p:nvPr/>
          </p:nvSpPr>
          <p:spPr bwMode="auto">
            <a:xfrm>
              <a:off x="910750" y="1542644"/>
              <a:ext cx="2388398" cy="1517615"/>
            </a:xfrm>
            <a:prstGeom prst="rect">
              <a:avLst/>
            </a:prstGeom>
            <a:noFill/>
            <a:ln w="9525">
              <a:noFill/>
              <a:miter lim="800000"/>
              <a:headEnd/>
              <a:tailEnd/>
            </a:ln>
          </p:spPr>
          <p:txBody>
            <a:bodyPr wrap="square" lIns="60753" tIns="30376" rIns="60753" bIns="30376">
              <a:spAutoFit/>
            </a:bodyPr>
            <a:lstStyle/>
            <a:p>
              <a:pPr algn="r" defTabSz="1151773">
                <a:lnSpc>
                  <a:spcPct val="200000"/>
                </a:lnSpc>
              </a:pPr>
              <a:r>
                <a:rPr lang="zh-CN" altLang="en-US" sz="1400" b="1" dirty="0">
                  <a:solidFill>
                    <a:schemeClr val="accent2">
                      <a:lumMod val="75000"/>
                    </a:schemeClr>
                  </a:solidFill>
                  <a:latin typeface="微软雅黑" pitchFamily="34" charset="-122"/>
                  <a:ea typeface="微软雅黑" pitchFamily="34" charset="-122"/>
                  <a:cs typeface="Open Sans" pitchFamily="34" charset="0"/>
                </a:rPr>
                <a:t>添加文字</a:t>
              </a:r>
              <a:endParaRPr lang="en-US" sz="1400" b="1" dirty="0">
                <a:solidFill>
                  <a:schemeClr val="accent2">
                    <a:lumMod val="75000"/>
                  </a:schemeClr>
                </a:solidFill>
                <a:latin typeface="微软雅黑" pitchFamily="34" charset="-122"/>
                <a:ea typeface="微软雅黑" pitchFamily="34" charset="-122"/>
                <a:cs typeface="Open Sans" pitchFamily="34" charset="0"/>
              </a:endParaRPr>
            </a:p>
            <a:p>
              <a:pPr algn="r" defTabSz="1151773"/>
              <a:r>
                <a:rPr lang="zh-CN" altLang="en-US" sz="1400" dirty="0">
                  <a:solidFill>
                    <a:prstClr val="black"/>
                  </a:solidFill>
                  <a:latin typeface="微软雅黑" pitchFamily="34" charset="-122"/>
                  <a:ea typeface="微软雅黑" pitchFamily="34" charset="-122"/>
                </a:rPr>
                <a:t>添加文字添加文字添加文字添加文字添加文字。</a:t>
              </a:r>
              <a:endParaRPr lang="en-US" sz="1400" dirty="0">
                <a:solidFill>
                  <a:schemeClr val="tx1">
                    <a:lumMod val="50000"/>
                    <a:lumOff val="50000"/>
                  </a:schemeClr>
                </a:solidFill>
                <a:latin typeface="微软雅黑" pitchFamily="34" charset="-122"/>
                <a:ea typeface="微软雅黑" pitchFamily="34" charset="-122"/>
                <a:cs typeface="Open Sans" pitchFamily="34" charset="0"/>
              </a:endParaRPr>
            </a:p>
          </p:txBody>
        </p:sp>
      </p:grpSp>
    </p:spTree>
    <p:extLst>
      <p:ext uri="{BB962C8B-B14F-4D97-AF65-F5344CB8AC3E}">
        <p14:creationId xmlns:p14="http://schemas.microsoft.com/office/powerpoint/2010/main" val="1525213004"/>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fade">
                                      <p:cBhvr>
                                        <p:cTn id="7" dur="750"/>
                                        <p:tgtEl>
                                          <p:spTgt spid="74"/>
                                        </p:tgtEl>
                                      </p:cBhvr>
                                    </p:animEffect>
                                    <p:anim calcmode="lin" valueType="num">
                                      <p:cBhvr>
                                        <p:cTn id="8" dur="750" fill="hold"/>
                                        <p:tgtEl>
                                          <p:spTgt spid="74"/>
                                        </p:tgtEl>
                                        <p:attrNameLst>
                                          <p:attrName>ppt_x</p:attrName>
                                        </p:attrNameLst>
                                      </p:cBhvr>
                                      <p:tavLst>
                                        <p:tav tm="0">
                                          <p:val>
                                            <p:strVal val="#ppt_x"/>
                                          </p:val>
                                        </p:tav>
                                        <p:tav tm="100000">
                                          <p:val>
                                            <p:strVal val="#ppt_x"/>
                                          </p:val>
                                        </p:tav>
                                      </p:tavLst>
                                    </p:anim>
                                    <p:anim calcmode="lin" valueType="num">
                                      <p:cBhvr>
                                        <p:cTn id="9" dur="750" fill="hold"/>
                                        <p:tgtEl>
                                          <p:spTgt spid="74"/>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53" presetClass="entr" presetSubtype="16" fill="hold" grpId="0" nodeType="afterEffect">
                                  <p:stCondLst>
                                    <p:cond delay="0"/>
                                  </p:stCondLst>
                                  <p:childTnLst>
                                    <p:set>
                                      <p:cBhvr>
                                        <p:cTn id="12" dur="1" fill="hold">
                                          <p:stCondLst>
                                            <p:cond delay="0"/>
                                          </p:stCondLst>
                                        </p:cTn>
                                        <p:tgtEl>
                                          <p:spTgt spid="80"/>
                                        </p:tgtEl>
                                        <p:attrNameLst>
                                          <p:attrName>style.visibility</p:attrName>
                                        </p:attrNameLst>
                                      </p:cBhvr>
                                      <p:to>
                                        <p:strVal val="visible"/>
                                      </p:to>
                                    </p:set>
                                    <p:anim calcmode="lin" valueType="num">
                                      <p:cBhvr>
                                        <p:cTn id="13" dur="500" fill="hold"/>
                                        <p:tgtEl>
                                          <p:spTgt spid="80"/>
                                        </p:tgtEl>
                                        <p:attrNameLst>
                                          <p:attrName>ppt_w</p:attrName>
                                        </p:attrNameLst>
                                      </p:cBhvr>
                                      <p:tavLst>
                                        <p:tav tm="0">
                                          <p:val>
                                            <p:fltVal val="0"/>
                                          </p:val>
                                        </p:tav>
                                        <p:tav tm="100000">
                                          <p:val>
                                            <p:strVal val="#ppt_w"/>
                                          </p:val>
                                        </p:tav>
                                      </p:tavLst>
                                    </p:anim>
                                    <p:anim calcmode="lin" valueType="num">
                                      <p:cBhvr>
                                        <p:cTn id="14" dur="500" fill="hold"/>
                                        <p:tgtEl>
                                          <p:spTgt spid="80"/>
                                        </p:tgtEl>
                                        <p:attrNameLst>
                                          <p:attrName>ppt_h</p:attrName>
                                        </p:attrNameLst>
                                      </p:cBhvr>
                                      <p:tavLst>
                                        <p:tav tm="0">
                                          <p:val>
                                            <p:fltVal val="0"/>
                                          </p:val>
                                        </p:tav>
                                        <p:tav tm="100000">
                                          <p:val>
                                            <p:strVal val="#ppt_h"/>
                                          </p:val>
                                        </p:tav>
                                      </p:tavLst>
                                    </p:anim>
                                    <p:animEffect transition="in" filter="fade">
                                      <p:cBhvr>
                                        <p:cTn id="15" dur="500"/>
                                        <p:tgtEl>
                                          <p:spTgt spid="80"/>
                                        </p:tgtEl>
                                      </p:cBhvr>
                                    </p:animEffect>
                                  </p:childTnLst>
                                </p:cTn>
                              </p:par>
                            </p:childTnLst>
                          </p:cTn>
                        </p:par>
                        <p:par>
                          <p:cTn id="16" fill="hold">
                            <p:stCondLst>
                              <p:cond delay="1250"/>
                            </p:stCondLst>
                            <p:childTnLst>
                              <p:par>
                                <p:cTn id="17" presetID="22" presetClass="entr" presetSubtype="2" fill="hold" nodeType="afterEffect">
                                  <p:stCondLst>
                                    <p:cond delay="0"/>
                                  </p:stCondLst>
                                  <p:childTnLst>
                                    <p:set>
                                      <p:cBhvr>
                                        <p:cTn id="18" dur="1" fill="hold">
                                          <p:stCondLst>
                                            <p:cond delay="0"/>
                                          </p:stCondLst>
                                        </p:cTn>
                                        <p:tgtEl>
                                          <p:spTgt spid="90"/>
                                        </p:tgtEl>
                                        <p:attrNameLst>
                                          <p:attrName>style.visibility</p:attrName>
                                        </p:attrNameLst>
                                      </p:cBhvr>
                                      <p:to>
                                        <p:strVal val="visible"/>
                                      </p:to>
                                    </p:set>
                                    <p:animEffect transition="in" filter="wipe(right)">
                                      <p:cBhvr>
                                        <p:cTn id="19" dur="500"/>
                                        <p:tgtEl>
                                          <p:spTgt spid="90"/>
                                        </p:tgtEl>
                                      </p:cBhvr>
                                    </p:animEffect>
                                  </p:childTnLst>
                                </p:cTn>
                              </p:par>
                            </p:childTnLst>
                          </p:cTn>
                        </p:par>
                        <p:par>
                          <p:cTn id="20" fill="hold">
                            <p:stCondLst>
                              <p:cond delay="1750"/>
                            </p:stCondLst>
                            <p:childTnLst>
                              <p:par>
                                <p:cTn id="21" presetID="53" presetClass="entr" presetSubtype="16" fill="hold" grpId="0" nodeType="afterEffect">
                                  <p:stCondLst>
                                    <p:cond delay="0"/>
                                  </p:stCondLst>
                                  <p:childTnLst>
                                    <p:set>
                                      <p:cBhvr>
                                        <p:cTn id="22" dur="1" fill="hold">
                                          <p:stCondLst>
                                            <p:cond delay="0"/>
                                          </p:stCondLst>
                                        </p:cTn>
                                        <p:tgtEl>
                                          <p:spTgt spid="77"/>
                                        </p:tgtEl>
                                        <p:attrNameLst>
                                          <p:attrName>style.visibility</p:attrName>
                                        </p:attrNameLst>
                                      </p:cBhvr>
                                      <p:to>
                                        <p:strVal val="visible"/>
                                      </p:to>
                                    </p:set>
                                    <p:anim calcmode="lin" valueType="num">
                                      <p:cBhvr>
                                        <p:cTn id="23" dur="500" fill="hold"/>
                                        <p:tgtEl>
                                          <p:spTgt spid="77"/>
                                        </p:tgtEl>
                                        <p:attrNameLst>
                                          <p:attrName>ppt_w</p:attrName>
                                        </p:attrNameLst>
                                      </p:cBhvr>
                                      <p:tavLst>
                                        <p:tav tm="0">
                                          <p:val>
                                            <p:fltVal val="0"/>
                                          </p:val>
                                        </p:tav>
                                        <p:tav tm="100000">
                                          <p:val>
                                            <p:strVal val="#ppt_w"/>
                                          </p:val>
                                        </p:tav>
                                      </p:tavLst>
                                    </p:anim>
                                    <p:anim calcmode="lin" valueType="num">
                                      <p:cBhvr>
                                        <p:cTn id="24" dur="500" fill="hold"/>
                                        <p:tgtEl>
                                          <p:spTgt spid="77"/>
                                        </p:tgtEl>
                                        <p:attrNameLst>
                                          <p:attrName>ppt_h</p:attrName>
                                        </p:attrNameLst>
                                      </p:cBhvr>
                                      <p:tavLst>
                                        <p:tav tm="0">
                                          <p:val>
                                            <p:fltVal val="0"/>
                                          </p:val>
                                        </p:tav>
                                        <p:tav tm="100000">
                                          <p:val>
                                            <p:strVal val="#ppt_h"/>
                                          </p:val>
                                        </p:tav>
                                      </p:tavLst>
                                    </p:anim>
                                    <p:animEffect transition="in" filter="fade">
                                      <p:cBhvr>
                                        <p:cTn id="25" dur="500"/>
                                        <p:tgtEl>
                                          <p:spTgt spid="77"/>
                                        </p:tgtEl>
                                      </p:cBhvr>
                                    </p:animEffect>
                                  </p:childTnLst>
                                </p:cTn>
                              </p:par>
                            </p:childTnLst>
                          </p:cTn>
                        </p:par>
                        <p:par>
                          <p:cTn id="26" fill="hold">
                            <p:stCondLst>
                              <p:cond delay="2250"/>
                            </p:stCondLst>
                            <p:childTnLst>
                              <p:par>
                                <p:cTn id="27" presetID="22" presetClass="entr" presetSubtype="8" fill="hold" nodeType="afterEffect">
                                  <p:stCondLst>
                                    <p:cond delay="0"/>
                                  </p:stCondLst>
                                  <p:childTnLst>
                                    <p:set>
                                      <p:cBhvr>
                                        <p:cTn id="28" dur="1" fill="hold">
                                          <p:stCondLst>
                                            <p:cond delay="0"/>
                                          </p:stCondLst>
                                        </p:cTn>
                                        <p:tgtEl>
                                          <p:spTgt spid="81"/>
                                        </p:tgtEl>
                                        <p:attrNameLst>
                                          <p:attrName>style.visibility</p:attrName>
                                        </p:attrNameLst>
                                      </p:cBhvr>
                                      <p:to>
                                        <p:strVal val="visible"/>
                                      </p:to>
                                    </p:set>
                                    <p:animEffect transition="in" filter="wipe(left)">
                                      <p:cBhvr>
                                        <p:cTn id="29" dur="500"/>
                                        <p:tgtEl>
                                          <p:spTgt spid="81"/>
                                        </p:tgtEl>
                                      </p:cBhvr>
                                    </p:animEffect>
                                  </p:childTnLst>
                                </p:cTn>
                              </p:par>
                            </p:childTnLst>
                          </p:cTn>
                        </p:par>
                        <p:par>
                          <p:cTn id="30" fill="hold">
                            <p:stCondLst>
                              <p:cond delay="2750"/>
                            </p:stCondLst>
                            <p:childTnLst>
                              <p:par>
                                <p:cTn id="31" presetID="53" presetClass="entr" presetSubtype="16" fill="hold" grpId="0" nodeType="afterEffect">
                                  <p:stCondLst>
                                    <p:cond delay="0"/>
                                  </p:stCondLst>
                                  <p:childTnLst>
                                    <p:set>
                                      <p:cBhvr>
                                        <p:cTn id="32" dur="1" fill="hold">
                                          <p:stCondLst>
                                            <p:cond delay="0"/>
                                          </p:stCondLst>
                                        </p:cTn>
                                        <p:tgtEl>
                                          <p:spTgt spid="78"/>
                                        </p:tgtEl>
                                        <p:attrNameLst>
                                          <p:attrName>style.visibility</p:attrName>
                                        </p:attrNameLst>
                                      </p:cBhvr>
                                      <p:to>
                                        <p:strVal val="visible"/>
                                      </p:to>
                                    </p:set>
                                    <p:anim calcmode="lin" valueType="num">
                                      <p:cBhvr>
                                        <p:cTn id="33" dur="500" fill="hold"/>
                                        <p:tgtEl>
                                          <p:spTgt spid="78"/>
                                        </p:tgtEl>
                                        <p:attrNameLst>
                                          <p:attrName>ppt_w</p:attrName>
                                        </p:attrNameLst>
                                      </p:cBhvr>
                                      <p:tavLst>
                                        <p:tav tm="0">
                                          <p:val>
                                            <p:fltVal val="0"/>
                                          </p:val>
                                        </p:tav>
                                        <p:tav tm="100000">
                                          <p:val>
                                            <p:strVal val="#ppt_w"/>
                                          </p:val>
                                        </p:tav>
                                      </p:tavLst>
                                    </p:anim>
                                    <p:anim calcmode="lin" valueType="num">
                                      <p:cBhvr>
                                        <p:cTn id="34" dur="500" fill="hold"/>
                                        <p:tgtEl>
                                          <p:spTgt spid="78"/>
                                        </p:tgtEl>
                                        <p:attrNameLst>
                                          <p:attrName>ppt_h</p:attrName>
                                        </p:attrNameLst>
                                      </p:cBhvr>
                                      <p:tavLst>
                                        <p:tav tm="0">
                                          <p:val>
                                            <p:fltVal val="0"/>
                                          </p:val>
                                        </p:tav>
                                        <p:tav tm="100000">
                                          <p:val>
                                            <p:strVal val="#ppt_h"/>
                                          </p:val>
                                        </p:tav>
                                      </p:tavLst>
                                    </p:anim>
                                    <p:animEffect transition="in" filter="fade">
                                      <p:cBhvr>
                                        <p:cTn id="35" dur="500"/>
                                        <p:tgtEl>
                                          <p:spTgt spid="78"/>
                                        </p:tgtEl>
                                      </p:cBhvr>
                                    </p:animEffect>
                                  </p:childTnLst>
                                </p:cTn>
                              </p:par>
                            </p:childTnLst>
                          </p:cTn>
                        </p:par>
                        <p:par>
                          <p:cTn id="36" fill="hold">
                            <p:stCondLst>
                              <p:cond delay="3250"/>
                            </p:stCondLst>
                            <p:childTnLst>
                              <p:par>
                                <p:cTn id="37" presetID="22" presetClass="entr" presetSubtype="2" fill="hold" nodeType="afterEffect">
                                  <p:stCondLst>
                                    <p:cond delay="0"/>
                                  </p:stCondLst>
                                  <p:childTnLst>
                                    <p:set>
                                      <p:cBhvr>
                                        <p:cTn id="38" dur="1" fill="hold">
                                          <p:stCondLst>
                                            <p:cond delay="0"/>
                                          </p:stCondLst>
                                        </p:cTn>
                                        <p:tgtEl>
                                          <p:spTgt spid="87"/>
                                        </p:tgtEl>
                                        <p:attrNameLst>
                                          <p:attrName>style.visibility</p:attrName>
                                        </p:attrNameLst>
                                      </p:cBhvr>
                                      <p:to>
                                        <p:strVal val="visible"/>
                                      </p:to>
                                    </p:set>
                                    <p:animEffect transition="in" filter="wipe(right)">
                                      <p:cBhvr>
                                        <p:cTn id="39" dur="500"/>
                                        <p:tgtEl>
                                          <p:spTgt spid="87"/>
                                        </p:tgtEl>
                                      </p:cBhvr>
                                    </p:animEffect>
                                  </p:childTnLst>
                                </p:cTn>
                              </p:par>
                            </p:childTnLst>
                          </p:cTn>
                        </p:par>
                        <p:par>
                          <p:cTn id="40" fill="hold">
                            <p:stCondLst>
                              <p:cond delay="3750"/>
                            </p:stCondLst>
                            <p:childTnLst>
                              <p:par>
                                <p:cTn id="41" presetID="53" presetClass="entr" presetSubtype="16" fill="hold" grpId="0" nodeType="afterEffect">
                                  <p:stCondLst>
                                    <p:cond delay="0"/>
                                  </p:stCondLst>
                                  <p:childTnLst>
                                    <p:set>
                                      <p:cBhvr>
                                        <p:cTn id="42" dur="1" fill="hold">
                                          <p:stCondLst>
                                            <p:cond delay="0"/>
                                          </p:stCondLst>
                                        </p:cTn>
                                        <p:tgtEl>
                                          <p:spTgt spid="79"/>
                                        </p:tgtEl>
                                        <p:attrNameLst>
                                          <p:attrName>style.visibility</p:attrName>
                                        </p:attrNameLst>
                                      </p:cBhvr>
                                      <p:to>
                                        <p:strVal val="visible"/>
                                      </p:to>
                                    </p:set>
                                    <p:anim calcmode="lin" valueType="num">
                                      <p:cBhvr>
                                        <p:cTn id="43" dur="500" fill="hold"/>
                                        <p:tgtEl>
                                          <p:spTgt spid="79"/>
                                        </p:tgtEl>
                                        <p:attrNameLst>
                                          <p:attrName>ppt_w</p:attrName>
                                        </p:attrNameLst>
                                      </p:cBhvr>
                                      <p:tavLst>
                                        <p:tav tm="0">
                                          <p:val>
                                            <p:fltVal val="0"/>
                                          </p:val>
                                        </p:tav>
                                        <p:tav tm="100000">
                                          <p:val>
                                            <p:strVal val="#ppt_w"/>
                                          </p:val>
                                        </p:tav>
                                      </p:tavLst>
                                    </p:anim>
                                    <p:anim calcmode="lin" valueType="num">
                                      <p:cBhvr>
                                        <p:cTn id="44" dur="500" fill="hold"/>
                                        <p:tgtEl>
                                          <p:spTgt spid="79"/>
                                        </p:tgtEl>
                                        <p:attrNameLst>
                                          <p:attrName>ppt_h</p:attrName>
                                        </p:attrNameLst>
                                      </p:cBhvr>
                                      <p:tavLst>
                                        <p:tav tm="0">
                                          <p:val>
                                            <p:fltVal val="0"/>
                                          </p:val>
                                        </p:tav>
                                        <p:tav tm="100000">
                                          <p:val>
                                            <p:strVal val="#ppt_h"/>
                                          </p:val>
                                        </p:tav>
                                      </p:tavLst>
                                    </p:anim>
                                    <p:animEffect transition="in" filter="fade">
                                      <p:cBhvr>
                                        <p:cTn id="45" dur="500"/>
                                        <p:tgtEl>
                                          <p:spTgt spid="79"/>
                                        </p:tgtEl>
                                      </p:cBhvr>
                                    </p:animEffect>
                                  </p:childTnLst>
                                </p:cTn>
                              </p:par>
                            </p:childTnLst>
                          </p:cTn>
                        </p:par>
                        <p:par>
                          <p:cTn id="46" fill="hold">
                            <p:stCondLst>
                              <p:cond delay="4250"/>
                            </p:stCondLst>
                            <p:childTnLst>
                              <p:par>
                                <p:cTn id="47" presetID="22" presetClass="entr" presetSubtype="8" fill="hold" nodeType="afterEffect">
                                  <p:stCondLst>
                                    <p:cond delay="0"/>
                                  </p:stCondLst>
                                  <p:childTnLst>
                                    <p:set>
                                      <p:cBhvr>
                                        <p:cTn id="48" dur="1" fill="hold">
                                          <p:stCondLst>
                                            <p:cond delay="0"/>
                                          </p:stCondLst>
                                        </p:cTn>
                                        <p:tgtEl>
                                          <p:spTgt spid="84"/>
                                        </p:tgtEl>
                                        <p:attrNameLst>
                                          <p:attrName>style.visibility</p:attrName>
                                        </p:attrNameLst>
                                      </p:cBhvr>
                                      <p:to>
                                        <p:strVal val="visible"/>
                                      </p:to>
                                    </p:set>
                                    <p:animEffect transition="in" filter="wipe(left)">
                                      <p:cBhvr>
                                        <p:cTn id="49"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animBg="1"/>
      <p:bldP spid="78" grpId="0" animBg="1"/>
      <p:bldP spid="79" grpId="0" animBg="1"/>
      <p:bldP spid="8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椭圆 11"/>
          <p:cNvSpPr/>
          <p:nvPr/>
        </p:nvSpPr>
        <p:spPr bwMode="auto">
          <a:xfrm>
            <a:off x="3088602" y="1420416"/>
            <a:ext cx="3040392" cy="3040392"/>
          </a:xfrm>
          <a:prstGeom prst="ellipse">
            <a:avLst/>
          </a:prstGeom>
          <a:blipFill dpi="0" rotWithShape="1">
            <a:blip r:embed="rId3">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rcRect/>
            <a:stretch>
              <a:fillRect/>
            </a:stretch>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863600" rtl="0" eaLnBrk="1" fontAlgn="base" latinLnBrk="0" hangingPunct="1">
              <a:lnSpc>
                <a:spcPct val="100000"/>
              </a:lnSpc>
              <a:spcBef>
                <a:spcPct val="0"/>
              </a:spcBef>
              <a:spcAft>
                <a:spcPct val="0"/>
              </a:spcAft>
              <a:buClrTx/>
              <a:buSzTx/>
              <a:buFontTx/>
              <a:buNone/>
              <a:tabLst/>
            </a:pPr>
            <a:endParaRPr kumimoji="0" lang="zh-CN" altLang="en-US" sz="1700" b="0" i="0" u="none" strike="noStrike" cap="none" normalizeH="0" baseline="0" smtClean="0">
              <a:ln>
                <a:noFill/>
              </a:ln>
              <a:solidFill>
                <a:schemeClr val="tx1"/>
              </a:solidFill>
              <a:effectLst/>
              <a:latin typeface="Arial" charset="0"/>
              <a:ea typeface="宋体" pitchFamily="2" charset="-122"/>
            </a:endParaRPr>
          </a:p>
        </p:txBody>
      </p:sp>
      <p:graphicFrame>
        <p:nvGraphicFramePr>
          <p:cNvPr id="16" name="图示 15"/>
          <p:cNvGraphicFramePr/>
          <p:nvPr>
            <p:extLst>
              <p:ext uri="{D42A27DB-BD31-4B8C-83A1-F6EECF244321}">
                <p14:modId xmlns:p14="http://schemas.microsoft.com/office/powerpoint/2010/main" val="3723912335"/>
              </p:ext>
            </p:extLst>
          </p:nvPr>
        </p:nvGraphicFramePr>
        <p:xfrm>
          <a:off x="1764482" y="4804792"/>
          <a:ext cx="6097059" cy="4064706"/>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48" name="形状 47"/>
          <p:cNvSpPr/>
          <p:nvPr/>
        </p:nvSpPr>
        <p:spPr>
          <a:xfrm flipV="1">
            <a:off x="2714334" y="922169"/>
            <a:ext cx="3874684" cy="3665139"/>
          </a:xfrm>
          <a:prstGeom prst="leftCircularArrow">
            <a:avLst>
              <a:gd name="adj1" fmla="val 2550"/>
              <a:gd name="adj2" fmla="val 309429"/>
              <a:gd name="adj3" fmla="val 2084940"/>
              <a:gd name="adj4" fmla="val 11466708"/>
              <a:gd name="adj5" fmla="val 2975"/>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51" name="形状 50"/>
          <p:cNvSpPr/>
          <p:nvPr/>
        </p:nvSpPr>
        <p:spPr>
          <a:xfrm flipH="1">
            <a:off x="2714334" y="578480"/>
            <a:ext cx="3788928" cy="4444752"/>
          </a:xfrm>
          <a:prstGeom prst="leftCircularArrow">
            <a:avLst>
              <a:gd name="adj1" fmla="val 2550"/>
              <a:gd name="adj2" fmla="val 309429"/>
              <a:gd name="adj3" fmla="val 2084940"/>
              <a:gd name="adj4" fmla="val 11163810"/>
              <a:gd name="adj5" fmla="val 2975"/>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54" name="文本框 4"/>
          <p:cNvSpPr txBox="1"/>
          <p:nvPr/>
        </p:nvSpPr>
        <p:spPr>
          <a:xfrm>
            <a:off x="311791" y="788938"/>
            <a:ext cx="2432031" cy="498459"/>
          </a:xfrm>
          <a:prstGeom prst="rect">
            <a:avLst/>
          </a:prstGeom>
          <a:noFill/>
        </p:spPr>
        <p:txBody>
          <a:bodyPr wrap="square" lIns="86402" tIns="43201" rIns="86402" bIns="43201" rtlCol="0">
            <a:spAutoFit/>
          </a:bodyPr>
          <a:lstStyle/>
          <a:p>
            <a:r>
              <a:rPr lang="zh-CN" altLang="en-US" sz="2600" b="1" dirty="0">
                <a:solidFill>
                  <a:schemeClr val="bg2">
                    <a:lumMod val="50000"/>
                  </a:schemeClr>
                </a:solidFill>
                <a:latin typeface="微软雅黑" panose="020B0503020204020204" pitchFamily="34" charset="-122"/>
                <a:ea typeface="微软雅黑" panose="020B0503020204020204" pitchFamily="34" charset="-122"/>
              </a:rPr>
              <a:t>添加标题文本</a:t>
            </a:r>
            <a:endParaRPr lang="en-US" altLang="zh-CN" sz="2600" b="1" dirty="0">
              <a:solidFill>
                <a:schemeClr val="bg2">
                  <a:lumMod val="50000"/>
                </a:schemeClr>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324322" y="2800856"/>
            <a:ext cx="2612646" cy="1787912"/>
            <a:chOff x="324322" y="2800856"/>
            <a:chExt cx="2612646" cy="1787912"/>
          </a:xfrm>
        </p:grpSpPr>
        <p:sp>
          <p:nvSpPr>
            <p:cNvPr id="17" name="圆角矩形 16"/>
            <p:cNvSpPr/>
            <p:nvPr/>
          </p:nvSpPr>
          <p:spPr bwMode="auto">
            <a:xfrm>
              <a:off x="324322" y="2800856"/>
              <a:ext cx="2592288" cy="1787912"/>
            </a:xfrm>
            <a:prstGeom prst="roundRect">
              <a:avLst/>
            </a:prstGeom>
            <a:ln>
              <a:headEnd type="none" w="med" len="med"/>
              <a:tailEnd type="none" w="med" len="med"/>
            </a:ln>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863600" rtl="0" eaLnBrk="1" fontAlgn="base" latinLnBrk="0" hangingPunct="1">
                <a:lnSpc>
                  <a:spcPct val="100000"/>
                </a:lnSpc>
                <a:spcBef>
                  <a:spcPct val="0"/>
                </a:spcBef>
                <a:spcAft>
                  <a:spcPct val="0"/>
                </a:spcAft>
                <a:buClrTx/>
                <a:buSzTx/>
                <a:buFontTx/>
                <a:buNone/>
                <a:tabLst/>
              </a:pPr>
              <a:endParaRPr kumimoji="0" lang="zh-CN" altLang="en-US" sz="1700" b="0" i="0" u="none" strike="noStrike" cap="none" normalizeH="0" baseline="0" smtClean="0">
                <a:ln>
                  <a:noFill/>
                </a:ln>
                <a:solidFill>
                  <a:schemeClr val="tx1"/>
                </a:solidFill>
                <a:effectLst/>
                <a:latin typeface="Arial" charset="0"/>
                <a:ea typeface="宋体" pitchFamily="2" charset="-122"/>
              </a:endParaRPr>
            </a:p>
          </p:txBody>
        </p:sp>
        <p:sp>
          <p:nvSpPr>
            <p:cNvPr id="19" name="矩形 18"/>
            <p:cNvSpPr/>
            <p:nvPr/>
          </p:nvSpPr>
          <p:spPr>
            <a:xfrm>
              <a:off x="362142" y="3076600"/>
              <a:ext cx="2574826" cy="1260730"/>
            </a:xfrm>
            <a:prstGeom prst="rect">
              <a:avLst/>
            </a:prstGeom>
          </p:spPr>
          <p:txBody>
            <a:bodyPr wrap="square">
              <a:spAutoFit/>
            </a:bodyPr>
            <a:lstStyle/>
            <a:p>
              <a:pPr lvl="0">
                <a:lnSpc>
                  <a:spcPct val="110000"/>
                </a:lnSpc>
              </a:pPr>
              <a:r>
                <a:rPr lang="zh-CN" altLang="en-US" sz="1400" dirty="0">
                  <a:solidFill>
                    <a:prstClr val="white">
                      <a:lumMod val="50000"/>
                    </a:prstClr>
                  </a:solidFill>
                  <a:latin typeface="微软雅黑" pitchFamily="34" charset="-122"/>
                  <a:ea typeface="微软雅黑" pitchFamily="34" charset="-122"/>
                </a:rPr>
                <a:t>此处您可以添加文字或者删除文本框在此处您可以添加文字或者删除文本框此处您可以添加文字或者删除文本框在此处您可以添加</a:t>
              </a:r>
              <a:r>
                <a:rPr lang="zh-CN" altLang="en-US" sz="1400" dirty="0" smtClean="0">
                  <a:solidFill>
                    <a:prstClr val="white">
                      <a:lumMod val="50000"/>
                    </a:prstClr>
                  </a:solidFill>
                  <a:latin typeface="微软雅黑" pitchFamily="34" charset="-122"/>
                  <a:ea typeface="微软雅黑" pitchFamily="34" charset="-122"/>
                </a:rPr>
                <a:t>文字。</a:t>
              </a:r>
              <a:endParaRPr lang="en-US" altLang="zh-CN" sz="1400" dirty="0">
                <a:solidFill>
                  <a:prstClr val="white">
                    <a:lumMod val="50000"/>
                  </a:prstClr>
                </a:solidFill>
                <a:latin typeface="微软雅黑" pitchFamily="34" charset="-122"/>
                <a:ea typeface="微软雅黑" pitchFamily="34" charset="-122"/>
              </a:endParaRPr>
            </a:p>
          </p:txBody>
        </p:sp>
      </p:grpSp>
      <p:grpSp>
        <p:nvGrpSpPr>
          <p:cNvPr id="3" name="组合 2"/>
          <p:cNvGrpSpPr/>
          <p:nvPr/>
        </p:nvGrpSpPr>
        <p:grpSpPr>
          <a:xfrm>
            <a:off x="6301326" y="1155067"/>
            <a:ext cx="2592288" cy="1787912"/>
            <a:chOff x="6301326" y="1155067"/>
            <a:chExt cx="2592288" cy="1787912"/>
          </a:xfrm>
        </p:grpSpPr>
        <p:sp>
          <p:nvSpPr>
            <p:cNvPr id="50" name="圆角矩形 49"/>
            <p:cNvSpPr/>
            <p:nvPr/>
          </p:nvSpPr>
          <p:spPr bwMode="auto">
            <a:xfrm>
              <a:off x="6301326" y="1155067"/>
              <a:ext cx="2592288" cy="1787912"/>
            </a:xfrm>
            <a:prstGeom prst="roundRect">
              <a:avLst/>
            </a:prstGeom>
            <a:ln>
              <a:headEnd type="none" w="med" len="med"/>
              <a:tailEnd type="none" w="med" len="med"/>
            </a:ln>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863600" rtl="0" eaLnBrk="1" fontAlgn="base" latinLnBrk="0" hangingPunct="1">
                <a:lnSpc>
                  <a:spcPct val="100000"/>
                </a:lnSpc>
                <a:spcBef>
                  <a:spcPct val="0"/>
                </a:spcBef>
                <a:spcAft>
                  <a:spcPct val="0"/>
                </a:spcAft>
                <a:buClrTx/>
                <a:buSzTx/>
                <a:buFontTx/>
                <a:buNone/>
                <a:tabLst/>
              </a:pPr>
              <a:endParaRPr kumimoji="0" lang="zh-CN" altLang="en-US" sz="1700" b="0" i="0" u="none" strike="noStrike" cap="none" normalizeH="0" baseline="0" smtClean="0">
                <a:ln>
                  <a:noFill/>
                </a:ln>
                <a:solidFill>
                  <a:schemeClr val="tx1"/>
                </a:solidFill>
                <a:effectLst/>
                <a:latin typeface="Arial" charset="0"/>
                <a:ea typeface="宋体" pitchFamily="2" charset="-122"/>
              </a:endParaRPr>
            </a:p>
          </p:txBody>
        </p:sp>
        <p:sp>
          <p:nvSpPr>
            <p:cNvPr id="56" name="矩形 55"/>
            <p:cNvSpPr/>
            <p:nvPr/>
          </p:nvSpPr>
          <p:spPr>
            <a:xfrm>
              <a:off x="6318788" y="1420416"/>
              <a:ext cx="2574826" cy="1260730"/>
            </a:xfrm>
            <a:prstGeom prst="rect">
              <a:avLst/>
            </a:prstGeom>
          </p:spPr>
          <p:txBody>
            <a:bodyPr wrap="square">
              <a:spAutoFit/>
            </a:bodyPr>
            <a:lstStyle/>
            <a:p>
              <a:pPr lvl="0">
                <a:lnSpc>
                  <a:spcPct val="110000"/>
                </a:lnSpc>
              </a:pPr>
              <a:r>
                <a:rPr lang="zh-CN" altLang="en-US" sz="1400" dirty="0">
                  <a:solidFill>
                    <a:prstClr val="white">
                      <a:lumMod val="50000"/>
                    </a:prstClr>
                  </a:solidFill>
                  <a:latin typeface="微软雅黑" pitchFamily="34" charset="-122"/>
                  <a:ea typeface="微软雅黑" pitchFamily="34" charset="-122"/>
                </a:rPr>
                <a:t>此处您可以添加文字或者删除文本框在此处您可以添加文字或者删除文本框此处您可以添加文字或者删除文本框在此处您可以添加</a:t>
              </a:r>
              <a:r>
                <a:rPr lang="zh-CN" altLang="en-US" sz="1400" dirty="0" smtClean="0">
                  <a:solidFill>
                    <a:prstClr val="white">
                      <a:lumMod val="50000"/>
                    </a:prstClr>
                  </a:solidFill>
                  <a:latin typeface="微软雅黑" pitchFamily="34" charset="-122"/>
                  <a:ea typeface="微软雅黑" pitchFamily="34" charset="-122"/>
                </a:rPr>
                <a:t>文字。</a:t>
              </a:r>
              <a:endParaRPr lang="en-US" altLang="zh-CN" sz="1400" dirty="0">
                <a:solidFill>
                  <a:prstClr val="white">
                    <a:lumMod val="50000"/>
                  </a:prstClr>
                </a:solidFill>
                <a:latin typeface="微软雅黑" pitchFamily="34" charset="-122"/>
                <a:ea typeface="微软雅黑" pitchFamily="34" charset="-122"/>
              </a:endParaRPr>
            </a:p>
          </p:txBody>
        </p:sp>
      </p:grpSp>
      <p:grpSp>
        <p:nvGrpSpPr>
          <p:cNvPr id="5" name="组合 4"/>
          <p:cNvGrpSpPr/>
          <p:nvPr/>
        </p:nvGrpSpPr>
        <p:grpSpPr>
          <a:xfrm>
            <a:off x="6553354" y="3051432"/>
            <a:ext cx="2088232" cy="360040"/>
            <a:chOff x="6553354" y="3051432"/>
            <a:chExt cx="2088232" cy="360040"/>
          </a:xfrm>
        </p:grpSpPr>
        <p:sp>
          <p:nvSpPr>
            <p:cNvPr id="53" name="圆角矩形 52"/>
            <p:cNvSpPr/>
            <p:nvPr/>
          </p:nvSpPr>
          <p:spPr bwMode="auto">
            <a:xfrm>
              <a:off x="6553354" y="3051432"/>
              <a:ext cx="2088232" cy="360040"/>
            </a:xfrm>
            <a:prstGeom prst="roundRect">
              <a:avLst>
                <a:gd name="adj" fmla="val 50000"/>
              </a:avLst>
            </a:prstGeom>
            <a:ln>
              <a:headEnd type="none" w="med" len="med"/>
              <a:tailEnd type="none" w="med" len="med"/>
            </a:ln>
            <a:extLst/>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863600" rtl="0" eaLnBrk="1" fontAlgn="base" latinLnBrk="0" hangingPunct="1">
                <a:lnSpc>
                  <a:spcPct val="100000"/>
                </a:lnSpc>
                <a:spcBef>
                  <a:spcPct val="0"/>
                </a:spcBef>
                <a:spcAft>
                  <a:spcPct val="0"/>
                </a:spcAft>
                <a:buClrTx/>
                <a:buSzTx/>
                <a:buFontTx/>
                <a:buNone/>
                <a:tabLst/>
              </a:pPr>
              <a:endParaRPr kumimoji="0" lang="zh-CN" altLang="en-US" sz="1700" b="0" i="0" u="none" strike="noStrike" cap="none" normalizeH="0" baseline="0" smtClean="0">
                <a:ln>
                  <a:noFill/>
                </a:ln>
                <a:solidFill>
                  <a:schemeClr val="tx1"/>
                </a:solidFill>
                <a:effectLst/>
                <a:latin typeface="Arial" charset="0"/>
                <a:ea typeface="宋体" pitchFamily="2" charset="-122"/>
              </a:endParaRPr>
            </a:p>
          </p:txBody>
        </p:sp>
        <p:sp>
          <p:nvSpPr>
            <p:cNvPr id="20" name="矩形 19"/>
            <p:cNvSpPr/>
            <p:nvPr/>
          </p:nvSpPr>
          <p:spPr>
            <a:xfrm>
              <a:off x="6859843" y="3057529"/>
              <a:ext cx="1492716" cy="353943"/>
            </a:xfrm>
            <a:prstGeom prst="rect">
              <a:avLst/>
            </a:prstGeom>
          </p:spPr>
          <p:txBody>
            <a:bodyPr wrap="none">
              <a:spAutoFit/>
            </a:bodyPr>
            <a:lstStyle/>
            <a:p>
              <a:pPr lvl="0" algn="ctr" defTabSz="863600"/>
              <a:r>
                <a:rPr lang="zh-CN" altLang="en-US" sz="1700" dirty="0">
                  <a:solidFill>
                    <a:prstClr val="black"/>
                  </a:solidFill>
                  <a:latin typeface="微软雅黑" pitchFamily="34" charset="-122"/>
                  <a:ea typeface="微软雅黑" pitchFamily="34" charset="-122"/>
                </a:rPr>
                <a:t>添加标题文本</a:t>
              </a:r>
            </a:p>
          </p:txBody>
        </p:sp>
      </p:grpSp>
      <p:grpSp>
        <p:nvGrpSpPr>
          <p:cNvPr id="4" name="组合 3"/>
          <p:cNvGrpSpPr/>
          <p:nvPr/>
        </p:nvGrpSpPr>
        <p:grpSpPr>
          <a:xfrm>
            <a:off x="605439" y="2286265"/>
            <a:ext cx="2088232" cy="364097"/>
            <a:chOff x="605439" y="2286265"/>
            <a:chExt cx="2088232" cy="364097"/>
          </a:xfrm>
        </p:grpSpPr>
        <p:sp>
          <p:nvSpPr>
            <p:cNvPr id="18" name="圆角矩形 17"/>
            <p:cNvSpPr/>
            <p:nvPr/>
          </p:nvSpPr>
          <p:spPr bwMode="auto">
            <a:xfrm>
              <a:off x="605439" y="2290322"/>
              <a:ext cx="2088232" cy="360040"/>
            </a:xfrm>
            <a:prstGeom prst="roundRect">
              <a:avLst>
                <a:gd name="adj" fmla="val 50000"/>
              </a:avLst>
            </a:prstGeom>
            <a:ln>
              <a:headEnd type="none" w="med" len="med"/>
              <a:tailEnd type="none" w="med" len="med"/>
            </a:ln>
            <a:extLst/>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863600" rtl="0" eaLnBrk="1" fontAlgn="base" latinLnBrk="0" hangingPunct="1">
                <a:lnSpc>
                  <a:spcPct val="100000"/>
                </a:lnSpc>
                <a:spcBef>
                  <a:spcPct val="0"/>
                </a:spcBef>
                <a:spcAft>
                  <a:spcPct val="0"/>
                </a:spcAft>
                <a:buClrTx/>
                <a:buSzTx/>
                <a:buFontTx/>
                <a:buNone/>
                <a:tabLst/>
              </a:pPr>
              <a:endParaRPr kumimoji="0" lang="zh-CN" altLang="en-US" sz="1700" b="0" i="0" u="none" strike="noStrike" cap="none" normalizeH="0" baseline="0" dirty="0" smtClean="0">
                <a:ln>
                  <a:noFill/>
                </a:ln>
                <a:solidFill>
                  <a:schemeClr val="tx1"/>
                </a:solidFill>
                <a:effectLst/>
                <a:latin typeface="Arial" charset="0"/>
                <a:ea typeface="宋体" pitchFamily="2" charset="-122"/>
              </a:endParaRPr>
            </a:p>
          </p:txBody>
        </p:sp>
        <p:sp>
          <p:nvSpPr>
            <p:cNvPr id="58" name="矩形 57"/>
            <p:cNvSpPr/>
            <p:nvPr/>
          </p:nvSpPr>
          <p:spPr>
            <a:xfrm>
              <a:off x="903197" y="2286265"/>
              <a:ext cx="1492716" cy="353943"/>
            </a:xfrm>
            <a:prstGeom prst="rect">
              <a:avLst/>
            </a:prstGeom>
          </p:spPr>
          <p:txBody>
            <a:bodyPr wrap="none">
              <a:spAutoFit/>
            </a:bodyPr>
            <a:lstStyle/>
            <a:p>
              <a:pPr lvl="0" algn="ctr" defTabSz="863600"/>
              <a:r>
                <a:rPr lang="zh-CN" altLang="en-US" sz="1700" dirty="0">
                  <a:solidFill>
                    <a:prstClr val="black"/>
                  </a:solidFill>
                  <a:latin typeface="微软雅黑" pitchFamily="34" charset="-122"/>
                  <a:ea typeface="微软雅黑" pitchFamily="34" charset="-122"/>
                </a:rPr>
                <a:t>添加标题文本</a:t>
              </a:r>
            </a:p>
          </p:txBody>
        </p:sp>
      </p:grpSp>
    </p:spTree>
    <p:extLst>
      <p:ext uri="{BB962C8B-B14F-4D97-AF65-F5344CB8AC3E}">
        <p14:creationId xmlns:p14="http://schemas.microsoft.com/office/powerpoint/2010/main" val="163425224"/>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p:tgtEl>
                                          <p:spTgt spid="54"/>
                                        </p:tgtEl>
                                        <p:attrNameLst>
                                          <p:attrName>ppt_x</p:attrName>
                                        </p:attrNameLst>
                                      </p:cBhvr>
                                      <p:tavLst>
                                        <p:tav tm="0">
                                          <p:val>
                                            <p:strVal val="#ppt_x+#ppt_w*1.125000"/>
                                          </p:val>
                                        </p:tav>
                                        <p:tav tm="100000">
                                          <p:val>
                                            <p:strVal val="#ppt_x"/>
                                          </p:val>
                                        </p:tav>
                                      </p:tavLst>
                                    </p:anim>
                                    <p:animEffect transition="in" filter="wipe(left)">
                                      <p:cBhvr>
                                        <p:cTn id="8" dur="500"/>
                                        <p:tgtEl>
                                          <p:spTgt spid="54"/>
                                        </p:tgtEl>
                                      </p:cBhvr>
                                    </p:animEffect>
                                  </p:childTnLst>
                                </p:cTn>
                              </p:par>
                            </p:childTnLst>
                          </p:cTn>
                        </p:par>
                        <p:par>
                          <p:cTn id="9" fill="hold">
                            <p:stCondLst>
                              <p:cond delay="500"/>
                            </p:stCondLst>
                            <p:childTnLst>
                              <p:par>
                                <p:cTn id="10" presetID="9" presetClass="entr" presetSubtype="0"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dissolve">
                                      <p:cBhvr>
                                        <p:cTn id="12" dur="500"/>
                                        <p:tgtEl>
                                          <p:spTgt spid="12"/>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48"/>
                                        </p:tgtEl>
                                        <p:attrNameLst>
                                          <p:attrName>style.visibility</p:attrName>
                                        </p:attrNameLst>
                                      </p:cBhvr>
                                      <p:to>
                                        <p:strVal val="visible"/>
                                      </p:to>
                                    </p:set>
                                    <p:animEffect transition="in" filter="wipe(left)">
                                      <p:cBhvr>
                                        <p:cTn id="16" dur="500"/>
                                        <p:tgtEl>
                                          <p:spTgt spid="48"/>
                                        </p:tgtEl>
                                      </p:cBhvr>
                                    </p:animEffect>
                                  </p:childTnLst>
                                </p:cTn>
                              </p:par>
                              <p:par>
                                <p:cTn id="17" presetID="22" presetClass="entr" presetSubtype="2" fill="hold" nodeType="withEffect">
                                  <p:stCondLst>
                                    <p:cond delay="0"/>
                                  </p:stCondLst>
                                  <p:childTnLst>
                                    <p:set>
                                      <p:cBhvr>
                                        <p:cTn id="18" dur="1" fill="hold">
                                          <p:stCondLst>
                                            <p:cond delay="0"/>
                                          </p:stCondLst>
                                        </p:cTn>
                                        <p:tgtEl>
                                          <p:spTgt spid="51"/>
                                        </p:tgtEl>
                                        <p:attrNameLst>
                                          <p:attrName>style.visibility</p:attrName>
                                        </p:attrNameLst>
                                      </p:cBhvr>
                                      <p:to>
                                        <p:strVal val="visible"/>
                                      </p:to>
                                    </p:set>
                                    <p:animEffect transition="in" filter="wipe(right)">
                                      <p:cBhvr>
                                        <p:cTn id="19" dur="500"/>
                                        <p:tgtEl>
                                          <p:spTgt spid="51"/>
                                        </p:tgtEl>
                                      </p:cBhvr>
                                    </p:animEffect>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randombar(horizontal)">
                                      <p:cBhvr>
                                        <p:cTn id="24" dur="500"/>
                                        <p:tgtEl>
                                          <p:spTgt spid="4"/>
                                        </p:tgtEl>
                                      </p:cBhvr>
                                    </p:animEffect>
                                  </p:childTnLst>
                                </p:cTn>
                              </p:par>
                              <p:par>
                                <p:cTn id="25" presetID="47" presetClass="entr" presetSubtype="0" fill="hold" nodeType="with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500"/>
                                        <p:tgtEl>
                                          <p:spTgt spid="2"/>
                                        </p:tgtEl>
                                      </p:cBhvr>
                                    </p:animEffect>
                                    <p:anim calcmode="lin" valueType="num">
                                      <p:cBhvr>
                                        <p:cTn id="28" dur="500" fill="hold"/>
                                        <p:tgtEl>
                                          <p:spTgt spid="2"/>
                                        </p:tgtEl>
                                        <p:attrNameLst>
                                          <p:attrName>ppt_x</p:attrName>
                                        </p:attrNameLst>
                                      </p:cBhvr>
                                      <p:tavLst>
                                        <p:tav tm="0">
                                          <p:val>
                                            <p:strVal val="#ppt_x"/>
                                          </p:val>
                                        </p:tav>
                                        <p:tav tm="100000">
                                          <p:val>
                                            <p:strVal val="#ppt_x"/>
                                          </p:val>
                                        </p:tav>
                                      </p:tavLst>
                                    </p:anim>
                                    <p:anim calcmode="lin" valueType="num">
                                      <p:cBhvr>
                                        <p:cTn id="29" dur="500" fill="hold"/>
                                        <p:tgtEl>
                                          <p:spTgt spid="2"/>
                                        </p:tgtEl>
                                        <p:attrNameLst>
                                          <p:attrName>ppt_y</p:attrName>
                                        </p:attrNameLst>
                                      </p:cBhvr>
                                      <p:tavLst>
                                        <p:tav tm="0">
                                          <p:val>
                                            <p:strVal val="#ppt_y-.1"/>
                                          </p:val>
                                        </p:tav>
                                        <p:tav tm="100000">
                                          <p:val>
                                            <p:strVal val="#ppt_y"/>
                                          </p:val>
                                        </p:tav>
                                      </p:tavLst>
                                    </p:anim>
                                  </p:childTnLst>
                                </p:cTn>
                              </p:par>
                              <p:par>
                                <p:cTn id="30" presetID="14" presetClass="entr" presetSubtype="10" fill="hold" nodeType="with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randombar(horizontal)">
                                      <p:cBhvr>
                                        <p:cTn id="32" dur="500"/>
                                        <p:tgtEl>
                                          <p:spTgt spid="5"/>
                                        </p:tgtEl>
                                      </p:cBhvr>
                                    </p:animEffect>
                                  </p:childTnLst>
                                </p:cTn>
                              </p:par>
                              <p:par>
                                <p:cTn id="33" presetID="42" presetClass="entr" presetSubtype="0" fill="hold" nodeType="with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fade">
                                      <p:cBhvr>
                                        <p:cTn id="35" dur="500"/>
                                        <p:tgtEl>
                                          <p:spTgt spid="3"/>
                                        </p:tgtEl>
                                      </p:cBhvr>
                                    </p:animEffect>
                                    <p:anim calcmode="lin" valueType="num">
                                      <p:cBhvr>
                                        <p:cTn id="36" dur="500" fill="hold"/>
                                        <p:tgtEl>
                                          <p:spTgt spid="3"/>
                                        </p:tgtEl>
                                        <p:attrNameLst>
                                          <p:attrName>ppt_x</p:attrName>
                                        </p:attrNameLst>
                                      </p:cBhvr>
                                      <p:tavLst>
                                        <p:tav tm="0">
                                          <p:val>
                                            <p:strVal val="#ppt_x"/>
                                          </p:val>
                                        </p:tav>
                                        <p:tav tm="100000">
                                          <p:val>
                                            <p:strVal val="#ppt_x"/>
                                          </p:val>
                                        </p:tav>
                                      </p:tavLst>
                                    </p:anim>
                                    <p:anim calcmode="lin" valueType="num">
                                      <p:cBhvr>
                                        <p:cTn id="37"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5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矩形 42"/>
          <p:cNvSpPr/>
          <p:nvPr/>
        </p:nvSpPr>
        <p:spPr bwMode="auto">
          <a:xfrm>
            <a:off x="1185807" y="871274"/>
            <a:ext cx="1287055" cy="130340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w="9525" cap="flat" cmpd="sng" algn="ctr">
            <a:noFill/>
            <a:prstDash val="solid"/>
            <a:round/>
            <a:headEnd type="none" w="med" len="med"/>
            <a:tailEnd type="none" w="med" len="med"/>
          </a:ln>
          <a:effectLst/>
          <a:extLst/>
        </p:spPr>
        <p:txBody>
          <a:bodyPr vert="horz" wrap="square" lIns="86402" tIns="43201" rIns="86402" bIns="43201" numCol="1" spcCol="0" rtlCol="0" anchor="t" anchorCtr="0" compatLnSpc="1">
            <a:prstTxWarp prst="textNoShape">
              <a:avLst/>
            </a:prstTxWarp>
          </a:bodyPr>
          <a:lstStyle/>
          <a:p>
            <a:pPr defTabSz="816016"/>
            <a:endParaRPr lang="zh-CN" altLang="en-US"/>
          </a:p>
        </p:txBody>
      </p:sp>
      <p:sp>
        <p:nvSpPr>
          <p:cNvPr id="51" name="矩形 50"/>
          <p:cNvSpPr/>
          <p:nvPr/>
        </p:nvSpPr>
        <p:spPr bwMode="auto">
          <a:xfrm>
            <a:off x="1185807" y="2233877"/>
            <a:ext cx="1287055" cy="1303404"/>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w="9525" cap="flat" cmpd="sng" algn="ctr">
            <a:noFill/>
            <a:prstDash val="solid"/>
            <a:round/>
            <a:headEnd type="none" w="med" len="med"/>
            <a:tailEnd type="none" w="med" len="med"/>
          </a:ln>
          <a:effectLst/>
          <a:extLst/>
        </p:spPr>
        <p:txBody>
          <a:bodyPr vert="horz" wrap="square" lIns="86402" tIns="43201" rIns="86402" bIns="43201" numCol="1" spcCol="0" rtlCol="0" anchor="t" anchorCtr="0" compatLnSpc="1">
            <a:prstTxWarp prst="textNoShape">
              <a:avLst/>
            </a:prstTxWarp>
          </a:bodyPr>
          <a:lstStyle/>
          <a:p>
            <a:pPr defTabSz="816016"/>
            <a:endParaRPr lang="zh-CN" altLang="en-US"/>
          </a:p>
        </p:txBody>
      </p:sp>
      <p:sp>
        <p:nvSpPr>
          <p:cNvPr id="52" name="矩形 51"/>
          <p:cNvSpPr/>
          <p:nvPr/>
        </p:nvSpPr>
        <p:spPr bwMode="auto">
          <a:xfrm>
            <a:off x="1185807" y="3585725"/>
            <a:ext cx="1287055" cy="1303404"/>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w="9525" cap="flat" cmpd="sng" algn="ctr">
            <a:noFill/>
            <a:prstDash val="solid"/>
            <a:round/>
            <a:headEnd type="none" w="med" len="med"/>
            <a:tailEnd type="none" w="med" len="med"/>
          </a:ln>
          <a:effectLst/>
          <a:extLst/>
        </p:spPr>
        <p:txBody>
          <a:bodyPr vert="horz" wrap="square" lIns="86402" tIns="43201" rIns="86402" bIns="43201" numCol="1" spcCol="0" rtlCol="0" anchor="t" anchorCtr="0" compatLnSpc="1">
            <a:prstTxWarp prst="textNoShape">
              <a:avLst/>
            </a:prstTxWarp>
          </a:bodyPr>
          <a:lstStyle/>
          <a:p>
            <a:pPr defTabSz="816016"/>
            <a:endParaRPr lang="zh-CN" altLang="en-US"/>
          </a:p>
        </p:txBody>
      </p:sp>
      <p:sp>
        <p:nvSpPr>
          <p:cNvPr id="53" name="矩形 52"/>
          <p:cNvSpPr/>
          <p:nvPr/>
        </p:nvSpPr>
        <p:spPr bwMode="auto">
          <a:xfrm>
            <a:off x="2540602" y="3585725"/>
            <a:ext cx="1287055" cy="1303404"/>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w="9525" cap="flat" cmpd="sng" algn="ctr">
            <a:noFill/>
            <a:prstDash val="solid"/>
            <a:round/>
            <a:headEnd type="none" w="med" len="med"/>
            <a:tailEnd type="none" w="med" len="med"/>
          </a:ln>
          <a:effectLst/>
          <a:extLst/>
        </p:spPr>
        <p:txBody>
          <a:bodyPr vert="horz" wrap="square" lIns="86402" tIns="43201" rIns="86402" bIns="43201" numCol="1" spcCol="0" rtlCol="0" anchor="t" anchorCtr="0" compatLnSpc="1">
            <a:prstTxWarp prst="textNoShape">
              <a:avLst/>
            </a:prstTxWarp>
          </a:bodyPr>
          <a:lstStyle/>
          <a:p>
            <a:pPr defTabSz="816016"/>
            <a:endParaRPr lang="zh-CN" altLang="en-US"/>
          </a:p>
        </p:txBody>
      </p:sp>
      <p:sp>
        <p:nvSpPr>
          <p:cNvPr id="54" name="矩形 53"/>
          <p:cNvSpPr/>
          <p:nvPr/>
        </p:nvSpPr>
        <p:spPr bwMode="auto">
          <a:xfrm>
            <a:off x="3895397" y="3585725"/>
            <a:ext cx="1287055" cy="1303404"/>
          </a:xfrm>
          <a:prstGeom prst="rect">
            <a:avLst/>
          </a:prstGeom>
          <a:blipFill dpi="0" rotWithShape="1">
            <a:blip r:embed="rId7" cstate="print">
              <a:extLst>
                <a:ext uri="{28A0092B-C50C-407E-A947-70E740481C1C}">
                  <a14:useLocalDpi xmlns:a14="http://schemas.microsoft.com/office/drawing/2010/main" val="0"/>
                </a:ext>
              </a:extLst>
            </a:blip>
            <a:srcRect/>
            <a:stretch>
              <a:fillRect/>
            </a:stretch>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863600"/>
            <a:endParaRPr lang="zh-CN" altLang="en-US" sz="1700"/>
          </a:p>
        </p:txBody>
      </p:sp>
      <p:sp>
        <p:nvSpPr>
          <p:cNvPr id="55" name="矩形 54"/>
          <p:cNvSpPr/>
          <p:nvPr/>
        </p:nvSpPr>
        <p:spPr bwMode="auto">
          <a:xfrm>
            <a:off x="5250192" y="3585725"/>
            <a:ext cx="2641849" cy="1303404"/>
          </a:xfrm>
          <a:prstGeom prst="rect">
            <a:avLst/>
          </a:prstGeom>
          <a:blipFill dpi="0" rotWithShape="1">
            <a:blip r:embed="rId8">
              <a:extLst>
                <a:ext uri="{28A0092B-C50C-407E-A947-70E740481C1C}">
                  <a14:useLocalDpi xmlns:a14="http://schemas.microsoft.com/office/drawing/2010/main" val="0"/>
                </a:ext>
              </a:extLst>
            </a:blip>
            <a:srcRect/>
            <a:stretch>
              <a:fillRect/>
            </a:stretch>
          </a:blipFill>
          <a:ln w="9525" cap="flat" cmpd="sng" algn="ctr">
            <a:noFill/>
            <a:prstDash val="solid"/>
            <a:round/>
            <a:headEnd type="none" w="med" len="med"/>
            <a:tailEnd type="none" w="med" len="med"/>
          </a:ln>
          <a:effectLst/>
          <a:extLst/>
        </p:spPr>
        <p:txBody>
          <a:bodyPr vert="horz" wrap="square" lIns="86402" tIns="43201" rIns="86402" bIns="43201" numCol="1" spcCol="0" rtlCol="0" anchor="t" anchorCtr="0" compatLnSpc="1">
            <a:prstTxWarp prst="textNoShape">
              <a:avLst/>
            </a:prstTxWarp>
          </a:bodyPr>
          <a:lstStyle/>
          <a:p>
            <a:pPr defTabSz="816016"/>
            <a:endParaRPr lang="zh-CN" altLang="en-US"/>
          </a:p>
        </p:txBody>
      </p:sp>
      <p:sp>
        <p:nvSpPr>
          <p:cNvPr id="56" name="矩形 55"/>
          <p:cNvSpPr/>
          <p:nvPr/>
        </p:nvSpPr>
        <p:spPr bwMode="auto">
          <a:xfrm>
            <a:off x="5250192" y="2217697"/>
            <a:ext cx="2641849" cy="1303404"/>
          </a:xfrm>
          <a:prstGeom prst="rect">
            <a:avLst/>
          </a:prstGeom>
          <a:blipFill dpi="0" rotWithShape="1">
            <a:blip r:embed="rId9">
              <a:extLst>
                <a:ext uri="{28A0092B-C50C-407E-A947-70E740481C1C}">
                  <a14:useLocalDpi xmlns:a14="http://schemas.microsoft.com/office/drawing/2010/main" val="0"/>
                </a:ext>
              </a:extLst>
            </a:blip>
            <a:srcRect/>
            <a:stretch>
              <a:fillRect/>
            </a:stretch>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863600"/>
            <a:endParaRPr lang="zh-CN" altLang="en-US" sz="1700"/>
          </a:p>
        </p:txBody>
      </p:sp>
      <p:sp>
        <p:nvSpPr>
          <p:cNvPr id="57" name="矩形 56"/>
          <p:cNvSpPr/>
          <p:nvPr/>
        </p:nvSpPr>
        <p:spPr bwMode="auto">
          <a:xfrm>
            <a:off x="5249587" y="839529"/>
            <a:ext cx="1287055" cy="1303404"/>
          </a:xfrm>
          <a:prstGeom prst="rect">
            <a:avLst/>
          </a:prstGeom>
          <a:blipFill dpi="0" rotWithShape="1">
            <a:blip r:embed="rId10" cstate="print">
              <a:extLst>
                <a:ext uri="{28A0092B-C50C-407E-A947-70E740481C1C}">
                  <a14:useLocalDpi xmlns:a14="http://schemas.microsoft.com/office/drawing/2010/main" val="0"/>
                </a:ext>
              </a:extLst>
            </a:blip>
            <a:srcRect/>
            <a:stretch>
              <a:fillRect/>
            </a:stretch>
          </a:blipFill>
          <a:ln w="9525" cap="flat" cmpd="sng" algn="ctr">
            <a:noFill/>
            <a:prstDash val="solid"/>
            <a:round/>
            <a:headEnd type="none" w="med" len="med"/>
            <a:tailEnd type="none" w="med" len="med"/>
          </a:ln>
          <a:effectLst/>
          <a:extLst/>
        </p:spPr>
        <p:txBody>
          <a:bodyPr vert="horz" wrap="square" lIns="86402" tIns="43201" rIns="86402" bIns="43201" numCol="1" spcCol="0" rtlCol="0" anchor="t" anchorCtr="0" compatLnSpc="1">
            <a:prstTxWarp prst="textNoShape">
              <a:avLst/>
            </a:prstTxWarp>
          </a:bodyPr>
          <a:lstStyle/>
          <a:p>
            <a:pPr defTabSz="816016"/>
            <a:endParaRPr lang="zh-CN" altLang="en-US"/>
          </a:p>
        </p:txBody>
      </p:sp>
      <p:sp>
        <p:nvSpPr>
          <p:cNvPr id="58" name="矩形 57"/>
          <p:cNvSpPr/>
          <p:nvPr/>
        </p:nvSpPr>
        <p:spPr bwMode="auto">
          <a:xfrm>
            <a:off x="6604986" y="828293"/>
            <a:ext cx="1287055" cy="1303404"/>
          </a:xfrm>
          <a:prstGeom prst="rect">
            <a:avLst/>
          </a:prstGeom>
          <a:blipFill dpi="0" rotWithShape="1">
            <a:blip r:embed="rId11" cstate="print">
              <a:extLst>
                <a:ext uri="{28A0092B-C50C-407E-A947-70E740481C1C}">
                  <a14:useLocalDpi xmlns:a14="http://schemas.microsoft.com/office/drawing/2010/main" val="0"/>
                </a:ext>
              </a:extLst>
            </a:blip>
            <a:srcRect/>
            <a:stretch>
              <a:fillRect/>
            </a:stretch>
          </a:blipFill>
          <a:ln w="9525" cap="flat" cmpd="sng" algn="ctr">
            <a:noFill/>
            <a:prstDash val="solid"/>
            <a:round/>
            <a:headEnd type="none" w="med" len="med"/>
            <a:tailEnd type="none" w="med" len="med"/>
          </a:ln>
          <a:effectLst/>
          <a:extLst/>
        </p:spPr>
        <p:txBody>
          <a:bodyPr vert="horz" wrap="square" lIns="86402" tIns="43201" rIns="86402" bIns="43201" numCol="1" spcCol="0" rtlCol="0" anchor="t" anchorCtr="0" compatLnSpc="1">
            <a:prstTxWarp prst="textNoShape">
              <a:avLst/>
            </a:prstTxWarp>
          </a:bodyPr>
          <a:lstStyle/>
          <a:p>
            <a:pPr defTabSz="816016"/>
            <a:endParaRPr lang="zh-CN" altLang="en-US"/>
          </a:p>
        </p:txBody>
      </p:sp>
      <p:sp>
        <p:nvSpPr>
          <p:cNvPr id="44" name="TextBox 43"/>
          <p:cNvSpPr txBox="1"/>
          <p:nvPr/>
        </p:nvSpPr>
        <p:spPr>
          <a:xfrm>
            <a:off x="2540602" y="871274"/>
            <a:ext cx="1354302" cy="933631"/>
          </a:xfrm>
          <a:prstGeom prst="rect">
            <a:avLst/>
          </a:prstGeom>
          <a:noFill/>
        </p:spPr>
        <p:txBody>
          <a:bodyPr wrap="none" lIns="86402" tIns="43201" rIns="86402" bIns="43201" rtlCol="0">
            <a:spAutoFit/>
          </a:bodyPr>
          <a:lstStyle/>
          <a:p>
            <a:r>
              <a:rPr lang="zh-CN" altLang="en-US" dirty="0" smtClean="0">
                <a:latin typeface="微软雅黑" pitchFamily="34" charset="-122"/>
                <a:ea typeface="微软雅黑" pitchFamily="34" charset="-122"/>
              </a:rPr>
              <a:t>单击此处</a:t>
            </a:r>
            <a:endParaRPr lang="en-US" altLang="zh-CN" dirty="0" smtClean="0">
              <a:latin typeface="微软雅黑" pitchFamily="34" charset="-122"/>
              <a:ea typeface="微软雅黑" pitchFamily="34" charset="-122"/>
            </a:endParaRPr>
          </a:p>
          <a:p>
            <a:r>
              <a:rPr lang="zh-CN" altLang="en-US" sz="2300" dirty="0">
                <a:latin typeface="微软雅黑" pitchFamily="34" charset="-122"/>
                <a:ea typeface="微软雅黑" pitchFamily="34" charset="-122"/>
              </a:rPr>
              <a:t>添加标题</a:t>
            </a:r>
            <a:endParaRPr lang="en-US" altLang="zh-CN" sz="2300" dirty="0">
              <a:latin typeface="微软雅黑" pitchFamily="34" charset="-122"/>
              <a:ea typeface="微软雅黑" pitchFamily="34" charset="-122"/>
            </a:endParaRPr>
          </a:p>
          <a:p>
            <a:r>
              <a:rPr lang="zh-CN" altLang="en-US" dirty="0">
                <a:latin typeface="微软雅黑" pitchFamily="34" charset="-122"/>
                <a:ea typeface="微软雅黑" pitchFamily="34" charset="-122"/>
              </a:rPr>
              <a:t>文字</a:t>
            </a:r>
          </a:p>
        </p:txBody>
      </p:sp>
      <p:sp>
        <p:nvSpPr>
          <p:cNvPr id="59" name="矩形 58"/>
          <p:cNvSpPr/>
          <p:nvPr/>
        </p:nvSpPr>
        <p:spPr>
          <a:xfrm>
            <a:off x="2484562" y="2162423"/>
            <a:ext cx="2709590" cy="1169551"/>
          </a:xfrm>
          <a:prstGeom prst="rect">
            <a:avLst/>
          </a:prstGeom>
        </p:spPr>
        <p:txBody>
          <a:bodyPr wrap="square">
            <a:spAutoFit/>
          </a:bodyPr>
          <a:lstStyle/>
          <a:p>
            <a:r>
              <a:rPr lang="zh-CN" altLang="en-US" sz="1400" dirty="0">
                <a:solidFill>
                  <a:prstClr val="white">
                    <a:lumMod val="50000"/>
                  </a:prstClr>
                </a:solidFill>
                <a:latin typeface="微软雅黑" pitchFamily="34" charset="-122"/>
                <a:ea typeface="微软雅黑" pitchFamily="34" charset="-122"/>
              </a:rPr>
              <a:t>此处您可以添加文字或者删除文本框在此处您可以添加文字或者删除</a:t>
            </a:r>
            <a:r>
              <a:rPr lang="zh-CN" altLang="en-US" sz="1400" dirty="0" smtClean="0">
                <a:solidFill>
                  <a:prstClr val="white">
                    <a:lumMod val="50000"/>
                  </a:prstClr>
                </a:solidFill>
                <a:latin typeface="微软雅黑" pitchFamily="34" charset="-122"/>
                <a:ea typeface="微软雅黑" pitchFamily="34" charset="-122"/>
              </a:rPr>
              <a:t>文本框</a:t>
            </a:r>
            <a:r>
              <a:rPr lang="zh-CN" altLang="en-US" sz="1400" dirty="0">
                <a:solidFill>
                  <a:prstClr val="white">
                    <a:lumMod val="50000"/>
                  </a:prstClr>
                </a:solidFill>
                <a:latin typeface="微软雅黑" pitchFamily="34" charset="-122"/>
                <a:ea typeface="微软雅黑" pitchFamily="34" charset="-122"/>
              </a:rPr>
              <a:t>此处您可以添加文字或者删除文本框在此处您可以添加文字或者删除</a:t>
            </a:r>
            <a:r>
              <a:rPr lang="zh-CN" altLang="en-US" sz="1400" dirty="0" smtClean="0">
                <a:solidFill>
                  <a:prstClr val="white">
                    <a:lumMod val="50000"/>
                  </a:prstClr>
                </a:solidFill>
                <a:latin typeface="微软雅黑" pitchFamily="34" charset="-122"/>
                <a:ea typeface="微软雅黑" pitchFamily="34" charset="-122"/>
              </a:rPr>
              <a:t>文本框</a:t>
            </a:r>
            <a:r>
              <a:rPr lang="en-US" altLang="zh-CN" sz="1400" dirty="0" smtClean="0">
                <a:solidFill>
                  <a:prstClr val="white">
                    <a:lumMod val="50000"/>
                  </a:prstClr>
                </a:solidFill>
                <a:latin typeface="微软雅黑" pitchFamily="34" charset="-122"/>
                <a:ea typeface="微软雅黑" pitchFamily="34" charset="-122"/>
              </a:rPr>
              <a:t>.</a:t>
            </a:r>
          </a:p>
        </p:txBody>
      </p:sp>
    </p:spTree>
    <p:extLst>
      <p:ext uri="{BB962C8B-B14F-4D97-AF65-F5344CB8AC3E}">
        <p14:creationId xmlns:p14="http://schemas.microsoft.com/office/powerpoint/2010/main" val="4293400503"/>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randombar(horizontal)">
                                      <p:cBhvr>
                                        <p:cTn id="7" dur="500"/>
                                        <p:tgtEl>
                                          <p:spTgt spid="43"/>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51"/>
                                        </p:tgtEl>
                                        <p:attrNameLst>
                                          <p:attrName>style.visibility</p:attrName>
                                        </p:attrNameLst>
                                      </p:cBhvr>
                                      <p:to>
                                        <p:strVal val="visible"/>
                                      </p:to>
                                    </p:set>
                                    <p:animEffect transition="in" filter="randombar(horizontal)">
                                      <p:cBhvr>
                                        <p:cTn id="10" dur="500"/>
                                        <p:tgtEl>
                                          <p:spTgt spid="51"/>
                                        </p:tgtEl>
                                      </p:cBhvr>
                                    </p:animEffect>
                                  </p:childTnLst>
                                </p:cTn>
                              </p:par>
                              <p:par>
                                <p:cTn id="11" presetID="14" presetClass="entr" presetSubtype="10" fill="hold" grpId="0" nodeType="withEffect">
                                  <p:stCondLst>
                                    <p:cond delay="500"/>
                                  </p:stCondLst>
                                  <p:childTnLst>
                                    <p:set>
                                      <p:cBhvr>
                                        <p:cTn id="12" dur="1" fill="hold">
                                          <p:stCondLst>
                                            <p:cond delay="0"/>
                                          </p:stCondLst>
                                        </p:cTn>
                                        <p:tgtEl>
                                          <p:spTgt spid="52"/>
                                        </p:tgtEl>
                                        <p:attrNameLst>
                                          <p:attrName>style.visibility</p:attrName>
                                        </p:attrNameLst>
                                      </p:cBhvr>
                                      <p:to>
                                        <p:strVal val="visible"/>
                                      </p:to>
                                    </p:set>
                                    <p:animEffect transition="in" filter="randombar(horizontal)">
                                      <p:cBhvr>
                                        <p:cTn id="13" dur="500"/>
                                        <p:tgtEl>
                                          <p:spTgt spid="52"/>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fade">
                                      <p:cBhvr>
                                        <p:cTn id="17" dur="500"/>
                                        <p:tgtEl>
                                          <p:spTgt spid="44"/>
                                        </p:tgtEl>
                                      </p:cBhvr>
                                    </p:animEffect>
                                  </p:childTnLst>
                                </p:cTn>
                              </p:par>
                            </p:childTnLst>
                          </p:cTn>
                        </p:par>
                        <p:par>
                          <p:cTn id="18" fill="hold">
                            <p:stCondLst>
                              <p:cond delay="1500"/>
                            </p:stCondLst>
                            <p:childTnLst>
                              <p:par>
                                <p:cTn id="19" presetID="47" presetClass="entr" presetSubtype="0" fill="hold" grpId="0" nodeType="afterEffect">
                                  <p:stCondLst>
                                    <p:cond delay="0"/>
                                  </p:stCondLst>
                                  <p:childTnLst>
                                    <p:set>
                                      <p:cBhvr>
                                        <p:cTn id="20" dur="1" fill="hold">
                                          <p:stCondLst>
                                            <p:cond delay="0"/>
                                          </p:stCondLst>
                                        </p:cTn>
                                        <p:tgtEl>
                                          <p:spTgt spid="59"/>
                                        </p:tgtEl>
                                        <p:attrNameLst>
                                          <p:attrName>style.visibility</p:attrName>
                                        </p:attrNameLst>
                                      </p:cBhvr>
                                      <p:to>
                                        <p:strVal val="visible"/>
                                      </p:to>
                                    </p:set>
                                    <p:animEffect transition="in" filter="fade">
                                      <p:cBhvr>
                                        <p:cTn id="21" dur="500"/>
                                        <p:tgtEl>
                                          <p:spTgt spid="59"/>
                                        </p:tgtEl>
                                      </p:cBhvr>
                                    </p:animEffect>
                                    <p:anim calcmode="lin" valueType="num">
                                      <p:cBhvr>
                                        <p:cTn id="22" dur="500" fill="hold"/>
                                        <p:tgtEl>
                                          <p:spTgt spid="59"/>
                                        </p:tgtEl>
                                        <p:attrNameLst>
                                          <p:attrName>ppt_x</p:attrName>
                                        </p:attrNameLst>
                                      </p:cBhvr>
                                      <p:tavLst>
                                        <p:tav tm="0">
                                          <p:val>
                                            <p:strVal val="#ppt_x"/>
                                          </p:val>
                                        </p:tav>
                                        <p:tav tm="100000">
                                          <p:val>
                                            <p:strVal val="#ppt_x"/>
                                          </p:val>
                                        </p:tav>
                                      </p:tavLst>
                                    </p:anim>
                                    <p:anim calcmode="lin" valueType="num">
                                      <p:cBhvr>
                                        <p:cTn id="23" dur="500" fill="hold"/>
                                        <p:tgtEl>
                                          <p:spTgt spid="59"/>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53"/>
                                        </p:tgtEl>
                                        <p:attrNameLst>
                                          <p:attrName>style.visibility</p:attrName>
                                        </p:attrNameLst>
                                      </p:cBhvr>
                                      <p:to>
                                        <p:strVal val="visible"/>
                                      </p:to>
                                    </p:set>
                                    <p:animEffect transition="in" filter="fade">
                                      <p:cBhvr>
                                        <p:cTn id="26" dur="500"/>
                                        <p:tgtEl>
                                          <p:spTgt spid="53"/>
                                        </p:tgtEl>
                                      </p:cBhvr>
                                    </p:animEffect>
                                    <p:anim calcmode="lin" valueType="num">
                                      <p:cBhvr>
                                        <p:cTn id="27" dur="500" fill="hold"/>
                                        <p:tgtEl>
                                          <p:spTgt spid="53"/>
                                        </p:tgtEl>
                                        <p:attrNameLst>
                                          <p:attrName>ppt_x</p:attrName>
                                        </p:attrNameLst>
                                      </p:cBhvr>
                                      <p:tavLst>
                                        <p:tav tm="0">
                                          <p:val>
                                            <p:strVal val="#ppt_x"/>
                                          </p:val>
                                        </p:tav>
                                        <p:tav tm="100000">
                                          <p:val>
                                            <p:strVal val="#ppt_x"/>
                                          </p:val>
                                        </p:tav>
                                      </p:tavLst>
                                    </p:anim>
                                    <p:anim calcmode="lin" valueType="num">
                                      <p:cBhvr>
                                        <p:cTn id="28" dur="500" fill="hold"/>
                                        <p:tgtEl>
                                          <p:spTgt spid="53"/>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54"/>
                                        </p:tgtEl>
                                        <p:attrNameLst>
                                          <p:attrName>style.visibility</p:attrName>
                                        </p:attrNameLst>
                                      </p:cBhvr>
                                      <p:to>
                                        <p:strVal val="visible"/>
                                      </p:to>
                                    </p:set>
                                    <p:animEffect transition="in" filter="fade">
                                      <p:cBhvr>
                                        <p:cTn id="31" dur="500"/>
                                        <p:tgtEl>
                                          <p:spTgt spid="54"/>
                                        </p:tgtEl>
                                      </p:cBhvr>
                                    </p:animEffect>
                                    <p:anim calcmode="lin" valueType="num">
                                      <p:cBhvr>
                                        <p:cTn id="32" dur="500" fill="hold"/>
                                        <p:tgtEl>
                                          <p:spTgt spid="54"/>
                                        </p:tgtEl>
                                        <p:attrNameLst>
                                          <p:attrName>ppt_x</p:attrName>
                                        </p:attrNameLst>
                                      </p:cBhvr>
                                      <p:tavLst>
                                        <p:tav tm="0">
                                          <p:val>
                                            <p:strVal val="#ppt_x"/>
                                          </p:val>
                                        </p:tav>
                                        <p:tav tm="100000">
                                          <p:val>
                                            <p:strVal val="#ppt_x"/>
                                          </p:val>
                                        </p:tav>
                                      </p:tavLst>
                                    </p:anim>
                                    <p:anim calcmode="lin" valueType="num">
                                      <p:cBhvr>
                                        <p:cTn id="33" dur="500" fill="hold"/>
                                        <p:tgtEl>
                                          <p:spTgt spid="54"/>
                                        </p:tgtEl>
                                        <p:attrNameLst>
                                          <p:attrName>ppt_y</p:attrName>
                                        </p:attrNameLst>
                                      </p:cBhvr>
                                      <p:tavLst>
                                        <p:tav tm="0">
                                          <p:val>
                                            <p:strVal val="#ppt_y+.1"/>
                                          </p:val>
                                        </p:tav>
                                        <p:tav tm="100000">
                                          <p:val>
                                            <p:strVal val="#ppt_y"/>
                                          </p:val>
                                        </p:tav>
                                      </p:tavLst>
                                    </p:anim>
                                  </p:childTnLst>
                                </p:cTn>
                              </p:par>
                            </p:childTnLst>
                          </p:cTn>
                        </p:par>
                        <p:par>
                          <p:cTn id="34" fill="hold">
                            <p:stCondLst>
                              <p:cond delay="2000"/>
                            </p:stCondLst>
                            <p:childTnLst>
                              <p:par>
                                <p:cTn id="35" presetID="9" presetClass="entr" presetSubtype="0" fill="hold" grpId="0" nodeType="afterEffect">
                                  <p:stCondLst>
                                    <p:cond delay="0"/>
                                  </p:stCondLst>
                                  <p:childTnLst>
                                    <p:set>
                                      <p:cBhvr>
                                        <p:cTn id="36" dur="1" fill="hold">
                                          <p:stCondLst>
                                            <p:cond delay="0"/>
                                          </p:stCondLst>
                                        </p:cTn>
                                        <p:tgtEl>
                                          <p:spTgt spid="57"/>
                                        </p:tgtEl>
                                        <p:attrNameLst>
                                          <p:attrName>style.visibility</p:attrName>
                                        </p:attrNameLst>
                                      </p:cBhvr>
                                      <p:to>
                                        <p:strVal val="visible"/>
                                      </p:to>
                                    </p:set>
                                    <p:animEffect transition="in" filter="dissolve">
                                      <p:cBhvr>
                                        <p:cTn id="37" dur="500"/>
                                        <p:tgtEl>
                                          <p:spTgt spid="57"/>
                                        </p:tgtEl>
                                      </p:cBhvr>
                                    </p:animEffect>
                                  </p:childTnLst>
                                </p:cTn>
                              </p:par>
                              <p:par>
                                <p:cTn id="38" presetID="9" presetClass="entr" presetSubtype="0" fill="hold" grpId="0" nodeType="withEffect">
                                  <p:stCondLst>
                                    <p:cond delay="250"/>
                                  </p:stCondLst>
                                  <p:childTnLst>
                                    <p:set>
                                      <p:cBhvr>
                                        <p:cTn id="39" dur="1" fill="hold">
                                          <p:stCondLst>
                                            <p:cond delay="0"/>
                                          </p:stCondLst>
                                        </p:cTn>
                                        <p:tgtEl>
                                          <p:spTgt spid="58"/>
                                        </p:tgtEl>
                                        <p:attrNameLst>
                                          <p:attrName>style.visibility</p:attrName>
                                        </p:attrNameLst>
                                      </p:cBhvr>
                                      <p:to>
                                        <p:strVal val="visible"/>
                                      </p:to>
                                    </p:set>
                                    <p:animEffect transition="in" filter="dissolve">
                                      <p:cBhvr>
                                        <p:cTn id="40" dur="500"/>
                                        <p:tgtEl>
                                          <p:spTgt spid="58"/>
                                        </p:tgtEl>
                                      </p:cBhvr>
                                    </p:animEffect>
                                  </p:childTnLst>
                                </p:cTn>
                              </p:par>
                            </p:childTnLst>
                          </p:cTn>
                        </p:par>
                        <p:par>
                          <p:cTn id="41" fill="hold">
                            <p:stCondLst>
                              <p:cond delay="2750"/>
                            </p:stCondLst>
                            <p:childTnLst>
                              <p:par>
                                <p:cTn id="42" presetID="47" presetClass="entr" presetSubtype="0" fill="hold" grpId="0" nodeType="afterEffect">
                                  <p:stCondLst>
                                    <p:cond delay="0"/>
                                  </p:stCondLst>
                                  <p:childTnLst>
                                    <p:set>
                                      <p:cBhvr>
                                        <p:cTn id="43" dur="1" fill="hold">
                                          <p:stCondLst>
                                            <p:cond delay="0"/>
                                          </p:stCondLst>
                                        </p:cTn>
                                        <p:tgtEl>
                                          <p:spTgt spid="56"/>
                                        </p:tgtEl>
                                        <p:attrNameLst>
                                          <p:attrName>style.visibility</p:attrName>
                                        </p:attrNameLst>
                                      </p:cBhvr>
                                      <p:to>
                                        <p:strVal val="visible"/>
                                      </p:to>
                                    </p:set>
                                    <p:animEffect transition="in" filter="fade">
                                      <p:cBhvr>
                                        <p:cTn id="44" dur="500"/>
                                        <p:tgtEl>
                                          <p:spTgt spid="56"/>
                                        </p:tgtEl>
                                      </p:cBhvr>
                                    </p:animEffect>
                                    <p:anim calcmode="lin" valueType="num">
                                      <p:cBhvr>
                                        <p:cTn id="45" dur="500" fill="hold"/>
                                        <p:tgtEl>
                                          <p:spTgt spid="56"/>
                                        </p:tgtEl>
                                        <p:attrNameLst>
                                          <p:attrName>ppt_x</p:attrName>
                                        </p:attrNameLst>
                                      </p:cBhvr>
                                      <p:tavLst>
                                        <p:tav tm="0">
                                          <p:val>
                                            <p:strVal val="#ppt_x"/>
                                          </p:val>
                                        </p:tav>
                                        <p:tav tm="100000">
                                          <p:val>
                                            <p:strVal val="#ppt_x"/>
                                          </p:val>
                                        </p:tav>
                                      </p:tavLst>
                                    </p:anim>
                                    <p:anim calcmode="lin" valueType="num">
                                      <p:cBhvr>
                                        <p:cTn id="46" dur="500" fill="hold"/>
                                        <p:tgtEl>
                                          <p:spTgt spid="56"/>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55"/>
                                        </p:tgtEl>
                                        <p:attrNameLst>
                                          <p:attrName>style.visibility</p:attrName>
                                        </p:attrNameLst>
                                      </p:cBhvr>
                                      <p:to>
                                        <p:strVal val="visible"/>
                                      </p:to>
                                    </p:set>
                                    <p:animEffect transition="in" filter="fade">
                                      <p:cBhvr>
                                        <p:cTn id="49" dur="500"/>
                                        <p:tgtEl>
                                          <p:spTgt spid="55"/>
                                        </p:tgtEl>
                                      </p:cBhvr>
                                    </p:animEffect>
                                    <p:anim calcmode="lin" valueType="num">
                                      <p:cBhvr>
                                        <p:cTn id="50" dur="500" fill="hold"/>
                                        <p:tgtEl>
                                          <p:spTgt spid="55"/>
                                        </p:tgtEl>
                                        <p:attrNameLst>
                                          <p:attrName>ppt_x</p:attrName>
                                        </p:attrNameLst>
                                      </p:cBhvr>
                                      <p:tavLst>
                                        <p:tav tm="0">
                                          <p:val>
                                            <p:strVal val="#ppt_x"/>
                                          </p:val>
                                        </p:tav>
                                        <p:tav tm="100000">
                                          <p:val>
                                            <p:strVal val="#ppt_x"/>
                                          </p:val>
                                        </p:tav>
                                      </p:tavLst>
                                    </p:anim>
                                    <p:anim calcmode="lin" valueType="num">
                                      <p:cBhvr>
                                        <p:cTn id="51" dur="500" fill="hold"/>
                                        <p:tgtEl>
                                          <p:spTgt spid="5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51" grpId="0" animBg="1"/>
      <p:bldP spid="52" grpId="0" animBg="1"/>
      <p:bldP spid="53" grpId="0" animBg="1"/>
      <p:bldP spid="54" grpId="0" animBg="1"/>
      <p:bldP spid="55" grpId="0" animBg="1"/>
      <p:bldP spid="56" grpId="0" animBg="1"/>
      <p:bldP spid="57" grpId="0" animBg="1"/>
      <p:bldP spid="58" grpId="0" animBg="1"/>
      <p:bldP spid="44" grpId="0"/>
      <p:bldP spid="59"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p:cNvSpPr/>
          <p:nvPr/>
        </p:nvSpPr>
        <p:spPr>
          <a:xfrm>
            <a:off x="3996730" y="464575"/>
            <a:ext cx="4992072" cy="1200329"/>
          </a:xfrm>
          <a:prstGeom prst="rect">
            <a:avLst/>
          </a:prstGeom>
        </p:spPr>
        <p:txBody>
          <a:bodyPr wrap="none">
            <a:spAutoFit/>
          </a:bodyPr>
          <a:lstStyle/>
          <a:p>
            <a:r>
              <a:rPr lang="en-US" altLang="zh-CN" sz="3600" dirty="0">
                <a:solidFill>
                  <a:schemeClr val="bg1">
                    <a:lumMod val="85000"/>
                  </a:schemeClr>
                </a:solidFill>
                <a:latin typeface="Algerian" pitchFamily="82" charset="0"/>
              </a:rPr>
              <a:t>the most up-to-date</a:t>
            </a:r>
          </a:p>
          <a:p>
            <a:r>
              <a:rPr lang="en-US" altLang="zh-CN" sz="3600" dirty="0">
                <a:solidFill>
                  <a:schemeClr val="bg1">
                    <a:lumMod val="85000"/>
                  </a:schemeClr>
                </a:solidFill>
                <a:latin typeface="Algerian" pitchFamily="82" charset="0"/>
              </a:rPr>
              <a:t> fashions</a:t>
            </a:r>
            <a:endParaRPr lang="zh-CN" altLang="en-US" sz="3600" dirty="0">
              <a:solidFill>
                <a:schemeClr val="bg1">
                  <a:lumMod val="85000"/>
                </a:schemeClr>
              </a:solidFill>
              <a:latin typeface="Algerian" pitchFamily="82" charset="0"/>
            </a:endParaRPr>
          </a:p>
        </p:txBody>
      </p:sp>
      <p:sp>
        <p:nvSpPr>
          <p:cNvPr id="12" name="矩形 11"/>
          <p:cNvSpPr/>
          <p:nvPr/>
        </p:nvSpPr>
        <p:spPr bwMode="auto">
          <a:xfrm>
            <a:off x="-3632" y="1592896"/>
            <a:ext cx="9145588" cy="144016"/>
          </a:xfrm>
          <a:prstGeom prst="rect">
            <a:avLst/>
          </a:prstGeom>
          <a:pattFill prst="narHorz">
            <a:fgClr>
              <a:schemeClr val="accent5">
                <a:lumMod val="75000"/>
              </a:schemeClr>
            </a:fgClr>
            <a:bgClr>
              <a:schemeClr val="bg1"/>
            </a:bgClr>
          </a:patt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863600"/>
            <a:endParaRPr lang="zh-CN" altLang="en-US" sz="1700"/>
          </a:p>
        </p:txBody>
      </p:sp>
      <p:sp>
        <p:nvSpPr>
          <p:cNvPr id="2" name="矩形 1"/>
          <p:cNvSpPr/>
          <p:nvPr/>
        </p:nvSpPr>
        <p:spPr bwMode="auto">
          <a:xfrm>
            <a:off x="0" y="1780456"/>
            <a:ext cx="9145588" cy="1872208"/>
          </a:xfrm>
          <a:prstGeom prst="rect">
            <a:avLst/>
          </a:prstGeom>
          <a:ln>
            <a:headEnd type="none" w="med" len="med"/>
            <a:tailEnd type="none" w="med" len="med"/>
          </a:ln>
          <a:extLst/>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defTabSz="863600"/>
            <a:endParaRPr lang="zh-CN" altLang="en-US" sz="1700" dirty="0" smtClean="0">
              <a:solidFill>
                <a:prstClr val="black"/>
              </a:solidFill>
            </a:endParaRPr>
          </a:p>
        </p:txBody>
      </p:sp>
      <p:sp>
        <p:nvSpPr>
          <p:cNvPr id="3" name="椭圆 2"/>
          <p:cNvSpPr/>
          <p:nvPr/>
        </p:nvSpPr>
        <p:spPr bwMode="auto">
          <a:xfrm>
            <a:off x="468338" y="1888468"/>
            <a:ext cx="1620180" cy="1620180"/>
          </a:xfrm>
          <a:prstGeom prst="ellipse">
            <a:avLst/>
          </a:prstGeom>
          <a:solidFill>
            <a:schemeClr val="bg1"/>
          </a:solidFill>
          <a:ln w="76200" cap="flat" cmpd="tri" algn="ctr">
            <a:solidFill>
              <a:schemeClr val="bg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863600"/>
            <a:endParaRPr lang="zh-CN" altLang="en-US" sz="1700" dirty="0" smtClean="0">
              <a:solidFill>
                <a:prstClr val="black"/>
              </a:solidFill>
            </a:endParaRPr>
          </a:p>
        </p:txBody>
      </p:sp>
      <p:sp>
        <p:nvSpPr>
          <p:cNvPr id="5" name="矩形 4"/>
          <p:cNvSpPr/>
          <p:nvPr/>
        </p:nvSpPr>
        <p:spPr bwMode="auto">
          <a:xfrm>
            <a:off x="0" y="3742250"/>
            <a:ext cx="9145588" cy="504056"/>
          </a:xfrm>
          <a:prstGeom prst="rect">
            <a:avLst/>
          </a:prstGeom>
          <a:pattFill prst="narHorz">
            <a:fgClr>
              <a:schemeClr val="accent5">
                <a:lumMod val="75000"/>
              </a:schemeClr>
            </a:fgClr>
            <a:bgClr>
              <a:schemeClr val="bg1"/>
            </a:bgClr>
          </a:patt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863600"/>
            <a:endParaRPr lang="zh-CN" altLang="en-US" sz="1700"/>
          </a:p>
        </p:txBody>
      </p:sp>
      <p:sp>
        <p:nvSpPr>
          <p:cNvPr id="16" name="椭圆 15"/>
          <p:cNvSpPr/>
          <p:nvPr/>
        </p:nvSpPr>
        <p:spPr bwMode="auto">
          <a:xfrm>
            <a:off x="2604575" y="1888468"/>
            <a:ext cx="1620180" cy="1620180"/>
          </a:xfrm>
          <a:prstGeom prst="ellipse">
            <a:avLst/>
          </a:prstGeom>
          <a:solidFill>
            <a:schemeClr val="bg1"/>
          </a:solidFill>
          <a:ln w="76200" cap="flat" cmpd="tri" algn="ctr">
            <a:solidFill>
              <a:schemeClr val="bg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863600"/>
            <a:endParaRPr lang="zh-CN" altLang="en-US" sz="1700" smtClean="0">
              <a:solidFill>
                <a:prstClr val="black"/>
              </a:solidFill>
            </a:endParaRPr>
          </a:p>
        </p:txBody>
      </p:sp>
      <p:sp>
        <p:nvSpPr>
          <p:cNvPr id="17" name="椭圆 16"/>
          <p:cNvSpPr/>
          <p:nvPr/>
        </p:nvSpPr>
        <p:spPr bwMode="auto">
          <a:xfrm>
            <a:off x="4740812" y="1888468"/>
            <a:ext cx="1620180" cy="1620180"/>
          </a:xfrm>
          <a:prstGeom prst="ellipse">
            <a:avLst/>
          </a:prstGeom>
          <a:solidFill>
            <a:schemeClr val="bg1"/>
          </a:solidFill>
          <a:ln w="76200" cap="flat" cmpd="tri" algn="ctr">
            <a:solidFill>
              <a:schemeClr val="bg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863600"/>
            <a:endParaRPr lang="zh-CN" altLang="en-US" sz="1700" smtClean="0">
              <a:solidFill>
                <a:prstClr val="black"/>
              </a:solidFill>
            </a:endParaRPr>
          </a:p>
        </p:txBody>
      </p:sp>
      <p:sp>
        <p:nvSpPr>
          <p:cNvPr id="19" name="椭圆 18"/>
          <p:cNvSpPr/>
          <p:nvPr/>
        </p:nvSpPr>
        <p:spPr bwMode="auto">
          <a:xfrm>
            <a:off x="6877050" y="1888468"/>
            <a:ext cx="1620180" cy="1620180"/>
          </a:xfrm>
          <a:prstGeom prst="ellipse">
            <a:avLst/>
          </a:prstGeom>
          <a:solidFill>
            <a:schemeClr val="bg1"/>
          </a:solidFill>
          <a:ln w="76200" cap="flat" cmpd="tri" algn="ctr">
            <a:solidFill>
              <a:schemeClr val="bg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863600"/>
            <a:endParaRPr lang="zh-CN" altLang="en-US" sz="1700" smtClean="0">
              <a:solidFill>
                <a:prstClr val="black"/>
              </a:solidFill>
            </a:endParaRPr>
          </a:p>
        </p:txBody>
      </p:sp>
      <p:sp>
        <p:nvSpPr>
          <p:cNvPr id="8" name="TextBox 7"/>
          <p:cNvSpPr txBox="1"/>
          <p:nvPr/>
        </p:nvSpPr>
        <p:spPr>
          <a:xfrm>
            <a:off x="468969" y="2460614"/>
            <a:ext cx="1646606" cy="523220"/>
          </a:xfrm>
          <a:prstGeom prst="rect">
            <a:avLst/>
          </a:prstGeom>
          <a:noFill/>
        </p:spPr>
        <p:txBody>
          <a:bodyPr wrap="non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algn="ctr">
              <a:defRPr sz="2800" b="1"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软雅黑" pitchFamily="34" charset="-122"/>
                <a:ea typeface="微软雅黑" pitchFamily="34" charset="-122"/>
              </a:defRPr>
            </a:lvl1pPr>
          </a:lstStyle>
          <a:p>
            <a:r>
              <a:rPr lang="zh-CN" altLang="en-US" dirty="0">
                <a:solidFill>
                  <a:schemeClr val="accent5">
                    <a:lumMod val="75000"/>
                  </a:schemeClr>
                </a:solidFill>
              </a:rPr>
              <a:t>教学分析</a:t>
            </a:r>
          </a:p>
        </p:txBody>
      </p:sp>
      <p:sp>
        <p:nvSpPr>
          <p:cNvPr id="24" name="TextBox 23"/>
          <p:cNvSpPr txBox="1"/>
          <p:nvPr/>
        </p:nvSpPr>
        <p:spPr>
          <a:xfrm>
            <a:off x="2612745" y="2460614"/>
            <a:ext cx="1646606" cy="523220"/>
          </a:xfrm>
          <a:prstGeom prst="rect">
            <a:avLst/>
          </a:prstGeom>
          <a:noFill/>
        </p:spPr>
        <p:txBody>
          <a:bodyPr wrap="non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algn="ctr">
              <a:defRPr sz="2800" b="1"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软雅黑" pitchFamily="34" charset="-122"/>
                <a:ea typeface="微软雅黑" pitchFamily="34" charset="-122"/>
              </a:defRPr>
            </a:lvl1pPr>
          </a:lstStyle>
          <a:p>
            <a:r>
              <a:rPr lang="zh-CN" altLang="en-US" dirty="0">
                <a:solidFill>
                  <a:schemeClr val="accent5">
                    <a:lumMod val="75000"/>
                  </a:schemeClr>
                </a:solidFill>
              </a:rPr>
              <a:t>教学策略</a:t>
            </a:r>
          </a:p>
        </p:txBody>
      </p:sp>
      <p:sp>
        <p:nvSpPr>
          <p:cNvPr id="25" name="TextBox 24"/>
          <p:cNvSpPr txBox="1"/>
          <p:nvPr/>
        </p:nvSpPr>
        <p:spPr>
          <a:xfrm>
            <a:off x="4748152" y="2460614"/>
            <a:ext cx="1646606" cy="523220"/>
          </a:xfrm>
          <a:prstGeom prst="rect">
            <a:avLst/>
          </a:prstGeom>
          <a:noFill/>
        </p:spPr>
        <p:txBody>
          <a:bodyPr wrap="non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algn="ctr">
              <a:defRPr sz="2800" b="1"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软雅黑" pitchFamily="34" charset="-122"/>
                <a:ea typeface="微软雅黑" pitchFamily="34" charset="-122"/>
              </a:defRPr>
            </a:lvl1pPr>
          </a:lstStyle>
          <a:p>
            <a:r>
              <a:rPr lang="zh-CN" altLang="en-US" dirty="0">
                <a:solidFill>
                  <a:schemeClr val="accent5">
                    <a:lumMod val="75000"/>
                  </a:schemeClr>
                </a:solidFill>
              </a:rPr>
              <a:t>教学过程</a:t>
            </a:r>
          </a:p>
        </p:txBody>
      </p:sp>
      <p:sp>
        <p:nvSpPr>
          <p:cNvPr id="26" name="TextBox 25"/>
          <p:cNvSpPr txBox="1"/>
          <p:nvPr/>
        </p:nvSpPr>
        <p:spPr>
          <a:xfrm>
            <a:off x="6893451" y="2460614"/>
            <a:ext cx="1646606" cy="523220"/>
          </a:xfrm>
          <a:prstGeom prst="rect">
            <a:avLst/>
          </a:prstGeom>
          <a:noFill/>
        </p:spPr>
        <p:txBody>
          <a:bodyPr wrap="non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algn="ctr">
              <a:defRPr sz="2800" b="1"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软雅黑" pitchFamily="34" charset="-122"/>
                <a:ea typeface="微软雅黑" pitchFamily="34" charset="-122"/>
              </a:defRPr>
            </a:lvl1pPr>
          </a:lstStyle>
          <a:p>
            <a:r>
              <a:rPr lang="zh-CN" altLang="en-US" dirty="0">
                <a:solidFill>
                  <a:schemeClr val="accent5">
                    <a:lumMod val="75000"/>
                  </a:schemeClr>
                </a:solidFill>
              </a:rPr>
              <a:t>教学反思</a:t>
            </a:r>
          </a:p>
        </p:txBody>
      </p:sp>
      <p:sp>
        <p:nvSpPr>
          <p:cNvPr id="29" name="矩形 28"/>
          <p:cNvSpPr/>
          <p:nvPr/>
        </p:nvSpPr>
        <p:spPr bwMode="auto">
          <a:xfrm>
            <a:off x="-21518" y="1134258"/>
            <a:ext cx="2362064" cy="288032"/>
          </a:xfrm>
          <a:prstGeom prst="rect">
            <a:avLst/>
          </a:prstGeom>
          <a:ln>
            <a:headEnd type="none" w="med" len="med"/>
            <a:tailEnd type="none" w="med" len="med"/>
          </a:ln>
          <a:extLst/>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defTabSz="863600"/>
            <a:endParaRPr lang="zh-CN" altLang="en-US" sz="1700"/>
          </a:p>
        </p:txBody>
      </p:sp>
      <p:sp>
        <p:nvSpPr>
          <p:cNvPr id="30" name="矩形 29"/>
          <p:cNvSpPr/>
          <p:nvPr/>
        </p:nvSpPr>
        <p:spPr bwMode="auto">
          <a:xfrm>
            <a:off x="-35718" y="1258416"/>
            <a:ext cx="2556571" cy="334480"/>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863600" rtl="0" eaLnBrk="1" fontAlgn="base" latinLnBrk="0" hangingPunct="1">
              <a:lnSpc>
                <a:spcPct val="100000"/>
              </a:lnSpc>
              <a:spcBef>
                <a:spcPct val="0"/>
              </a:spcBef>
              <a:spcAft>
                <a:spcPct val="0"/>
              </a:spcAft>
              <a:buClrTx/>
              <a:buSzTx/>
              <a:buFontTx/>
              <a:buNone/>
              <a:tabLst/>
            </a:pPr>
            <a:r>
              <a:rPr kumimoji="0" lang="en-US" altLang="zh-CN" sz="1700" b="0" i="0" u="none" strike="noStrike" cap="none" normalizeH="0" baseline="0" dirty="0" smtClean="0">
                <a:ln>
                  <a:noFill/>
                </a:ln>
                <a:solidFill>
                  <a:schemeClr val="tx1"/>
                </a:solidFill>
                <a:effectLst/>
                <a:latin typeface="Arial" charset="0"/>
                <a:ea typeface="宋体" pitchFamily="2" charset="-122"/>
              </a:rPr>
              <a:t>CONTENTS</a:t>
            </a:r>
            <a:endParaRPr kumimoji="0" lang="zh-CN" altLang="en-US" sz="1700" b="0" i="0" u="none" strike="noStrike" cap="none" normalizeH="0" baseline="0" dirty="0" smtClean="0">
              <a:ln>
                <a:noFill/>
              </a:ln>
              <a:solidFill>
                <a:schemeClr val="tx1"/>
              </a:solidFill>
              <a:effectLst/>
              <a:latin typeface="Arial" charset="0"/>
              <a:ea typeface="宋体" pitchFamily="2" charset="-122"/>
            </a:endParaRPr>
          </a:p>
        </p:txBody>
      </p:sp>
      <p:sp>
        <p:nvSpPr>
          <p:cNvPr id="31" name="椭圆 30"/>
          <p:cNvSpPr/>
          <p:nvPr/>
        </p:nvSpPr>
        <p:spPr>
          <a:xfrm>
            <a:off x="-532461" y="-234146"/>
            <a:ext cx="1021886" cy="1021886"/>
          </a:xfrm>
          <a:prstGeom prst="ellipse">
            <a:avLst/>
          </a:prstGeom>
          <a:solidFill>
            <a:schemeClr val="accent5">
              <a:lumMod val="75000"/>
            </a:schemeClr>
          </a:solidFill>
          <a:ln w="511175" cmpd="tri">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409418" y="-234146"/>
            <a:ext cx="541690" cy="541690"/>
          </a:xfrm>
          <a:prstGeom prst="ellipse">
            <a:avLst/>
          </a:prstGeom>
          <a:solidFill>
            <a:schemeClr val="accent2">
              <a:lumMod val="75000"/>
            </a:schemeClr>
          </a:solidFill>
          <a:ln w="511175" cmpd="tri">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32"/>
          <p:cNvSpPr txBox="1"/>
          <p:nvPr/>
        </p:nvSpPr>
        <p:spPr>
          <a:xfrm>
            <a:off x="576350" y="464575"/>
            <a:ext cx="1692188" cy="646331"/>
          </a:xfrm>
          <a:prstGeom prst="rect">
            <a:avLst/>
          </a:prstGeom>
          <a:noFill/>
        </p:spPr>
        <p:txBody>
          <a:bodyPr wrap="square" rtlCol="0">
            <a:spAutoFit/>
          </a:bodyPr>
          <a:lstStyle/>
          <a:p>
            <a:r>
              <a:rPr lang="zh-CN" altLang="en-US" sz="36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微软雅黑" pitchFamily="34" charset="-122"/>
                <a:ea typeface="微软雅黑" pitchFamily="34" charset="-122"/>
              </a:rPr>
              <a:t>目 录</a:t>
            </a:r>
            <a:endParaRPr lang="zh-CN" altLang="en-US" sz="3600"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微软雅黑" pitchFamily="34" charset="-122"/>
              <a:ea typeface="微软雅黑" pitchFamily="34" charset="-122"/>
            </a:endParaRPr>
          </a:p>
        </p:txBody>
      </p:sp>
    </p:spTree>
    <p:extLst>
      <p:ext uri="{BB962C8B-B14F-4D97-AF65-F5344CB8AC3E}">
        <p14:creationId xmlns:p14="http://schemas.microsoft.com/office/powerpoint/2010/main" val="2240675346"/>
      </p:ext>
    </p:extLst>
  </p:cSld>
  <p:clrMapOvr>
    <a:masterClrMapping/>
  </p:clrMapOvr>
  <mc:AlternateContent xmlns:mc="http://schemas.openxmlformats.org/markup-compatibility/2006" xmlns:p14="http://schemas.microsoft.com/office/powerpoint/2010/main">
    <mc:Choice Requires="p14">
      <p:transition spd="slow" p14:dur="1500" advClick="0" advTm="2000">
        <p:split orient="vert"/>
      </p:transition>
    </mc:Choice>
    <mc:Fallback xmlns="">
      <p:transition spd="slow" advClick="0" advTm="2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grpId="0" nodeType="withEffect">
                                  <p:stCondLst>
                                    <p:cond delay="0"/>
                                  </p:stCondLst>
                                  <p:childTnLst>
                                    <p:set>
                                      <p:cBhvr rctx="PPT">
                                        <p:cTn id="6" dur="indefinite"/>
                                        <p:tgtEl>
                                          <p:spTgt spid="25"/>
                                        </p:tgtEl>
                                        <p:attrNameLst>
                                          <p:attrName>style.opacity</p:attrName>
                                        </p:attrNameLst>
                                      </p:cBhvr>
                                      <p:to>
                                        <p:strVal val="0.5"/>
                                      </p:to>
                                    </p:set>
                                    <p:animEffect filter="image" prLst="opacity: 0.5">
                                      <p:cBhvr rctx="IE">
                                        <p:cTn id="7" dur="indefinite"/>
                                        <p:tgtEl>
                                          <p:spTgt spid="25"/>
                                        </p:tgtEl>
                                      </p:cBhvr>
                                    </p:animEffect>
                                  </p:childTnLst>
                                </p:cTn>
                              </p:par>
                              <p:par>
                                <p:cTn id="8" presetID="9" presetClass="emph" presetSubtype="0" grpId="0" nodeType="withEffect">
                                  <p:stCondLst>
                                    <p:cond delay="0"/>
                                  </p:stCondLst>
                                  <p:childTnLst>
                                    <p:set>
                                      <p:cBhvr rctx="PPT">
                                        <p:cTn id="9" dur="indefinite"/>
                                        <p:tgtEl>
                                          <p:spTgt spid="26"/>
                                        </p:tgtEl>
                                        <p:attrNameLst>
                                          <p:attrName>style.opacity</p:attrName>
                                        </p:attrNameLst>
                                      </p:cBhvr>
                                      <p:to>
                                        <p:strVal val="0.5"/>
                                      </p:to>
                                    </p:set>
                                    <p:animEffect filter="image" prLst="opacity: 0.5">
                                      <p:cBhvr rctx="IE">
                                        <p:cTn id="10" dur="indefinite"/>
                                        <p:tgtEl>
                                          <p:spTgt spid="26"/>
                                        </p:tgtEl>
                                      </p:cBhvr>
                                    </p:animEffect>
                                  </p:childTnLst>
                                </p:cTn>
                              </p:par>
                              <p:par>
                                <p:cTn id="11" presetID="9" presetClass="emph" presetSubtype="0" grpId="0" nodeType="withEffect">
                                  <p:stCondLst>
                                    <p:cond delay="0"/>
                                  </p:stCondLst>
                                  <p:childTnLst>
                                    <p:set>
                                      <p:cBhvr rctx="PPT">
                                        <p:cTn id="12" dur="indefinite"/>
                                        <p:tgtEl>
                                          <p:spTgt spid="8"/>
                                        </p:tgtEl>
                                        <p:attrNameLst>
                                          <p:attrName>style.opacity</p:attrName>
                                        </p:attrNameLst>
                                      </p:cBhvr>
                                      <p:to>
                                        <p:strVal val="0.5"/>
                                      </p:to>
                                    </p:set>
                                    <p:animEffect filter="image" prLst="opacity: 0.5">
                                      <p:cBhvr rctx="IE">
                                        <p:cTn id="13" dur="indefinite"/>
                                        <p:tgtEl>
                                          <p:spTgt spid="8"/>
                                        </p:tgtEl>
                                      </p:cBhvr>
                                    </p:animEffect>
                                  </p:childTnLst>
                                </p:cTn>
                              </p:par>
                              <p:par>
                                <p:cTn id="14" presetID="26" presetClass="emph" presetSubtype="0" fill="hold" grpId="0" nodeType="withEffect">
                                  <p:stCondLst>
                                    <p:cond delay="0"/>
                                  </p:stCondLst>
                                  <p:childTnLst>
                                    <p:animEffect transition="out" filter="fade">
                                      <p:cBhvr>
                                        <p:cTn id="15" dur="750" tmFilter="0, 0; .2, .5; .8, .5; 1, 0"/>
                                        <p:tgtEl>
                                          <p:spTgt spid="16"/>
                                        </p:tgtEl>
                                      </p:cBhvr>
                                    </p:animEffect>
                                    <p:animScale>
                                      <p:cBhvr>
                                        <p:cTn id="16" dur="375" autoRev="1" fill="hold"/>
                                        <p:tgtEl>
                                          <p:spTgt spid="16"/>
                                        </p:tgtEl>
                                      </p:cBhvr>
                                      <p:by x="105000" y="105000"/>
                                    </p:animScale>
                                  </p:childTnLst>
                                </p:cTn>
                              </p:par>
                            </p:childTnLst>
                          </p:cTn>
                        </p:par>
                        <p:par>
                          <p:cTn id="17" fill="hold">
                            <p:stCondLst>
                              <p:cond delay="750"/>
                            </p:stCondLst>
                            <p:childTnLst>
                              <p:par>
                                <p:cTn id="18" presetID="27" presetClass="emph" presetSubtype="0" repeatCount="indefinite" fill="remove" grpId="0" nodeType="afterEffect">
                                  <p:stCondLst>
                                    <p:cond delay="0"/>
                                  </p:stCondLst>
                                  <p:iterate type="lt">
                                    <p:tmPct val="10000"/>
                                  </p:iterate>
                                  <p:childTnLst>
                                    <p:animClr clrSpc="rgb" dir="cw">
                                      <p:cBhvr override="childStyle">
                                        <p:cTn id="19" dur="375" autoRev="1" fill="remove"/>
                                        <p:tgtEl>
                                          <p:spTgt spid="24"/>
                                        </p:tgtEl>
                                        <p:attrNameLst>
                                          <p:attrName>style.color</p:attrName>
                                        </p:attrNameLst>
                                      </p:cBhvr>
                                      <p:to>
                                        <a:schemeClr val="bg1"/>
                                      </p:to>
                                    </p:animClr>
                                    <p:animClr clrSpc="rgb" dir="cw">
                                      <p:cBhvr>
                                        <p:cTn id="20" dur="375" autoRev="1" fill="remove"/>
                                        <p:tgtEl>
                                          <p:spTgt spid="24"/>
                                        </p:tgtEl>
                                        <p:attrNameLst>
                                          <p:attrName>fillcolor</p:attrName>
                                        </p:attrNameLst>
                                      </p:cBhvr>
                                      <p:to>
                                        <a:schemeClr val="bg1"/>
                                      </p:to>
                                    </p:animClr>
                                    <p:set>
                                      <p:cBhvr>
                                        <p:cTn id="21" dur="375" autoRev="1" fill="remove"/>
                                        <p:tgtEl>
                                          <p:spTgt spid="24"/>
                                        </p:tgtEl>
                                        <p:attrNameLst>
                                          <p:attrName>fill.type</p:attrName>
                                        </p:attrNameLst>
                                      </p:cBhvr>
                                      <p:to>
                                        <p:strVal val="solid"/>
                                      </p:to>
                                    </p:set>
                                    <p:set>
                                      <p:cBhvr>
                                        <p:cTn id="22" dur="375" autoRev="1" fill="remove"/>
                                        <p:tgtEl>
                                          <p:spTgt spid="24"/>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8" grpId="0"/>
      <p:bldP spid="24" grpId="0"/>
      <p:bldP spid="25" grpId="0"/>
      <p:bldP spid="2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任意多边形 56"/>
          <p:cNvSpPr/>
          <p:nvPr/>
        </p:nvSpPr>
        <p:spPr>
          <a:xfrm flipV="1">
            <a:off x="0" y="2286706"/>
            <a:ext cx="9148576" cy="1223509"/>
          </a:xfrm>
          <a:custGeom>
            <a:avLst/>
            <a:gdLst>
              <a:gd name="connsiteX0" fmla="*/ 0 w 10087428"/>
              <a:gd name="connsiteY0" fmla="*/ 0 h 1828800"/>
              <a:gd name="connsiteX1" fmla="*/ 4296228 w 10087428"/>
              <a:gd name="connsiteY1" fmla="*/ 0 h 1828800"/>
              <a:gd name="connsiteX2" fmla="*/ 4978400 w 10087428"/>
              <a:gd name="connsiteY2" fmla="*/ 1828800 h 1828800"/>
              <a:gd name="connsiteX3" fmla="*/ 10087428 w 10087428"/>
              <a:gd name="connsiteY3" fmla="*/ 1828800 h 1828800"/>
              <a:gd name="connsiteX0" fmla="*/ 0 w 10087428"/>
              <a:gd name="connsiteY0" fmla="*/ 0 h 1828800"/>
              <a:gd name="connsiteX1" fmla="*/ 4486301 w 10087428"/>
              <a:gd name="connsiteY1" fmla="*/ 0 h 1828800"/>
              <a:gd name="connsiteX2" fmla="*/ 4978400 w 10087428"/>
              <a:gd name="connsiteY2" fmla="*/ 1828800 h 1828800"/>
              <a:gd name="connsiteX3" fmla="*/ 10087428 w 10087428"/>
              <a:gd name="connsiteY3" fmla="*/ 1828800 h 1828800"/>
              <a:gd name="connsiteX0" fmla="*/ 0 w 10521680"/>
              <a:gd name="connsiteY0" fmla="*/ 0 h 1828800"/>
              <a:gd name="connsiteX1" fmla="*/ 4920553 w 10521680"/>
              <a:gd name="connsiteY1" fmla="*/ 0 h 1828800"/>
              <a:gd name="connsiteX2" fmla="*/ 5412652 w 10521680"/>
              <a:gd name="connsiteY2" fmla="*/ 1828800 h 1828800"/>
              <a:gd name="connsiteX3" fmla="*/ 10521680 w 10521680"/>
              <a:gd name="connsiteY3" fmla="*/ 1828800 h 1828800"/>
            </a:gdLst>
            <a:ahLst/>
            <a:cxnLst>
              <a:cxn ang="0">
                <a:pos x="connsiteX0" y="connsiteY0"/>
              </a:cxn>
              <a:cxn ang="0">
                <a:pos x="connsiteX1" y="connsiteY1"/>
              </a:cxn>
              <a:cxn ang="0">
                <a:pos x="connsiteX2" y="connsiteY2"/>
              </a:cxn>
              <a:cxn ang="0">
                <a:pos x="connsiteX3" y="connsiteY3"/>
              </a:cxn>
            </a:cxnLst>
            <a:rect l="l" t="t" r="r" b="b"/>
            <a:pathLst>
              <a:path w="10521680" h="1828800">
                <a:moveTo>
                  <a:pt x="0" y="0"/>
                </a:moveTo>
                <a:lnTo>
                  <a:pt x="4920553" y="0"/>
                </a:lnTo>
                <a:lnTo>
                  <a:pt x="5412652" y="1828800"/>
                </a:lnTo>
                <a:lnTo>
                  <a:pt x="10521680" y="1828800"/>
                </a:lnTo>
              </a:path>
            </a:pathLst>
          </a:custGeom>
          <a:noFill/>
          <a:ln w="57150" cap="flat" cmpd="sng" algn="ctr">
            <a:solidFill>
              <a:sysClr val="window" lastClr="FFFFFF">
                <a:lumMod val="65000"/>
              </a:sysClr>
            </a:solidFill>
            <a:prstDash val="solid"/>
            <a:miter lim="800000"/>
          </a:ln>
          <a:effectLst/>
        </p:spPr>
        <p:txBody>
          <a:bodyPr lIns="68586" tIns="34293" rIns="68586" bIns="34293" anchor="ctr"/>
          <a:lstStyle/>
          <a:p>
            <a:pPr algn="ctr" defTabSz="864017" fontAlgn="auto">
              <a:spcBef>
                <a:spcPts val="0"/>
              </a:spcBef>
              <a:spcAft>
                <a:spcPts val="0"/>
              </a:spcAft>
              <a:defRPr/>
            </a:pPr>
            <a:endParaRPr lang="zh-CN" altLang="en-US" sz="1700" kern="0">
              <a:solidFill>
                <a:sysClr val="window" lastClr="FFFFFF"/>
              </a:solidFill>
              <a:latin typeface="Calibri"/>
              <a:ea typeface="微软雅黑"/>
            </a:endParaRPr>
          </a:p>
        </p:txBody>
      </p:sp>
      <p:sp>
        <p:nvSpPr>
          <p:cNvPr id="59" name="TextBox 8"/>
          <p:cNvSpPr txBox="1"/>
          <p:nvPr/>
        </p:nvSpPr>
        <p:spPr>
          <a:xfrm>
            <a:off x="415167" y="2716219"/>
            <a:ext cx="1317180" cy="346334"/>
          </a:xfrm>
          <a:prstGeom prst="rect">
            <a:avLst/>
          </a:prstGeom>
          <a:noFill/>
        </p:spPr>
        <p:txBody>
          <a:bodyPr lIns="68586" tIns="34293" rIns="68586" bIns="34293">
            <a:spAutoFit/>
          </a:bodyPr>
          <a:lstStyle/>
          <a:p>
            <a:pPr algn="ctr" defTabSz="864017" fontAlgn="auto">
              <a:spcBef>
                <a:spcPts val="0"/>
              </a:spcBef>
              <a:spcAft>
                <a:spcPts val="0"/>
              </a:spcAft>
              <a:defRPr/>
            </a:pPr>
            <a:r>
              <a:rPr lang="zh-CN" altLang="en-US" sz="1800" kern="0" dirty="0" smtClean="0">
                <a:solidFill>
                  <a:sysClr val="windowText" lastClr="000000">
                    <a:lumMod val="65000"/>
                    <a:lumOff val="35000"/>
                  </a:sysClr>
                </a:solidFill>
                <a:latin typeface="Impact" panose="020B0806030902050204" pitchFamily="34" charset="0"/>
                <a:ea typeface="Arial Unicode MS" panose="020B0604020202020204" pitchFamily="34" charset="-122"/>
                <a:cs typeface="Arial Unicode MS" panose="020B0604020202020204" pitchFamily="34" charset="-122"/>
              </a:rPr>
              <a:t>添加文本</a:t>
            </a:r>
            <a:r>
              <a:rPr lang="en-US" altLang="zh-CN" sz="1800" kern="0" dirty="0" smtClean="0">
                <a:solidFill>
                  <a:sysClr val="windowText" lastClr="000000">
                    <a:lumMod val="65000"/>
                    <a:lumOff val="35000"/>
                  </a:sysClr>
                </a:solidFill>
                <a:latin typeface="Impact" panose="020B0806030902050204" pitchFamily="34" charset="0"/>
                <a:ea typeface="Arial Unicode MS" panose="020B0604020202020204" pitchFamily="34" charset="-122"/>
                <a:cs typeface="Arial Unicode MS" panose="020B0604020202020204" pitchFamily="34" charset="-122"/>
              </a:rPr>
              <a:t>1</a:t>
            </a:r>
            <a:endParaRPr lang="en-US" altLang="zh-CN" sz="1800" kern="0" dirty="0">
              <a:solidFill>
                <a:sysClr val="windowText" lastClr="000000">
                  <a:lumMod val="65000"/>
                  <a:lumOff val="35000"/>
                </a:sysClr>
              </a:solidFill>
              <a:latin typeface="Impact" panose="020B0806030902050204" pitchFamily="34" charset="0"/>
              <a:ea typeface="Arial Unicode MS" panose="020B0604020202020204" pitchFamily="34" charset="-122"/>
              <a:cs typeface="Arial Unicode MS" panose="020B0604020202020204" pitchFamily="34" charset="-122"/>
            </a:endParaRPr>
          </a:p>
        </p:txBody>
      </p:sp>
      <p:sp>
        <p:nvSpPr>
          <p:cNvPr id="60" name="TextBox 8"/>
          <p:cNvSpPr txBox="1"/>
          <p:nvPr/>
        </p:nvSpPr>
        <p:spPr>
          <a:xfrm>
            <a:off x="1913048" y="2716219"/>
            <a:ext cx="1872725" cy="346334"/>
          </a:xfrm>
          <a:prstGeom prst="rect">
            <a:avLst/>
          </a:prstGeom>
          <a:noFill/>
        </p:spPr>
        <p:txBody>
          <a:bodyPr lIns="68586" tIns="34293" rIns="68586" bIns="34293">
            <a:spAutoFit/>
          </a:bodyPr>
          <a:lstStyle/>
          <a:p>
            <a:pPr algn="ctr" defTabSz="864017" fontAlgn="auto">
              <a:spcBef>
                <a:spcPts val="0"/>
              </a:spcBef>
              <a:spcAft>
                <a:spcPts val="0"/>
              </a:spcAft>
              <a:defRPr/>
            </a:pPr>
            <a:r>
              <a:rPr lang="zh-CN" altLang="en-US" sz="1800" kern="0" dirty="0" smtClean="0">
                <a:solidFill>
                  <a:sysClr val="windowText" lastClr="000000">
                    <a:lumMod val="65000"/>
                    <a:lumOff val="35000"/>
                  </a:sysClr>
                </a:solidFill>
                <a:latin typeface="Impact" panose="020B0806030902050204" pitchFamily="34" charset="0"/>
                <a:ea typeface="Arial Unicode MS" panose="020B0604020202020204" pitchFamily="34" charset="-122"/>
                <a:cs typeface="Arial Unicode MS" panose="020B0604020202020204" pitchFamily="34" charset="-122"/>
              </a:rPr>
              <a:t>添加文本</a:t>
            </a:r>
            <a:r>
              <a:rPr lang="en-US" altLang="zh-CN" sz="1800" kern="0" dirty="0" smtClean="0">
                <a:solidFill>
                  <a:sysClr val="windowText" lastClr="000000">
                    <a:lumMod val="65000"/>
                    <a:lumOff val="35000"/>
                  </a:sysClr>
                </a:solidFill>
                <a:latin typeface="Impact" panose="020B0806030902050204" pitchFamily="34" charset="0"/>
                <a:ea typeface="Arial Unicode MS" panose="020B0604020202020204" pitchFamily="34" charset="-122"/>
                <a:cs typeface="Arial Unicode MS" panose="020B0604020202020204" pitchFamily="34" charset="-122"/>
              </a:rPr>
              <a:t>2</a:t>
            </a:r>
            <a:endParaRPr lang="en-US" altLang="zh-CN" sz="1800" kern="0" dirty="0">
              <a:solidFill>
                <a:sysClr val="windowText" lastClr="000000">
                  <a:lumMod val="65000"/>
                  <a:lumOff val="35000"/>
                </a:sysClr>
              </a:solidFill>
              <a:latin typeface="Impact" panose="020B0806030902050204" pitchFamily="34" charset="0"/>
              <a:ea typeface="Arial Unicode MS" panose="020B0604020202020204" pitchFamily="34" charset="-122"/>
              <a:cs typeface="Arial Unicode MS" panose="020B0604020202020204" pitchFamily="34" charset="-122"/>
            </a:endParaRPr>
          </a:p>
        </p:txBody>
      </p:sp>
      <p:sp>
        <p:nvSpPr>
          <p:cNvPr id="61" name="TextBox 16"/>
          <p:cNvSpPr txBox="1"/>
          <p:nvPr/>
        </p:nvSpPr>
        <p:spPr>
          <a:xfrm>
            <a:off x="5211971" y="2716219"/>
            <a:ext cx="1630794" cy="346334"/>
          </a:xfrm>
          <a:prstGeom prst="rect">
            <a:avLst/>
          </a:prstGeom>
          <a:noFill/>
        </p:spPr>
        <p:txBody>
          <a:bodyPr lIns="68586" tIns="34293" rIns="68586" bIns="34293">
            <a:spAutoFit/>
          </a:bodyPr>
          <a:lstStyle/>
          <a:p>
            <a:pPr algn="ctr" defTabSz="864017" fontAlgn="auto">
              <a:spcBef>
                <a:spcPts val="0"/>
              </a:spcBef>
              <a:spcAft>
                <a:spcPts val="0"/>
              </a:spcAft>
              <a:defRPr/>
            </a:pPr>
            <a:r>
              <a:rPr lang="zh-CN" altLang="en-US" sz="1800" kern="0" dirty="0" smtClean="0">
                <a:solidFill>
                  <a:sysClr val="windowText" lastClr="000000">
                    <a:lumMod val="65000"/>
                    <a:lumOff val="35000"/>
                  </a:sysClr>
                </a:solidFill>
                <a:latin typeface="Impact" panose="020B0806030902050204" pitchFamily="34" charset="0"/>
                <a:ea typeface="Arial Unicode MS" panose="020B0604020202020204" pitchFamily="34" charset="-122"/>
                <a:cs typeface="Arial Unicode MS" panose="020B0604020202020204" pitchFamily="34" charset="-122"/>
              </a:rPr>
              <a:t>添加文本</a:t>
            </a:r>
            <a:r>
              <a:rPr lang="en-US" altLang="zh-CN" sz="1800" kern="0" dirty="0" smtClean="0">
                <a:solidFill>
                  <a:sysClr val="windowText" lastClr="000000">
                    <a:lumMod val="65000"/>
                    <a:lumOff val="35000"/>
                  </a:sysClr>
                </a:solidFill>
                <a:latin typeface="Impact" panose="020B0806030902050204" pitchFamily="34" charset="0"/>
                <a:ea typeface="Arial Unicode MS" panose="020B0604020202020204" pitchFamily="34" charset="-122"/>
                <a:cs typeface="Arial Unicode MS" panose="020B0604020202020204" pitchFamily="34" charset="-122"/>
              </a:rPr>
              <a:t>3</a:t>
            </a:r>
            <a:endParaRPr lang="en-US" altLang="zh-CN" sz="1800" kern="0" dirty="0">
              <a:solidFill>
                <a:sysClr val="windowText" lastClr="000000">
                  <a:lumMod val="65000"/>
                  <a:lumOff val="35000"/>
                </a:sysClr>
              </a:solidFill>
              <a:latin typeface="Impact" panose="020B0806030902050204" pitchFamily="34" charset="0"/>
              <a:ea typeface="Arial Unicode MS" panose="020B0604020202020204" pitchFamily="34" charset="-122"/>
              <a:cs typeface="Arial Unicode MS" panose="020B0604020202020204" pitchFamily="34" charset="-122"/>
            </a:endParaRPr>
          </a:p>
        </p:txBody>
      </p:sp>
      <p:sp>
        <p:nvSpPr>
          <p:cNvPr id="62" name="TextBox 61"/>
          <p:cNvSpPr txBox="1"/>
          <p:nvPr/>
        </p:nvSpPr>
        <p:spPr>
          <a:xfrm>
            <a:off x="6927888" y="2716219"/>
            <a:ext cx="1621834" cy="346334"/>
          </a:xfrm>
          <a:prstGeom prst="rect">
            <a:avLst/>
          </a:prstGeom>
          <a:noFill/>
        </p:spPr>
        <p:txBody>
          <a:bodyPr lIns="68586" tIns="34293" rIns="68586" bIns="34293">
            <a:spAutoFit/>
          </a:bodyPr>
          <a:lstStyle/>
          <a:p>
            <a:pPr algn="ctr" defTabSz="864017" fontAlgn="auto">
              <a:spcBef>
                <a:spcPts val="0"/>
              </a:spcBef>
              <a:spcAft>
                <a:spcPts val="0"/>
              </a:spcAft>
              <a:defRPr/>
            </a:pPr>
            <a:r>
              <a:rPr lang="zh-CN" altLang="en-US" sz="1800" kern="0" dirty="0" smtClean="0">
                <a:solidFill>
                  <a:sysClr val="windowText" lastClr="000000">
                    <a:lumMod val="65000"/>
                    <a:lumOff val="35000"/>
                  </a:sysClr>
                </a:solidFill>
                <a:latin typeface="Impact" panose="020B0806030902050204" pitchFamily="34" charset="0"/>
                <a:ea typeface="Arial Unicode MS" panose="020B0604020202020204" pitchFamily="34" charset="-122"/>
                <a:cs typeface="Arial Unicode MS" panose="020B0604020202020204" pitchFamily="34" charset="-122"/>
              </a:rPr>
              <a:t>添加文本</a:t>
            </a:r>
            <a:r>
              <a:rPr lang="en-US" altLang="zh-CN" sz="1800" kern="0" dirty="0" smtClean="0">
                <a:solidFill>
                  <a:sysClr val="windowText" lastClr="000000">
                    <a:lumMod val="65000"/>
                    <a:lumOff val="35000"/>
                  </a:sysClr>
                </a:solidFill>
                <a:latin typeface="Impact" panose="020B0806030902050204" pitchFamily="34" charset="0"/>
                <a:ea typeface="Arial Unicode MS" panose="020B0604020202020204" pitchFamily="34" charset="-122"/>
                <a:cs typeface="Arial Unicode MS" panose="020B0604020202020204" pitchFamily="34" charset="-122"/>
              </a:rPr>
              <a:t>4</a:t>
            </a:r>
            <a:endParaRPr lang="en-US" altLang="zh-CN" sz="1800" kern="0" dirty="0">
              <a:solidFill>
                <a:sysClr val="windowText" lastClr="000000">
                  <a:lumMod val="65000"/>
                  <a:lumOff val="35000"/>
                </a:sysClr>
              </a:solidFill>
              <a:latin typeface="Impact" panose="020B0806030902050204" pitchFamily="34" charset="0"/>
              <a:ea typeface="Arial Unicode MS" panose="020B0604020202020204" pitchFamily="34" charset="-122"/>
              <a:cs typeface="Arial Unicode MS" panose="020B0604020202020204" pitchFamily="34" charset="-122"/>
            </a:endParaRPr>
          </a:p>
        </p:txBody>
      </p:sp>
      <p:sp>
        <p:nvSpPr>
          <p:cNvPr id="87" name="圆角矩形 86"/>
          <p:cNvSpPr/>
          <p:nvPr/>
        </p:nvSpPr>
        <p:spPr>
          <a:xfrm>
            <a:off x="3603511" y="2630420"/>
            <a:ext cx="1701296" cy="432133"/>
          </a:xfrm>
          <a:prstGeom prst="roundRect">
            <a:avLst/>
          </a:prstGeom>
          <a:ln/>
        </p:spPr>
        <p:style>
          <a:lnRef idx="3">
            <a:schemeClr val="lt1"/>
          </a:lnRef>
          <a:fillRef idx="1">
            <a:schemeClr val="accent5"/>
          </a:fillRef>
          <a:effectRef idx="1">
            <a:schemeClr val="accent5"/>
          </a:effectRef>
          <a:fontRef idx="minor">
            <a:schemeClr val="lt1"/>
          </a:fontRef>
        </p:style>
        <p:txBody>
          <a:bodyPr lIns="72585" tIns="36293" rIns="72585" bIns="36293" anchor="ctr"/>
          <a:lstStyle/>
          <a:p>
            <a:pPr algn="ctr" defTabSz="864017" fontAlgn="auto">
              <a:spcBef>
                <a:spcPts val="0"/>
              </a:spcBef>
              <a:spcAft>
                <a:spcPts val="0"/>
              </a:spcAft>
              <a:defRPr/>
            </a:pPr>
            <a:r>
              <a:rPr lang="zh-CN" altLang="en-US" sz="1800" kern="0" dirty="0" smtClean="0">
                <a:solidFill>
                  <a:sysClr val="window" lastClr="FFFFFF"/>
                </a:solidFill>
                <a:latin typeface="Calibri"/>
                <a:ea typeface="微软雅黑"/>
              </a:rPr>
              <a:t>添加文本</a:t>
            </a:r>
            <a:endParaRPr lang="zh-CN" altLang="en-US" sz="1800" kern="0" dirty="0">
              <a:solidFill>
                <a:sysClr val="window" lastClr="FFFFFF"/>
              </a:solidFill>
              <a:latin typeface="Calibri"/>
              <a:ea typeface="微软雅黑"/>
            </a:endParaRPr>
          </a:p>
        </p:txBody>
      </p:sp>
      <p:sp>
        <p:nvSpPr>
          <p:cNvPr id="88" name="圆角矩形 87"/>
          <p:cNvSpPr/>
          <p:nvPr/>
        </p:nvSpPr>
        <p:spPr bwMode="auto">
          <a:xfrm>
            <a:off x="282673" y="3844448"/>
            <a:ext cx="1630374" cy="1197703"/>
          </a:xfrm>
          <a:prstGeom prst="roundRect">
            <a:avLst/>
          </a:prstGeom>
          <a:blipFill dpi="0" rotWithShape="1">
            <a:blip r:embed="rId3">
              <a:extLst>
                <a:ext uri="{28A0092B-C50C-407E-A947-70E740481C1C}">
                  <a14:useLocalDpi xmlns:a14="http://schemas.microsoft.com/office/drawing/2010/main" val="0"/>
                </a:ext>
              </a:extLst>
            </a:blip>
            <a:srcRect/>
            <a:stretch>
              <a:fillRect/>
            </a:stretch>
          </a:blipFill>
          <a:ln w="9525" cap="flat" cmpd="sng" algn="ctr">
            <a:solidFill>
              <a:schemeClr val="bg1"/>
            </a:solidFill>
            <a:prstDash val="solid"/>
            <a:round/>
            <a:headEnd type="none" w="med" len="med"/>
            <a:tailEnd type="none" w="med" len="med"/>
          </a:ln>
          <a:effectLst/>
          <a:extLst/>
        </p:spPr>
        <p:txBody>
          <a:bodyPr vert="horz" wrap="square" lIns="86402" tIns="43201" rIns="86402" bIns="43201" numCol="1" rtlCol="0" anchor="t" anchorCtr="0" compatLnSpc="1">
            <a:prstTxWarp prst="textNoShape">
              <a:avLst/>
            </a:prstTxWarp>
          </a:bodyPr>
          <a:lstStyle/>
          <a:p>
            <a:pPr defTabSz="816016"/>
            <a:endParaRPr lang="zh-CN" altLang="en-US"/>
          </a:p>
        </p:txBody>
      </p:sp>
      <p:sp>
        <p:nvSpPr>
          <p:cNvPr id="89" name="圆角矩形 88"/>
          <p:cNvSpPr/>
          <p:nvPr/>
        </p:nvSpPr>
        <p:spPr bwMode="auto">
          <a:xfrm>
            <a:off x="1991613" y="3844448"/>
            <a:ext cx="1630374" cy="1197703"/>
          </a:xfrm>
          <a:prstGeom prst="roundRect">
            <a:avLst/>
          </a:prstGeom>
          <a:blipFill dpi="0" rotWithShape="1">
            <a:blip r:embed="rId4">
              <a:extLst>
                <a:ext uri="{28A0092B-C50C-407E-A947-70E740481C1C}">
                  <a14:useLocalDpi xmlns:a14="http://schemas.microsoft.com/office/drawing/2010/main" val="0"/>
                </a:ext>
              </a:extLst>
            </a:blip>
            <a:srcRect/>
            <a:stretch>
              <a:fillRect/>
            </a:stretch>
          </a:blipFill>
          <a:ln w="9525" cap="flat" cmpd="sng" algn="ctr">
            <a:solidFill>
              <a:schemeClr val="bg1"/>
            </a:solidFill>
            <a:prstDash val="solid"/>
            <a:round/>
            <a:headEnd type="none" w="med" len="med"/>
            <a:tailEnd type="none" w="med" len="med"/>
          </a:ln>
          <a:effectLst/>
          <a:extLst/>
        </p:spPr>
        <p:txBody>
          <a:bodyPr vert="horz" wrap="square" lIns="86402" tIns="43201" rIns="86402" bIns="43201" numCol="1" rtlCol="0" anchor="t" anchorCtr="0" compatLnSpc="1">
            <a:prstTxWarp prst="textNoShape">
              <a:avLst/>
            </a:prstTxWarp>
          </a:bodyPr>
          <a:lstStyle/>
          <a:p>
            <a:pPr defTabSz="816016"/>
            <a:endParaRPr lang="zh-CN" altLang="en-US"/>
          </a:p>
        </p:txBody>
      </p:sp>
      <p:sp>
        <p:nvSpPr>
          <p:cNvPr id="90" name="圆角矩形 89"/>
          <p:cNvSpPr/>
          <p:nvPr/>
        </p:nvSpPr>
        <p:spPr bwMode="auto">
          <a:xfrm>
            <a:off x="5211971" y="732899"/>
            <a:ext cx="1630374" cy="1197703"/>
          </a:xfrm>
          <a:prstGeom prst="roundRect">
            <a:avLst/>
          </a:prstGeom>
          <a:blipFill dpi="0" rotWithShape="1">
            <a:blip r:embed="rId5" cstate="print">
              <a:extLst>
                <a:ext uri="{28A0092B-C50C-407E-A947-70E740481C1C}">
                  <a14:useLocalDpi xmlns:a14="http://schemas.microsoft.com/office/drawing/2010/main" val="0"/>
                </a:ext>
              </a:extLst>
            </a:blip>
            <a:srcRect/>
            <a:stretch>
              <a:fillRect/>
            </a:stretch>
          </a:blipFill>
          <a:ln w="9525" cap="flat" cmpd="sng" algn="ctr">
            <a:solidFill>
              <a:schemeClr val="bg1"/>
            </a:solidFill>
            <a:prstDash val="solid"/>
            <a:round/>
            <a:headEnd type="none" w="med" len="med"/>
            <a:tailEnd type="none" w="med" len="med"/>
          </a:ln>
          <a:effectLst/>
          <a:extLst/>
        </p:spPr>
        <p:txBody>
          <a:bodyPr vert="horz" wrap="square" lIns="86402" tIns="43201" rIns="86402" bIns="43201" numCol="1" rtlCol="0" anchor="t" anchorCtr="0" compatLnSpc="1">
            <a:prstTxWarp prst="textNoShape">
              <a:avLst/>
            </a:prstTxWarp>
          </a:bodyPr>
          <a:lstStyle/>
          <a:p>
            <a:pPr defTabSz="816016"/>
            <a:endParaRPr lang="zh-CN" altLang="en-US"/>
          </a:p>
        </p:txBody>
      </p:sp>
      <p:sp>
        <p:nvSpPr>
          <p:cNvPr id="91" name="圆角矩形 90"/>
          <p:cNvSpPr/>
          <p:nvPr/>
        </p:nvSpPr>
        <p:spPr bwMode="auto">
          <a:xfrm>
            <a:off x="6920911" y="732899"/>
            <a:ext cx="1630374" cy="1197703"/>
          </a:xfrm>
          <a:prstGeom prst="roundRect">
            <a:avLst/>
          </a:prstGeom>
          <a:blipFill dpi="0" rotWithShape="1">
            <a:blip r:embed="rId6">
              <a:extLst>
                <a:ext uri="{28A0092B-C50C-407E-A947-70E740481C1C}">
                  <a14:useLocalDpi xmlns:a14="http://schemas.microsoft.com/office/drawing/2010/main" val="0"/>
                </a:ext>
              </a:extLst>
            </a:blip>
            <a:srcRect/>
            <a:stretch>
              <a:fillRect/>
            </a:stretch>
          </a:blipFill>
          <a:ln w="9525" cap="flat" cmpd="sng" algn="ctr">
            <a:solidFill>
              <a:schemeClr val="bg1"/>
            </a:solidFill>
            <a:prstDash val="solid"/>
            <a:round/>
            <a:headEnd type="none" w="med" len="med"/>
            <a:tailEnd type="none" w="med" len="med"/>
          </a:ln>
          <a:effectLst/>
          <a:extLst/>
        </p:spPr>
        <p:txBody>
          <a:bodyPr vert="horz" wrap="square" lIns="86402" tIns="43201" rIns="86402" bIns="43201" numCol="1" rtlCol="0" anchor="t" anchorCtr="0" compatLnSpc="1">
            <a:prstTxWarp prst="textNoShape">
              <a:avLst/>
            </a:prstTxWarp>
          </a:bodyPr>
          <a:lstStyle/>
          <a:p>
            <a:pPr defTabSz="816016"/>
            <a:endParaRPr lang="zh-CN" altLang="en-US"/>
          </a:p>
        </p:txBody>
      </p:sp>
      <p:sp>
        <p:nvSpPr>
          <p:cNvPr id="92" name="圆角矩形 91"/>
          <p:cNvSpPr/>
          <p:nvPr/>
        </p:nvSpPr>
        <p:spPr bwMode="auto">
          <a:xfrm>
            <a:off x="282673" y="1394502"/>
            <a:ext cx="1630374" cy="1197703"/>
          </a:xfrm>
          <a:prstGeom prst="roundRect">
            <a:avLst/>
          </a:prstGeom>
          <a:blipFill dpi="0" rotWithShape="1">
            <a:blip r:embed="rId7" cstate="print">
              <a:extLst>
                <a:ext uri="{28A0092B-C50C-407E-A947-70E740481C1C}">
                  <a14:useLocalDpi xmlns:a14="http://schemas.microsoft.com/office/drawing/2010/main" val="0"/>
                </a:ext>
              </a:extLst>
            </a:blip>
            <a:srcRect/>
            <a:stretch>
              <a:fillRect/>
            </a:stretch>
          </a:blipFill>
          <a:ln w="9525" cap="flat" cmpd="sng" algn="ctr">
            <a:solidFill>
              <a:schemeClr val="bg1"/>
            </a:solidFill>
            <a:prstDash val="solid"/>
            <a:round/>
            <a:headEnd type="none" w="med" len="med"/>
            <a:tailEnd type="none" w="med" len="med"/>
          </a:ln>
          <a:effectLst/>
          <a:extLst/>
        </p:spPr>
        <p:txBody>
          <a:bodyPr vert="horz" wrap="square" lIns="86402" tIns="43201" rIns="86402" bIns="43201" numCol="1" rtlCol="0" anchor="t" anchorCtr="0" compatLnSpc="1">
            <a:prstTxWarp prst="textNoShape">
              <a:avLst/>
            </a:prstTxWarp>
          </a:bodyPr>
          <a:lstStyle/>
          <a:p>
            <a:pPr defTabSz="816016"/>
            <a:endParaRPr lang="zh-CN" altLang="en-US"/>
          </a:p>
        </p:txBody>
      </p:sp>
      <p:sp>
        <p:nvSpPr>
          <p:cNvPr id="93" name="圆角矩形 92"/>
          <p:cNvSpPr/>
          <p:nvPr/>
        </p:nvSpPr>
        <p:spPr bwMode="auto">
          <a:xfrm>
            <a:off x="1991613" y="1394502"/>
            <a:ext cx="1630374" cy="1197703"/>
          </a:xfrm>
          <a:prstGeom prst="roundRect">
            <a:avLst/>
          </a:prstGeom>
          <a:blipFill dpi="0" rotWithShape="1">
            <a:blip r:embed="rId8">
              <a:extLst>
                <a:ext uri="{28A0092B-C50C-407E-A947-70E740481C1C}">
                  <a14:useLocalDpi xmlns:a14="http://schemas.microsoft.com/office/drawing/2010/main" val="0"/>
                </a:ext>
              </a:extLst>
            </a:blip>
            <a:srcRect/>
            <a:stretch>
              <a:fillRect/>
            </a:stretch>
          </a:blipFill>
          <a:ln w="9525" cap="flat" cmpd="sng" algn="ctr">
            <a:solidFill>
              <a:schemeClr val="bg1"/>
            </a:solidFill>
            <a:prstDash val="solid"/>
            <a:round/>
            <a:headEnd type="none" w="med" len="med"/>
            <a:tailEnd type="none" w="med" len="med"/>
          </a:ln>
          <a:effectLst/>
          <a:extLst/>
        </p:spPr>
        <p:txBody>
          <a:bodyPr vert="horz" wrap="square" lIns="86402" tIns="43201" rIns="86402" bIns="43201" numCol="1" rtlCol="0" anchor="t" anchorCtr="0" compatLnSpc="1">
            <a:prstTxWarp prst="textNoShape">
              <a:avLst/>
            </a:prstTxWarp>
          </a:bodyPr>
          <a:lstStyle/>
          <a:p>
            <a:pPr defTabSz="816016"/>
            <a:endParaRPr lang="zh-CN" altLang="en-US"/>
          </a:p>
        </p:txBody>
      </p:sp>
      <p:sp>
        <p:nvSpPr>
          <p:cNvPr id="94" name="圆角矩形 93"/>
          <p:cNvSpPr/>
          <p:nvPr/>
        </p:nvSpPr>
        <p:spPr bwMode="auto">
          <a:xfrm>
            <a:off x="5211971" y="3360490"/>
            <a:ext cx="1630374" cy="1197703"/>
          </a:xfrm>
          <a:prstGeom prst="roundRect">
            <a:avLst/>
          </a:prstGeom>
          <a:blipFill dpi="0" rotWithShape="1">
            <a:blip r:embed="rId9">
              <a:extLst>
                <a:ext uri="{28A0092B-C50C-407E-A947-70E740481C1C}">
                  <a14:useLocalDpi xmlns:a14="http://schemas.microsoft.com/office/drawing/2010/main" val="0"/>
                </a:ext>
              </a:extLst>
            </a:blip>
            <a:srcRect/>
            <a:stretch>
              <a:fillRect/>
            </a:stretch>
          </a:blipFill>
          <a:ln w="9525" cap="flat" cmpd="sng" algn="ctr">
            <a:solidFill>
              <a:schemeClr val="bg1"/>
            </a:solidFill>
            <a:prstDash val="solid"/>
            <a:round/>
            <a:headEnd type="none" w="med" len="med"/>
            <a:tailEnd type="none" w="med" len="med"/>
          </a:ln>
          <a:effectLst/>
          <a:extLst/>
        </p:spPr>
        <p:txBody>
          <a:bodyPr vert="horz" wrap="square" lIns="86402" tIns="43201" rIns="86402" bIns="43201" numCol="1" rtlCol="0" anchor="t" anchorCtr="0" compatLnSpc="1">
            <a:prstTxWarp prst="textNoShape">
              <a:avLst/>
            </a:prstTxWarp>
          </a:bodyPr>
          <a:lstStyle/>
          <a:p>
            <a:pPr defTabSz="816016"/>
            <a:endParaRPr lang="zh-CN" altLang="en-US"/>
          </a:p>
        </p:txBody>
      </p:sp>
      <p:sp>
        <p:nvSpPr>
          <p:cNvPr id="95" name="圆角矩形 94"/>
          <p:cNvSpPr/>
          <p:nvPr/>
        </p:nvSpPr>
        <p:spPr bwMode="auto">
          <a:xfrm>
            <a:off x="6920911" y="3360490"/>
            <a:ext cx="1630374" cy="1197703"/>
          </a:xfrm>
          <a:prstGeom prst="roundRect">
            <a:avLst/>
          </a:prstGeom>
          <a:blipFill dpi="0" rotWithShape="1">
            <a:blip r:embed="rId10" cstate="print">
              <a:extLst>
                <a:ext uri="{28A0092B-C50C-407E-A947-70E740481C1C}">
                  <a14:useLocalDpi xmlns:a14="http://schemas.microsoft.com/office/drawing/2010/main" val="0"/>
                </a:ext>
              </a:extLst>
            </a:blip>
            <a:srcRect/>
            <a:stretch>
              <a:fillRect/>
            </a:stretch>
          </a:blipFill>
          <a:ln w="9525" cap="flat" cmpd="sng" algn="ctr">
            <a:solidFill>
              <a:schemeClr val="bg1"/>
            </a:solidFill>
            <a:prstDash val="solid"/>
            <a:round/>
            <a:headEnd type="none" w="med" len="med"/>
            <a:tailEnd type="none" w="med" len="med"/>
          </a:ln>
          <a:effectLst/>
          <a:extLst/>
        </p:spPr>
        <p:txBody>
          <a:bodyPr vert="horz" wrap="square" lIns="86402" tIns="43201" rIns="86402" bIns="43201" numCol="1" rtlCol="0" anchor="t" anchorCtr="0" compatLnSpc="1">
            <a:prstTxWarp prst="textNoShape">
              <a:avLst/>
            </a:prstTxWarp>
          </a:bodyPr>
          <a:lstStyle/>
          <a:p>
            <a:pPr defTabSz="816016"/>
            <a:endParaRPr lang="zh-CN" altLang="en-US"/>
          </a:p>
        </p:txBody>
      </p:sp>
      <p:sp>
        <p:nvSpPr>
          <p:cNvPr id="2" name="椭圆 1"/>
          <p:cNvSpPr/>
          <p:nvPr/>
        </p:nvSpPr>
        <p:spPr bwMode="auto">
          <a:xfrm>
            <a:off x="828378" y="3165565"/>
            <a:ext cx="576064" cy="576064"/>
          </a:xfrm>
          <a:prstGeom prst="ellipse">
            <a:avLst/>
          </a:prstGeom>
          <a:ln>
            <a:headEnd type="none" w="med" len="med"/>
            <a:tailEnd type="none" w="med" len="med"/>
          </a:ln>
          <a:extLst/>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8636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dirty="0" smtClean="0">
                <a:ln>
                  <a:noFill/>
                </a:ln>
                <a:solidFill>
                  <a:schemeClr val="bg1"/>
                </a:solidFill>
                <a:effectLst/>
                <a:latin typeface="Arial" charset="0"/>
                <a:ea typeface="宋体" pitchFamily="2" charset="-122"/>
              </a:rPr>
              <a:t>1</a:t>
            </a:r>
            <a:endParaRPr kumimoji="0" lang="zh-CN" altLang="en-US" sz="2000" b="1" i="0" u="none" strike="noStrike" cap="none" normalizeH="0" baseline="0" dirty="0" smtClean="0">
              <a:ln>
                <a:noFill/>
              </a:ln>
              <a:solidFill>
                <a:schemeClr val="bg1"/>
              </a:solidFill>
              <a:effectLst/>
              <a:latin typeface="Arial" charset="0"/>
              <a:ea typeface="宋体" pitchFamily="2" charset="-122"/>
            </a:endParaRPr>
          </a:p>
        </p:txBody>
      </p:sp>
      <p:sp>
        <p:nvSpPr>
          <p:cNvPr id="132" name="椭圆 131"/>
          <p:cNvSpPr/>
          <p:nvPr/>
        </p:nvSpPr>
        <p:spPr bwMode="auto">
          <a:xfrm>
            <a:off x="2510310" y="3165565"/>
            <a:ext cx="576064" cy="576064"/>
          </a:xfrm>
          <a:prstGeom prst="ellipse">
            <a:avLst/>
          </a:prstGeom>
          <a:ln>
            <a:headEnd type="none" w="med" len="med"/>
            <a:tailEnd type="none" w="med" len="med"/>
          </a:ln>
          <a:extLst/>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algn="ctr" defTabSz="863600"/>
            <a:r>
              <a:rPr lang="en-US" altLang="zh-CN" sz="2000" b="1" dirty="0">
                <a:solidFill>
                  <a:schemeClr val="bg1"/>
                </a:solidFill>
                <a:latin typeface="Arial" charset="0"/>
                <a:ea typeface="宋体" pitchFamily="2" charset="-122"/>
              </a:rPr>
              <a:t>2</a:t>
            </a:r>
            <a:endParaRPr lang="zh-CN" altLang="en-US" sz="2000" b="1" dirty="0">
              <a:solidFill>
                <a:schemeClr val="bg1"/>
              </a:solidFill>
              <a:latin typeface="Arial" charset="0"/>
              <a:ea typeface="宋体" pitchFamily="2" charset="-122"/>
            </a:endParaRPr>
          </a:p>
        </p:txBody>
      </p:sp>
      <p:sp>
        <p:nvSpPr>
          <p:cNvPr id="133" name="椭圆 132"/>
          <p:cNvSpPr/>
          <p:nvPr/>
        </p:nvSpPr>
        <p:spPr bwMode="auto">
          <a:xfrm>
            <a:off x="5802958" y="1977474"/>
            <a:ext cx="576064" cy="576064"/>
          </a:xfrm>
          <a:prstGeom prst="ellipse">
            <a:avLst/>
          </a:prstGeom>
          <a:ln>
            <a:headEnd type="none" w="med" len="med"/>
            <a:tailEnd type="none" w="med" len="med"/>
          </a:ln>
          <a:extLst/>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algn="ctr" defTabSz="863600"/>
            <a:r>
              <a:rPr lang="en-US" altLang="zh-CN" sz="2000" b="1" dirty="0">
                <a:solidFill>
                  <a:schemeClr val="bg1"/>
                </a:solidFill>
                <a:latin typeface="Arial" charset="0"/>
                <a:ea typeface="宋体" pitchFamily="2" charset="-122"/>
              </a:rPr>
              <a:t>3</a:t>
            </a:r>
            <a:endParaRPr lang="zh-CN" altLang="en-US" sz="2000" b="1" dirty="0">
              <a:solidFill>
                <a:schemeClr val="bg1"/>
              </a:solidFill>
              <a:latin typeface="Arial" charset="0"/>
              <a:ea typeface="宋体" pitchFamily="2" charset="-122"/>
            </a:endParaRPr>
          </a:p>
        </p:txBody>
      </p:sp>
      <p:sp>
        <p:nvSpPr>
          <p:cNvPr id="134" name="椭圆 133"/>
          <p:cNvSpPr/>
          <p:nvPr/>
        </p:nvSpPr>
        <p:spPr bwMode="auto">
          <a:xfrm>
            <a:off x="7507339" y="1977474"/>
            <a:ext cx="576064" cy="576064"/>
          </a:xfrm>
          <a:prstGeom prst="ellipse">
            <a:avLst/>
          </a:prstGeom>
          <a:ln>
            <a:headEnd type="none" w="med" len="med"/>
            <a:tailEnd type="none" w="med" len="med"/>
          </a:ln>
          <a:extLst/>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algn="ctr" defTabSz="863600"/>
            <a:r>
              <a:rPr lang="en-US" altLang="zh-CN" sz="2000" b="1" dirty="0">
                <a:solidFill>
                  <a:schemeClr val="bg1"/>
                </a:solidFill>
                <a:latin typeface="Arial" charset="0"/>
                <a:ea typeface="宋体" pitchFamily="2" charset="-122"/>
              </a:rPr>
              <a:t>4</a:t>
            </a:r>
            <a:endParaRPr lang="zh-CN" altLang="en-US" sz="2000" b="1" dirty="0">
              <a:solidFill>
                <a:schemeClr val="bg1"/>
              </a:solidFill>
              <a:latin typeface="Arial" charset="0"/>
              <a:ea typeface="宋体" pitchFamily="2" charset="-122"/>
            </a:endParaRPr>
          </a:p>
        </p:txBody>
      </p:sp>
    </p:spTree>
    <p:extLst>
      <p:ext uri="{BB962C8B-B14F-4D97-AF65-F5344CB8AC3E}">
        <p14:creationId xmlns:p14="http://schemas.microsoft.com/office/powerpoint/2010/main" val="28450267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barn(inVertical)">
                                      <p:cBhvr>
                                        <p:cTn id="7" dur="500"/>
                                        <p:tgtEl>
                                          <p:spTgt spid="57"/>
                                        </p:tgtEl>
                                      </p:cBhvr>
                                    </p:animEffect>
                                  </p:childTnLst>
                                </p:cTn>
                              </p:par>
                              <p:par>
                                <p:cTn id="8" presetID="16" presetClass="entr" presetSubtype="26" fill="hold" grpId="0" nodeType="withEffect">
                                  <p:stCondLst>
                                    <p:cond delay="250"/>
                                  </p:stCondLst>
                                  <p:childTnLst>
                                    <p:set>
                                      <p:cBhvr>
                                        <p:cTn id="9" dur="1" fill="hold">
                                          <p:stCondLst>
                                            <p:cond delay="0"/>
                                          </p:stCondLst>
                                        </p:cTn>
                                        <p:tgtEl>
                                          <p:spTgt spid="87"/>
                                        </p:tgtEl>
                                        <p:attrNameLst>
                                          <p:attrName>style.visibility</p:attrName>
                                        </p:attrNameLst>
                                      </p:cBhvr>
                                      <p:to>
                                        <p:strVal val="visible"/>
                                      </p:to>
                                    </p:set>
                                    <p:animEffect transition="in" filter="barn(inHorizontal)">
                                      <p:cBhvr>
                                        <p:cTn id="10" dur="500"/>
                                        <p:tgtEl>
                                          <p:spTgt spid="87"/>
                                        </p:tgtEl>
                                      </p:cBhvr>
                                    </p:animEffect>
                                  </p:childTnLst>
                                </p:cTn>
                              </p:par>
                            </p:childTnLst>
                          </p:cTn>
                        </p:par>
                        <p:par>
                          <p:cTn id="11" fill="hold">
                            <p:stCondLst>
                              <p:cond delay="750"/>
                            </p:stCondLst>
                            <p:childTnLst>
                              <p:par>
                                <p:cTn id="12" presetID="9" presetClass="entr" presetSubtype="0"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dissolve">
                                      <p:cBhvr>
                                        <p:cTn id="14" dur="500"/>
                                        <p:tgtEl>
                                          <p:spTgt spid="2"/>
                                        </p:tgtEl>
                                      </p:cBhvr>
                                    </p:animEffect>
                                  </p:childTnLst>
                                </p:cTn>
                              </p:par>
                              <p:par>
                                <p:cTn id="15" presetID="9" presetClass="entr" presetSubtype="0" fill="hold" grpId="0" nodeType="withEffect">
                                  <p:stCondLst>
                                    <p:cond delay="250"/>
                                  </p:stCondLst>
                                  <p:childTnLst>
                                    <p:set>
                                      <p:cBhvr>
                                        <p:cTn id="16" dur="1" fill="hold">
                                          <p:stCondLst>
                                            <p:cond delay="0"/>
                                          </p:stCondLst>
                                        </p:cTn>
                                        <p:tgtEl>
                                          <p:spTgt spid="132"/>
                                        </p:tgtEl>
                                        <p:attrNameLst>
                                          <p:attrName>style.visibility</p:attrName>
                                        </p:attrNameLst>
                                      </p:cBhvr>
                                      <p:to>
                                        <p:strVal val="visible"/>
                                      </p:to>
                                    </p:set>
                                    <p:animEffect transition="in" filter="dissolve">
                                      <p:cBhvr>
                                        <p:cTn id="17" dur="500"/>
                                        <p:tgtEl>
                                          <p:spTgt spid="132"/>
                                        </p:tgtEl>
                                      </p:cBhvr>
                                    </p:animEffect>
                                  </p:childTnLst>
                                </p:cTn>
                              </p:par>
                              <p:par>
                                <p:cTn id="18" presetID="9" presetClass="entr" presetSubtype="0" fill="hold" grpId="0" nodeType="withEffect">
                                  <p:stCondLst>
                                    <p:cond delay="250"/>
                                  </p:stCondLst>
                                  <p:childTnLst>
                                    <p:set>
                                      <p:cBhvr>
                                        <p:cTn id="19" dur="1" fill="hold">
                                          <p:stCondLst>
                                            <p:cond delay="0"/>
                                          </p:stCondLst>
                                        </p:cTn>
                                        <p:tgtEl>
                                          <p:spTgt spid="133"/>
                                        </p:tgtEl>
                                        <p:attrNameLst>
                                          <p:attrName>style.visibility</p:attrName>
                                        </p:attrNameLst>
                                      </p:cBhvr>
                                      <p:to>
                                        <p:strVal val="visible"/>
                                      </p:to>
                                    </p:set>
                                    <p:animEffect transition="in" filter="dissolve">
                                      <p:cBhvr>
                                        <p:cTn id="20" dur="500"/>
                                        <p:tgtEl>
                                          <p:spTgt spid="133"/>
                                        </p:tgtEl>
                                      </p:cBhvr>
                                    </p:animEffect>
                                  </p:childTnLst>
                                </p:cTn>
                              </p:par>
                              <p:par>
                                <p:cTn id="21" presetID="9" presetClass="entr" presetSubtype="0" fill="hold" grpId="0" nodeType="withEffect">
                                  <p:stCondLst>
                                    <p:cond delay="500"/>
                                  </p:stCondLst>
                                  <p:childTnLst>
                                    <p:set>
                                      <p:cBhvr>
                                        <p:cTn id="22" dur="1" fill="hold">
                                          <p:stCondLst>
                                            <p:cond delay="0"/>
                                          </p:stCondLst>
                                        </p:cTn>
                                        <p:tgtEl>
                                          <p:spTgt spid="134"/>
                                        </p:tgtEl>
                                        <p:attrNameLst>
                                          <p:attrName>style.visibility</p:attrName>
                                        </p:attrNameLst>
                                      </p:cBhvr>
                                      <p:to>
                                        <p:strVal val="visible"/>
                                      </p:to>
                                    </p:set>
                                    <p:animEffect transition="in" filter="dissolve">
                                      <p:cBhvr>
                                        <p:cTn id="23" dur="500"/>
                                        <p:tgtEl>
                                          <p:spTgt spid="134"/>
                                        </p:tgtEl>
                                      </p:cBhvr>
                                    </p:animEffect>
                                  </p:childTnLst>
                                </p:cTn>
                              </p:par>
                            </p:childTnLst>
                          </p:cTn>
                        </p:par>
                        <p:par>
                          <p:cTn id="24" fill="hold">
                            <p:stCondLst>
                              <p:cond delay="1750"/>
                            </p:stCondLst>
                            <p:childTnLst>
                              <p:par>
                                <p:cTn id="25" presetID="53" presetClass="entr" presetSubtype="16" fill="hold" grpId="0" nodeType="afterEffect">
                                  <p:stCondLst>
                                    <p:cond delay="0"/>
                                  </p:stCondLst>
                                  <p:childTnLst>
                                    <p:set>
                                      <p:cBhvr>
                                        <p:cTn id="26" dur="1" fill="hold">
                                          <p:stCondLst>
                                            <p:cond delay="0"/>
                                          </p:stCondLst>
                                        </p:cTn>
                                        <p:tgtEl>
                                          <p:spTgt spid="92"/>
                                        </p:tgtEl>
                                        <p:attrNameLst>
                                          <p:attrName>style.visibility</p:attrName>
                                        </p:attrNameLst>
                                      </p:cBhvr>
                                      <p:to>
                                        <p:strVal val="visible"/>
                                      </p:to>
                                    </p:set>
                                    <p:anim calcmode="lin" valueType="num">
                                      <p:cBhvr>
                                        <p:cTn id="27" dur="500" fill="hold"/>
                                        <p:tgtEl>
                                          <p:spTgt spid="92"/>
                                        </p:tgtEl>
                                        <p:attrNameLst>
                                          <p:attrName>ppt_w</p:attrName>
                                        </p:attrNameLst>
                                      </p:cBhvr>
                                      <p:tavLst>
                                        <p:tav tm="0">
                                          <p:val>
                                            <p:fltVal val="0"/>
                                          </p:val>
                                        </p:tav>
                                        <p:tav tm="100000">
                                          <p:val>
                                            <p:strVal val="#ppt_w"/>
                                          </p:val>
                                        </p:tav>
                                      </p:tavLst>
                                    </p:anim>
                                    <p:anim calcmode="lin" valueType="num">
                                      <p:cBhvr>
                                        <p:cTn id="28" dur="500" fill="hold"/>
                                        <p:tgtEl>
                                          <p:spTgt spid="92"/>
                                        </p:tgtEl>
                                        <p:attrNameLst>
                                          <p:attrName>ppt_h</p:attrName>
                                        </p:attrNameLst>
                                      </p:cBhvr>
                                      <p:tavLst>
                                        <p:tav tm="0">
                                          <p:val>
                                            <p:fltVal val="0"/>
                                          </p:val>
                                        </p:tav>
                                        <p:tav tm="100000">
                                          <p:val>
                                            <p:strVal val="#ppt_h"/>
                                          </p:val>
                                        </p:tav>
                                      </p:tavLst>
                                    </p:anim>
                                    <p:animEffect transition="in" filter="fade">
                                      <p:cBhvr>
                                        <p:cTn id="29" dur="500"/>
                                        <p:tgtEl>
                                          <p:spTgt spid="92"/>
                                        </p:tgtEl>
                                      </p:cBhvr>
                                    </p:animEffect>
                                  </p:childTnLst>
                                </p:cTn>
                              </p:par>
                              <p:par>
                                <p:cTn id="30" presetID="53" presetClass="entr" presetSubtype="16" fill="hold" grpId="0" nodeType="withEffect">
                                  <p:stCondLst>
                                    <p:cond delay="250"/>
                                  </p:stCondLst>
                                  <p:childTnLst>
                                    <p:set>
                                      <p:cBhvr>
                                        <p:cTn id="31" dur="1" fill="hold">
                                          <p:stCondLst>
                                            <p:cond delay="0"/>
                                          </p:stCondLst>
                                        </p:cTn>
                                        <p:tgtEl>
                                          <p:spTgt spid="93"/>
                                        </p:tgtEl>
                                        <p:attrNameLst>
                                          <p:attrName>style.visibility</p:attrName>
                                        </p:attrNameLst>
                                      </p:cBhvr>
                                      <p:to>
                                        <p:strVal val="visible"/>
                                      </p:to>
                                    </p:set>
                                    <p:anim calcmode="lin" valueType="num">
                                      <p:cBhvr>
                                        <p:cTn id="32" dur="500" fill="hold"/>
                                        <p:tgtEl>
                                          <p:spTgt spid="93"/>
                                        </p:tgtEl>
                                        <p:attrNameLst>
                                          <p:attrName>ppt_w</p:attrName>
                                        </p:attrNameLst>
                                      </p:cBhvr>
                                      <p:tavLst>
                                        <p:tav tm="0">
                                          <p:val>
                                            <p:fltVal val="0"/>
                                          </p:val>
                                        </p:tav>
                                        <p:tav tm="100000">
                                          <p:val>
                                            <p:strVal val="#ppt_w"/>
                                          </p:val>
                                        </p:tav>
                                      </p:tavLst>
                                    </p:anim>
                                    <p:anim calcmode="lin" valueType="num">
                                      <p:cBhvr>
                                        <p:cTn id="33" dur="500" fill="hold"/>
                                        <p:tgtEl>
                                          <p:spTgt spid="93"/>
                                        </p:tgtEl>
                                        <p:attrNameLst>
                                          <p:attrName>ppt_h</p:attrName>
                                        </p:attrNameLst>
                                      </p:cBhvr>
                                      <p:tavLst>
                                        <p:tav tm="0">
                                          <p:val>
                                            <p:fltVal val="0"/>
                                          </p:val>
                                        </p:tav>
                                        <p:tav tm="100000">
                                          <p:val>
                                            <p:strVal val="#ppt_h"/>
                                          </p:val>
                                        </p:tav>
                                      </p:tavLst>
                                    </p:anim>
                                    <p:animEffect transition="in" filter="fade">
                                      <p:cBhvr>
                                        <p:cTn id="34" dur="500"/>
                                        <p:tgtEl>
                                          <p:spTgt spid="93"/>
                                        </p:tgtEl>
                                      </p:cBhvr>
                                    </p:animEffect>
                                  </p:childTnLst>
                                </p:cTn>
                              </p:par>
                              <p:par>
                                <p:cTn id="35" presetID="53" presetClass="entr" presetSubtype="16" fill="hold" grpId="0" nodeType="withEffect">
                                  <p:stCondLst>
                                    <p:cond delay="250"/>
                                  </p:stCondLst>
                                  <p:childTnLst>
                                    <p:set>
                                      <p:cBhvr>
                                        <p:cTn id="36" dur="1" fill="hold">
                                          <p:stCondLst>
                                            <p:cond delay="0"/>
                                          </p:stCondLst>
                                        </p:cTn>
                                        <p:tgtEl>
                                          <p:spTgt spid="88"/>
                                        </p:tgtEl>
                                        <p:attrNameLst>
                                          <p:attrName>style.visibility</p:attrName>
                                        </p:attrNameLst>
                                      </p:cBhvr>
                                      <p:to>
                                        <p:strVal val="visible"/>
                                      </p:to>
                                    </p:set>
                                    <p:anim calcmode="lin" valueType="num">
                                      <p:cBhvr>
                                        <p:cTn id="37" dur="500" fill="hold"/>
                                        <p:tgtEl>
                                          <p:spTgt spid="88"/>
                                        </p:tgtEl>
                                        <p:attrNameLst>
                                          <p:attrName>ppt_w</p:attrName>
                                        </p:attrNameLst>
                                      </p:cBhvr>
                                      <p:tavLst>
                                        <p:tav tm="0">
                                          <p:val>
                                            <p:fltVal val="0"/>
                                          </p:val>
                                        </p:tav>
                                        <p:tav tm="100000">
                                          <p:val>
                                            <p:strVal val="#ppt_w"/>
                                          </p:val>
                                        </p:tav>
                                      </p:tavLst>
                                    </p:anim>
                                    <p:anim calcmode="lin" valueType="num">
                                      <p:cBhvr>
                                        <p:cTn id="38" dur="500" fill="hold"/>
                                        <p:tgtEl>
                                          <p:spTgt spid="88"/>
                                        </p:tgtEl>
                                        <p:attrNameLst>
                                          <p:attrName>ppt_h</p:attrName>
                                        </p:attrNameLst>
                                      </p:cBhvr>
                                      <p:tavLst>
                                        <p:tav tm="0">
                                          <p:val>
                                            <p:fltVal val="0"/>
                                          </p:val>
                                        </p:tav>
                                        <p:tav tm="100000">
                                          <p:val>
                                            <p:strVal val="#ppt_h"/>
                                          </p:val>
                                        </p:tav>
                                      </p:tavLst>
                                    </p:anim>
                                    <p:animEffect transition="in" filter="fade">
                                      <p:cBhvr>
                                        <p:cTn id="39" dur="500"/>
                                        <p:tgtEl>
                                          <p:spTgt spid="88"/>
                                        </p:tgtEl>
                                      </p:cBhvr>
                                    </p:animEffect>
                                  </p:childTnLst>
                                </p:cTn>
                              </p:par>
                              <p:par>
                                <p:cTn id="40" presetID="53" presetClass="entr" presetSubtype="16" fill="hold" grpId="0" nodeType="withEffect">
                                  <p:stCondLst>
                                    <p:cond delay="500"/>
                                  </p:stCondLst>
                                  <p:childTnLst>
                                    <p:set>
                                      <p:cBhvr>
                                        <p:cTn id="41" dur="1" fill="hold">
                                          <p:stCondLst>
                                            <p:cond delay="0"/>
                                          </p:stCondLst>
                                        </p:cTn>
                                        <p:tgtEl>
                                          <p:spTgt spid="89"/>
                                        </p:tgtEl>
                                        <p:attrNameLst>
                                          <p:attrName>style.visibility</p:attrName>
                                        </p:attrNameLst>
                                      </p:cBhvr>
                                      <p:to>
                                        <p:strVal val="visible"/>
                                      </p:to>
                                    </p:set>
                                    <p:anim calcmode="lin" valueType="num">
                                      <p:cBhvr>
                                        <p:cTn id="42" dur="500" fill="hold"/>
                                        <p:tgtEl>
                                          <p:spTgt spid="89"/>
                                        </p:tgtEl>
                                        <p:attrNameLst>
                                          <p:attrName>ppt_w</p:attrName>
                                        </p:attrNameLst>
                                      </p:cBhvr>
                                      <p:tavLst>
                                        <p:tav tm="0">
                                          <p:val>
                                            <p:fltVal val="0"/>
                                          </p:val>
                                        </p:tav>
                                        <p:tav tm="100000">
                                          <p:val>
                                            <p:strVal val="#ppt_w"/>
                                          </p:val>
                                        </p:tav>
                                      </p:tavLst>
                                    </p:anim>
                                    <p:anim calcmode="lin" valueType="num">
                                      <p:cBhvr>
                                        <p:cTn id="43" dur="500" fill="hold"/>
                                        <p:tgtEl>
                                          <p:spTgt spid="89"/>
                                        </p:tgtEl>
                                        <p:attrNameLst>
                                          <p:attrName>ppt_h</p:attrName>
                                        </p:attrNameLst>
                                      </p:cBhvr>
                                      <p:tavLst>
                                        <p:tav tm="0">
                                          <p:val>
                                            <p:fltVal val="0"/>
                                          </p:val>
                                        </p:tav>
                                        <p:tav tm="100000">
                                          <p:val>
                                            <p:strVal val="#ppt_h"/>
                                          </p:val>
                                        </p:tav>
                                      </p:tavLst>
                                    </p:anim>
                                    <p:animEffect transition="in" filter="fade">
                                      <p:cBhvr>
                                        <p:cTn id="44" dur="500"/>
                                        <p:tgtEl>
                                          <p:spTgt spid="89"/>
                                        </p:tgtEl>
                                      </p:cBhvr>
                                    </p:animEffect>
                                  </p:childTnLst>
                                </p:cTn>
                              </p:par>
                            </p:childTnLst>
                          </p:cTn>
                        </p:par>
                        <p:par>
                          <p:cTn id="45" fill="hold">
                            <p:stCondLst>
                              <p:cond delay="2750"/>
                            </p:stCondLst>
                            <p:childTnLst>
                              <p:par>
                                <p:cTn id="46" presetID="2" presetClass="entr" presetSubtype="1" decel="100000" fill="hold" grpId="0" nodeType="afterEffect">
                                  <p:stCondLst>
                                    <p:cond delay="0"/>
                                  </p:stCondLst>
                                  <p:childTnLst>
                                    <p:set>
                                      <p:cBhvr>
                                        <p:cTn id="47" dur="1" fill="hold">
                                          <p:stCondLst>
                                            <p:cond delay="0"/>
                                          </p:stCondLst>
                                        </p:cTn>
                                        <p:tgtEl>
                                          <p:spTgt spid="59"/>
                                        </p:tgtEl>
                                        <p:attrNameLst>
                                          <p:attrName>style.visibility</p:attrName>
                                        </p:attrNameLst>
                                      </p:cBhvr>
                                      <p:to>
                                        <p:strVal val="visible"/>
                                      </p:to>
                                    </p:set>
                                    <p:anim calcmode="lin" valueType="num">
                                      <p:cBhvr additive="base">
                                        <p:cTn id="48" dur="500" fill="hold"/>
                                        <p:tgtEl>
                                          <p:spTgt spid="59"/>
                                        </p:tgtEl>
                                        <p:attrNameLst>
                                          <p:attrName>ppt_x</p:attrName>
                                        </p:attrNameLst>
                                      </p:cBhvr>
                                      <p:tavLst>
                                        <p:tav tm="0">
                                          <p:val>
                                            <p:strVal val="#ppt_x"/>
                                          </p:val>
                                        </p:tav>
                                        <p:tav tm="100000">
                                          <p:val>
                                            <p:strVal val="#ppt_x"/>
                                          </p:val>
                                        </p:tav>
                                      </p:tavLst>
                                    </p:anim>
                                    <p:anim calcmode="lin" valueType="num">
                                      <p:cBhvr additive="base">
                                        <p:cTn id="49" dur="500" fill="hold"/>
                                        <p:tgtEl>
                                          <p:spTgt spid="59"/>
                                        </p:tgtEl>
                                        <p:attrNameLst>
                                          <p:attrName>ppt_y</p:attrName>
                                        </p:attrNameLst>
                                      </p:cBhvr>
                                      <p:tavLst>
                                        <p:tav tm="0">
                                          <p:val>
                                            <p:strVal val="0-#ppt_h/2"/>
                                          </p:val>
                                        </p:tav>
                                        <p:tav tm="100000">
                                          <p:val>
                                            <p:strVal val="#ppt_y"/>
                                          </p:val>
                                        </p:tav>
                                      </p:tavLst>
                                    </p:anim>
                                  </p:childTnLst>
                                </p:cTn>
                              </p:par>
                              <p:par>
                                <p:cTn id="50" presetID="2" presetClass="entr" presetSubtype="1" decel="100000" fill="hold" grpId="0" nodeType="withEffect">
                                  <p:stCondLst>
                                    <p:cond delay="100"/>
                                  </p:stCondLst>
                                  <p:childTnLst>
                                    <p:set>
                                      <p:cBhvr>
                                        <p:cTn id="51" dur="1" fill="hold">
                                          <p:stCondLst>
                                            <p:cond delay="0"/>
                                          </p:stCondLst>
                                        </p:cTn>
                                        <p:tgtEl>
                                          <p:spTgt spid="60"/>
                                        </p:tgtEl>
                                        <p:attrNameLst>
                                          <p:attrName>style.visibility</p:attrName>
                                        </p:attrNameLst>
                                      </p:cBhvr>
                                      <p:to>
                                        <p:strVal val="visible"/>
                                      </p:to>
                                    </p:set>
                                    <p:anim calcmode="lin" valueType="num">
                                      <p:cBhvr additive="base">
                                        <p:cTn id="52" dur="500" fill="hold"/>
                                        <p:tgtEl>
                                          <p:spTgt spid="60"/>
                                        </p:tgtEl>
                                        <p:attrNameLst>
                                          <p:attrName>ppt_x</p:attrName>
                                        </p:attrNameLst>
                                      </p:cBhvr>
                                      <p:tavLst>
                                        <p:tav tm="0">
                                          <p:val>
                                            <p:strVal val="#ppt_x"/>
                                          </p:val>
                                        </p:tav>
                                        <p:tav tm="100000">
                                          <p:val>
                                            <p:strVal val="#ppt_x"/>
                                          </p:val>
                                        </p:tav>
                                      </p:tavLst>
                                    </p:anim>
                                    <p:anim calcmode="lin" valueType="num">
                                      <p:cBhvr additive="base">
                                        <p:cTn id="53" dur="500" fill="hold"/>
                                        <p:tgtEl>
                                          <p:spTgt spid="60"/>
                                        </p:tgtEl>
                                        <p:attrNameLst>
                                          <p:attrName>ppt_y</p:attrName>
                                        </p:attrNameLst>
                                      </p:cBhvr>
                                      <p:tavLst>
                                        <p:tav tm="0">
                                          <p:val>
                                            <p:strVal val="0-#ppt_h/2"/>
                                          </p:val>
                                        </p:tav>
                                        <p:tav tm="100000">
                                          <p:val>
                                            <p:strVal val="#ppt_y"/>
                                          </p:val>
                                        </p:tav>
                                      </p:tavLst>
                                    </p:anim>
                                  </p:childTnLst>
                                </p:cTn>
                              </p:par>
                            </p:childTnLst>
                          </p:cTn>
                        </p:par>
                        <p:par>
                          <p:cTn id="54" fill="hold">
                            <p:stCondLst>
                              <p:cond delay="3350"/>
                            </p:stCondLst>
                            <p:childTnLst>
                              <p:par>
                                <p:cTn id="55" presetID="53" presetClass="entr" presetSubtype="16" fill="hold" grpId="0" nodeType="afterEffect">
                                  <p:stCondLst>
                                    <p:cond delay="0"/>
                                  </p:stCondLst>
                                  <p:childTnLst>
                                    <p:set>
                                      <p:cBhvr>
                                        <p:cTn id="56" dur="1" fill="hold">
                                          <p:stCondLst>
                                            <p:cond delay="0"/>
                                          </p:stCondLst>
                                        </p:cTn>
                                        <p:tgtEl>
                                          <p:spTgt spid="90"/>
                                        </p:tgtEl>
                                        <p:attrNameLst>
                                          <p:attrName>style.visibility</p:attrName>
                                        </p:attrNameLst>
                                      </p:cBhvr>
                                      <p:to>
                                        <p:strVal val="visible"/>
                                      </p:to>
                                    </p:set>
                                    <p:anim calcmode="lin" valueType="num">
                                      <p:cBhvr>
                                        <p:cTn id="57" dur="500" fill="hold"/>
                                        <p:tgtEl>
                                          <p:spTgt spid="90"/>
                                        </p:tgtEl>
                                        <p:attrNameLst>
                                          <p:attrName>ppt_w</p:attrName>
                                        </p:attrNameLst>
                                      </p:cBhvr>
                                      <p:tavLst>
                                        <p:tav tm="0">
                                          <p:val>
                                            <p:fltVal val="0"/>
                                          </p:val>
                                        </p:tav>
                                        <p:tav tm="100000">
                                          <p:val>
                                            <p:strVal val="#ppt_w"/>
                                          </p:val>
                                        </p:tav>
                                      </p:tavLst>
                                    </p:anim>
                                    <p:anim calcmode="lin" valueType="num">
                                      <p:cBhvr>
                                        <p:cTn id="58" dur="500" fill="hold"/>
                                        <p:tgtEl>
                                          <p:spTgt spid="90"/>
                                        </p:tgtEl>
                                        <p:attrNameLst>
                                          <p:attrName>ppt_h</p:attrName>
                                        </p:attrNameLst>
                                      </p:cBhvr>
                                      <p:tavLst>
                                        <p:tav tm="0">
                                          <p:val>
                                            <p:fltVal val="0"/>
                                          </p:val>
                                        </p:tav>
                                        <p:tav tm="100000">
                                          <p:val>
                                            <p:strVal val="#ppt_h"/>
                                          </p:val>
                                        </p:tav>
                                      </p:tavLst>
                                    </p:anim>
                                    <p:animEffect transition="in" filter="fade">
                                      <p:cBhvr>
                                        <p:cTn id="59" dur="500"/>
                                        <p:tgtEl>
                                          <p:spTgt spid="90"/>
                                        </p:tgtEl>
                                      </p:cBhvr>
                                    </p:animEffect>
                                  </p:childTnLst>
                                </p:cTn>
                              </p:par>
                              <p:par>
                                <p:cTn id="60" presetID="53" presetClass="entr" presetSubtype="16" fill="hold" grpId="0" nodeType="withEffect">
                                  <p:stCondLst>
                                    <p:cond delay="250"/>
                                  </p:stCondLst>
                                  <p:childTnLst>
                                    <p:set>
                                      <p:cBhvr>
                                        <p:cTn id="61" dur="1" fill="hold">
                                          <p:stCondLst>
                                            <p:cond delay="0"/>
                                          </p:stCondLst>
                                        </p:cTn>
                                        <p:tgtEl>
                                          <p:spTgt spid="91"/>
                                        </p:tgtEl>
                                        <p:attrNameLst>
                                          <p:attrName>style.visibility</p:attrName>
                                        </p:attrNameLst>
                                      </p:cBhvr>
                                      <p:to>
                                        <p:strVal val="visible"/>
                                      </p:to>
                                    </p:set>
                                    <p:anim calcmode="lin" valueType="num">
                                      <p:cBhvr>
                                        <p:cTn id="62" dur="500" fill="hold"/>
                                        <p:tgtEl>
                                          <p:spTgt spid="91"/>
                                        </p:tgtEl>
                                        <p:attrNameLst>
                                          <p:attrName>ppt_w</p:attrName>
                                        </p:attrNameLst>
                                      </p:cBhvr>
                                      <p:tavLst>
                                        <p:tav tm="0">
                                          <p:val>
                                            <p:fltVal val="0"/>
                                          </p:val>
                                        </p:tav>
                                        <p:tav tm="100000">
                                          <p:val>
                                            <p:strVal val="#ppt_w"/>
                                          </p:val>
                                        </p:tav>
                                      </p:tavLst>
                                    </p:anim>
                                    <p:anim calcmode="lin" valueType="num">
                                      <p:cBhvr>
                                        <p:cTn id="63" dur="500" fill="hold"/>
                                        <p:tgtEl>
                                          <p:spTgt spid="91"/>
                                        </p:tgtEl>
                                        <p:attrNameLst>
                                          <p:attrName>ppt_h</p:attrName>
                                        </p:attrNameLst>
                                      </p:cBhvr>
                                      <p:tavLst>
                                        <p:tav tm="0">
                                          <p:val>
                                            <p:fltVal val="0"/>
                                          </p:val>
                                        </p:tav>
                                        <p:tav tm="100000">
                                          <p:val>
                                            <p:strVal val="#ppt_h"/>
                                          </p:val>
                                        </p:tav>
                                      </p:tavLst>
                                    </p:anim>
                                    <p:animEffect transition="in" filter="fade">
                                      <p:cBhvr>
                                        <p:cTn id="64" dur="500"/>
                                        <p:tgtEl>
                                          <p:spTgt spid="91"/>
                                        </p:tgtEl>
                                      </p:cBhvr>
                                    </p:animEffect>
                                  </p:childTnLst>
                                </p:cTn>
                              </p:par>
                              <p:par>
                                <p:cTn id="65" presetID="53" presetClass="entr" presetSubtype="16" fill="hold" grpId="0" nodeType="withEffect">
                                  <p:stCondLst>
                                    <p:cond delay="250"/>
                                  </p:stCondLst>
                                  <p:childTnLst>
                                    <p:set>
                                      <p:cBhvr>
                                        <p:cTn id="66" dur="1" fill="hold">
                                          <p:stCondLst>
                                            <p:cond delay="0"/>
                                          </p:stCondLst>
                                        </p:cTn>
                                        <p:tgtEl>
                                          <p:spTgt spid="94"/>
                                        </p:tgtEl>
                                        <p:attrNameLst>
                                          <p:attrName>style.visibility</p:attrName>
                                        </p:attrNameLst>
                                      </p:cBhvr>
                                      <p:to>
                                        <p:strVal val="visible"/>
                                      </p:to>
                                    </p:set>
                                    <p:anim calcmode="lin" valueType="num">
                                      <p:cBhvr>
                                        <p:cTn id="67" dur="500" fill="hold"/>
                                        <p:tgtEl>
                                          <p:spTgt spid="94"/>
                                        </p:tgtEl>
                                        <p:attrNameLst>
                                          <p:attrName>ppt_w</p:attrName>
                                        </p:attrNameLst>
                                      </p:cBhvr>
                                      <p:tavLst>
                                        <p:tav tm="0">
                                          <p:val>
                                            <p:fltVal val="0"/>
                                          </p:val>
                                        </p:tav>
                                        <p:tav tm="100000">
                                          <p:val>
                                            <p:strVal val="#ppt_w"/>
                                          </p:val>
                                        </p:tav>
                                      </p:tavLst>
                                    </p:anim>
                                    <p:anim calcmode="lin" valueType="num">
                                      <p:cBhvr>
                                        <p:cTn id="68" dur="500" fill="hold"/>
                                        <p:tgtEl>
                                          <p:spTgt spid="94"/>
                                        </p:tgtEl>
                                        <p:attrNameLst>
                                          <p:attrName>ppt_h</p:attrName>
                                        </p:attrNameLst>
                                      </p:cBhvr>
                                      <p:tavLst>
                                        <p:tav tm="0">
                                          <p:val>
                                            <p:fltVal val="0"/>
                                          </p:val>
                                        </p:tav>
                                        <p:tav tm="100000">
                                          <p:val>
                                            <p:strVal val="#ppt_h"/>
                                          </p:val>
                                        </p:tav>
                                      </p:tavLst>
                                    </p:anim>
                                    <p:animEffect transition="in" filter="fade">
                                      <p:cBhvr>
                                        <p:cTn id="69" dur="500"/>
                                        <p:tgtEl>
                                          <p:spTgt spid="94"/>
                                        </p:tgtEl>
                                      </p:cBhvr>
                                    </p:animEffect>
                                  </p:childTnLst>
                                </p:cTn>
                              </p:par>
                              <p:par>
                                <p:cTn id="70" presetID="53" presetClass="entr" presetSubtype="16" fill="hold" grpId="0" nodeType="withEffect">
                                  <p:stCondLst>
                                    <p:cond delay="500"/>
                                  </p:stCondLst>
                                  <p:childTnLst>
                                    <p:set>
                                      <p:cBhvr>
                                        <p:cTn id="71" dur="1" fill="hold">
                                          <p:stCondLst>
                                            <p:cond delay="0"/>
                                          </p:stCondLst>
                                        </p:cTn>
                                        <p:tgtEl>
                                          <p:spTgt spid="95"/>
                                        </p:tgtEl>
                                        <p:attrNameLst>
                                          <p:attrName>style.visibility</p:attrName>
                                        </p:attrNameLst>
                                      </p:cBhvr>
                                      <p:to>
                                        <p:strVal val="visible"/>
                                      </p:to>
                                    </p:set>
                                    <p:anim calcmode="lin" valueType="num">
                                      <p:cBhvr>
                                        <p:cTn id="72" dur="500" fill="hold"/>
                                        <p:tgtEl>
                                          <p:spTgt spid="95"/>
                                        </p:tgtEl>
                                        <p:attrNameLst>
                                          <p:attrName>ppt_w</p:attrName>
                                        </p:attrNameLst>
                                      </p:cBhvr>
                                      <p:tavLst>
                                        <p:tav tm="0">
                                          <p:val>
                                            <p:fltVal val="0"/>
                                          </p:val>
                                        </p:tav>
                                        <p:tav tm="100000">
                                          <p:val>
                                            <p:strVal val="#ppt_w"/>
                                          </p:val>
                                        </p:tav>
                                      </p:tavLst>
                                    </p:anim>
                                    <p:anim calcmode="lin" valueType="num">
                                      <p:cBhvr>
                                        <p:cTn id="73" dur="500" fill="hold"/>
                                        <p:tgtEl>
                                          <p:spTgt spid="95"/>
                                        </p:tgtEl>
                                        <p:attrNameLst>
                                          <p:attrName>ppt_h</p:attrName>
                                        </p:attrNameLst>
                                      </p:cBhvr>
                                      <p:tavLst>
                                        <p:tav tm="0">
                                          <p:val>
                                            <p:fltVal val="0"/>
                                          </p:val>
                                        </p:tav>
                                        <p:tav tm="100000">
                                          <p:val>
                                            <p:strVal val="#ppt_h"/>
                                          </p:val>
                                        </p:tav>
                                      </p:tavLst>
                                    </p:anim>
                                    <p:animEffect transition="in" filter="fade">
                                      <p:cBhvr>
                                        <p:cTn id="74" dur="500"/>
                                        <p:tgtEl>
                                          <p:spTgt spid="95"/>
                                        </p:tgtEl>
                                      </p:cBhvr>
                                    </p:animEffect>
                                  </p:childTnLst>
                                </p:cTn>
                              </p:par>
                              <p:par>
                                <p:cTn id="75" presetID="2" presetClass="entr" presetSubtype="4" decel="100000" fill="hold" grpId="0" nodeType="withEffect">
                                  <p:stCondLst>
                                    <p:cond delay="500"/>
                                  </p:stCondLst>
                                  <p:childTnLst>
                                    <p:set>
                                      <p:cBhvr>
                                        <p:cTn id="76" dur="1" fill="hold">
                                          <p:stCondLst>
                                            <p:cond delay="0"/>
                                          </p:stCondLst>
                                        </p:cTn>
                                        <p:tgtEl>
                                          <p:spTgt spid="61"/>
                                        </p:tgtEl>
                                        <p:attrNameLst>
                                          <p:attrName>style.visibility</p:attrName>
                                        </p:attrNameLst>
                                      </p:cBhvr>
                                      <p:to>
                                        <p:strVal val="visible"/>
                                      </p:to>
                                    </p:set>
                                    <p:anim calcmode="lin" valueType="num">
                                      <p:cBhvr additive="base">
                                        <p:cTn id="77" dur="500" fill="hold"/>
                                        <p:tgtEl>
                                          <p:spTgt spid="61"/>
                                        </p:tgtEl>
                                        <p:attrNameLst>
                                          <p:attrName>ppt_x</p:attrName>
                                        </p:attrNameLst>
                                      </p:cBhvr>
                                      <p:tavLst>
                                        <p:tav tm="0">
                                          <p:val>
                                            <p:strVal val="#ppt_x"/>
                                          </p:val>
                                        </p:tav>
                                        <p:tav tm="100000">
                                          <p:val>
                                            <p:strVal val="#ppt_x"/>
                                          </p:val>
                                        </p:tav>
                                      </p:tavLst>
                                    </p:anim>
                                    <p:anim calcmode="lin" valueType="num">
                                      <p:cBhvr additive="base">
                                        <p:cTn id="78" dur="500" fill="hold"/>
                                        <p:tgtEl>
                                          <p:spTgt spid="61"/>
                                        </p:tgtEl>
                                        <p:attrNameLst>
                                          <p:attrName>ppt_y</p:attrName>
                                        </p:attrNameLst>
                                      </p:cBhvr>
                                      <p:tavLst>
                                        <p:tav tm="0">
                                          <p:val>
                                            <p:strVal val="1+#ppt_h/2"/>
                                          </p:val>
                                        </p:tav>
                                        <p:tav tm="100000">
                                          <p:val>
                                            <p:strVal val="#ppt_y"/>
                                          </p:val>
                                        </p:tav>
                                      </p:tavLst>
                                    </p:anim>
                                  </p:childTnLst>
                                </p:cTn>
                              </p:par>
                              <p:par>
                                <p:cTn id="79" presetID="2" presetClass="entr" presetSubtype="4" decel="100000" fill="hold" grpId="0" nodeType="withEffect">
                                  <p:stCondLst>
                                    <p:cond delay="600"/>
                                  </p:stCondLst>
                                  <p:childTnLst>
                                    <p:set>
                                      <p:cBhvr>
                                        <p:cTn id="80" dur="1" fill="hold">
                                          <p:stCondLst>
                                            <p:cond delay="0"/>
                                          </p:stCondLst>
                                        </p:cTn>
                                        <p:tgtEl>
                                          <p:spTgt spid="62"/>
                                        </p:tgtEl>
                                        <p:attrNameLst>
                                          <p:attrName>style.visibility</p:attrName>
                                        </p:attrNameLst>
                                      </p:cBhvr>
                                      <p:to>
                                        <p:strVal val="visible"/>
                                      </p:to>
                                    </p:set>
                                    <p:anim calcmode="lin" valueType="num">
                                      <p:cBhvr additive="base">
                                        <p:cTn id="81" dur="500" fill="hold"/>
                                        <p:tgtEl>
                                          <p:spTgt spid="62"/>
                                        </p:tgtEl>
                                        <p:attrNameLst>
                                          <p:attrName>ppt_x</p:attrName>
                                        </p:attrNameLst>
                                      </p:cBhvr>
                                      <p:tavLst>
                                        <p:tav tm="0">
                                          <p:val>
                                            <p:strVal val="#ppt_x"/>
                                          </p:val>
                                        </p:tav>
                                        <p:tav tm="100000">
                                          <p:val>
                                            <p:strVal val="#ppt_x"/>
                                          </p:val>
                                        </p:tav>
                                      </p:tavLst>
                                    </p:anim>
                                    <p:anim calcmode="lin" valueType="num">
                                      <p:cBhvr additive="base">
                                        <p:cTn id="82" dur="500" fill="hold"/>
                                        <p:tgtEl>
                                          <p:spTgt spid="6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59" grpId="0"/>
      <p:bldP spid="60" grpId="0"/>
      <p:bldP spid="61" grpId="0"/>
      <p:bldP spid="62" grpId="0"/>
      <p:bldP spid="87" grpId="0" animBg="1"/>
      <p:bldP spid="88" grpId="0" animBg="1"/>
      <p:bldP spid="89" grpId="0" animBg="1"/>
      <p:bldP spid="90" grpId="0" animBg="1"/>
      <p:bldP spid="91" grpId="0" animBg="1"/>
      <p:bldP spid="92" grpId="0" animBg="1"/>
      <p:bldP spid="93" grpId="0" animBg="1"/>
      <p:bldP spid="94" grpId="0" animBg="1"/>
      <p:bldP spid="95" grpId="0" animBg="1"/>
      <p:bldP spid="2" grpId="0" animBg="1"/>
      <p:bldP spid="132" grpId="0" animBg="1"/>
      <p:bldP spid="133" grpId="0" animBg="1"/>
      <p:bldP spid="13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8" name="表格 47"/>
          <p:cNvGraphicFramePr>
            <a:graphicFrameLocks noGrp="1"/>
          </p:cNvGraphicFramePr>
          <p:nvPr>
            <p:extLst>
              <p:ext uri="{D42A27DB-BD31-4B8C-83A1-F6EECF244321}">
                <p14:modId xmlns:p14="http://schemas.microsoft.com/office/powerpoint/2010/main" val="3639978474"/>
              </p:ext>
            </p:extLst>
          </p:nvPr>
        </p:nvGraphicFramePr>
        <p:xfrm>
          <a:off x="372932" y="1337740"/>
          <a:ext cx="5486919" cy="3306528"/>
        </p:xfrm>
        <a:graphic>
          <a:graphicData uri="http://schemas.openxmlformats.org/drawingml/2006/table">
            <a:tbl>
              <a:tblPr firstRow="1" bandRow="1">
                <a:tableStyleId>{6E25E649-3F16-4E02-A733-19D2CDBF48F0}</a:tableStyleId>
              </a:tblPr>
              <a:tblGrid>
                <a:gridCol w="1371729"/>
                <a:gridCol w="685865"/>
                <a:gridCol w="685865"/>
                <a:gridCol w="685865"/>
                <a:gridCol w="685865"/>
                <a:gridCol w="685865"/>
                <a:gridCol w="685865"/>
              </a:tblGrid>
              <a:tr h="413316">
                <a:tc>
                  <a:txBody>
                    <a:bodyPr/>
                    <a:lstStyle/>
                    <a:p>
                      <a:pPr algn="ctr"/>
                      <a:r>
                        <a:rPr lang="zh-CN" altLang="en-US" sz="1300" dirty="0" smtClean="0"/>
                        <a:t>添加标题文本</a:t>
                      </a:r>
                      <a:endParaRPr lang="zh-CN" altLang="en-US" sz="1300" dirty="0"/>
                    </a:p>
                  </a:txBody>
                  <a:tcPr marL="63848" marR="63848" marT="38878" marB="3887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zh-CN" altLang="en-US" sz="1300" dirty="0" smtClean="0"/>
                        <a:t>文本</a:t>
                      </a:r>
                      <a:r>
                        <a:rPr lang="en-US" altLang="zh-CN" sz="1300" dirty="0" smtClean="0"/>
                        <a:t>1</a:t>
                      </a:r>
                      <a:endParaRPr lang="zh-CN" altLang="en-US" sz="1300" dirty="0"/>
                    </a:p>
                  </a:txBody>
                  <a:tcPr marL="63848" marR="63848" marT="38878" marB="3887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zh-CN" altLang="en-US" sz="1300" dirty="0" smtClean="0"/>
                        <a:t>文本</a:t>
                      </a:r>
                      <a:r>
                        <a:rPr lang="en-US" altLang="zh-CN" sz="1300" dirty="0" smtClean="0"/>
                        <a:t>2</a:t>
                      </a:r>
                      <a:endParaRPr lang="zh-CN" altLang="en-US" sz="1300" dirty="0"/>
                    </a:p>
                  </a:txBody>
                  <a:tcPr marL="63848" marR="63848" marT="38878" marB="3887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zh-CN" altLang="en-US" sz="1300" dirty="0" smtClean="0"/>
                        <a:t>文本</a:t>
                      </a:r>
                      <a:r>
                        <a:rPr lang="en-US" altLang="zh-CN" sz="1300" dirty="0" smtClean="0"/>
                        <a:t>3</a:t>
                      </a:r>
                      <a:endParaRPr lang="zh-CN" altLang="en-US" sz="1300" dirty="0"/>
                    </a:p>
                  </a:txBody>
                  <a:tcPr marL="63848" marR="63848" marT="38878" marB="3887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zh-CN" altLang="en-US" sz="1300" dirty="0" smtClean="0"/>
                        <a:t>文本</a:t>
                      </a:r>
                      <a:r>
                        <a:rPr lang="en-US" altLang="zh-CN" sz="1300" dirty="0" smtClean="0"/>
                        <a:t>4</a:t>
                      </a:r>
                      <a:endParaRPr lang="zh-CN" altLang="en-US" sz="1300" dirty="0"/>
                    </a:p>
                  </a:txBody>
                  <a:tcPr marL="63848" marR="63848" marT="38878" marB="3887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zh-CN" altLang="en-US" sz="1300" dirty="0" smtClean="0"/>
                        <a:t>文本</a:t>
                      </a:r>
                      <a:r>
                        <a:rPr lang="en-US" altLang="zh-CN" sz="1300" dirty="0" smtClean="0"/>
                        <a:t>5</a:t>
                      </a:r>
                      <a:endParaRPr lang="zh-CN" altLang="en-US" sz="1300" dirty="0"/>
                    </a:p>
                  </a:txBody>
                  <a:tcPr marL="63848" marR="63848" marT="38878" marB="3887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zh-CN" altLang="en-US" sz="1300" dirty="0" smtClean="0"/>
                        <a:t>文本</a:t>
                      </a:r>
                      <a:endParaRPr lang="zh-CN" altLang="en-US" sz="1300" dirty="0"/>
                    </a:p>
                  </a:txBody>
                  <a:tcPr marL="63848" marR="63848" marT="38878" marB="3887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413316">
                <a:tc>
                  <a:txBody>
                    <a:bodyPr/>
                    <a:lstStyle/>
                    <a:p>
                      <a:pPr algn="ctr"/>
                      <a:r>
                        <a:rPr lang="zh-CN" altLang="en-US" sz="1300" smtClean="0"/>
                        <a:t>添加文本</a:t>
                      </a:r>
                      <a:r>
                        <a:rPr lang="en-US" altLang="zh-CN" sz="1300" smtClean="0"/>
                        <a:t>1</a:t>
                      </a:r>
                      <a:endParaRPr lang="zh-CN" altLang="en-US" sz="1300" dirty="0"/>
                    </a:p>
                  </a:txBody>
                  <a:tcPr marL="63848" marR="63848" marT="38878" marB="3887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lumMod val="20000"/>
                        <a:lumOff val="80000"/>
                      </a:schemeClr>
                    </a:solidFill>
                  </a:tcPr>
                </a:tc>
                <a:tc>
                  <a:txBody>
                    <a:bodyPr/>
                    <a:lstStyle/>
                    <a:p>
                      <a:pPr algn="ctr"/>
                      <a:r>
                        <a:rPr lang="zh-CN" altLang="en-US" sz="1000" smtClean="0">
                          <a:solidFill>
                            <a:schemeClr val="bg1">
                              <a:lumMod val="50000"/>
                            </a:schemeClr>
                          </a:solidFill>
                        </a:rPr>
                        <a:t>添加文本</a:t>
                      </a:r>
                      <a:endParaRPr lang="zh-CN" altLang="en-US" sz="1000" dirty="0">
                        <a:solidFill>
                          <a:schemeClr val="bg1">
                            <a:lumMod val="50000"/>
                          </a:schemeClr>
                        </a:solidFill>
                      </a:endParaRPr>
                    </a:p>
                  </a:txBody>
                  <a:tcPr marL="63848" marR="63848" marT="38878" marB="3887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zh-CN" altLang="en-US" sz="1000" smtClean="0">
                          <a:solidFill>
                            <a:schemeClr val="bg1">
                              <a:lumMod val="50000"/>
                            </a:schemeClr>
                          </a:solidFill>
                        </a:rPr>
                        <a:t>添加文本</a:t>
                      </a:r>
                      <a:endParaRPr lang="zh-CN" altLang="en-US" sz="1000" dirty="0">
                        <a:solidFill>
                          <a:schemeClr val="bg1">
                            <a:lumMod val="50000"/>
                          </a:schemeClr>
                        </a:solidFill>
                      </a:endParaRPr>
                    </a:p>
                  </a:txBody>
                  <a:tcPr marL="63848" marR="63848" marT="38878" marB="3887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zh-CN" altLang="en-US" sz="1000" smtClean="0">
                          <a:solidFill>
                            <a:schemeClr val="bg1">
                              <a:lumMod val="50000"/>
                            </a:schemeClr>
                          </a:solidFill>
                        </a:rPr>
                        <a:t>添加文本</a:t>
                      </a:r>
                      <a:endParaRPr lang="zh-CN" altLang="en-US" sz="1000" dirty="0">
                        <a:solidFill>
                          <a:schemeClr val="bg1">
                            <a:lumMod val="50000"/>
                          </a:schemeClr>
                        </a:solidFill>
                      </a:endParaRPr>
                    </a:p>
                  </a:txBody>
                  <a:tcPr marL="63848" marR="63848" marT="38878" marB="3887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zh-CN" altLang="en-US" sz="1000" smtClean="0">
                          <a:solidFill>
                            <a:schemeClr val="bg1">
                              <a:lumMod val="50000"/>
                            </a:schemeClr>
                          </a:solidFill>
                        </a:rPr>
                        <a:t>添加文本</a:t>
                      </a:r>
                      <a:endParaRPr lang="zh-CN" altLang="en-US" sz="1000" dirty="0">
                        <a:solidFill>
                          <a:schemeClr val="bg1">
                            <a:lumMod val="50000"/>
                          </a:schemeClr>
                        </a:solidFill>
                      </a:endParaRPr>
                    </a:p>
                  </a:txBody>
                  <a:tcPr marL="63848" marR="63848" marT="38878" marB="3887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zh-CN" altLang="en-US" sz="1000" smtClean="0">
                          <a:solidFill>
                            <a:schemeClr val="bg1">
                              <a:lumMod val="50000"/>
                            </a:schemeClr>
                          </a:solidFill>
                        </a:rPr>
                        <a:t>添加文本</a:t>
                      </a:r>
                      <a:endParaRPr lang="zh-CN" altLang="en-US" sz="1000" dirty="0">
                        <a:solidFill>
                          <a:schemeClr val="bg1">
                            <a:lumMod val="50000"/>
                          </a:schemeClr>
                        </a:solidFill>
                      </a:endParaRPr>
                    </a:p>
                  </a:txBody>
                  <a:tcPr marL="63848" marR="63848" marT="38878" marB="3887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zh-CN" altLang="en-US" sz="1000" smtClean="0">
                          <a:solidFill>
                            <a:schemeClr val="bg1">
                              <a:lumMod val="50000"/>
                            </a:schemeClr>
                          </a:solidFill>
                        </a:rPr>
                        <a:t>添加文本</a:t>
                      </a:r>
                      <a:endParaRPr lang="zh-CN" altLang="en-US" sz="1000" dirty="0">
                        <a:solidFill>
                          <a:schemeClr val="bg1">
                            <a:lumMod val="50000"/>
                          </a:schemeClr>
                        </a:solidFill>
                      </a:endParaRPr>
                    </a:p>
                  </a:txBody>
                  <a:tcPr marL="63848" marR="63848" marT="38878" marB="3887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413316">
                <a:tc>
                  <a:txBody>
                    <a:bodyPr/>
                    <a:lstStyle/>
                    <a:p>
                      <a:pPr algn="ctr"/>
                      <a:r>
                        <a:rPr lang="zh-CN" altLang="en-US" sz="1300" dirty="0" smtClean="0"/>
                        <a:t>添加文本</a:t>
                      </a:r>
                      <a:r>
                        <a:rPr lang="en-US" altLang="zh-CN" sz="1300" dirty="0" smtClean="0"/>
                        <a:t>2</a:t>
                      </a:r>
                      <a:endParaRPr lang="zh-CN" altLang="en-US" sz="1300" dirty="0"/>
                    </a:p>
                  </a:txBody>
                  <a:tcPr marL="63848" marR="63848" marT="38878" marB="3887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lumMod val="20000"/>
                        <a:lumOff val="80000"/>
                      </a:schemeClr>
                    </a:solidFill>
                  </a:tcPr>
                </a:tc>
                <a:tc>
                  <a:txBody>
                    <a:bodyPr/>
                    <a:lstStyle/>
                    <a:p>
                      <a:pPr algn="ctr"/>
                      <a:r>
                        <a:rPr lang="zh-CN" altLang="en-US" sz="1000" smtClean="0">
                          <a:solidFill>
                            <a:schemeClr val="bg1">
                              <a:lumMod val="50000"/>
                            </a:schemeClr>
                          </a:solidFill>
                        </a:rPr>
                        <a:t>添加文本</a:t>
                      </a:r>
                      <a:endParaRPr lang="zh-CN" altLang="en-US" sz="1000" dirty="0">
                        <a:solidFill>
                          <a:schemeClr val="bg1">
                            <a:lumMod val="50000"/>
                          </a:schemeClr>
                        </a:solidFill>
                      </a:endParaRPr>
                    </a:p>
                  </a:txBody>
                  <a:tcPr marL="63848" marR="63848" marT="38878" marB="3887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zh-CN" altLang="en-US" sz="1000" smtClean="0">
                          <a:solidFill>
                            <a:schemeClr val="bg1">
                              <a:lumMod val="50000"/>
                            </a:schemeClr>
                          </a:solidFill>
                        </a:rPr>
                        <a:t>添加文本</a:t>
                      </a:r>
                      <a:endParaRPr lang="zh-CN" altLang="en-US" sz="1000" dirty="0">
                        <a:solidFill>
                          <a:schemeClr val="bg1">
                            <a:lumMod val="50000"/>
                          </a:schemeClr>
                        </a:solidFill>
                      </a:endParaRPr>
                    </a:p>
                  </a:txBody>
                  <a:tcPr marL="63848" marR="63848" marT="38878" marB="3887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zh-CN" altLang="en-US" sz="1000" smtClean="0">
                          <a:solidFill>
                            <a:schemeClr val="bg1">
                              <a:lumMod val="50000"/>
                            </a:schemeClr>
                          </a:solidFill>
                        </a:rPr>
                        <a:t>添加文本</a:t>
                      </a:r>
                      <a:endParaRPr lang="zh-CN" altLang="en-US" sz="1000" dirty="0">
                        <a:solidFill>
                          <a:schemeClr val="bg1">
                            <a:lumMod val="50000"/>
                          </a:schemeClr>
                        </a:solidFill>
                      </a:endParaRPr>
                    </a:p>
                  </a:txBody>
                  <a:tcPr marL="63848" marR="63848" marT="38878" marB="3887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zh-CN" altLang="en-US" sz="1000" smtClean="0">
                          <a:solidFill>
                            <a:schemeClr val="bg1">
                              <a:lumMod val="50000"/>
                            </a:schemeClr>
                          </a:solidFill>
                        </a:rPr>
                        <a:t>添加文本</a:t>
                      </a:r>
                      <a:endParaRPr lang="zh-CN" altLang="en-US" sz="1000" dirty="0">
                        <a:solidFill>
                          <a:schemeClr val="bg1">
                            <a:lumMod val="50000"/>
                          </a:schemeClr>
                        </a:solidFill>
                      </a:endParaRPr>
                    </a:p>
                  </a:txBody>
                  <a:tcPr marL="63848" marR="63848" marT="38878" marB="3887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zh-CN" altLang="en-US" sz="1000" smtClean="0">
                          <a:solidFill>
                            <a:schemeClr val="bg1">
                              <a:lumMod val="50000"/>
                            </a:schemeClr>
                          </a:solidFill>
                        </a:rPr>
                        <a:t>添加文本</a:t>
                      </a:r>
                      <a:endParaRPr lang="zh-CN" altLang="en-US" sz="1000" dirty="0">
                        <a:solidFill>
                          <a:schemeClr val="bg1">
                            <a:lumMod val="50000"/>
                          </a:schemeClr>
                        </a:solidFill>
                      </a:endParaRPr>
                    </a:p>
                  </a:txBody>
                  <a:tcPr marL="63848" marR="63848" marT="38878" marB="3887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zh-CN" altLang="en-US" sz="1000" dirty="0" smtClean="0">
                          <a:solidFill>
                            <a:schemeClr val="bg1">
                              <a:lumMod val="50000"/>
                            </a:schemeClr>
                          </a:solidFill>
                        </a:rPr>
                        <a:t>添加文本</a:t>
                      </a:r>
                      <a:endParaRPr lang="zh-CN" altLang="en-US" sz="1000" dirty="0">
                        <a:solidFill>
                          <a:schemeClr val="bg1">
                            <a:lumMod val="50000"/>
                          </a:schemeClr>
                        </a:solidFill>
                      </a:endParaRPr>
                    </a:p>
                  </a:txBody>
                  <a:tcPr marL="63848" marR="63848" marT="38878" marB="3887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413316">
                <a:tc>
                  <a:txBody>
                    <a:bodyPr/>
                    <a:lstStyle/>
                    <a:p>
                      <a:pPr algn="ctr"/>
                      <a:r>
                        <a:rPr lang="zh-CN" altLang="en-US" sz="1300" dirty="0" smtClean="0"/>
                        <a:t>添加文本</a:t>
                      </a:r>
                      <a:r>
                        <a:rPr lang="en-US" altLang="zh-CN" sz="1300" dirty="0" smtClean="0"/>
                        <a:t>3</a:t>
                      </a:r>
                      <a:endParaRPr lang="zh-CN" altLang="en-US" sz="1300" dirty="0"/>
                    </a:p>
                  </a:txBody>
                  <a:tcPr marL="63848" marR="63848" marT="38878" marB="3887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lumMod val="20000"/>
                        <a:lumOff val="80000"/>
                      </a:schemeClr>
                    </a:solidFill>
                  </a:tcPr>
                </a:tc>
                <a:tc>
                  <a:txBody>
                    <a:bodyPr/>
                    <a:lstStyle/>
                    <a:p>
                      <a:pPr algn="ctr"/>
                      <a:r>
                        <a:rPr lang="zh-CN" altLang="en-US" sz="1000" smtClean="0">
                          <a:solidFill>
                            <a:schemeClr val="bg1">
                              <a:lumMod val="50000"/>
                            </a:schemeClr>
                          </a:solidFill>
                        </a:rPr>
                        <a:t>添加文本</a:t>
                      </a:r>
                      <a:endParaRPr lang="zh-CN" altLang="en-US" sz="1000" dirty="0">
                        <a:solidFill>
                          <a:schemeClr val="bg1">
                            <a:lumMod val="50000"/>
                          </a:schemeClr>
                        </a:solidFill>
                      </a:endParaRPr>
                    </a:p>
                  </a:txBody>
                  <a:tcPr marL="63848" marR="63848" marT="38878" marB="3887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zh-CN" altLang="en-US" sz="1000" smtClean="0">
                          <a:solidFill>
                            <a:schemeClr val="bg1">
                              <a:lumMod val="50000"/>
                            </a:schemeClr>
                          </a:solidFill>
                        </a:rPr>
                        <a:t>添加文本</a:t>
                      </a:r>
                      <a:endParaRPr lang="zh-CN" altLang="en-US" sz="1000" dirty="0">
                        <a:solidFill>
                          <a:schemeClr val="bg1">
                            <a:lumMod val="50000"/>
                          </a:schemeClr>
                        </a:solidFill>
                      </a:endParaRPr>
                    </a:p>
                  </a:txBody>
                  <a:tcPr marL="63848" marR="63848" marT="38878" marB="3887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zh-CN" altLang="en-US" sz="1000" smtClean="0">
                          <a:solidFill>
                            <a:schemeClr val="bg1">
                              <a:lumMod val="50000"/>
                            </a:schemeClr>
                          </a:solidFill>
                        </a:rPr>
                        <a:t>添加文本</a:t>
                      </a:r>
                      <a:endParaRPr lang="zh-CN" altLang="en-US" sz="1000" dirty="0">
                        <a:solidFill>
                          <a:schemeClr val="bg1">
                            <a:lumMod val="50000"/>
                          </a:schemeClr>
                        </a:solidFill>
                      </a:endParaRPr>
                    </a:p>
                  </a:txBody>
                  <a:tcPr marL="63848" marR="63848" marT="38878" marB="3887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zh-CN" altLang="en-US" sz="1000" smtClean="0">
                          <a:solidFill>
                            <a:schemeClr val="bg1">
                              <a:lumMod val="50000"/>
                            </a:schemeClr>
                          </a:solidFill>
                        </a:rPr>
                        <a:t>添加文本</a:t>
                      </a:r>
                      <a:endParaRPr lang="zh-CN" altLang="en-US" sz="1000" dirty="0">
                        <a:solidFill>
                          <a:schemeClr val="bg1">
                            <a:lumMod val="50000"/>
                          </a:schemeClr>
                        </a:solidFill>
                      </a:endParaRPr>
                    </a:p>
                  </a:txBody>
                  <a:tcPr marL="63848" marR="63848" marT="38878" marB="3887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zh-CN" altLang="en-US" sz="1000" smtClean="0">
                          <a:solidFill>
                            <a:schemeClr val="bg1">
                              <a:lumMod val="50000"/>
                            </a:schemeClr>
                          </a:solidFill>
                        </a:rPr>
                        <a:t>添加文本</a:t>
                      </a:r>
                      <a:endParaRPr lang="zh-CN" altLang="en-US" sz="1000" dirty="0">
                        <a:solidFill>
                          <a:schemeClr val="bg1">
                            <a:lumMod val="50000"/>
                          </a:schemeClr>
                        </a:solidFill>
                      </a:endParaRPr>
                    </a:p>
                  </a:txBody>
                  <a:tcPr marL="63848" marR="63848" marT="38878" marB="3887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zh-CN" altLang="en-US" sz="1000" dirty="0" smtClean="0">
                          <a:solidFill>
                            <a:schemeClr val="bg1">
                              <a:lumMod val="50000"/>
                            </a:schemeClr>
                          </a:solidFill>
                        </a:rPr>
                        <a:t>添加文本</a:t>
                      </a:r>
                      <a:endParaRPr lang="zh-CN" altLang="en-US" sz="1000" dirty="0">
                        <a:solidFill>
                          <a:schemeClr val="bg1">
                            <a:lumMod val="50000"/>
                          </a:schemeClr>
                        </a:solidFill>
                      </a:endParaRPr>
                    </a:p>
                  </a:txBody>
                  <a:tcPr marL="63848" marR="63848" marT="38878" marB="3887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413316">
                <a:tc>
                  <a:txBody>
                    <a:bodyPr/>
                    <a:lstStyle/>
                    <a:p>
                      <a:pPr algn="ctr"/>
                      <a:r>
                        <a:rPr lang="zh-CN" altLang="en-US" sz="1300" dirty="0" smtClean="0"/>
                        <a:t>添加文本</a:t>
                      </a:r>
                      <a:r>
                        <a:rPr lang="en-US" altLang="zh-CN" sz="1300" dirty="0" smtClean="0"/>
                        <a:t>4</a:t>
                      </a:r>
                      <a:endParaRPr lang="zh-CN" altLang="en-US" sz="1300" dirty="0"/>
                    </a:p>
                  </a:txBody>
                  <a:tcPr marL="63848" marR="63848" marT="38878" marB="3887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lumMod val="20000"/>
                        <a:lumOff val="80000"/>
                      </a:schemeClr>
                    </a:solidFill>
                  </a:tcPr>
                </a:tc>
                <a:tc>
                  <a:txBody>
                    <a:bodyPr/>
                    <a:lstStyle/>
                    <a:p>
                      <a:pPr algn="ctr"/>
                      <a:r>
                        <a:rPr lang="zh-CN" altLang="en-US" sz="1000" smtClean="0">
                          <a:solidFill>
                            <a:schemeClr val="bg1">
                              <a:lumMod val="50000"/>
                            </a:schemeClr>
                          </a:solidFill>
                        </a:rPr>
                        <a:t>添加文本</a:t>
                      </a:r>
                      <a:endParaRPr lang="zh-CN" altLang="en-US" sz="1000" dirty="0">
                        <a:solidFill>
                          <a:schemeClr val="bg1">
                            <a:lumMod val="50000"/>
                          </a:schemeClr>
                        </a:solidFill>
                      </a:endParaRPr>
                    </a:p>
                  </a:txBody>
                  <a:tcPr marL="63848" marR="63848" marT="38878" marB="3887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zh-CN" altLang="en-US" sz="1000" smtClean="0">
                          <a:solidFill>
                            <a:schemeClr val="bg1">
                              <a:lumMod val="50000"/>
                            </a:schemeClr>
                          </a:solidFill>
                        </a:rPr>
                        <a:t>添加文本</a:t>
                      </a:r>
                      <a:endParaRPr lang="zh-CN" altLang="en-US" sz="1000" dirty="0">
                        <a:solidFill>
                          <a:schemeClr val="bg1">
                            <a:lumMod val="50000"/>
                          </a:schemeClr>
                        </a:solidFill>
                      </a:endParaRPr>
                    </a:p>
                  </a:txBody>
                  <a:tcPr marL="63848" marR="63848" marT="38878" marB="3887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zh-CN" altLang="en-US" sz="1000" smtClean="0">
                          <a:solidFill>
                            <a:schemeClr val="bg1">
                              <a:lumMod val="50000"/>
                            </a:schemeClr>
                          </a:solidFill>
                        </a:rPr>
                        <a:t>添加文本</a:t>
                      </a:r>
                      <a:endParaRPr lang="zh-CN" altLang="en-US" sz="1000" dirty="0">
                        <a:solidFill>
                          <a:schemeClr val="bg1">
                            <a:lumMod val="50000"/>
                          </a:schemeClr>
                        </a:solidFill>
                      </a:endParaRPr>
                    </a:p>
                  </a:txBody>
                  <a:tcPr marL="63848" marR="63848" marT="38878" marB="3887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zh-CN" altLang="en-US" sz="1000" smtClean="0">
                          <a:solidFill>
                            <a:schemeClr val="bg1">
                              <a:lumMod val="50000"/>
                            </a:schemeClr>
                          </a:solidFill>
                        </a:rPr>
                        <a:t>添加文本</a:t>
                      </a:r>
                      <a:endParaRPr lang="zh-CN" altLang="en-US" sz="1000" dirty="0">
                        <a:solidFill>
                          <a:schemeClr val="bg1">
                            <a:lumMod val="50000"/>
                          </a:schemeClr>
                        </a:solidFill>
                      </a:endParaRPr>
                    </a:p>
                  </a:txBody>
                  <a:tcPr marL="63848" marR="63848" marT="38878" marB="3887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zh-CN" altLang="en-US" sz="1000" smtClean="0">
                          <a:solidFill>
                            <a:schemeClr val="bg1">
                              <a:lumMod val="50000"/>
                            </a:schemeClr>
                          </a:solidFill>
                        </a:rPr>
                        <a:t>添加文本</a:t>
                      </a:r>
                      <a:endParaRPr lang="zh-CN" altLang="en-US" sz="1000" dirty="0">
                        <a:solidFill>
                          <a:schemeClr val="bg1">
                            <a:lumMod val="50000"/>
                          </a:schemeClr>
                        </a:solidFill>
                      </a:endParaRPr>
                    </a:p>
                  </a:txBody>
                  <a:tcPr marL="63848" marR="63848" marT="38878" marB="3887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zh-CN" altLang="en-US" sz="1000" dirty="0" smtClean="0">
                          <a:solidFill>
                            <a:schemeClr val="bg1">
                              <a:lumMod val="50000"/>
                            </a:schemeClr>
                          </a:solidFill>
                        </a:rPr>
                        <a:t>添加文本</a:t>
                      </a:r>
                      <a:endParaRPr lang="zh-CN" altLang="en-US" sz="1000" dirty="0">
                        <a:solidFill>
                          <a:schemeClr val="bg1">
                            <a:lumMod val="50000"/>
                          </a:schemeClr>
                        </a:solidFill>
                      </a:endParaRPr>
                    </a:p>
                  </a:txBody>
                  <a:tcPr marL="63848" marR="63848" marT="38878" marB="3887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413316">
                <a:tc>
                  <a:txBody>
                    <a:bodyPr/>
                    <a:lstStyle/>
                    <a:p>
                      <a:pPr algn="ctr"/>
                      <a:r>
                        <a:rPr lang="zh-CN" altLang="en-US" sz="1300" dirty="0" smtClean="0"/>
                        <a:t>添加文本</a:t>
                      </a:r>
                      <a:r>
                        <a:rPr lang="en-US" altLang="zh-CN" sz="1300" dirty="0" smtClean="0"/>
                        <a:t>5</a:t>
                      </a:r>
                      <a:endParaRPr lang="zh-CN" altLang="en-US" sz="1300" dirty="0"/>
                    </a:p>
                  </a:txBody>
                  <a:tcPr marL="63848" marR="63848" marT="38878" marB="3887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lumMod val="20000"/>
                        <a:lumOff val="80000"/>
                      </a:schemeClr>
                    </a:solidFill>
                  </a:tcPr>
                </a:tc>
                <a:tc>
                  <a:txBody>
                    <a:bodyPr/>
                    <a:lstStyle/>
                    <a:p>
                      <a:pPr algn="ctr"/>
                      <a:r>
                        <a:rPr lang="zh-CN" altLang="en-US" sz="1000" smtClean="0">
                          <a:solidFill>
                            <a:schemeClr val="bg1">
                              <a:lumMod val="50000"/>
                            </a:schemeClr>
                          </a:solidFill>
                        </a:rPr>
                        <a:t>添加文本</a:t>
                      </a:r>
                      <a:endParaRPr lang="zh-CN" altLang="en-US" sz="1000" dirty="0">
                        <a:solidFill>
                          <a:schemeClr val="bg1">
                            <a:lumMod val="50000"/>
                          </a:schemeClr>
                        </a:solidFill>
                      </a:endParaRPr>
                    </a:p>
                  </a:txBody>
                  <a:tcPr marL="63848" marR="63848" marT="38878" marB="3887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zh-CN" altLang="en-US" sz="1000" smtClean="0">
                          <a:solidFill>
                            <a:schemeClr val="bg1">
                              <a:lumMod val="50000"/>
                            </a:schemeClr>
                          </a:solidFill>
                        </a:rPr>
                        <a:t>添加文本</a:t>
                      </a:r>
                      <a:endParaRPr lang="zh-CN" altLang="en-US" sz="1000" dirty="0">
                        <a:solidFill>
                          <a:schemeClr val="bg1">
                            <a:lumMod val="50000"/>
                          </a:schemeClr>
                        </a:solidFill>
                      </a:endParaRPr>
                    </a:p>
                  </a:txBody>
                  <a:tcPr marL="63848" marR="63848" marT="38878" marB="3887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zh-CN" altLang="en-US" sz="1000" smtClean="0">
                          <a:solidFill>
                            <a:schemeClr val="bg1">
                              <a:lumMod val="50000"/>
                            </a:schemeClr>
                          </a:solidFill>
                        </a:rPr>
                        <a:t>添加文本</a:t>
                      </a:r>
                      <a:endParaRPr lang="zh-CN" altLang="en-US" sz="1000" dirty="0">
                        <a:solidFill>
                          <a:schemeClr val="bg1">
                            <a:lumMod val="50000"/>
                          </a:schemeClr>
                        </a:solidFill>
                      </a:endParaRPr>
                    </a:p>
                  </a:txBody>
                  <a:tcPr marL="63848" marR="63848" marT="38878" marB="3887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zh-CN" altLang="en-US" sz="1000" smtClean="0">
                          <a:solidFill>
                            <a:schemeClr val="bg1">
                              <a:lumMod val="50000"/>
                            </a:schemeClr>
                          </a:solidFill>
                        </a:rPr>
                        <a:t>添加文本</a:t>
                      </a:r>
                      <a:endParaRPr lang="zh-CN" altLang="en-US" sz="1000" dirty="0">
                        <a:solidFill>
                          <a:schemeClr val="bg1">
                            <a:lumMod val="50000"/>
                          </a:schemeClr>
                        </a:solidFill>
                      </a:endParaRPr>
                    </a:p>
                  </a:txBody>
                  <a:tcPr marL="63848" marR="63848" marT="38878" marB="3887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zh-CN" altLang="en-US" sz="1000" smtClean="0">
                          <a:solidFill>
                            <a:schemeClr val="bg1">
                              <a:lumMod val="50000"/>
                            </a:schemeClr>
                          </a:solidFill>
                        </a:rPr>
                        <a:t>添加文本</a:t>
                      </a:r>
                      <a:endParaRPr lang="zh-CN" altLang="en-US" sz="1000" dirty="0">
                        <a:solidFill>
                          <a:schemeClr val="bg1">
                            <a:lumMod val="50000"/>
                          </a:schemeClr>
                        </a:solidFill>
                      </a:endParaRPr>
                    </a:p>
                  </a:txBody>
                  <a:tcPr marL="63848" marR="63848" marT="38878" marB="3887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zh-CN" altLang="en-US" sz="1000" dirty="0" smtClean="0">
                          <a:solidFill>
                            <a:schemeClr val="bg1">
                              <a:lumMod val="50000"/>
                            </a:schemeClr>
                          </a:solidFill>
                        </a:rPr>
                        <a:t>添加文本</a:t>
                      </a:r>
                      <a:endParaRPr lang="zh-CN" altLang="en-US" sz="1000" dirty="0">
                        <a:solidFill>
                          <a:schemeClr val="bg1">
                            <a:lumMod val="50000"/>
                          </a:schemeClr>
                        </a:solidFill>
                      </a:endParaRPr>
                    </a:p>
                  </a:txBody>
                  <a:tcPr marL="63848" marR="63848" marT="38878" marB="3887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413316">
                <a:tc>
                  <a:txBody>
                    <a:bodyPr/>
                    <a:lstStyle/>
                    <a:p>
                      <a:pPr algn="ctr"/>
                      <a:r>
                        <a:rPr lang="zh-CN" altLang="en-US" sz="1300" dirty="0" smtClean="0"/>
                        <a:t>添加文本</a:t>
                      </a:r>
                      <a:r>
                        <a:rPr lang="en-US" altLang="zh-CN" sz="1300" dirty="0" smtClean="0"/>
                        <a:t>6</a:t>
                      </a:r>
                      <a:endParaRPr lang="zh-CN" altLang="en-US" sz="1300" dirty="0"/>
                    </a:p>
                  </a:txBody>
                  <a:tcPr marL="63848" marR="63848" marT="38878" marB="3887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lumMod val="20000"/>
                        <a:lumOff val="80000"/>
                      </a:schemeClr>
                    </a:solidFill>
                  </a:tcPr>
                </a:tc>
                <a:tc>
                  <a:txBody>
                    <a:bodyPr/>
                    <a:lstStyle/>
                    <a:p>
                      <a:pPr algn="ctr"/>
                      <a:r>
                        <a:rPr lang="zh-CN" altLang="en-US" sz="1000" smtClean="0">
                          <a:solidFill>
                            <a:schemeClr val="bg1">
                              <a:lumMod val="50000"/>
                            </a:schemeClr>
                          </a:solidFill>
                        </a:rPr>
                        <a:t>添加文本</a:t>
                      </a:r>
                      <a:endParaRPr lang="zh-CN" altLang="en-US" sz="1000" dirty="0">
                        <a:solidFill>
                          <a:schemeClr val="bg1">
                            <a:lumMod val="50000"/>
                          </a:schemeClr>
                        </a:solidFill>
                      </a:endParaRPr>
                    </a:p>
                  </a:txBody>
                  <a:tcPr marL="63848" marR="63848" marT="38878" marB="3887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zh-CN" altLang="en-US" sz="1000" smtClean="0">
                          <a:solidFill>
                            <a:schemeClr val="bg1">
                              <a:lumMod val="50000"/>
                            </a:schemeClr>
                          </a:solidFill>
                        </a:rPr>
                        <a:t>添加文本</a:t>
                      </a:r>
                      <a:endParaRPr lang="zh-CN" altLang="en-US" sz="1000" dirty="0">
                        <a:solidFill>
                          <a:schemeClr val="bg1">
                            <a:lumMod val="50000"/>
                          </a:schemeClr>
                        </a:solidFill>
                      </a:endParaRPr>
                    </a:p>
                  </a:txBody>
                  <a:tcPr marL="63848" marR="63848" marT="38878" marB="3887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zh-CN" altLang="en-US" sz="1000" smtClean="0">
                          <a:solidFill>
                            <a:schemeClr val="bg1">
                              <a:lumMod val="50000"/>
                            </a:schemeClr>
                          </a:solidFill>
                        </a:rPr>
                        <a:t>添加文本</a:t>
                      </a:r>
                      <a:endParaRPr lang="zh-CN" altLang="en-US" sz="1000" dirty="0">
                        <a:solidFill>
                          <a:schemeClr val="bg1">
                            <a:lumMod val="50000"/>
                          </a:schemeClr>
                        </a:solidFill>
                      </a:endParaRPr>
                    </a:p>
                  </a:txBody>
                  <a:tcPr marL="63848" marR="63848" marT="38878" marB="3887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zh-CN" altLang="en-US" sz="1000" smtClean="0">
                          <a:solidFill>
                            <a:schemeClr val="bg1">
                              <a:lumMod val="50000"/>
                            </a:schemeClr>
                          </a:solidFill>
                        </a:rPr>
                        <a:t>添加文本</a:t>
                      </a:r>
                      <a:endParaRPr lang="zh-CN" altLang="en-US" sz="1000" dirty="0">
                        <a:solidFill>
                          <a:schemeClr val="bg1">
                            <a:lumMod val="50000"/>
                          </a:schemeClr>
                        </a:solidFill>
                      </a:endParaRPr>
                    </a:p>
                  </a:txBody>
                  <a:tcPr marL="63848" marR="63848" marT="38878" marB="3887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zh-CN" altLang="en-US" sz="1000" smtClean="0">
                          <a:solidFill>
                            <a:schemeClr val="bg1">
                              <a:lumMod val="50000"/>
                            </a:schemeClr>
                          </a:solidFill>
                        </a:rPr>
                        <a:t>添加文本</a:t>
                      </a:r>
                      <a:endParaRPr lang="zh-CN" altLang="en-US" sz="1000" dirty="0">
                        <a:solidFill>
                          <a:schemeClr val="bg1">
                            <a:lumMod val="50000"/>
                          </a:schemeClr>
                        </a:solidFill>
                      </a:endParaRPr>
                    </a:p>
                  </a:txBody>
                  <a:tcPr marL="63848" marR="63848" marT="38878" marB="3887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zh-CN" altLang="en-US" sz="1000" dirty="0" smtClean="0">
                          <a:solidFill>
                            <a:schemeClr val="bg1">
                              <a:lumMod val="50000"/>
                            </a:schemeClr>
                          </a:solidFill>
                        </a:rPr>
                        <a:t>添加文本</a:t>
                      </a:r>
                      <a:endParaRPr lang="zh-CN" altLang="en-US" sz="1000" dirty="0">
                        <a:solidFill>
                          <a:schemeClr val="bg1">
                            <a:lumMod val="50000"/>
                          </a:schemeClr>
                        </a:solidFill>
                      </a:endParaRPr>
                    </a:p>
                  </a:txBody>
                  <a:tcPr marL="63848" marR="63848" marT="38878" marB="3887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413316">
                <a:tc>
                  <a:txBody>
                    <a:bodyPr/>
                    <a:lstStyle/>
                    <a:p>
                      <a:pPr algn="ctr"/>
                      <a:r>
                        <a:rPr lang="zh-CN" altLang="en-US" sz="1300" dirty="0" smtClean="0"/>
                        <a:t>添加文本</a:t>
                      </a:r>
                      <a:r>
                        <a:rPr lang="en-US" altLang="zh-CN" sz="1300" dirty="0" smtClean="0"/>
                        <a:t>7</a:t>
                      </a:r>
                      <a:endParaRPr lang="zh-CN" altLang="en-US" sz="1300" dirty="0"/>
                    </a:p>
                  </a:txBody>
                  <a:tcPr marL="63848" marR="63848" marT="38878" marB="3887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lumMod val="20000"/>
                        <a:lumOff val="80000"/>
                      </a:schemeClr>
                    </a:solidFill>
                  </a:tcPr>
                </a:tc>
                <a:tc>
                  <a:txBody>
                    <a:bodyPr/>
                    <a:lstStyle/>
                    <a:p>
                      <a:pPr algn="ctr"/>
                      <a:r>
                        <a:rPr lang="zh-CN" altLang="en-US" sz="1000" smtClean="0">
                          <a:solidFill>
                            <a:schemeClr val="bg1">
                              <a:lumMod val="50000"/>
                            </a:schemeClr>
                          </a:solidFill>
                        </a:rPr>
                        <a:t>添加文本</a:t>
                      </a:r>
                      <a:endParaRPr lang="zh-CN" altLang="en-US" sz="1000" dirty="0">
                        <a:solidFill>
                          <a:schemeClr val="bg1">
                            <a:lumMod val="50000"/>
                          </a:schemeClr>
                        </a:solidFill>
                      </a:endParaRPr>
                    </a:p>
                  </a:txBody>
                  <a:tcPr marL="63848" marR="63848" marT="38878" marB="3887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zh-CN" altLang="en-US" sz="1000" smtClean="0">
                          <a:solidFill>
                            <a:schemeClr val="bg1">
                              <a:lumMod val="50000"/>
                            </a:schemeClr>
                          </a:solidFill>
                        </a:rPr>
                        <a:t>添加文本</a:t>
                      </a:r>
                      <a:endParaRPr lang="zh-CN" altLang="en-US" sz="1000" dirty="0">
                        <a:solidFill>
                          <a:schemeClr val="bg1">
                            <a:lumMod val="50000"/>
                          </a:schemeClr>
                        </a:solidFill>
                      </a:endParaRPr>
                    </a:p>
                  </a:txBody>
                  <a:tcPr marL="63848" marR="63848" marT="38878" marB="3887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zh-CN" altLang="en-US" sz="1000" smtClean="0">
                          <a:solidFill>
                            <a:schemeClr val="bg1">
                              <a:lumMod val="50000"/>
                            </a:schemeClr>
                          </a:solidFill>
                        </a:rPr>
                        <a:t>添加文本</a:t>
                      </a:r>
                      <a:endParaRPr lang="zh-CN" altLang="en-US" sz="1000" dirty="0">
                        <a:solidFill>
                          <a:schemeClr val="bg1">
                            <a:lumMod val="50000"/>
                          </a:schemeClr>
                        </a:solidFill>
                      </a:endParaRPr>
                    </a:p>
                  </a:txBody>
                  <a:tcPr marL="63848" marR="63848" marT="38878" marB="3887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zh-CN" altLang="en-US" sz="1000" smtClean="0">
                          <a:solidFill>
                            <a:schemeClr val="bg1">
                              <a:lumMod val="50000"/>
                            </a:schemeClr>
                          </a:solidFill>
                        </a:rPr>
                        <a:t>添加文本</a:t>
                      </a:r>
                      <a:endParaRPr lang="zh-CN" altLang="en-US" sz="1000" dirty="0">
                        <a:solidFill>
                          <a:schemeClr val="bg1">
                            <a:lumMod val="50000"/>
                          </a:schemeClr>
                        </a:solidFill>
                      </a:endParaRPr>
                    </a:p>
                  </a:txBody>
                  <a:tcPr marL="63848" marR="63848" marT="38878" marB="3887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zh-CN" altLang="en-US" sz="1000" smtClean="0">
                          <a:solidFill>
                            <a:schemeClr val="bg1">
                              <a:lumMod val="50000"/>
                            </a:schemeClr>
                          </a:solidFill>
                        </a:rPr>
                        <a:t>添加文本</a:t>
                      </a:r>
                      <a:endParaRPr lang="zh-CN" altLang="en-US" sz="1000" dirty="0">
                        <a:solidFill>
                          <a:schemeClr val="bg1">
                            <a:lumMod val="50000"/>
                          </a:schemeClr>
                        </a:solidFill>
                      </a:endParaRPr>
                    </a:p>
                  </a:txBody>
                  <a:tcPr marL="63848" marR="63848" marT="38878" marB="3887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zh-CN" altLang="en-US" sz="1000" dirty="0" smtClean="0">
                          <a:solidFill>
                            <a:schemeClr val="bg1">
                              <a:lumMod val="50000"/>
                            </a:schemeClr>
                          </a:solidFill>
                        </a:rPr>
                        <a:t>添加文本</a:t>
                      </a:r>
                      <a:endParaRPr lang="zh-CN" altLang="en-US" sz="1000" dirty="0">
                        <a:solidFill>
                          <a:schemeClr val="bg1">
                            <a:lumMod val="50000"/>
                          </a:schemeClr>
                        </a:solidFill>
                      </a:endParaRPr>
                    </a:p>
                  </a:txBody>
                  <a:tcPr marL="63848" marR="63848" marT="38878" marB="3887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bl>
          </a:graphicData>
        </a:graphic>
      </p:graphicFrame>
      <p:sp>
        <p:nvSpPr>
          <p:cNvPr id="50" name="矩形 49"/>
          <p:cNvSpPr/>
          <p:nvPr/>
        </p:nvSpPr>
        <p:spPr>
          <a:xfrm rot="5400000">
            <a:off x="133162" y="874936"/>
            <a:ext cx="240074" cy="878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819" tIns="34409" rIns="68819" bIns="34409" rtlCol="0" anchor="ctr"/>
          <a:lstStyle/>
          <a:p>
            <a:pPr algn="ctr"/>
            <a:endParaRPr lang="zh-CN" altLang="en-US"/>
          </a:p>
        </p:txBody>
      </p:sp>
      <p:sp>
        <p:nvSpPr>
          <p:cNvPr id="51" name="矩形 50"/>
          <p:cNvSpPr/>
          <p:nvPr/>
        </p:nvSpPr>
        <p:spPr>
          <a:xfrm>
            <a:off x="305191" y="717682"/>
            <a:ext cx="4969575" cy="451237"/>
          </a:xfrm>
          <a:prstGeom prst="rect">
            <a:avLst/>
          </a:prstGeom>
        </p:spPr>
        <p:txBody>
          <a:bodyPr wrap="square" lIns="68819" tIns="34409" rIns="68819" bIns="34409">
            <a:spAutoFit/>
          </a:bodyPr>
          <a:lstStyle/>
          <a:p>
            <a:pPr fontAlgn="auto">
              <a:spcBef>
                <a:spcPts val="0"/>
              </a:spcBef>
              <a:spcAft>
                <a:spcPts val="0"/>
              </a:spcAft>
              <a:defRPr/>
            </a:pPr>
            <a:r>
              <a:rPr lang="zh-CN" altLang="en-US" sz="2400" b="1" kern="0" dirty="0" smtClean="0">
                <a:solidFill>
                  <a:sysClr val="windowText" lastClr="000000">
                    <a:lumMod val="65000"/>
                    <a:lumOff val="35000"/>
                  </a:sysClr>
                </a:solidFill>
                <a:latin typeface="微软雅黑" panose="020B0503020204020204" pitchFamily="34" charset="-122"/>
                <a:ea typeface="微软雅黑" panose="020B0503020204020204" pitchFamily="34" charset="-122"/>
              </a:rPr>
              <a:t>添加标题文本</a:t>
            </a:r>
            <a:endParaRPr lang="zh-CN" altLang="en-US" sz="2400" b="1" kern="0" dirty="0">
              <a:solidFill>
                <a:sysClr val="windowText" lastClr="000000">
                  <a:lumMod val="65000"/>
                  <a:lumOff val="35000"/>
                </a:sysClr>
              </a:solidFill>
              <a:latin typeface="微软雅黑" panose="020B0503020204020204" pitchFamily="34" charset="-122"/>
              <a:ea typeface="微软雅黑" panose="020B0503020204020204" pitchFamily="34" charset="-122"/>
            </a:endParaRPr>
          </a:p>
        </p:txBody>
      </p:sp>
      <p:grpSp>
        <p:nvGrpSpPr>
          <p:cNvPr id="52" name="组合 51"/>
          <p:cNvGrpSpPr/>
          <p:nvPr/>
        </p:nvGrpSpPr>
        <p:grpSpPr>
          <a:xfrm>
            <a:off x="5943260" y="1348408"/>
            <a:ext cx="1900902" cy="3302334"/>
            <a:chOff x="4655160" y="1386122"/>
            <a:chExt cx="2691744" cy="4923198"/>
          </a:xfrm>
        </p:grpSpPr>
        <p:pic>
          <p:nvPicPr>
            <p:cNvPr id="53"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55160" y="1386122"/>
              <a:ext cx="2691744" cy="4923198"/>
            </a:xfrm>
            <a:prstGeom prst="rect">
              <a:avLst/>
            </a:prstGeom>
          </p:spPr>
        </p:pic>
        <p:sp>
          <p:nvSpPr>
            <p:cNvPr id="54" name="Rectangle 2"/>
            <p:cNvSpPr/>
            <p:nvPr/>
          </p:nvSpPr>
          <p:spPr>
            <a:xfrm>
              <a:off x="4942582" y="2222692"/>
              <a:ext cx="2116897" cy="3261648"/>
            </a:xfrm>
            <a:prstGeom prst="rect">
              <a:avLst/>
            </a:prstGeom>
            <a:blipFill dpi="0" rotWithShape="1">
              <a:blip r:embed="rId4">
                <a:extLst>
                  <a:ext uri="{BEBA8EAE-BF5A-486C-A8C5-ECC9F3942E4B}">
                    <a14:imgProps xmlns:a14="http://schemas.microsoft.com/office/drawing/2010/main">
                      <a14:imgLayer r:embed="rId5">
                        <a14:imgEffect>
                          <a14:saturation sat="66000"/>
                        </a14:imgEffect>
                      </a14:imgLayer>
                    </a14:imgProps>
                  </a:ext>
                  <a:ext uri="{28A0092B-C50C-407E-A947-70E740481C1C}">
                    <a14:useLocalDpi xmlns:a14="http://schemas.microsoft.com/office/drawing/2010/main" val="0"/>
                  </a:ext>
                </a:extLst>
              </a:blip>
              <a:srcRec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lIns="121505" tIns="60753" rIns="121505" bIns="60753" anchor="ctr"/>
            <a:lstStyle/>
            <a:p>
              <a:pPr algn="ctr">
                <a:defRPr/>
              </a:pPr>
              <a:endParaRPr lang="en-US">
                <a:blipFill dpi="0" rotWithShape="1">
                  <a:blip r:embed="rId6">
                    <a:extLst>
                      <a:ext uri="{28A0092B-C50C-407E-A947-70E740481C1C}">
                        <a14:useLocalDpi xmlns:a14="http://schemas.microsoft.com/office/drawing/2010/main" val="0"/>
                      </a:ext>
                    </a:extLst>
                  </a:blip>
                  <a:srcRect/>
                  <a:stretch>
                    <a:fillRect/>
                  </a:stretch>
                </a:blipFill>
                <a:latin typeface="微软雅黑" pitchFamily="34" charset="-122"/>
                <a:ea typeface="微软雅黑" pitchFamily="34" charset="-122"/>
              </a:endParaRPr>
            </a:p>
          </p:txBody>
        </p:sp>
      </p:grpSp>
      <p:sp>
        <p:nvSpPr>
          <p:cNvPr id="55" name="椭圆形标注 54"/>
          <p:cNvSpPr/>
          <p:nvPr/>
        </p:nvSpPr>
        <p:spPr bwMode="auto">
          <a:xfrm>
            <a:off x="7641183" y="2070625"/>
            <a:ext cx="1422294" cy="1097604"/>
          </a:xfrm>
          <a:prstGeom prst="wedgeEllipseCallout">
            <a:avLst>
              <a:gd name="adj1" fmla="val -53144"/>
              <a:gd name="adj2" fmla="val 49512"/>
            </a:avLst>
          </a:prstGeom>
          <a:ln>
            <a:headEnd type="none" w="med" len="med"/>
            <a:tailEnd type="none" w="med" len="med"/>
          </a:ln>
          <a:extLst/>
        </p:spPr>
        <p:style>
          <a:lnRef idx="3">
            <a:schemeClr val="lt1"/>
          </a:lnRef>
          <a:fillRef idx="1">
            <a:schemeClr val="accent1"/>
          </a:fillRef>
          <a:effectRef idx="1">
            <a:schemeClr val="accent1"/>
          </a:effectRef>
          <a:fontRef idx="minor">
            <a:schemeClr val="lt1"/>
          </a:fontRef>
        </p:style>
        <p:txBody>
          <a:bodyPr vert="horz" wrap="square" lIns="86402" tIns="43201" rIns="86402" bIns="43201" numCol="1" rtlCol="0" anchor="t" anchorCtr="0" compatLnSpc="1">
            <a:prstTxWarp prst="textNoShape">
              <a:avLst/>
            </a:prstTxWarp>
          </a:bodyPr>
          <a:lstStyle/>
          <a:p>
            <a:pPr algn="ctr" defTabSz="816016">
              <a:lnSpc>
                <a:spcPct val="150000"/>
              </a:lnSpc>
              <a:spcBef>
                <a:spcPts val="0"/>
              </a:spcBef>
            </a:pPr>
            <a:r>
              <a:rPr lang="zh-CN" altLang="en-US" b="1" kern="0" dirty="0" smtClean="0">
                <a:solidFill>
                  <a:schemeClr val="bg1"/>
                </a:solidFill>
                <a:latin typeface="微软雅黑" panose="020B0503020204020204" pitchFamily="34" charset="-122"/>
                <a:ea typeface="微软雅黑" panose="020B0503020204020204" pitchFamily="34" charset="-122"/>
              </a:rPr>
              <a:t>添加</a:t>
            </a:r>
            <a:endParaRPr lang="en-US" altLang="zh-CN" b="1" kern="0" dirty="0" smtClean="0">
              <a:solidFill>
                <a:schemeClr val="bg1"/>
              </a:solidFill>
              <a:latin typeface="微软雅黑" panose="020B0503020204020204" pitchFamily="34" charset="-122"/>
              <a:ea typeface="微软雅黑" panose="020B0503020204020204" pitchFamily="34" charset="-122"/>
            </a:endParaRPr>
          </a:p>
          <a:p>
            <a:pPr algn="ctr" defTabSz="816016">
              <a:lnSpc>
                <a:spcPct val="150000"/>
              </a:lnSpc>
              <a:spcBef>
                <a:spcPts val="0"/>
              </a:spcBef>
            </a:pPr>
            <a:r>
              <a:rPr lang="zh-CN" altLang="en-US" b="1" kern="0" dirty="0" smtClean="0">
                <a:solidFill>
                  <a:schemeClr val="bg1"/>
                </a:solidFill>
                <a:latin typeface="微软雅黑" panose="020B0503020204020204" pitchFamily="34" charset="-122"/>
                <a:ea typeface="微软雅黑" panose="020B0503020204020204" pitchFamily="34" charset="-122"/>
              </a:rPr>
              <a:t>说明文本</a:t>
            </a:r>
            <a:endParaRPr lang="zh-CN" altLang="en-US" b="1" kern="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79342483"/>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p:cTn id="7" dur="500" fill="hold"/>
                                        <p:tgtEl>
                                          <p:spTgt spid="50"/>
                                        </p:tgtEl>
                                        <p:attrNameLst>
                                          <p:attrName>ppt_w</p:attrName>
                                        </p:attrNameLst>
                                      </p:cBhvr>
                                      <p:tavLst>
                                        <p:tav tm="0">
                                          <p:val>
                                            <p:fltVal val="0"/>
                                          </p:val>
                                        </p:tav>
                                        <p:tav tm="100000">
                                          <p:val>
                                            <p:strVal val="#ppt_w"/>
                                          </p:val>
                                        </p:tav>
                                      </p:tavLst>
                                    </p:anim>
                                    <p:anim calcmode="lin" valueType="num">
                                      <p:cBhvr>
                                        <p:cTn id="8" dur="500" fill="hold"/>
                                        <p:tgtEl>
                                          <p:spTgt spid="50"/>
                                        </p:tgtEl>
                                        <p:attrNameLst>
                                          <p:attrName>ppt_h</p:attrName>
                                        </p:attrNameLst>
                                      </p:cBhvr>
                                      <p:tavLst>
                                        <p:tav tm="0">
                                          <p:val>
                                            <p:fltVal val="0"/>
                                          </p:val>
                                        </p:tav>
                                        <p:tav tm="100000">
                                          <p:val>
                                            <p:strVal val="#ppt_h"/>
                                          </p:val>
                                        </p:tav>
                                      </p:tavLst>
                                    </p:anim>
                                    <p:anim calcmode="lin" valueType="num">
                                      <p:cBhvr>
                                        <p:cTn id="9" dur="500" fill="hold"/>
                                        <p:tgtEl>
                                          <p:spTgt spid="50"/>
                                        </p:tgtEl>
                                        <p:attrNameLst>
                                          <p:attrName>style.rotation</p:attrName>
                                        </p:attrNameLst>
                                      </p:cBhvr>
                                      <p:tavLst>
                                        <p:tav tm="0">
                                          <p:val>
                                            <p:fltVal val="90"/>
                                          </p:val>
                                        </p:tav>
                                        <p:tav tm="100000">
                                          <p:val>
                                            <p:fltVal val="0"/>
                                          </p:val>
                                        </p:tav>
                                      </p:tavLst>
                                    </p:anim>
                                    <p:animEffect transition="in" filter="fade">
                                      <p:cBhvr>
                                        <p:cTn id="10" dur="500"/>
                                        <p:tgtEl>
                                          <p:spTgt spid="50"/>
                                        </p:tgtEl>
                                      </p:cBhvr>
                                    </p:animEffect>
                                  </p:childTnLst>
                                </p:cTn>
                              </p:par>
                            </p:childTnLst>
                          </p:cTn>
                        </p:par>
                        <p:par>
                          <p:cTn id="11" fill="hold">
                            <p:stCondLst>
                              <p:cond delay="500"/>
                            </p:stCondLst>
                            <p:childTnLst>
                              <p:par>
                                <p:cTn id="12" presetID="10" presetClass="entr" presetSubtype="0" fill="hold" grpId="0" nodeType="afterEffect">
                                  <p:stCondLst>
                                    <p:cond delay="0"/>
                                  </p:stCondLst>
                                  <p:iterate type="wd">
                                    <p:tmPct val="10000"/>
                                  </p:iterate>
                                  <p:childTnLst>
                                    <p:set>
                                      <p:cBhvr>
                                        <p:cTn id="13" dur="1" fill="hold">
                                          <p:stCondLst>
                                            <p:cond delay="0"/>
                                          </p:stCondLst>
                                        </p:cTn>
                                        <p:tgtEl>
                                          <p:spTgt spid="51"/>
                                        </p:tgtEl>
                                        <p:attrNameLst>
                                          <p:attrName>style.visibility</p:attrName>
                                        </p:attrNameLst>
                                      </p:cBhvr>
                                      <p:to>
                                        <p:strVal val="visible"/>
                                      </p:to>
                                    </p:set>
                                    <p:animEffect transition="in" filter="fade">
                                      <p:cBhvr>
                                        <p:cTn id="14" dur="500"/>
                                        <p:tgtEl>
                                          <p:spTgt spid="51"/>
                                        </p:tgtEl>
                                      </p:cBhvr>
                                    </p:animEffect>
                                  </p:childTnLst>
                                </p:cTn>
                              </p:par>
                            </p:childTnLst>
                          </p:cTn>
                        </p:par>
                        <p:par>
                          <p:cTn id="15" fill="hold">
                            <p:stCondLst>
                              <p:cond delay="1100"/>
                            </p:stCondLst>
                            <p:childTnLst>
                              <p:par>
                                <p:cTn id="16" presetID="47" presetClass="entr" presetSubtype="0" fill="hold" nodeType="afterEffect">
                                  <p:stCondLst>
                                    <p:cond delay="0"/>
                                  </p:stCondLst>
                                  <p:childTnLst>
                                    <p:set>
                                      <p:cBhvr>
                                        <p:cTn id="17" dur="1" fill="hold">
                                          <p:stCondLst>
                                            <p:cond delay="0"/>
                                          </p:stCondLst>
                                        </p:cTn>
                                        <p:tgtEl>
                                          <p:spTgt spid="48"/>
                                        </p:tgtEl>
                                        <p:attrNameLst>
                                          <p:attrName>style.visibility</p:attrName>
                                        </p:attrNameLst>
                                      </p:cBhvr>
                                      <p:to>
                                        <p:strVal val="visible"/>
                                      </p:to>
                                    </p:set>
                                    <p:animEffect transition="in" filter="fade">
                                      <p:cBhvr>
                                        <p:cTn id="18" dur="600"/>
                                        <p:tgtEl>
                                          <p:spTgt spid="48"/>
                                        </p:tgtEl>
                                      </p:cBhvr>
                                    </p:animEffect>
                                    <p:anim calcmode="lin" valueType="num">
                                      <p:cBhvr>
                                        <p:cTn id="19" dur="600" fill="hold"/>
                                        <p:tgtEl>
                                          <p:spTgt spid="48"/>
                                        </p:tgtEl>
                                        <p:attrNameLst>
                                          <p:attrName>ppt_x</p:attrName>
                                        </p:attrNameLst>
                                      </p:cBhvr>
                                      <p:tavLst>
                                        <p:tav tm="0">
                                          <p:val>
                                            <p:strVal val="#ppt_x"/>
                                          </p:val>
                                        </p:tav>
                                        <p:tav tm="100000">
                                          <p:val>
                                            <p:strVal val="#ppt_x"/>
                                          </p:val>
                                        </p:tav>
                                      </p:tavLst>
                                    </p:anim>
                                    <p:anim calcmode="lin" valueType="num">
                                      <p:cBhvr>
                                        <p:cTn id="20" dur="600" fill="hold"/>
                                        <p:tgtEl>
                                          <p:spTgt spid="48"/>
                                        </p:tgtEl>
                                        <p:attrNameLst>
                                          <p:attrName>ppt_y</p:attrName>
                                        </p:attrNameLst>
                                      </p:cBhvr>
                                      <p:tavLst>
                                        <p:tav tm="0">
                                          <p:val>
                                            <p:strVal val="#ppt_y-.1"/>
                                          </p:val>
                                        </p:tav>
                                        <p:tav tm="100000">
                                          <p:val>
                                            <p:strVal val="#ppt_y"/>
                                          </p:val>
                                        </p:tav>
                                      </p:tavLst>
                                    </p:anim>
                                  </p:childTnLst>
                                </p:cTn>
                              </p:par>
                            </p:childTnLst>
                          </p:cTn>
                        </p:par>
                        <p:par>
                          <p:cTn id="21" fill="hold">
                            <p:stCondLst>
                              <p:cond delay="1700"/>
                            </p:stCondLst>
                            <p:childTnLst>
                              <p:par>
                                <p:cTn id="22" presetID="12" presetClass="entr" presetSubtype="8" fill="hold" nodeType="afterEffect">
                                  <p:stCondLst>
                                    <p:cond delay="0"/>
                                  </p:stCondLst>
                                  <p:childTnLst>
                                    <p:set>
                                      <p:cBhvr>
                                        <p:cTn id="23" dur="1" fill="hold">
                                          <p:stCondLst>
                                            <p:cond delay="0"/>
                                          </p:stCondLst>
                                        </p:cTn>
                                        <p:tgtEl>
                                          <p:spTgt spid="52"/>
                                        </p:tgtEl>
                                        <p:attrNameLst>
                                          <p:attrName>style.visibility</p:attrName>
                                        </p:attrNameLst>
                                      </p:cBhvr>
                                      <p:to>
                                        <p:strVal val="visible"/>
                                      </p:to>
                                    </p:set>
                                    <p:anim calcmode="lin" valueType="num">
                                      <p:cBhvr additive="base">
                                        <p:cTn id="24" dur="500"/>
                                        <p:tgtEl>
                                          <p:spTgt spid="52"/>
                                        </p:tgtEl>
                                        <p:attrNameLst>
                                          <p:attrName>ppt_x</p:attrName>
                                        </p:attrNameLst>
                                      </p:cBhvr>
                                      <p:tavLst>
                                        <p:tav tm="0">
                                          <p:val>
                                            <p:strVal val="#ppt_x-#ppt_w*1.125000"/>
                                          </p:val>
                                        </p:tav>
                                        <p:tav tm="100000">
                                          <p:val>
                                            <p:strVal val="#ppt_x"/>
                                          </p:val>
                                        </p:tav>
                                      </p:tavLst>
                                    </p:anim>
                                    <p:animEffect transition="in" filter="wipe(right)">
                                      <p:cBhvr>
                                        <p:cTn id="25" dur="500"/>
                                        <p:tgtEl>
                                          <p:spTgt spid="52"/>
                                        </p:tgtEl>
                                      </p:cBhvr>
                                    </p:animEffect>
                                  </p:childTnLst>
                                </p:cTn>
                              </p:par>
                            </p:childTnLst>
                          </p:cTn>
                        </p:par>
                        <p:par>
                          <p:cTn id="26" fill="hold">
                            <p:stCondLst>
                              <p:cond delay="2200"/>
                            </p:stCondLst>
                            <p:childTnLst>
                              <p:par>
                                <p:cTn id="27" presetID="42" presetClass="entr" presetSubtype="0" fill="hold" grpId="0" nodeType="afterEffect">
                                  <p:stCondLst>
                                    <p:cond delay="0"/>
                                  </p:stCondLst>
                                  <p:childTnLst>
                                    <p:set>
                                      <p:cBhvr>
                                        <p:cTn id="28" dur="1" fill="hold">
                                          <p:stCondLst>
                                            <p:cond delay="0"/>
                                          </p:stCondLst>
                                        </p:cTn>
                                        <p:tgtEl>
                                          <p:spTgt spid="55"/>
                                        </p:tgtEl>
                                        <p:attrNameLst>
                                          <p:attrName>style.visibility</p:attrName>
                                        </p:attrNameLst>
                                      </p:cBhvr>
                                      <p:to>
                                        <p:strVal val="visible"/>
                                      </p:to>
                                    </p:set>
                                    <p:animEffect transition="in" filter="fade">
                                      <p:cBhvr>
                                        <p:cTn id="29" dur="500"/>
                                        <p:tgtEl>
                                          <p:spTgt spid="55"/>
                                        </p:tgtEl>
                                      </p:cBhvr>
                                    </p:animEffect>
                                    <p:anim calcmode="lin" valueType="num">
                                      <p:cBhvr>
                                        <p:cTn id="30" dur="500" fill="hold"/>
                                        <p:tgtEl>
                                          <p:spTgt spid="55"/>
                                        </p:tgtEl>
                                        <p:attrNameLst>
                                          <p:attrName>ppt_x</p:attrName>
                                        </p:attrNameLst>
                                      </p:cBhvr>
                                      <p:tavLst>
                                        <p:tav tm="0">
                                          <p:val>
                                            <p:strVal val="#ppt_x"/>
                                          </p:val>
                                        </p:tav>
                                        <p:tav tm="100000">
                                          <p:val>
                                            <p:strVal val="#ppt_x"/>
                                          </p:val>
                                        </p:tav>
                                      </p:tavLst>
                                    </p:anim>
                                    <p:anim calcmode="lin" valueType="num">
                                      <p:cBhvr>
                                        <p:cTn id="31" dur="500" fill="hold"/>
                                        <p:tgtEl>
                                          <p:spTgt spid="5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1" grpId="0"/>
      <p:bldP spid="5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p:cNvGrpSpPr/>
          <p:nvPr/>
        </p:nvGrpSpPr>
        <p:grpSpPr>
          <a:xfrm>
            <a:off x="898378" y="2783738"/>
            <a:ext cx="991192" cy="357731"/>
            <a:chOff x="2309813" y="3497263"/>
            <a:chExt cx="1427162" cy="420687"/>
          </a:xfrm>
          <a:effectLst>
            <a:reflection blurRad="6350" stA="50000" endA="300" endPos="55000" dir="5400000" sy="-100000" algn="bl" rotWithShape="0"/>
          </a:effectLst>
        </p:grpSpPr>
        <p:sp>
          <p:nvSpPr>
            <p:cNvPr id="55" name="燕尾形 54"/>
            <p:cNvSpPr/>
            <p:nvPr/>
          </p:nvSpPr>
          <p:spPr bwMode="auto">
            <a:xfrm>
              <a:off x="2309813" y="3497263"/>
              <a:ext cx="387350" cy="420687"/>
            </a:xfrm>
            <a:prstGeom prst="chevron">
              <a:avLst/>
            </a:prstGeom>
            <a:gradFill>
              <a:gsLst>
                <a:gs pos="33000">
                  <a:srgbClr val="F9F9F9"/>
                </a:gs>
                <a:gs pos="100000">
                  <a:srgbClr val="D7D7D7"/>
                </a:gs>
              </a:gsLst>
              <a:lin ang="5400000" scaled="0"/>
            </a:gradFill>
            <a:ln w="3175" cap="flat" cmpd="sng" algn="ctr">
              <a:solidFill>
                <a:srgbClr val="EAEAEA"/>
              </a:solidFill>
              <a:prstDash val="solid"/>
            </a:ln>
            <a:effectLst/>
          </p:spPr>
          <p:txBody>
            <a:bodyPr anchor="ctr"/>
            <a:lstStyle/>
            <a:p>
              <a:pPr algn="ctr">
                <a:lnSpc>
                  <a:spcPct val="120000"/>
                </a:lnSpc>
                <a:defRPr/>
              </a:pPr>
              <a:endParaRPr lang="zh-CN" altLang="en-US" sz="900" kern="0">
                <a:solidFill>
                  <a:srgbClr val="4D4D4D"/>
                </a:solidFill>
                <a:latin typeface="微软雅黑" pitchFamily="34" charset="-122"/>
                <a:ea typeface="微软雅黑" pitchFamily="34" charset="-122"/>
              </a:endParaRPr>
            </a:p>
          </p:txBody>
        </p:sp>
        <p:sp>
          <p:nvSpPr>
            <p:cNvPr id="56" name="燕尾形 55"/>
            <p:cNvSpPr/>
            <p:nvPr/>
          </p:nvSpPr>
          <p:spPr bwMode="auto">
            <a:xfrm>
              <a:off x="2570163" y="3497263"/>
              <a:ext cx="387350" cy="420687"/>
            </a:xfrm>
            <a:prstGeom prst="chevron">
              <a:avLst/>
            </a:prstGeom>
            <a:gradFill>
              <a:gsLst>
                <a:gs pos="33000">
                  <a:srgbClr val="F9F9F9"/>
                </a:gs>
                <a:gs pos="100000">
                  <a:srgbClr val="D7D7D7"/>
                </a:gs>
              </a:gsLst>
              <a:lin ang="5400000" scaled="0"/>
            </a:gradFill>
            <a:ln w="3175" cap="flat" cmpd="sng" algn="ctr">
              <a:solidFill>
                <a:srgbClr val="EAEAEA"/>
              </a:solidFill>
              <a:prstDash val="solid"/>
            </a:ln>
            <a:effectLst/>
          </p:spPr>
          <p:txBody>
            <a:bodyPr anchor="ctr"/>
            <a:lstStyle/>
            <a:p>
              <a:pPr algn="ctr">
                <a:lnSpc>
                  <a:spcPct val="120000"/>
                </a:lnSpc>
                <a:defRPr/>
              </a:pPr>
              <a:endParaRPr lang="zh-CN" altLang="en-US" sz="900" kern="0">
                <a:solidFill>
                  <a:srgbClr val="4D4D4D"/>
                </a:solidFill>
                <a:latin typeface="微软雅黑" pitchFamily="34" charset="-122"/>
                <a:ea typeface="微软雅黑" pitchFamily="34" charset="-122"/>
              </a:endParaRPr>
            </a:p>
          </p:txBody>
        </p:sp>
        <p:sp>
          <p:nvSpPr>
            <p:cNvPr id="57" name="燕尾形 56"/>
            <p:cNvSpPr/>
            <p:nvPr/>
          </p:nvSpPr>
          <p:spPr bwMode="auto">
            <a:xfrm>
              <a:off x="2828925" y="3497263"/>
              <a:ext cx="388938" cy="420687"/>
            </a:xfrm>
            <a:prstGeom prst="chevron">
              <a:avLst/>
            </a:prstGeom>
            <a:gradFill>
              <a:gsLst>
                <a:gs pos="33000">
                  <a:srgbClr val="F9F9F9"/>
                </a:gs>
                <a:gs pos="100000">
                  <a:srgbClr val="D7D7D7"/>
                </a:gs>
              </a:gsLst>
              <a:lin ang="5400000" scaled="0"/>
            </a:gradFill>
            <a:ln w="3175" cap="flat" cmpd="sng" algn="ctr">
              <a:solidFill>
                <a:srgbClr val="EAEAEA"/>
              </a:solidFill>
              <a:prstDash val="solid"/>
            </a:ln>
            <a:effectLst/>
          </p:spPr>
          <p:txBody>
            <a:bodyPr anchor="ctr"/>
            <a:lstStyle/>
            <a:p>
              <a:pPr algn="ctr">
                <a:lnSpc>
                  <a:spcPct val="120000"/>
                </a:lnSpc>
                <a:defRPr/>
              </a:pPr>
              <a:endParaRPr lang="zh-CN" altLang="en-US" sz="900" kern="0">
                <a:solidFill>
                  <a:srgbClr val="4D4D4D"/>
                </a:solidFill>
                <a:latin typeface="微软雅黑" pitchFamily="34" charset="-122"/>
                <a:ea typeface="微软雅黑" pitchFamily="34" charset="-122"/>
              </a:endParaRPr>
            </a:p>
          </p:txBody>
        </p:sp>
        <p:sp>
          <p:nvSpPr>
            <p:cNvPr id="58" name="燕尾形 57"/>
            <p:cNvSpPr/>
            <p:nvPr/>
          </p:nvSpPr>
          <p:spPr bwMode="auto">
            <a:xfrm>
              <a:off x="3089275" y="3497263"/>
              <a:ext cx="387350" cy="420687"/>
            </a:xfrm>
            <a:prstGeom prst="chevron">
              <a:avLst/>
            </a:prstGeom>
            <a:gradFill>
              <a:gsLst>
                <a:gs pos="33000">
                  <a:srgbClr val="F9F9F9"/>
                </a:gs>
                <a:gs pos="100000">
                  <a:srgbClr val="D7D7D7"/>
                </a:gs>
              </a:gsLst>
              <a:lin ang="5400000" scaled="0"/>
            </a:gradFill>
            <a:ln w="3175" cap="flat" cmpd="sng" algn="ctr">
              <a:solidFill>
                <a:srgbClr val="EAEAEA"/>
              </a:solidFill>
              <a:prstDash val="solid"/>
            </a:ln>
            <a:effectLst/>
          </p:spPr>
          <p:txBody>
            <a:bodyPr anchor="ctr"/>
            <a:lstStyle/>
            <a:p>
              <a:pPr algn="ctr">
                <a:lnSpc>
                  <a:spcPct val="120000"/>
                </a:lnSpc>
                <a:defRPr/>
              </a:pPr>
              <a:endParaRPr lang="zh-CN" altLang="en-US" sz="900" kern="0">
                <a:solidFill>
                  <a:srgbClr val="4D4D4D"/>
                </a:solidFill>
                <a:latin typeface="微软雅黑" pitchFamily="34" charset="-122"/>
                <a:ea typeface="微软雅黑" pitchFamily="34" charset="-122"/>
              </a:endParaRPr>
            </a:p>
          </p:txBody>
        </p:sp>
        <p:sp>
          <p:nvSpPr>
            <p:cNvPr id="59" name="燕尾形 58"/>
            <p:cNvSpPr/>
            <p:nvPr/>
          </p:nvSpPr>
          <p:spPr bwMode="auto">
            <a:xfrm>
              <a:off x="3349625" y="3497263"/>
              <a:ext cx="387350" cy="420687"/>
            </a:xfrm>
            <a:prstGeom prst="chevron">
              <a:avLst/>
            </a:prstGeom>
            <a:gradFill>
              <a:gsLst>
                <a:gs pos="33000">
                  <a:srgbClr val="F9F9F9"/>
                </a:gs>
                <a:gs pos="100000">
                  <a:srgbClr val="D7D7D7"/>
                </a:gs>
              </a:gsLst>
              <a:lin ang="5400000" scaled="0"/>
            </a:gradFill>
            <a:ln w="3175" cap="flat" cmpd="sng" algn="ctr">
              <a:solidFill>
                <a:srgbClr val="EAEAEA"/>
              </a:solidFill>
              <a:prstDash val="solid"/>
            </a:ln>
            <a:effectLst/>
          </p:spPr>
          <p:txBody>
            <a:bodyPr anchor="ctr"/>
            <a:lstStyle/>
            <a:p>
              <a:pPr algn="ctr">
                <a:lnSpc>
                  <a:spcPct val="120000"/>
                </a:lnSpc>
                <a:defRPr/>
              </a:pPr>
              <a:endParaRPr lang="zh-CN" altLang="en-US" sz="900" kern="0">
                <a:solidFill>
                  <a:srgbClr val="4D4D4D"/>
                </a:solidFill>
                <a:latin typeface="微软雅黑" pitchFamily="34" charset="-122"/>
                <a:ea typeface="微软雅黑" pitchFamily="34" charset="-122"/>
              </a:endParaRPr>
            </a:p>
          </p:txBody>
        </p:sp>
      </p:grpSp>
      <p:grpSp>
        <p:nvGrpSpPr>
          <p:cNvPr id="60" name="组合 59"/>
          <p:cNvGrpSpPr/>
          <p:nvPr/>
        </p:nvGrpSpPr>
        <p:grpSpPr>
          <a:xfrm>
            <a:off x="1982184" y="2783738"/>
            <a:ext cx="991193" cy="357731"/>
            <a:chOff x="3870325" y="3497263"/>
            <a:chExt cx="1427163" cy="420687"/>
          </a:xfrm>
          <a:effectLst>
            <a:reflection blurRad="6350" stA="50000" endA="300" endPos="55000" dir="5400000" sy="-100000" algn="bl" rotWithShape="0"/>
          </a:effectLst>
        </p:grpSpPr>
        <p:sp>
          <p:nvSpPr>
            <p:cNvPr id="61" name="燕尾形 60"/>
            <p:cNvSpPr/>
            <p:nvPr/>
          </p:nvSpPr>
          <p:spPr bwMode="auto">
            <a:xfrm>
              <a:off x="3870325" y="3497263"/>
              <a:ext cx="387350" cy="420687"/>
            </a:xfrm>
            <a:prstGeom prst="chevron">
              <a:avLst/>
            </a:prstGeom>
            <a:gradFill>
              <a:gsLst>
                <a:gs pos="33000">
                  <a:srgbClr val="F9F9F9"/>
                </a:gs>
                <a:gs pos="100000">
                  <a:srgbClr val="D7D7D7"/>
                </a:gs>
              </a:gsLst>
              <a:lin ang="5400000" scaled="0"/>
            </a:gradFill>
            <a:ln w="3175" cap="flat" cmpd="sng" algn="ctr">
              <a:solidFill>
                <a:srgbClr val="EAEAEA"/>
              </a:solidFill>
              <a:prstDash val="solid"/>
            </a:ln>
            <a:effectLst/>
          </p:spPr>
          <p:txBody>
            <a:bodyPr anchor="ctr"/>
            <a:lstStyle/>
            <a:p>
              <a:pPr algn="ctr">
                <a:lnSpc>
                  <a:spcPct val="120000"/>
                </a:lnSpc>
                <a:defRPr/>
              </a:pPr>
              <a:endParaRPr lang="zh-CN" altLang="en-US" sz="900" kern="0">
                <a:solidFill>
                  <a:srgbClr val="4D4D4D"/>
                </a:solidFill>
                <a:latin typeface="微软雅黑" pitchFamily="34" charset="-122"/>
                <a:ea typeface="微软雅黑" pitchFamily="34" charset="-122"/>
              </a:endParaRPr>
            </a:p>
          </p:txBody>
        </p:sp>
        <p:sp>
          <p:nvSpPr>
            <p:cNvPr id="62" name="燕尾形 61"/>
            <p:cNvSpPr/>
            <p:nvPr/>
          </p:nvSpPr>
          <p:spPr bwMode="auto">
            <a:xfrm>
              <a:off x="4130675" y="3497263"/>
              <a:ext cx="387350" cy="420687"/>
            </a:xfrm>
            <a:prstGeom prst="chevron">
              <a:avLst/>
            </a:prstGeom>
            <a:gradFill>
              <a:gsLst>
                <a:gs pos="33000">
                  <a:srgbClr val="F9F9F9"/>
                </a:gs>
                <a:gs pos="100000">
                  <a:srgbClr val="D7D7D7"/>
                </a:gs>
              </a:gsLst>
              <a:lin ang="5400000" scaled="0"/>
            </a:gradFill>
            <a:ln w="3175" cap="flat" cmpd="sng" algn="ctr">
              <a:solidFill>
                <a:srgbClr val="EAEAEA"/>
              </a:solidFill>
              <a:prstDash val="solid"/>
            </a:ln>
            <a:effectLst/>
          </p:spPr>
          <p:txBody>
            <a:bodyPr anchor="ctr"/>
            <a:lstStyle/>
            <a:p>
              <a:pPr algn="ctr">
                <a:lnSpc>
                  <a:spcPct val="120000"/>
                </a:lnSpc>
                <a:defRPr/>
              </a:pPr>
              <a:endParaRPr lang="zh-CN" altLang="en-US" sz="900" kern="0">
                <a:solidFill>
                  <a:srgbClr val="4D4D4D"/>
                </a:solidFill>
                <a:latin typeface="微软雅黑" pitchFamily="34" charset="-122"/>
                <a:ea typeface="微软雅黑" pitchFamily="34" charset="-122"/>
              </a:endParaRPr>
            </a:p>
          </p:txBody>
        </p:sp>
        <p:sp>
          <p:nvSpPr>
            <p:cNvPr id="63" name="燕尾形 62"/>
            <p:cNvSpPr/>
            <p:nvPr/>
          </p:nvSpPr>
          <p:spPr bwMode="auto">
            <a:xfrm>
              <a:off x="4389438" y="3497263"/>
              <a:ext cx="388937" cy="420687"/>
            </a:xfrm>
            <a:prstGeom prst="chevron">
              <a:avLst/>
            </a:prstGeom>
            <a:gradFill>
              <a:gsLst>
                <a:gs pos="33000">
                  <a:srgbClr val="F9F9F9"/>
                </a:gs>
                <a:gs pos="100000">
                  <a:srgbClr val="D7D7D7"/>
                </a:gs>
              </a:gsLst>
              <a:lin ang="5400000" scaled="0"/>
            </a:gradFill>
            <a:ln w="3175" cap="flat" cmpd="sng" algn="ctr">
              <a:solidFill>
                <a:srgbClr val="EAEAEA"/>
              </a:solidFill>
              <a:prstDash val="solid"/>
            </a:ln>
            <a:effectLst/>
          </p:spPr>
          <p:txBody>
            <a:bodyPr anchor="ctr"/>
            <a:lstStyle/>
            <a:p>
              <a:pPr algn="ctr">
                <a:lnSpc>
                  <a:spcPct val="120000"/>
                </a:lnSpc>
                <a:defRPr/>
              </a:pPr>
              <a:endParaRPr lang="zh-CN" altLang="en-US" sz="900" kern="0">
                <a:solidFill>
                  <a:srgbClr val="4D4D4D"/>
                </a:solidFill>
                <a:latin typeface="微软雅黑" pitchFamily="34" charset="-122"/>
                <a:ea typeface="微软雅黑" pitchFamily="34" charset="-122"/>
              </a:endParaRPr>
            </a:p>
          </p:txBody>
        </p:sp>
        <p:sp>
          <p:nvSpPr>
            <p:cNvPr id="64" name="燕尾形 63"/>
            <p:cNvSpPr/>
            <p:nvPr/>
          </p:nvSpPr>
          <p:spPr bwMode="auto">
            <a:xfrm>
              <a:off x="4649788" y="3497263"/>
              <a:ext cx="387350" cy="420687"/>
            </a:xfrm>
            <a:prstGeom prst="chevron">
              <a:avLst/>
            </a:prstGeom>
            <a:gradFill>
              <a:gsLst>
                <a:gs pos="33000">
                  <a:srgbClr val="F9F9F9"/>
                </a:gs>
                <a:gs pos="100000">
                  <a:srgbClr val="D7D7D7"/>
                </a:gs>
              </a:gsLst>
              <a:lin ang="5400000" scaled="0"/>
            </a:gradFill>
            <a:ln w="3175" cap="flat" cmpd="sng" algn="ctr">
              <a:solidFill>
                <a:srgbClr val="EAEAEA"/>
              </a:solidFill>
              <a:prstDash val="solid"/>
            </a:ln>
            <a:effectLst/>
          </p:spPr>
          <p:txBody>
            <a:bodyPr anchor="ctr"/>
            <a:lstStyle/>
            <a:p>
              <a:pPr algn="ctr">
                <a:lnSpc>
                  <a:spcPct val="120000"/>
                </a:lnSpc>
                <a:defRPr/>
              </a:pPr>
              <a:endParaRPr lang="zh-CN" altLang="en-US" sz="900" kern="0">
                <a:solidFill>
                  <a:srgbClr val="4D4D4D"/>
                </a:solidFill>
                <a:latin typeface="微软雅黑" pitchFamily="34" charset="-122"/>
                <a:ea typeface="微软雅黑" pitchFamily="34" charset="-122"/>
              </a:endParaRPr>
            </a:p>
          </p:txBody>
        </p:sp>
        <p:sp>
          <p:nvSpPr>
            <p:cNvPr id="65" name="燕尾形 64"/>
            <p:cNvSpPr/>
            <p:nvPr/>
          </p:nvSpPr>
          <p:spPr bwMode="auto">
            <a:xfrm>
              <a:off x="4910138" y="3497263"/>
              <a:ext cx="387350" cy="420687"/>
            </a:xfrm>
            <a:prstGeom prst="chevron">
              <a:avLst/>
            </a:prstGeom>
            <a:gradFill>
              <a:gsLst>
                <a:gs pos="33000">
                  <a:srgbClr val="F9F9F9"/>
                </a:gs>
                <a:gs pos="100000">
                  <a:srgbClr val="D7D7D7"/>
                </a:gs>
              </a:gsLst>
              <a:lin ang="5400000" scaled="0"/>
            </a:gradFill>
            <a:ln w="3175" cap="flat" cmpd="sng" algn="ctr">
              <a:solidFill>
                <a:srgbClr val="EAEAEA"/>
              </a:solidFill>
              <a:prstDash val="solid"/>
            </a:ln>
            <a:effectLst/>
          </p:spPr>
          <p:txBody>
            <a:bodyPr anchor="ctr"/>
            <a:lstStyle/>
            <a:p>
              <a:pPr algn="ctr">
                <a:lnSpc>
                  <a:spcPct val="120000"/>
                </a:lnSpc>
                <a:defRPr/>
              </a:pPr>
              <a:endParaRPr lang="zh-CN" altLang="en-US" sz="900" kern="0">
                <a:solidFill>
                  <a:srgbClr val="4D4D4D"/>
                </a:solidFill>
                <a:latin typeface="微软雅黑" pitchFamily="34" charset="-122"/>
                <a:ea typeface="微软雅黑" pitchFamily="34" charset="-122"/>
              </a:endParaRPr>
            </a:p>
          </p:txBody>
        </p:sp>
      </p:grpSp>
      <p:grpSp>
        <p:nvGrpSpPr>
          <p:cNvPr id="66" name="组合 65"/>
          <p:cNvGrpSpPr/>
          <p:nvPr/>
        </p:nvGrpSpPr>
        <p:grpSpPr>
          <a:xfrm>
            <a:off x="3065991" y="2783738"/>
            <a:ext cx="991192" cy="357731"/>
            <a:chOff x="5430838" y="3497263"/>
            <a:chExt cx="1427162" cy="420687"/>
          </a:xfrm>
          <a:effectLst>
            <a:reflection blurRad="6350" stA="50000" endA="300" endPos="55000" dir="5400000" sy="-100000" algn="bl" rotWithShape="0"/>
          </a:effectLst>
        </p:grpSpPr>
        <p:sp>
          <p:nvSpPr>
            <p:cNvPr id="67" name="燕尾形 66"/>
            <p:cNvSpPr/>
            <p:nvPr/>
          </p:nvSpPr>
          <p:spPr bwMode="auto">
            <a:xfrm>
              <a:off x="5430838" y="3497263"/>
              <a:ext cx="387350" cy="420687"/>
            </a:xfrm>
            <a:prstGeom prst="chevron">
              <a:avLst/>
            </a:prstGeom>
            <a:gradFill>
              <a:gsLst>
                <a:gs pos="33000">
                  <a:srgbClr val="F9F9F9"/>
                </a:gs>
                <a:gs pos="100000">
                  <a:srgbClr val="D7D7D7"/>
                </a:gs>
              </a:gsLst>
              <a:lin ang="5400000" scaled="0"/>
            </a:gradFill>
            <a:ln w="3175" cap="flat" cmpd="sng" algn="ctr">
              <a:solidFill>
                <a:srgbClr val="EAEAEA"/>
              </a:solidFill>
              <a:prstDash val="solid"/>
            </a:ln>
            <a:effectLst/>
          </p:spPr>
          <p:txBody>
            <a:bodyPr anchor="ctr"/>
            <a:lstStyle/>
            <a:p>
              <a:pPr algn="ctr">
                <a:lnSpc>
                  <a:spcPct val="120000"/>
                </a:lnSpc>
                <a:defRPr/>
              </a:pPr>
              <a:endParaRPr lang="zh-CN" altLang="en-US" sz="900" kern="0">
                <a:solidFill>
                  <a:srgbClr val="4D4D4D"/>
                </a:solidFill>
                <a:latin typeface="微软雅黑" pitchFamily="34" charset="-122"/>
                <a:ea typeface="微软雅黑" pitchFamily="34" charset="-122"/>
              </a:endParaRPr>
            </a:p>
          </p:txBody>
        </p:sp>
        <p:sp>
          <p:nvSpPr>
            <p:cNvPr id="68" name="燕尾形 67"/>
            <p:cNvSpPr/>
            <p:nvPr/>
          </p:nvSpPr>
          <p:spPr bwMode="auto">
            <a:xfrm>
              <a:off x="5691188" y="3497263"/>
              <a:ext cx="387350" cy="420687"/>
            </a:xfrm>
            <a:prstGeom prst="chevron">
              <a:avLst/>
            </a:prstGeom>
            <a:gradFill>
              <a:gsLst>
                <a:gs pos="33000">
                  <a:srgbClr val="F9F9F9"/>
                </a:gs>
                <a:gs pos="100000">
                  <a:srgbClr val="D7D7D7"/>
                </a:gs>
              </a:gsLst>
              <a:lin ang="5400000" scaled="0"/>
            </a:gradFill>
            <a:ln w="3175" cap="flat" cmpd="sng" algn="ctr">
              <a:solidFill>
                <a:srgbClr val="EAEAEA"/>
              </a:solidFill>
              <a:prstDash val="solid"/>
            </a:ln>
            <a:effectLst/>
          </p:spPr>
          <p:txBody>
            <a:bodyPr anchor="ctr"/>
            <a:lstStyle/>
            <a:p>
              <a:pPr algn="ctr">
                <a:lnSpc>
                  <a:spcPct val="120000"/>
                </a:lnSpc>
                <a:defRPr/>
              </a:pPr>
              <a:endParaRPr lang="zh-CN" altLang="en-US" sz="900" kern="0">
                <a:solidFill>
                  <a:srgbClr val="4D4D4D"/>
                </a:solidFill>
                <a:latin typeface="微软雅黑" pitchFamily="34" charset="-122"/>
                <a:ea typeface="微软雅黑" pitchFamily="34" charset="-122"/>
              </a:endParaRPr>
            </a:p>
          </p:txBody>
        </p:sp>
        <p:sp>
          <p:nvSpPr>
            <p:cNvPr id="69" name="燕尾形 68"/>
            <p:cNvSpPr/>
            <p:nvPr/>
          </p:nvSpPr>
          <p:spPr bwMode="auto">
            <a:xfrm>
              <a:off x="5949950" y="3497263"/>
              <a:ext cx="388938" cy="420687"/>
            </a:xfrm>
            <a:prstGeom prst="chevron">
              <a:avLst/>
            </a:prstGeom>
            <a:gradFill>
              <a:gsLst>
                <a:gs pos="33000">
                  <a:srgbClr val="F9F9F9"/>
                </a:gs>
                <a:gs pos="100000">
                  <a:srgbClr val="D7D7D7"/>
                </a:gs>
              </a:gsLst>
              <a:lin ang="5400000" scaled="0"/>
            </a:gradFill>
            <a:ln w="3175" cap="flat" cmpd="sng" algn="ctr">
              <a:solidFill>
                <a:srgbClr val="EAEAEA"/>
              </a:solidFill>
              <a:prstDash val="solid"/>
            </a:ln>
            <a:effectLst/>
          </p:spPr>
          <p:txBody>
            <a:bodyPr anchor="ctr"/>
            <a:lstStyle/>
            <a:p>
              <a:pPr algn="ctr">
                <a:lnSpc>
                  <a:spcPct val="120000"/>
                </a:lnSpc>
                <a:defRPr/>
              </a:pPr>
              <a:endParaRPr lang="zh-CN" altLang="en-US" sz="900" kern="0">
                <a:solidFill>
                  <a:srgbClr val="4D4D4D"/>
                </a:solidFill>
                <a:latin typeface="微软雅黑" pitchFamily="34" charset="-122"/>
                <a:ea typeface="微软雅黑" pitchFamily="34" charset="-122"/>
              </a:endParaRPr>
            </a:p>
          </p:txBody>
        </p:sp>
        <p:sp>
          <p:nvSpPr>
            <p:cNvPr id="70" name="燕尾形 69"/>
            <p:cNvSpPr/>
            <p:nvPr/>
          </p:nvSpPr>
          <p:spPr bwMode="auto">
            <a:xfrm>
              <a:off x="6210300" y="3497263"/>
              <a:ext cx="387350" cy="420687"/>
            </a:xfrm>
            <a:prstGeom prst="chevron">
              <a:avLst/>
            </a:prstGeom>
            <a:gradFill>
              <a:gsLst>
                <a:gs pos="33000">
                  <a:srgbClr val="F9F9F9"/>
                </a:gs>
                <a:gs pos="100000">
                  <a:srgbClr val="D7D7D7"/>
                </a:gs>
              </a:gsLst>
              <a:lin ang="5400000" scaled="0"/>
            </a:gradFill>
            <a:ln w="3175" cap="flat" cmpd="sng" algn="ctr">
              <a:solidFill>
                <a:srgbClr val="EAEAEA"/>
              </a:solidFill>
              <a:prstDash val="solid"/>
            </a:ln>
            <a:effectLst/>
          </p:spPr>
          <p:txBody>
            <a:bodyPr anchor="ctr"/>
            <a:lstStyle/>
            <a:p>
              <a:pPr algn="ctr">
                <a:lnSpc>
                  <a:spcPct val="120000"/>
                </a:lnSpc>
                <a:defRPr/>
              </a:pPr>
              <a:endParaRPr lang="zh-CN" altLang="en-US" sz="900" kern="0">
                <a:solidFill>
                  <a:srgbClr val="4D4D4D"/>
                </a:solidFill>
                <a:latin typeface="微软雅黑" pitchFamily="34" charset="-122"/>
                <a:ea typeface="微软雅黑" pitchFamily="34" charset="-122"/>
              </a:endParaRPr>
            </a:p>
          </p:txBody>
        </p:sp>
        <p:sp>
          <p:nvSpPr>
            <p:cNvPr id="71" name="燕尾形 70"/>
            <p:cNvSpPr/>
            <p:nvPr/>
          </p:nvSpPr>
          <p:spPr bwMode="auto">
            <a:xfrm>
              <a:off x="6470650" y="3497263"/>
              <a:ext cx="387350" cy="420687"/>
            </a:xfrm>
            <a:prstGeom prst="chevron">
              <a:avLst/>
            </a:prstGeom>
            <a:gradFill>
              <a:gsLst>
                <a:gs pos="33000">
                  <a:srgbClr val="F9F9F9"/>
                </a:gs>
                <a:gs pos="100000">
                  <a:srgbClr val="D7D7D7"/>
                </a:gs>
              </a:gsLst>
              <a:lin ang="5400000" scaled="0"/>
            </a:gradFill>
            <a:ln w="3175" cap="flat" cmpd="sng" algn="ctr">
              <a:solidFill>
                <a:srgbClr val="EAEAEA"/>
              </a:solidFill>
              <a:prstDash val="solid"/>
            </a:ln>
            <a:effectLst/>
          </p:spPr>
          <p:txBody>
            <a:bodyPr anchor="ctr"/>
            <a:lstStyle/>
            <a:p>
              <a:pPr algn="ctr">
                <a:lnSpc>
                  <a:spcPct val="120000"/>
                </a:lnSpc>
                <a:defRPr/>
              </a:pPr>
              <a:endParaRPr lang="zh-CN" altLang="en-US" sz="900" kern="0">
                <a:solidFill>
                  <a:srgbClr val="4D4D4D"/>
                </a:solidFill>
                <a:latin typeface="微软雅黑" pitchFamily="34" charset="-122"/>
                <a:ea typeface="微软雅黑" pitchFamily="34" charset="-122"/>
              </a:endParaRPr>
            </a:p>
          </p:txBody>
        </p:sp>
      </p:grpSp>
      <p:grpSp>
        <p:nvGrpSpPr>
          <p:cNvPr id="72" name="组合 71"/>
          <p:cNvGrpSpPr/>
          <p:nvPr/>
        </p:nvGrpSpPr>
        <p:grpSpPr>
          <a:xfrm>
            <a:off x="4149798" y="2783738"/>
            <a:ext cx="1172011" cy="357731"/>
            <a:chOff x="6991350" y="3497263"/>
            <a:chExt cx="1687513" cy="420687"/>
          </a:xfrm>
          <a:effectLst>
            <a:reflection blurRad="6350" stA="50000" endA="300" endPos="55000" dir="5400000" sy="-100000" algn="bl" rotWithShape="0"/>
          </a:effectLst>
        </p:grpSpPr>
        <p:sp>
          <p:nvSpPr>
            <p:cNvPr id="73" name="燕尾形 72"/>
            <p:cNvSpPr/>
            <p:nvPr/>
          </p:nvSpPr>
          <p:spPr bwMode="auto">
            <a:xfrm>
              <a:off x="6991350" y="3497263"/>
              <a:ext cx="387350" cy="420687"/>
            </a:xfrm>
            <a:prstGeom prst="chevron">
              <a:avLst/>
            </a:prstGeom>
            <a:gradFill>
              <a:gsLst>
                <a:gs pos="33000">
                  <a:srgbClr val="F9F9F9"/>
                </a:gs>
                <a:gs pos="100000">
                  <a:srgbClr val="D7D7D7"/>
                </a:gs>
              </a:gsLst>
              <a:lin ang="5400000" scaled="0"/>
            </a:gradFill>
            <a:ln w="3175" cap="flat" cmpd="sng" algn="ctr">
              <a:solidFill>
                <a:srgbClr val="EAEAEA"/>
              </a:solidFill>
              <a:prstDash val="solid"/>
            </a:ln>
            <a:effectLst/>
          </p:spPr>
          <p:txBody>
            <a:bodyPr anchor="ctr"/>
            <a:lstStyle/>
            <a:p>
              <a:pPr algn="ctr">
                <a:lnSpc>
                  <a:spcPct val="120000"/>
                </a:lnSpc>
                <a:defRPr/>
              </a:pPr>
              <a:endParaRPr lang="zh-CN" altLang="en-US" sz="900" kern="0">
                <a:solidFill>
                  <a:srgbClr val="4D4D4D"/>
                </a:solidFill>
                <a:latin typeface="微软雅黑" pitchFamily="34" charset="-122"/>
                <a:ea typeface="微软雅黑" pitchFamily="34" charset="-122"/>
              </a:endParaRPr>
            </a:p>
          </p:txBody>
        </p:sp>
        <p:sp>
          <p:nvSpPr>
            <p:cNvPr id="74" name="燕尾形 73"/>
            <p:cNvSpPr/>
            <p:nvPr/>
          </p:nvSpPr>
          <p:spPr bwMode="auto">
            <a:xfrm>
              <a:off x="7251700" y="3497263"/>
              <a:ext cx="387350" cy="420687"/>
            </a:xfrm>
            <a:prstGeom prst="chevron">
              <a:avLst/>
            </a:prstGeom>
            <a:gradFill>
              <a:gsLst>
                <a:gs pos="33000">
                  <a:srgbClr val="F9F9F9"/>
                </a:gs>
                <a:gs pos="100000">
                  <a:srgbClr val="D7D7D7"/>
                </a:gs>
              </a:gsLst>
              <a:lin ang="5400000" scaled="0"/>
            </a:gradFill>
            <a:ln w="3175" cap="flat" cmpd="sng" algn="ctr">
              <a:solidFill>
                <a:srgbClr val="EAEAEA"/>
              </a:solidFill>
              <a:prstDash val="solid"/>
            </a:ln>
            <a:effectLst/>
          </p:spPr>
          <p:txBody>
            <a:bodyPr anchor="ctr"/>
            <a:lstStyle/>
            <a:p>
              <a:pPr algn="ctr">
                <a:lnSpc>
                  <a:spcPct val="120000"/>
                </a:lnSpc>
                <a:defRPr/>
              </a:pPr>
              <a:endParaRPr lang="zh-CN" altLang="en-US" sz="900" kern="0">
                <a:solidFill>
                  <a:srgbClr val="4D4D4D"/>
                </a:solidFill>
                <a:latin typeface="微软雅黑" pitchFamily="34" charset="-122"/>
                <a:ea typeface="微软雅黑" pitchFamily="34" charset="-122"/>
              </a:endParaRPr>
            </a:p>
          </p:txBody>
        </p:sp>
        <p:sp>
          <p:nvSpPr>
            <p:cNvPr id="75" name="燕尾形 74"/>
            <p:cNvSpPr/>
            <p:nvPr/>
          </p:nvSpPr>
          <p:spPr bwMode="auto">
            <a:xfrm>
              <a:off x="7512050" y="3497263"/>
              <a:ext cx="387350" cy="420687"/>
            </a:xfrm>
            <a:prstGeom prst="chevron">
              <a:avLst/>
            </a:prstGeom>
            <a:gradFill>
              <a:gsLst>
                <a:gs pos="33000">
                  <a:srgbClr val="F9F9F9"/>
                </a:gs>
                <a:gs pos="100000">
                  <a:srgbClr val="D7D7D7"/>
                </a:gs>
              </a:gsLst>
              <a:lin ang="5400000" scaled="0"/>
            </a:gradFill>
            <a:ln w="3175" cap="flat" cmpd="sng" algn="ctr">
              <a:solidFill>
                <a:srgbClr val="EAEAEA"/>
              </a:solidFill>
              <a:prstDash val="solid"/>
            </a:ln>
            <a:effectLst/>
          </p:spPr>
          <p:txBody>
            <a:bodyPr anchor="ctr"/>
            <a:lstStyle/>
            <a:p>
              <a:pPr algn="ctr">
                <a:lnSpc>
                  <a:spcPct val="120000"/>
                </a:lnSpc>
                <a:defRPr/>
              </a:pPr>
              <a:endParaRPr lang="zh-CN" altLang="en-US" sz="900" kern="0">
                <a:solidFill>
                  <a:srgbClr val="4D4D4D"/>
                </a:solidFill>
                <a:latin typeface="微软雅黑" pitchFamily="34" charset="-122"/>
                <a:ea typeface="微软雅黑" pitchFamily="34" charset="-122"/>
              </a:endParaRPr>
            </a:p>
          </p:txBody>
        </p:sp>
        <p:sp>
          <p:nvSpPr>
            <p:cNvPr id="76" name="燕尾形 75"/>
            <p:cNvSpPr/>
            <p:nvPr/>
          </p:nvSpPr>
          <p:spPr bwMode="auto">
            <a:xfrm>
              <a:off x="7770813" y="3497263"/>
              <a:ext cx="387350" cy="420687"/>
            </a:xfrm>
            <a:prstGeom prst="chevron">
              <a:avLst/>
            </a:prstGeom>
            <a:gradFill>
              <a:gsLst>
                <a:gs pos="33000">
                  <a:srgbClr val="F9F9F9"/>
                </a:gs>
                <a:gs pos="100000">
                  <a:srgbClr val="D7D7D7"/>
                </a:gs>
              </a:gsLst>
              <a:lin ang="5400000" scaled="0"/>
            </a:gradFill>
            <a:ln w="3175" cap="flat" cmpd="sng" algn="ctr">
              <a:solidFill>
                <a:srgbClr val="EAEAEA"/>
              </a:solidFill>
              <a:prstDash val="solid"/>
            </a:ln>
            <a:effectLst/>
          </p:spPr>
          <p:txBody>
            <a:bodyPr anchor="ctr"/>
            <a:lstStyle/>
            <a:p>
              <a:pPr algn="ctr">
                <a:lnSpc>
                  <a:spcPct val="120000"/>
                </a:lnSpc>
                <a:defRPr/>
              </a:pPr>
              <a:endParaRPr lang="zh-CN" altLang="en-US" sz="900" kern="0">
                <a:solidFill>
                  <a:srgbClr val="4D4D4D"/>
                </a:solidFill>
                <a:latin typeface="微软雅黑" pitchFamily="34" charset="-122"/>
                <a:ea typeface="微软雅黑" pitchFamily="34" charset="-122"/>
              </a:endParaRPr>
            </a:p>
          </p:txBody>
        </p:sp>
        <p:sp>
          <p:nvSpPr>
            <p:cNvPr id="77" name="燕尾形 76"/>
            <p:cNvSpPr/>
            <p:nvPr/>
          </p:nvSpPr>
          <p:spPr bwMode="auto">
            <a:xfrm>
              <a:off x="8031163" y="3497263"/>
              <a:ext cx="387350" cy="420687"/>
            </a:xfrm>
            <a:prstGeom prst="chevron">
              <a:avLst/>
            </a:prstGeom>
            <a:gradFill>
              <a:gsLst>
                <a:gs pos="33000">
                  <a:srgbClr val="F9F9F9"/>
                </a:gs>
                <a:gs pos="100000">
                  <a:srgbClr val="D7D7D7"/>
                </a:gs>
              </a:gsLst>
              <a:lin ang="5400000" scaled="0"/>
            </a:gradFill>
            <a:ln w="3175" cap="flat" cmpd="sng" algn="ctr">
              <a:solidFill>
                <a:srgbClr val="EAEAEA"/>
              </a:solidFill>
              <a:prstDash val="solid"/>
            </a:ln>
            <a:effectLst/>
          </p:spPr>
          <p:txBody>
            <a:bodyPr anchor="ctr"/>
            <a:lstStyle/>
            <a:p>
              <a:pPr algn="ctr">
                <a:lnSpc>
                  <a:spcPct val="120000"/>
                </a:lnSpc>
                <a:defRPr/>
              </a:pPr>
              <a:endParaRPr lang="zh-CN" altLang="en-US" sz="900" kern="0">
                <a:solidFill>
                  <a:srgbClr val="4D4D4D"/>
                </a:solidFill>
                <a:latin typeface="微软雅黑" pitchFamily="34" charset="-122"/>
                <a:ea typeface="微软雅黑" pitchFamily="34" charset="-122"/>
              </a:endParaRPr>
            </a:p>
          </p:txBody>
        </p:sp>
        <p:sp>
          <p:nvSpPr>
            <p:cNvPr id="78" name="燕尾形 77"/>
            <p:cNvSpPr/>
            <p:nvPr/>
          </p:nvSpPr>
          <p:spPr bwMode="auto">
            <a:xfrm>
              <a:off x="8291513" y="3497263"/>
              <a:ext cx="387350" cy="420687"/>
            </a:xfrm>
            <a:prstGeom prst="chevron">
              <a:avLst/>
            </a:prstGeom>
            <a:gradFill>
              <a:gsLst>
                <a:gs pos="33000">
                  <a:srgbClr val="F9F9F9"/>
                </a:gs>
                <a:gs pos="100000">
                  <a:srgbClr val="D7D7D7"/>
                </a:gs>
              </a:gsLst>
              <a:lin ang="5400000" scaled="0"/>
            </a:gradFill>
            <a:ln w="3175" cap="flat" cmpd="sng" algn="ctr">
              <a:solidFill>
                <a:srgbClr val="EAEAEA"/>
              </a:solidFill>
              <a:prstDash val="solid"/>
            </a:ln>
            <a:effectLst/>
          </p:spPr>
          <p:txBody>
            <a:bodyPr anchor="ctr"/>
            <a:lstStyle/>
            <a:p>
              <a:pPr algn="ctr">
                <a:lnSpc>
                  <a:spcPct val="120000"/>
                </a:lnSpc>
                <a:defRPr/>
              </a:pPr>
              <a:endParaRPr lang="zh-CN" altLang="en-US" sz="900" kern="0">
                <a:solidFill>
                  <a:srgbClr val="4D4D4D"/>
                </a:solidFill>
                <a:latin typeface="微软雅黑" pitchFamily="34" charset="-122"/>
                <a:ea typeface="微软雅黑" pitchFamily="34" charset="-122"/>
              </a:endParaRPr>
            </a:p>
          </p:txBody>
        </p:sp>
      </p:grpSp>
      <p:cxnSp>
        <p:nvCxnSpPr>
          <p:cNvPr id="79" name="直接连接符 54"/>
          <p:cNvCxnSpPr>
            <a:cxnSpLocks noChangeShapeType="1"/>
          </p:cNvCxnSpPr>
          <p:nvPr/>
        </p:nvCxnSpPr>
        <p:spPr bwMode="auto">
          <a:xfrm>
            <a:off x="715354" y="1072025"/>
            <a:ext cx="0" cy="1592919"/>
          </a:xfrm>
          <a:prstGeom prst="line">
            <a:avLst/>
          </a:prstGeom>
          <a:noFill/>
          <a:ln w="9525" cap="rnd">
            <a:solidFill>
              <a:sysClr val="window" lastClr="FFFFFF">
                <a:lumMod val="85000"/>
              </a:sysClr>
            </a:solidFill>
            <a:round/>
            <a:headEnd/>
            <a:tailEnd/>
          </a:ln>
        </p:spPr>
      </p:cxnSp>
      <p:cxnSp>
        <p:nvCxnSpPr>
          <p:cNvPr id="80" name="直接连接符 55"/>
          <p:cNvCxnSpPr>
            <a:cxnSpLocks noChangeShapeType="1"/>
          </p:cNvCxnSpPr>
          <p:nvPr/>
        </p:nvCxnSpPr>
        <p:spPr bwMode="auto">
          <a:xfrm>
            <a:off x="1802468" y="1072025"/>
            <a:ext cx="0" cy="1592919"/>
          </a:xfrm>
          <a:prstGeom prst="line">
            <a:avLst/>
          </a:prstGeom>
          <a:noFill/>
          <a:ln w="9525" cap="rnd">
            <a:solidFill>
              <a:sysClr val="window" lastClr="FFFFFF">
                <a:lumMod val="85000"/>
              </a:sysClr>
            </a:solidFill>
            <a:round/>
            <a:headEnd/>
            <a:tailEnd/>
          </a:ln>
        </p:spPr>
      </p:cxnSp>
      <p:cxnSp>
        <p:nvCxnSpPr>
          <p:cNvPr id="81" name="直接连接符 56"/>
          <p:cNvCxnSpPr>
            <a:cxnSpLocks noChangeShapeType="1"/>
          </p:cNvCxnSpPr>
          <p:nvPr/>
        </p:nvCxnSpPr>
        <p:spPr bwMode="auto">
          <a:xfrm>
            <a:off x="2890685" y="1072025"/>
            <a:ext cx="0" cy="1592919"/>
          </a:xfrm>
          <a:prstGeom prst="line">
            <a:avLst/>
          </a:prstGeom>
          <a:noFill/>
          <a:ln w="9525" cap="rnd">
            <a:solidFill>
              <a:sysClr val="window" lastClr="FFFFFF">
                <a:lumMod val="85000"/>
              </a:sysClr>
            </a:solidFill>
            <a:round/>
            <a:headEnd/>
            <a:tailEnd/>
          </a:ln>
        </p:spPr>
      </p:cxnSp>
      <p:cxnSp>
        <p:nvCxnSpPr>
          <p:cNvPr id="82" name="直接连接符 57"/>
          <p:cNvCxnSpPr>
            <a:cxnSpLocks noChangeShapeType="1"/>
          </p:cNvCxnSpPr>
          <p:nvPr/>
        </p:nvCxnSpPr>
        <p:spPr bwMode="auto">
          <a:xfrm>
            <a:off x="3977799" y="1072025"/>
            <a:ext cx="0" cy="1592919"/>
          </a:xfrm>
          <a:prstGeom prst="line">
            <a:avLst/>
          </a:prstGeom>
          <a:noFill/>
          <a:ln w="9525" cap="rnd">
            <a:solidFill>
              <a:sysClr val="window" lastClr="FFFFFF">
                <a:lumMod val="85000"/>
              </a:sysClr>
            </a:solidFill>
            <a:round/>
            <a:headEnd/>
            <a:tailEnd/>
          </a:ln>
        </p:spPr>
      </p:cxnSp>
      <p:sp>
        <p:nvSpPr>
          <p:cNvPr id="83" name="TextBox 82"/>
          <p:cNvSpPr txBox="1"/>
          <p:nvPr/>
        </p:nvSpPr>
        <p:spPr>
          <a:xfrm>
            <a:off x="713149" y="1846885"/>
            <a:ext cx="1041909" cy="877169"/>
          </a:xfrm>
          <a:prstGeom prst="rect">
            <a:avLst/>
          </a:prstGeom>
          <a:noFill/>
        </p:spPr>
        <p:txBody>
          <a:bodyPr wrap="square" lIns="68586" tIns="34293" rIns="68586" bIns="34293">
            <a:spAutoFit/>
          </a:bodyPr>
          <a:lstStyle/>
          <a:p>
            <a:pPr lvl="0" defTabSz="1088232" fontAlgn="auto">
              <a:spcBef>
                <a:spcPts val="0"/>
              </a:spcBef>
              <a:spcAft>
                <a:spcPts val="0"/>
              </a:spcAft>
              <a:defRPr/>
            </a:pPr>
            <a:r>
              <a:rPr lang="zh-CN" altLang="en-US" sz="1050" dirty="0">
                <a:solidFill>
                  <a:prstClr val="white">
                    <a:lumMod val="50000"/>
                  </a:prstClr>
                </a:solidFill>
                <a:latin typeface="微软雅黑" pitchFamily="34" charset="-122"/>
                <a:ea typeface="微软雅黑" pitchFamily="34" charset="-122"/>
              </a:rPr>
              <a:t>此处您可以添加文字或者删除文本框在此处您可以添加</a:t>
            </a:r>
            <a:r>
              <a:rPr lang="zh-CN" altLang="en-US" sz="1050" dirty="0" smtClean="0">
                <a:solidFill>
                  <a:prstClr val="white">
                    <a:lumMod val="50000"/>
                  </a:prstClr>
                </a:solidFill>
                <a:latin typeface="微软雅黑" pitchFamily="34" charset="-122"/>
                <a:ea typeface="微软雅黑" pitchFamily="34" charset="-122"/>
              </a:rPr>
              <a:t>文字</a:t>
            </a:r>
            <a:endParaRPr lang="en-US" altLang="zh-CN" sz="1050" kern="0" dirty="0">
              <a:solidFill>
                <a:sysClr val="window" lastClr="FFFFFF">
                  <a:lumMod val="65000"/>
                </a:sysClr>
              </a:solidFill>
              <a:latin typeface="Open Sans" pitchFamily="34" charset="0"/>
              <a:ea typeface="Open Sans" pitchFamily="34" charset="0"/>
              <a:cs typeface="Open Sans" pitchFamily="34" charset="0"/>
            </a:endParaRPr>
          </a:p>
        </p:txBody>
      </p:sp>
      <p:sp>
        <p:nvSpPr>
          <p:cNvPr id="84" name="TextBox 83"/>
          <p:cNvSpPr txBox="1"/>
          <p:nvPr/>
        </p:nvSpPr>
        <p:spPr>
          <a:xfrm>
            <a:off x="713149" y="1348408"/>
            <a:ext cx="1006628" cy="438588"/>
          </a:xfrm>
          <a:prstGeom prst="rect">
            <a:avLst/>
          </a:prstGeom>
          <a:noFill/>
        </p:spPr>
        <p:txBody>
          <a:bodyPr lIns="68586" tIns="34293" rIns="68586" bIns="34293">
            <a:spAutoFit/>
          </a:bodyPr>
          <a:lstStyle/>
          <a:p>
            <a:pPr>
              <a:lnSpc>
                <a:spcPct val="150000"/>
              </a:lnSpc>
              <a:defRPr/>
            </a:pPr>
            <a:r>
              <a:rPr lang="zh-CN" altLang="en-US" b="1" dirty="0" smtClean="0">
                <a:solidFill>
                  <a:srgbClr val="7D7D7D"/>
                </a:solidFill>
                <a:latin typeface="微软雅黑" pitchFamily="34" charset="-122"/>
                <a:ea typeface="微软雅黑" pitchFamily="34" charset="-122"/>
              </a:rPr>
              <a:t>添加文本</a:t>
            </a:r>
            <a:endParaRPr lang="en-US" altLang="zh-CN" b="1" dirty="0">
              <a:solidFill>
                <a:srgbClr val="7D7D7D"/>
              </a:solidFill>
              <a:latin typeface="微软雅黑" pitchFamily="34" charset="-122"/>
              <a:ea typeface="微软雅黑" pitchFamily="34" charset="-122"/>
            </a:endParaRPr>
          </a:p>
        </p:txBody>
      </p:sp>
      <p:sp>
        <p:nvSpPr>
          <p:cNvPr id="85" name="TextBox 84"/>
          <p:cNvSpPr txBox="1"/>
          <p:nvPr/>
        </p:nvSpPr>
        <p:spPr>
          <a:xfrm>
            <a:off x="1933671" y="3686842"/>
            <a:ext cx="1007731" cy="838697"/>
          </a:xfrm>
          <a:prstGeom prst="rect">
            <a:avLst/>
          </a:prstGeom>
          <a:noFill/>
        </p:spPr>
        <p:txBody>
          <a:bodyPr lIns="68586" tIns="34293" rIns="68586" bIns="34293">
            <a:spAutoFit/>
          </a:bodyPr>
          <a:lstStyle/>
          <a:p>
            <a:pPr lvl="0" defTabSz="1088232" fontAlgn="auto">
              <a:spcBef>
                <a:spcPts val="0"/>
              </a:spcBef>
              <a:spcAft>
                <a:spcPts val="0"/>
              </a:spcAft>
              <a:defRPr/>
            </a:pPr>
            <a:r>
              <a:rPr lang="zh-CN" altLang="en-US" sz="1000" dirty="0">
                <a:solidFill>
                  <a:prstClr val="white">
                    <a:lumMod val="50000"/>
                  </a:prstClr>
                </a:solidFill>
                <a:latin typeface="微软雅黑" pitchFamily="34" charset="-122"/>
                <a:ea typeface="微软雅黑" pitchFamily="34" charset="-122"/>
              </a:rPr>
              <a:t>此处您可以添加文字或者删除文本框在此处您可以添加文字</a:t>
            </a:r>
            <a:endParaRPr lang="en-US" altLang="zh-CN" sz="1000" kern="0" dirty="0">
              <a:solidFill>
                <a:sysClr val="window" lastClr="FFFFFF">
                  <a:lumMod val="65000"/>
                </a:sysClr>
              </a:solidFill>
              <a:latin typeface="Open Sans" pitchFamily="34" charset="0"/>
              <a:ea typeface="Open Sans" pitchFamily="34" charset="0"/>
              <a:cs typeface="Open Sans" pitchFamily="34" charset="0"/>
            </a:endParaRPr>
          </a:p>
        </p:txBody>
      </p:sp>
      <p:sp>
        <p:nvSpPr>
          <p:cNvPr id="86" name="TextBox 85"/>
          <p:cNvSpPr txBox="1"/>
          <p:nvPr/>
        </p:nvSpPr>
        <p:spPr>
          <a:xfrm>
            <a:off x="1933672" y="3220616"/>
            <a:ext cx="1346214" cy="395114"/>
          </a:xfrm>
          <a:prstGeom prst="rect">
            <a:avLst/>
          </a:prstGeom>
          <a:noFill/>
        </p:spPr>
        <p:txBody>
          <a:bodyPr lIns="68586" tIns="34293" rIns="68586" bIns="34293">
            <a:spAutoFit/>
          </a:bodyPr>
          <a:lstStyle/>
          <a:p>
            <a:pPr lvl="0">
              <a:lnSpc>
                <a:spcPct val="150000"/>
              </a:lnSpc>
              <a:defRPr/>
            </a:pPr>
            <a:r>
              <a:rPr lang="zh-CN" altLang="en-US" b="1" dirty="0">
                <a:solidFill>
                  <a:srgbClr val="7D7D7D"/>
                </a:solidFill>
                <a:latin typeface="微软雅黑" pitchFamily="34" charset="-122"/>
                <a:ea typeface="微软雅黑" pitchFamily="34" charset="-122"/>
              </a:rPr>
              <a:t>添加文本</a:t>
            </a:r>
            <a:endParaRPr lang="en-US" altLang="zh-CN" b="1" dirty="0">
              <a:solidFill>
                <a:srgbClr val="7D7D7D"/>
              </a:solidFill>
              <a:latin typeface="微软雅黑" pitchFamily="34" charset="-122"/>
              <a:ea typeface="微软雅黑" pitchFamily="34" charset="-122"/>
            </a:endParaRPr>
          </a:p>
        </p:txBody>
      </p:sp>
      <p:sp>
        <p:nvSpPr>
          <p:cNvPr id="87" name="TextBox 86"/>
          <p:cNvSpPr txBox="1"/>
          <p:nvPr/>
        </p:nvSpPr>
        <p:spPr>
          <a:xfrm>
            <a:off x="4234693" y="3686842"/>
            <a:ext cx="1007731" cy="838697"/>
          </a:xfrm>
          <a:prstGeom prst="rect">
            <a:avLst/>
          </a:prstGeom>
          <a:noFill/>
        </p:spPr>
        <p:txBody>
          <a:bodyPr lIns="68586" tIns="34293" rIns="68586" bIns="34293">
            <a:spAutoFit/>
          </a:bodyPr>
          <a:lstStyle/>
          <a:p>
            <a:pPr lvl="0" defTabSz="1088232" fontAlgn="auto">
              <a:spcBef>
                <a:spcPts val="0"/>
              </a:spcBef>
              <a:spcAft>
                <a:spcPts val="0"/>
              </a:spcAft>
              <a:defRPr/>
            </a:pPr>
            <a:r>
              <a:rPr lang="zh-CN" altLang="en-US" sz="1000" dirty="0">
                <a:solidFill>
                  <a:prstClr val="white">
                    <a:lumMod val="50000"/>
                  </a:prstClr>
                </a:solidFill>
                <a:latin typeface="微软雅黑" pitchFamily="34" charset="-122"/>
                <a:ea typeface="微软雅黑" pitchFamily="34" charset="-122"/>
              </a:rPr>
              <a:t>此处您可以添加文字或者删除文本框在此处您可以添加文字</a:t>
            </a:r>
            <a:endParaRPr lang="en-US" altLang="zh-CN" sz="1000" kern="0" dirty="0">
              <a:solidFill>
                <a:sysClr val="window" lastClr="FFFFFF">
                  <a:lumMod val="65000"/>
                </a:sysClr>
              </a:solidFill>
              <a:latin typeface="Open Sans" pitchFamily="34" charset="0"/>
              <a:ea typeface="Open Sans" pitchFamily="34" charset="0"/>
              <a:cs typeface="Open Sans" pitchFamily="34" charset="0"/>
            </a:endParaRPr>
          </a:p>
        </p:txBody>
      </p:sp>
      <p:sp>
        <p:nvSpPr>
          <p:cNvPr id="88" name="TextBox 87"/>
          <p:cNvSpPr txBox="1"/>
          <p:nvPr/>
        </p:nvSpPr>
        <p:spPr>
          <a:xfrm>
            <a:off x="4234693" y="3220616"/>
            <a:ext cx="1346213" cy="395114"/>
          </a:xfrm>
          <a:prstGeom prst="rect">
            <a:avLst/>
          </a:prstGeom>
          <a:noFill/>
        </p:spPr>
        <p:txBody>
          <a:bodyPr lIns="68586" tIns="34293" rIns="68586" bIns="34293">
            <a:spAutoFit/>
          </a:bodyPr>
          <a:lstStyle/>
          <a:p>
            <a:pPr lvl="0">
              <a:lnSpc>
                <a:spcPct val="150000"/>
              </a:lnSpc>
              <a:defRPr/>
            </a:pPr>
            <a:r>
              <a:rPr lang="zh-CN" altLang="en-US" b="1" dirty="0">
                <a:solidFill>
                  <a:srgbClr val="7D7D7D"/>
                </a:solidFill>
                <a:latin typeface="微软雅黑" pitchFamily="34" charset="-122"/>
                <a:ea typeface="微软雅黑" pitchFamily="34" charset="-122"/>
              </a:rPr>
              <a:t>添加文本</a:t>
            </a:r>
            <a:endParaRPr lang="en-US" altLang="zh-CN" b="1" dirty="0">
              <a:solidFill>
                <a:srgbClr val="7D7D7D"/>
              </a:solidFill>
              <a:latin typeface="微软雅黑" pitchFamily="34" charset="-122"/>
              <a:ea typeface="微软雅黑" pitchFamily="34" charset="-122"/>
            </a:endParaRPr>
          </a:p>
        </p:txBody>
      </p:sp>
      <p:sp>
        <p:nvSpPr>
          <p:cNvPr id="89" name="TextBox 88"/>
          <p:cNvSpPr txBox="1"/>
          <p:nvPr/>
        </p:nvSpPr>
        <p:spPr>
          <a:xfrm>
            <a:off x="783712" y="3686842"/>
            <a:ext cx="1007731" cy="838697"/>
          </a:xfrm>
          <a:prstGeom prst="rect">
            <a:avLst/>
          </a:prstGeom>
          <a:noFill/>
        </p:spPr>
        <p:txBody>
          <a:bodyPr lIns="68586" tIns="34293" rIns="68586" bIns="34293">
            <a:spAutoFit/>
          </a:bodyPr>
          <a:lstStyle/>
          <a:p>
            <a:pPr lvl="0" defTabSz="1088232" fontAlgn="auto">
              <a:spcBef>
                <a:spcPts val="0"/>
              </a:spcBef>
              <a:spcAft>
                <a:spcPts val="0"/>
              </a:spcAft>
              <a:defRPr/>
            </a:pPr>
            <a:r>
              <a:rPr lang="zh-CN" altLang="en-US" sz="1000" dirty="0">
                <a:solidFill>
                  <a:prstClr val="white">
                    <a:lumMod val="50000"/>
                  </a:prstClr>
                </a:solidFill>
                <a:latin typeface="微软雅黑" pitchFamily="34" charset="-122"/>
                <a:ea typeface="微软雅黑" pitchFamily="34" charset="-122"/>
              </a:rPr>
              <a:t>此处您可以添加文字或者删除文本框在此处您可以添加文字</a:t>
            </a:r>
            <a:endParaRPr lang="en-US" altLang="zh-CN" sz="1000" kern="0" dirty="0">
              <a:solidFill>
                <a:sysClr val="window" lastClr="FFFFFF">
                  <a:lumMod val="65000"/>
                </a:sysClr>
              </a:solidFill>
              <a:latin typeface="Open Sans" pitchFamily="34" charset="0"/>
              <a:ea typeface="Open Sans" pitchFamily="34" charset="0"/>
              <a:cs typeface="Open Sans" pitchFamily="34" charset="0"/>
            </a:endParaRPr>
          </a:p>
        </p:txBody>
      </p:sp>
      <p:sp>
        <p:nvSpPr>
          <p:cNvPr id="90" name="TextBox 89"/>
          <p:cNvSpPr txBox="1"/>
          <p:nvPr/>
        </p:nvSpPr>
        <p:spPr>
          <a:xfrm>
            <a:off x="783712" y="3220616"/>
            <a:ext cx="1346213" cy="395114"/>
          </a:xfrm>
          <a:prstGeom prst="rect">
            <a:avLst/>
          </a:prstGeom>
          <a:noFill/>
        </p:spPr>
        <p:txBody>
          <a:bodyPr lIns="68586" tIns="34293" rIns="68586" bIns="34293">
            <a:spAutoFit/>
          </a:bodyPr>
          <a:lstStyle/>
          <a:p>
            <a:pPr lvl="0">
              <a:lnSpc>
                <a:spcPct val="150000"/>
              </a:lnSpc>
              <a:defRPr/>
            </a:pPr>
            <a:r>
              <a:rPr lang="zh-CN" altLang="en-US" b="1" dirty="0">
                <a:solidFill>
                  <a:srgbClr val="7D7D7D"/>
                </a:solidFill>
                <a:latin typeface="微软雅黑" pitchFamily="34" charset="-122"/>
                <a:ea typeface="微软雅黑" pitchFamily="34" charset="-122"/>
              </a:rPr>
              <a:t>添加文本</a:t>
            </a:r>
            <a:endParaRPr lang="en-US" altLang="zh-CN" b="1" dirty="0">
              <a:solidFill>
                <a:srgbClr val="7D7D7D"/>
              </a:solidFill>
              <a:latin typeface="微软雅黑" pitchFamily="34" charset="-122"/>
              <a:ea typeface="微软雅黑" pitchFamily="34" charset="-122"/>
            </a:endParaRPr>
          </a:p>
        </p:txBody>
      </p:sp>
      <p:sp>
        <p:nvSpPr>
          <p:cNvPr id="91" name="TextBox 90"/>
          <p:cNvSpPr txBox="1"/>
          <p:nvPr/>
        </p:nvSpPr>
        <p:spPr>
          <a:xfrm>
            <a:off x="3084734" y="3686842"/>
            <a:ext cx="1007731" cy="838697"/>
          </a:xfrm>
          <a:prstGeom prst="rect">
            <a:avLst/>
          </a:prstGeom>
          <a:noFill/>
        </p:spPr>
        <p:txBody>
          <a:bodyPr lIns="68586" tIns="34293" rIns="68586" bIns="34293">
            <a:spAutoFit/>
          </a:bodyPr>
          <a:lstStyle/>
          <a:p>
            <a:pPr lvl="0" defTabSz="1088232" fontAlgn="auto">
              <a:spcBef>
                <a:spcPts val="0"/>
              </a:spcBef>
              <a:spcAft>
                <a:spcPts val="0"/>
              </a:spcAft>
              <a:defRPr/>
            </a:pPr>
            <a:r>
              <a:rPr lang="zh-CN" altLang="en-US" sz="1000" dirty="0">
                <a:solidFill>
                  <a:prstClr val="white">
                    <a:lumMod val="50000"/>
                  </a:prstClr>
                </a:solidFill>
                <a:latin typeface="微软雅黑" pitchFamily="34" charset="-122"/>
                <a:ea typeface="微软雅黑" pitchFamily="34" charset="-122"/>
              </a:rPr>
              <a:t>此处您可以添加文字或者删除文本框在此处您可以添加文字</a:t>
            </a:r>
            <a:endParaRPr lang="en-US" altLang="zh-CN" sz="1000" kern="0" dirty="0">
              <a:solidFill>
                <a:sysClr val="window" lastClr="FFFFFF">
                  <a:lumMod val="65000"/>
                </a:sysClr>
              </a:solidFill>
              <a:latin typeface="Open Sans" pitchFamily="34" charset="0"/>
              <a:ea typeface="Open Sans" pitchFamily="34" charset="0"/>
              <a:cs typeface="Open Sans" pitchFamily="34" charset="0"/>
            </a:endParaRPr>
          </a:p>
        </p:txBody>
      </p:sp>
      <p:sp>
        <p:nvSpPr>
          <p:cNvPr id="92" name="TextBox 91"/>
          <p:cNvSpPr txBox="1"/>
          <p:nvPr/>
        </p:nvSpPr>
        <p:spPr>
          <a:xfrm>
            <a:off x="3084734" y="3220616"/>
            <a:ext cx="1346214" cy="395114"/>
          </a:xfrm>
          <a:prstGeom prst="rect">
            <a:avLst/>
          </a:prstGeom>
          <a:noFill/>
        </p:spPr>
        <p:txBody>
          <a:bodyPr lIns="68586" tIns="34293" rIns="68586" bIns="34293">
            <a:spAutoFit/>
          </a:bodyPr>
          <a:lstStyle/>
          <a:p>
            <a:pPr lvl="0">
              <a:lnSpc>
                <a:spcPct val="150000"/>
              </a:lnSpc>
              <a:defRPr/>
            </a:pPr>
            <a:r>
              <a:rPr lang="zh-CN" altLang="en-US" b="1" dirty="0">
                <a:solidFill>
                  <a:srgbClr val="7D7D7D"/>
                </a:solidFill>
                <a:latin typeface="微软雅黑" pitchFamily="34" charset="-122"/>
                <a:ea typeface="微软雅黑" pitchFamily="34" charset="-122"/>
              </a:rPr>
              <a:t>添加文本</a:t>
            </a:r>
            <a:endParaRPr lang="en-US" altLang="zh-CN" b="1" dirty="0">
              <a:solidFill>
                <a:srgbClr val="7D7D7D"/>
              </a:solidFill>
              <a:latin typeface="微软雅黑" pitchFamily="34" charset="-122"/>
              <a:ea typeface="微软雅黑" pitchFamily="34" charset="-122"/>
            </a:endParaRPr>
          </a:p>
        </p:txBody>
      </p:sp>
      <p:sp>
        <p:nvSpPr>
          <p:cNvPr id="93" name="TextBox 92"/>
          <p:cNvSpPr txBox="1"/>
          <p:nvPr/>
        </p:nvSpPr>
        <p:spPr>
          <a:xfrm>
            <a:off x="1801365" y="1846885"/>
            <a:ext cx="1006629" cy="838697"/>
          </a:xfrm>
          <a:prstGeom prst="rect">
            <a:avLst/>
          </a:prstGeom>
          <a:noFill/>
        </p:spPr>
        <p:txBody>
          <a:bodyPr lIns="68586" tIns="34293" rIns="68586" bIns="34293">
            <a:spAutoFit/>
          </a:bodyPr>
          <a:lstStyle/>
          <a:p>
            <a:pPr lvl="0" defTabSz="1088232" fontAlgn="auto">
              <a:spcBef>
                <a:spcPts val="0"/>
              </a:spcBef>
              <a:spcAft>
                <a:spcPts val="0"/>
              </a:spcAft>
              <a:defRPr/>
            </a:pPr>
            <a:r>
              <a:rPr lang="zh-CN" altLang="en-US" sz="1000" dirty="0">
                <a:solidFill>
                  <a:prstClr val="white">
                    <a:lumMod val="50000"/>
                  </a:prstClr>
                </a:solidFill>
                <a:latin typeface="微软雅黑" pitchFamily="34" charset="-122"/>
                <a:ea typeface="微软雅黑" pitchFamily="34" charset="-122"/>
              </a:rPr>
              <a:t>此处您可以添加文字或者删除文本框在此处您可以添加文字</a:t>
            </a:r>
            <a:endParaRPr lang="en-US" altLang="zh-CN" sz="1000" kern="0" dirty="0">
              <a:solidFill>
                <a:sysClr val="window" lastClr="FFFFFF">
                  <a:lumMod val="65000"/>
                </a:sysClr>
              </a:solidFill>
              <a:latin typeface="Open Sans" pitchFamily="34" charset="0"/>
              <a:ea typeface="Open Sans" pitchFamily="34" charset="0"/>
              <a:cs typeface="Open Sans" pitchFamily="34" charset="0"/>
            </a:endParaRPr>
          </a:p>
        </p:txBody>
      </p:sp>
      <p:sp>
        <p:nvSpPr>
          <p:cNvPr id="94" name="TextBox 93"/>
          <p:cNvSpPr txBox="1"/>
          <p:nvPr/>
        </p:nvSpPr>
        <p:spPr>
          <a:xfrm>
            <a:off x="1801365" y="1348408"/>
            <a:ext cx="1006629" cy="395114"/>
          </a:xfrm>
          <a:prstGeom prst="rect">
            <a:avLst/>
          </a:prstGeom>
          <a:noFill/>
        </p:spPr>
        <p:txBody>
          <a:bodyPr lIns="68586" tIns="34293" rIns="68586" bIns="34293">
            <a:spAutoFit/>
          </a:bodyPr>
          <a:lstStyle/>
          <a:p>
            <a:pPr lvl="0">
              <a:lnSpc>
                <a:spcPct val="150000"/>
              </a:lnSpc>
              <a:defRPr/>
            </a:pPr>
            <a:r>
              <a:rPr lang="zh-CN" altLang="en-US" b="1" dirty="0">
                <a:solidFill>
                  <a:srgbClr val="7D7D7D"/>
                </a:solidFill>
                <a:latin typeface="微软雅黑" pitchFamily="34" charset="-122"/>
                <a:ea typeface="微软雅黑" pitchFamily="34" charset="-122"/>
              </a:rPr>
              <a:t>添加文本</a:t>
            </a:r>
            <a:endParaRPr lang="en-US" altLang="zh-CN" b="1" dirty="0">
              <a:solidFill>
                <a:srgbClr val="7D7D7D"/>
              </a:solidFill>
              <a:latin typeface="微软雅黑" pitchFamily="34" charset="-122"/>
              <a:ea typeface="微软雅黑" pitchFamily="34" charset="-122"/>
            </a:endParaRPr>
          </a:p>
        </p:txBody>
      </p:sp>
      <p:sp>
        <p:nvSpPr>
          <p:cNvPr id="95" name="TextBox 94"/>
          <p:cNvSpPr txBox="1"/>
          <p:nvPr/>
        </p:nvSpPr>
        <p:spPr>
          <a:xfrm>
            <a:off x="2889583" y="1846885"/>
            <a:ext cx="1006628" cy="838697"/>
          </a:xfrm>
          <a:prstGeom prst="rect">
            <a:avLst/>
          </a:prstGeom>
          <a:noFill/>
        </p:spPr>
        <p:txBody>
          <a:bodyPr lIns="68586" tIns="34293" rIns="68586" bIns="34293">
            <a:spAutoFit/>
          </a:bodyPr>
          <a:lstStyle/>
          <a:p>
            <a:pPr lvl="0" defTabSz="1088232" fontAlgn="auto">
              <a:spcBef>
                <a:spcPts val="0"/>
              </a:spcBef>
              <a:spcAft>
                <a:spcPts val="0"/>
              </a:spcAft>
              <a:defRPr/>
            </a:pPr>
            <a:r>
              <a:rPr lang="zh-CN" altLang="en-US" sz="1000" dirty="0">
                <a:solidFill>
                  <a:prstClr val="white">
                    <a:lumMod val="50000"/>
                  </a:prstClr>
                </a:solidFill>
                <a:latin typeface="微软雅黑" pitchFamily="34" charset="-122"/>
                <a:ea typeface="微软雅黑" pitchFamily="34" charset="-122"/>
              </a:rPr>
              <a:t>此处您可以添加文字或者删除文本框在此处您可以添加文字</a:t>
            </a:r>
            <a:endParaRPr lang="en-US" altLang="zh-CN" sz="1000" kern="0" dirty="0">
              <a:solidFill>
                <a:sysClr val="window" lastClr="FFFFFF">
                  <a:lumMod val="65000"/>
                </a:sysClr>
              </a:solidFill>
              <a:latin typeface="Open Sans" pitchFamily="34" charset="0"/>
              <a:ea typeface="Open Sans" pitchFamily="34" charset="0"/>
              <a:cs typeface="Open Sans" pitchFamily="34" charset="0"/>
            </a:endParaRPr>
          </a:p>
        </p:txBody>
      </p:sp>
      <p:sp>
        <p:nvSpPr>
          <p:cNvPr id="96" name="TextBox 95"/>
          <p:cNvSpPr txBox="1"/>
          <p:nvPr/>
        </p:nvSpPr>
        <p:spPr>
          <a:xfrm>
            <a:off x="2889583" y="1348408"/>
            <a:ext cx="1006628" cy="395114"/>
          </a:xfrm>
          <a:prstGeom prst="rect">
            <a:avLst/>
          </a:prstGeom>
          <a:noFill/>
        </p:spPr>
        <p:txBody>
          <a:bodyPr lIns="68586" tIns="34293" rIns="68586" bIns="34293">
            <a:spAutoFit/>
          </a:bodyPr>
          <a:lstStyle/>
          <a:p>
            <a:pPr lvl="0">
              <a:lnSpc>
                <a:spcPct val="150000"/>
              </a:lnSpc>
              <a:defRPr/>
            </a:pPr>
            <a:r>
              <a:rPr lang="zh-CN" altLang="en-US" b="1" dirty="0">
                <a:solidFill>
                  <a:srgbClr val="7D7D7D"/>
                </a:solidFill>
                <a:latin typeface="微软雅黑" pitchFamily="34" charset="-122"/>
                <a:ea typeface="微软雅黑" pitchFamily="34" charset="-122"/>
              </a:rPr>
              <a:t>添加文本</a:t>
            </a:r>
            <a:endParaRPr lang="en-US" altLang="zh-CN" b="1" dirty="0">
              <a:solidFill>
                <a:srgbClr val="7D7D7D"/>
              </a:solidFill>
              <a:latin typeface="微软雅黑" pitchFamily="34" charset="-122"/>
              <a:ea typeface="微软雅黑" pitchFamily="34" charset="-122"/>
            </a:endParaRPr>
          </a:p>
        </p:txBody>
      </p:sp>
      <p:sp>
        <p:nvSpPr>
          <p:cNvPr id="97" name="TextBox 96"/>
          <p:cNvSpPr txBox="1"/>
          <p:nvPr/>
        </p:nvSpPr>
        <p:spPr>
          <a:xfrm>
            <a:off x="3977799" y="1846885"/>
            <a:ext cx="1006629" cy="838697"/>
          </a:xfrm>
          <a:prstGeom prst="rect">
            <a:avLst/>
          </a:prstGeom>
          <a:noFill/>
        </p:spPr>
        <p:txBody>
          <a:bodyPr lIns="68586" tIns="34293" rIns="68586" bIns="34293">
            <a:spAutoFit/>
          </a:bodyPr>
          <a:lstStyle/>
          <a:p>
            <a:pPr lvl="0" defTabSz="1088232" fontAlgn="auto">
              <a:spcBef>
                <a:spcPts val="0"/>
              </a:spcBef>
              <a:spcAft>
                <a:spcPts val="0"/>
              </a:spcAft>
              <a:defRPr/>
            </a:pPr>
            <a:r>
              <a:rPr lang="zh-CN" altLang="en-US" sz="1000" dirty="0">
                <a:solidFill>
                  <a:prstClr val="white">
                    <a:lumMod val="50000"/>
                  </a:prstClr>
                </a:solidFill>
                <a:latin typeface="微软雅黑" pitchFamily="34" charset="-122"/>
                <a:ea typeface="微软雅黑" pitchFamily="34" charset="-122"/>
              </a:rPr>
              <a:t>此处您可以添加文字或者删除文本框在此处您可以添加文字</a:t>
            </a:r>
            <a:endParaRPr lang="en-US" altLang="zh-CN" sz="1000" kern="0" dirty="0">
              <a:solidFill>
                <a:sysClr val="window" lastClr="FFFFFF">
                  <a:lumMod val="65000"/>
                </a:sysClr>
              </a:solidFill>
              <a:latin typeface="Open Sans" pitchFamily="34" charset="0"/>
              <a:ea typeface="Open Sans" pitchFamily="34" charset="0"/>
              <a:cs typeface="Open Sans" pitchFamily="34" charset="0"/>
            </a:endParaRPr>
          </a:p>
        </p:txBody>
      </p:sp>
      <p:sp>
        <p:nvSpPr>
          <p:cNvPr id="98" name="TextBox 97"/>
          <p:cNvSpPr txBox="1"/>
          <p:nvPr/>
        </p:nvSpPr>
        <p:spPr>
          <a:xfrm>
            <a:off x="3977799" y="1348408"/>
            <a:ext cx="1006629" cy="395114"/>
          </a:xfrm>
          <a:prstGeom prst="rect">
            <a:avLst/>
          </a:prstGeom>
          <a:noFill/>
        </p:spPr>
        <p:txBody>
          <a:bodyPr lIns="68586" tIns="34293" rIns="68586" bIns="34293">
            <a:spAutoFit/>
          </a:bodyPr>
          <a:lstStyle/>
          <a:p>
            <a:pPr lvl="0">
              <a:lnSpc>
                <a:spcPct val="150000"/>
              </a:lnSpc>
              <a:defRPr/>
            </a:pPr>
            <a:r>
              <a:rPr lang="zh-CN" altLang="en-US" b="1" dirty="0">
                <a:solidFill>
                  <a:srgbClr val="7D7D7D"/>
                </a:solidFill>
                <a:latin typeface="微软雅黑" pitchFamily="34" charset="-122"/>
                <a:ea typeface="微软雅黑" pitchFamily="34" charset="-122"/>
              </a:rPr>
              <a:t>添加文本</a:t>
            </a:r>
            <a:endParaRPr lang="en-US" altLang="zh-CN" b="1" dirty="0">
              <a:solidFill>
                <a:srgbClr val="7D7D7D"/>
              </a:solidFill>
              <a:latin typeface="微软雅黑" pitchFamily="34" charset="-122"/>
              <a:ea typeface="微软雅黑" pitchFamily="34" charset="-122"/>
            </a:endParaRPr>
          </a:p>
        </p:txBody>
      </p:sp>
      <p:sp>
        <p:nvSpPr>
          <p:cNvPr id="99" name="燕尾形 4"/>
          <p:cNvSpPr/>
          <p:nvPr/>
        </p:nvSpPr>
        <p:spPr>
          <a:xfrm>
            <a:off x="3905031" y="2664945"/>
            <a:ext cx="330765" cy="476525"/>
          </a:xfrm>
          <a:custGeom>
            <a:avLst/>
            <a:gdLst>
              <a:gd name="connsiteX0" fmla="*/ 0 w 387548"/>
              <a:gd name="connsiteY0" fmla="*/ 0 h 419348"/>
              <a:gd name="connsiteX1" fmla="*/ 193774 w 387548"/>
              <a:gd name="connsiteY1" fmla="*/ 0 h 419348"/>
              <a:gd name="connsiteX2" fmla="*/ 387548 w 387548"/>
              <a:gd name="connsiteY2" fmla="*/ 209674 h 419348"/>
              <a:gd name="connsiteX3" fmla="*/ 193774 w 387548"/>
              <a:gd name="connsiteY3" fmla="*/ 419348 h 419348"/>
              <a:gd name="connsiteX4" fmla="*/ 0 w 387548"/>
              <a:gd name="connsiteY4" fmla="*/ 419348 h 419348"/>
              <a:gd name="connsiteX5" fmla="*/ 193774 w 387548"/>
              <a:gd name="connsiteY5" fmla="*/ 209674 h 419348"/>
              <a:gd name="connsiteX6" fmla="*/ 0 w 387548"/>
              <a:gd name="connsiteY6" fmla="*/ 0 h 419348"/>
              <a:gd name="connsiteX0" fmla="*/ 0 w 387548"/>
              <a:gd name="connsiteY0" fmla="*/ 127000 h 546348"/>
              <a:gd name="connsiteX1" fmla="*/ 142974 w 387548"/>
              <a:gd name="connsiteY1" fmla="*/ 0 h 546348"/>
              <a:gd name="connsiteX2" fmla="*/ 387548 w 387548"/>
              <a:gd name="connsiteY2" fmla="*/ 336674 h 546348"/>
              <a:gd name="connsiteX3" fmla="*/ 193774 w 387548"/>
              <a:gd name="connsiteY3" fmla="*/ 546348 h 546348"/>
              <a:gd name="connsiteX4" fmla="*/ 0 w 387548"/>
              <a:gd name="connsiteY4" fmla="*/ 546348 h 546348"/>
              <a:gd name="connsiteX5" fmla="*/ 193774 w 387548"/>
              <a:gd name="connsiteY5" fmla="*/ 336674 h 546348"/>
              <a:gd name="connsiteX6" fmla="*/ 0 w 387548"/>
              <a:gd name="connsiteY6" fmla="*/ 127000 h 546348"/>
              <a:gd name="connsiteX0" fmla="*/ 0 w 438348"/>
              <a:gd name="connsiteY0" fmla="*/ 12700 h 546348"/>
              <a:gd name="connsiteX1" fmla="*/ 193774 w 438348"/>
              <a:gd name="connsiteY1" fmla="*/ 0 h 546348"/>
              <a:gd name="connsiteX2" fmla="*/ 438348 w 438348"/>
              <a:gd name="connsiteY2" fmla="*/ 336674 h 546348"/>
              <a:gd name="connsiteX3" fmla="*/ 244574 w 438348"/>
              <a:gd name="connsiteY3" fmla="*/ 546348 h 546348"/>
              <a:gd name="connsiteX4" fmla="*/ 50800 w 438348"/>
              <a:gd name="connsiteY4" fmla="*/ 546348 h 546348"/>
              <a:gd name="connsiteX5" fmla="*/ 244574 w 438348"/>
              <a:gd name="connsiteY5" fmla="*/ 336674 h 546348"/>
              <a:gd name="connsiteX6" fmla="*/ 0 w 438348"/>
              <a:gd name="connsiteY6" fmla="*/ 12700 h 546348"/>
              <a:gd name="connsiteX0" fmla="*/ 0 w 476448"/>
              <a:gd name="connsiteY0" fmla="*/ 12700 h 546348"/>
              <a:gd name="connsiteX1" fmla="*/ 231874 w 476448"/>
              <a:gd name="connsiteY1" fmla="*/ 0 h 546348"/>
              <a:gd name="connsiteX2" fmla="*/ 476448 w 476448"/>
              <a:gd name="connsiteY2" fmla="*/ 336674 h 546348"/>
              <a:gd name="connsiteX3" fmla="*/ 282674 w 476448"/>
              <a:gd name="connsiteY3" fmla="*/ 546348 h 546348"/>
              <a:gd name="connsiteX4" fmla="*/ 88900 w 476448"/>
              <a:gd name="connsiteY4" fmla="*/ 546348 h 546348"/>
              <a:gd name="connsiteX5" fmla="*/ 282674 w 476448"/>
              <a:gd name="connsiteY5" fmla="*/ 336674 h 546348"/>
              <a:gd name="connsiteX6" fmla="*/ 0 w 476448"/>
              <a:gd name="connsiteY6" fmla="*/ 12700 h 546348"/>
              <a:gd name="connsiteX0" fmla="*/ 0 w 476448"/>
              <a:gd name="connsiteY0" fmla="*/ 25400 h 559048"/>
              <a:gd name="connsiteX1" fmla="*/ 193774 w 476448"/>
              <a:gd name="connsiteY1" fmla="*/ 0 h 559048"/>
              <a:gd name="connsiteX2" fmla="*/ 476448 w 476448"/>
              <a:gd name="connsiteY2" fmla="*/ 349374 h 559048"/>
              <a:gd name="connsiteX3" fmla="*/ 282674 w 476448"/>
              <a:gd name="connsiteY3" fmla="*/ 559048 h 559048"/>
              <a:gd name="connsiteX4" fmla="*/ 88900 w 476448"/>
              <a:gd name="connsiteY4" fmla="*/ 559048 h 559048"/>
              <a:gd name="connsiteX5" fmla="*/ 282674 w 476448"/>
              <a:gd name="connsiteY5" fmla="*/ 349374 h 559048"/>
              <a:gd name="connsiteX6" fmla="*/ 0 w 476448"/>
              <a:gd name="connsiteY6" fmla="*/ 25400 h 559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448" h="559048">
                <a:moveTo>
                  <a:pt x="0" y="25400"/>
                </a:moveTo>
                <a:lnTo>
                  <a:pt x="193774" y="0"/>
                </a:lnTo>
                <a:lnTo>
                  <a:pt x="476448" y="349374"/>
                </a:lnTo>
                <a:lnTo>
                  <a:pt x="282674" y="559048"/>
                </a:lnTo>
                <a:lnTo>
                  <a:pt x="88900" y="559048"/>
                </a:lnTo>
                <a:lnTo>
                  <a:pt x="282674" y="349374"/>
                </a:lnTo>
                <a:lnTo>
                  <a:pt x="0" y="25400"/>
                </a:lnTo>
                <a:close/>
              </a:path>
            </a:pathLst>
          </a:custGeom>
          <a:solidFill>
            <a:schemeClr val="accent2"/>
          </a:solidFill>
          <a:ln w="25400" cap="flat" cmpd="sng" algn="ctr">
            <a:noFill/>
            <a:prstDash val="solid"/>
          </a:ln>
          <a:effectLst>
            <a:reflection blurRad="6350" stA="50000" endA="300" endPos="55000" dir="5400000" sy="-100000" algn="bl" rotWithShape="0"/>
          </a:effectLst>
        </p:spPr>
        <p:txBody>
          <a:bodyPr lIns="68586" tIns="34293" rIns="68586" bIns="34293" anchor="ctr"/>
          <a:lstStyle/>
          <a:p>
            <a:pPr>
              <a:lnSpc>
                <a:spcPct val="120000"/>
              </a:lnSpc>
              <a:defRPr/>
            </a:pPr>
            <a:endParaRPr lang="zh-CN" altLang="en-US" sz="900" b="1" kern="0">
              <a:solidFill>
                <a:sysClr val="window" lastClr="FFFFFF"/>
              </a:solidFill>
              <a:latin typeface="微软雅黑" pitchFamily="34" charset="-122"/>
              <a:ea typeface="微软雅黑" pitchFamily="34" charset="-122"/>
            </a:endParaRPr>
          </a:p>
        </p:txBody>
      </p:sp>
      <p:sp>
        <p:nvSpPr>
          <p:cNvPr id="100" name="燕尾形 4"/>
          <p:cNvSpPr/>
          <p:nvPr/>
        </p:nvSpPr>
        <p:spPr>
          <a:xfrm>
            <a:off x="2821224" y="2664945"/>
            <a:ext cx="330765" cy="476525"/>
          </a:xfrm>
          <a:custGeom>
            <a:avLst/>
            <a:gdLst>
              <a:gd name="connsiteX0" fmla="*/ 0 w 387548"/>
              <a:gd name="connsiteY0" fmla="*/ 0 h 419348"/>
              <a:gd name="connsiteX1" fmla="*/ 193774 w 387548"/>
              <a:gd name="connsiteY1" fmla="*/ 0 h 419348"/>
              <a:gd name="connsiteX2" fmla="*/ 387548 w 387548"/>
              <a:gd name="connsiteY2" fmla="*/ 209674 h 419348"/>
              <a:gd name="connsiteX3" fmla="*/ 193774 w 387548"/>
              <a:gd name="connsiteY3" fmla="*/ 419348 h 419348"/>
              <a:gd name="connsiteX4" fmla="*/ 0 w 387548"/>
              <a:gd name="connsiteY4" fmla="*/ 419348 h 419348"/>
              <a:gd name="connsiteX5" fmla="*/ 193774 w 387548"/>
              <a:gd name="connsiteY5" fmla="*/ 209674 h 419348"/>
              <a:gd name="connsiteX6" fmla="*/ 0 w 387548"/>
              <a:gd name="connsiteY6" fmla="*/ 0 h 419348"/>
              <a:gd name="connsiteX0" fmla="*/ 0 w 387548"/>
              <a:gd name="connsiteY0" fmla="*/ 127000 h 546348"/>
              <a:gd name="connsiteX1" fmla="*/ 142974 w 387548"/>
              <a:gd name="connsiteY1" fmla="*/ 0 h 546348"/>
              <a:gd name="connsiteX2" fmla="*/ 387548 w 387548"/>
              <a:gd name="connsiteY2" fmla="*/ 336674 h 546348"/>
              <a:gd name="connsiteX3" fmla="*/ 193774 w 387548"/>
              <a:gd name="connsiteY3" fmla="*/ 546348 h 546348"/>
              <a:gd name="connsiteX4" fmla="*/ 0 w 387548"/>
              <a:gd name="connsiteY4" fmla="*/ 546348 h 546348"/>
              <a:gd name="connsiteX5" fmla="*/ 193774 w 387548"/>
              <a:gd name="connsiteY5" fmla="*/ 336674 h 546348"/>
              <a:gd name="connsiteX6" fmla="*/ 0 w 387548"/>
              <a:gd name="connsiteY6" fmla="*/ 127000 h 546348"/>
              <a:gd name="connsiteX0" fmla="*/ 0 w 438348"/>
              <a:gd name="connsiteY0" fmla="*/ 12700 h 546348"/>
              <a:gd name="connsiteX1" fmla="*/ 193774 w 438348"/>
              <a:gd name="connsiteY1" fmla="*/ 0 h 546348"/>
              <a:gd name="connsiteX2" fmla="*/ 438348 w 438348"/>
              <a:gd name="connsiteY2" fmla="*/ 336674 h 546348"/>
              <a:gd name="connsiteX3" fmla="*/ 244574 w 438348"/>
              <a:gd name="connsiteY3" fmla="*/ 546348 h 546348"/>
              <a:gd name="connsiteX4" fmla="*/ 50800 w 438348"/>
              <a:gd name="connsiteY4" fmla="*/ 546348 h 546348"/>
              <a:gd name="connsiteX5" fmla="*/ 244574 w 438348"/>
              <a:gd name="connsiteY5" fmla="*/ 336674 h 546348"/>
              <a:gd name="connsiteX6" fmla="*/ 0 w 438348"/>
              <a:gd name="connsiteY6" fmla="*/ 12700 h 546348"/>
              <a:gd name="connsiteX0" fmla="*/ 0 w 476448"/>
              <a:gd name="connsiteY0" fmla="*/ 12700 h 546348"/>
              <a:gd name="connsiteX1" fmla="*/ 231874 w 476448"/>
              <a:gd name="connsiteY1" fmla="*/ 0 h 546348"/>
              <a:gd name="connsiteX2" fmla="*/ 476448 w 476448"/>
              <a:gd name="connsiteY2" fmla="*/ 336674 h 546348"/>
              <a:gd name="connsiteX3" fmla="*/ 282674 w 476448"/>
              <a:gd name="connsiteY3" fmla="*/ 546348 h 546348"/>
              <a:gd name="connsiteX4" fmla="*/ 88900 w 476448"/>
              <a:gd name="connsiteY4" fmla="*/ 546348 h 546348"/>
              <a:gd name="connsiteX5" fmla="*/ 282674 w 476448"/>
              <a:gd name="connsiteY5" fmla="*/ 336674 h 546348"/>
              <a:gd name="connsiteX6" fmla="*/ 0 w 476448"/>
              <a:gd name="connsiteY6" fmla="*/ 12700 h 546348"/>
              <a:gd name="connsiteX0" fmla="*/ 0 w 476448"/>
              <a:gd name="connsiteY0" fmla="*/ 25400 h 559048"/>
              <a:gd name="connsiteX1" fmla="*/ 193774 w 476448"/>
              <a:gd name="connsiteY1" fmla="*/ 0 h 559048"/>
              <a:gd name="connsiteX2" fmla="*/ 476448 w 476448"/>
              <a:gd name="connsiteY2" fmla="*/ 349374 h 559048"/>
              <a:gd name="connsiteX3" fmla="*/ 282674 w 476448"/>
              <a:gd name="connsiteY3" fmla="*/ 559048 h 559048"/>
              <a:gd name="connsiteX4" fmla="*/ 88900 w 476448"/>
              <a:gd name="connsiteY4" fmla="*/ 559048 h 559048"/>
              <a:gd name="connsiteX5" fmla="*/ 282674 w 476448"/>
              <a:gd name="connsiteY5" fmla="*/ 349374 h 559048"/>
              <a:gd name="connsiteX6" fmla="*/ 0 w 476448"/>
              <a:gd name="connsiteY6" fmla="*/ 25400 h 559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448" h="559048">
                <a:moveTo>
                  <a:pt x="0" y="25400"/>
                </a:moveTo>
                <a:lnTo>
                  <a:pt x="193774" y="0"/>
                </a:lnTo>
                <a:lnTo>
                  <a:pt x="476448" y="349374"/>
                </a:lnTo>
                <a:lnTo>
                  <a:pt x="282674" y="559048"/>
                </a:lnTo>
                <a:lnTo>
                  <a:pt x="88900" y="559048"/>
                </a:lnTo>
                <a:lnTo>
                  <a:pt x="282674" y="349374"/>
                </a:lnTo>
                <a:lnTo>
                  <a:pt x="0" y="25400"/>
                </a:lnTo>
                <a:close/>
              </a:path>
            </a:pathLst>
          </a:custGeom>
          <a:solidFill>
            <a:schemeClr val="accent2"/>
          </a:solidFill>
          <a:ln w="25400" cap="flat" cmpd="sng" algn="ctr">
            <a:noFill/>
            <a:prstDash val="solid"/>
          </a:ln>
          <a:effectLst>
            <a:reflection blurRad="6350" stA="50000" endA="300" endPos="55000" dir="5400000" sy="-100000" algn="bl" rotWithShape="0"/>
          </a:effectLst>
        </p:spPr>
        <p:txBody>
          <a:bodyPr lIns="68586" tIns="34293" rIns="68586" bIns="34293" anchor="ctr"/>
          <a:lstStyle/>
          <a:p>
            <a:pPr>
              <a:lnSpc>
                <a:spcPct val="120000"/>
              </a:lnSpc>
              <a:defRPr/>
            </a:pPr>
            <a:endParaRPr lang="zh-CN" altLang="en-US" sz="900" b="1" kern="0">
              <a:solidFill>
                <a:sysClr val="window" lastClr="FFFFFF"/>
              </a:solidFill>
              <a:latin typeface="微软雅黑" pitchFamily="34" charset="-122"/>
              <a:ea typeface="微软雅黑" pitchFamily="34" charset="-122"/>
            </a:endParaRPr>
          </a:p>
        </p:txBody>
      </p:sp>
      <p:sp>
        <p:nvSpPr>
          <p:cNvPr id="101" name="燕尾形 4"/>
          <p:cNvSpPr/>
          <p:nvPr/>
        </p:nvSpPr>
        <p:spPr>
          <a:xfrm>
            <a:off x="1737927" y="2664945"/>
            <a:ext cx="330765" cy="476525"/>
          </a:xfrm>
          <a:custGeom>
            <a:avLst/>
            <a:gdLst>
              <a:gd name="connsiteX0" fmla="*/ 0 w 387548"/>
              <a:gd name="connsiteY0" fmla="*/ 0 h 419348"/>
              <a:gd name="connsiteX1" fmla="*/ 193774 w 387548"/>
              <a:gd name="connsiteY1" fmla="*/ 0 h 419348"/>
              <a:gd name="connsiteX2" fmla="*/ 387548 w 387548"/>
              <a:gd name="connsiteY2" fmla="*/ 209674 h 419348"/>
              <a:gd name="connsiteX3" fmla="*/ 193774 w 387548"/>
              <a:gd name="connsiteY3" fmla="*/ 419348 h 419348"/>
              <a:gd name="connsiteX4" fmla="*/ 0 w 387548"/>
              <a:gd name="connsiteY4" fmla="*/ 419348 h 419348"/>
              <a:gd name="connsiteX5" fmla="*/ 193774 w 387548"/>
              <a:gd name="connsiteY5" fmla="*/ 209674 h 419348"/>
              <a:gd name="connsiteX6" fmla="*/ 0 w 387548"/>
              <a:gd name="connsiteY6" fmla="*/ 0 h 419348"/>
              <a:gd name="connsiteX0" fmla="*/ 0 w 387548"/>
              <a:gd name="connsiteY0" fmla="*/ 127000 h 546348"/>
              <a:gd name="connsiteX1" fmla="*/ 142974 w 387548"/>
              <a:gd name="connsiteY1" fmla="*/ 0 h 546348"/>
              <a:gd name="connsiteX2" fmla="*/ 387548 w 387548"/>
              <a:gd name="connsiteY2" fmla="*/ 336674 h 546348"/>
              <a:gd name="connsiteX3" fmla="*/ 193774 w 387548"/>
              <a:gd name="connsiteY3" fmla="*/ 546348 h 546348"/>
              <a:gd name="connsiteX4" fmla="*/ 0 w 387548"/>
              <a:gd name="connsiteY4" fmla="*/ 546348 h 546348"/>
              <a:gd name="connsiteX5" fmla="*/ 193774 w 387548"/>
              <a:gd name="connsiteY5" fmla="*/ 336674 h 546348"/>
              <a:gd name="connsiteX6" fmla="*/ 0 w 387548"/>
              <a:gd name="connsiteY6" fmla="*/ 127000 h 546348"/>
              <a:gd name="connsiteX0" fmla="*/ 0 w 438348"/>
              <a:gd name="connsiteY0" fmla="*/ 12700 h 546348"/>
              <a:gd name="connsiteX1" fmla="*/ 193774 w 438348"/>
              <a:gd name="connsiteY1" fmla="*/ 0 h 546348"/>
              <a:gd name="connsiteX2" fmla="*/ 438348 w 438348"/>
              <a:gd name="connsiteY2" fmla="*/ 336674 h 546348"/>
              <a:gd name="connsiteX3" fmla="*/ 244574 w 438348"/>
              <a:gd name="connsiteY3" fmla="*/ 546348 h 546348"/>
              <a:gd name="connsiteX4" fmla="*/ 50800 w 438348"/>
              <a:gd name="connsiteY4" fmla="*/ 546348 h 546348"/>
              <a:gd name="connsiteX5" fmla="*/ 244574 w 438348"/>
              <a:gd name="connsiteY5" fmla="*/ 336674 h 546348"/>
              <a:gd name="connsiteX6" fmla="*/ 0 w 438348"/>
              <a:gd name="connsiteY6" fmla="*/ 12700 h 546348"/>
              <a:gd name="connsiteX0" fmla="*/ 0 w 476448"/>
              <a:gd name="connsiteY0" fmla="*/ 12700 h 546348"/>
              <a:gd name="connsiteX1" fmla="*/ 231874 w 476448"/>
              <a:gd name="connsiteY1" fmla="*/ 0 h 546348"/>
              <a:gd name="connsiteX2" fmla="*/ 476448 w 476448"/>
              <a:gd name="connsiteY2" fmla="*/ 336674 h 546348"/>
              <a:gd name="connsiteX3" fmla="*/ 282674 w 476448"/>
              <a:gd name="connsiteY3" fmla="*/ 546348 h 546348"/>
              <a:gd name="connsiteX4" fmla="*/ 88900 w 476448"/>
              <a:gd name="connsiteY4" fmla="*/ 546348 h 546348"/>
              <a:gd name="connsiteX5" fmla="*/ 282674 w 476448"/>
              <a:gd name="connsiteY5" fmla="*/ 336674 h 546348"/>
              <a:gd name="connsiteX6" fmla="*/ 0 w 476448"/>
              <a:gd name="connsiteY6" fmla="*/ 12700 h 546348"/>
              <a:gd name="connsiteX0" fmla="*/ 0 w 476448"/>
              <a:gd name="connsiteY0" fmla="*/ 25400 h 559048"/>
              <a:gd name="connsiteX1" fmla="*/ 193774 w 476448"/>
              <a:gd name="connsiteY1" fmla="*/ 0 h 559048"/>
              <a:gd name="connsiteX2" fmla="*/ 476448 w 476448"/>
              <a:gd name="connsiteY2" fmla="*/ 349374 h 559048"/>
              <a:gd name="connsiteX3" fmla="*/ 282674 w 476448"/>
              <a:gd name="connsiteY3" fmla="*/ 559048 h 559048"/>
              <a:gd name="connsiteX4" fmla="*/ 88900 w 476448"/>
              <a:gd name="connsiteY4" fmla="*/ 559048 h 559048"/>
              <a:gd name="connsiteX5" fmla="*/ 282674 w 476448"/>
              <a:gd name="connsiteY5" fmla="*/ 349374 h 559048"/>
              <a:gd name="connsiteX6" fmla="*/ 0 w 476448"/>
              <a:gd name="connsiteY6" fmla="*/ 25400 h 559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448" h="559048">
                <a:moveTo>
                  <a:pt x="0" y="25400"/>
                </a:moveTo>
                <a:lnTo>
                  <a:pt x="193774" y="0"/>
                </a:lnTo>
                <a:lnTo>
                  <a:pt x="476448" y="349374"/>
                </a:lnTo>
                <a:lnTo>
                  <a:pt x="282674" y="559048"/>
                </a:lnTo>
                <a:lnTo>
                  <a:pt x="88900" y="559048"/>
                </a:lnTo>
                <a:lnTo>
                  <a:pt x="282674" y="349374"/>
                </a:lnTo>
                <a:lnTo>
                  <a:pt x="0" y="25400"/>
                </a:lnTo>
                <a:close/>
              </a:path>
            </a:pathLst>
          </a:custGeom>
          <a:solidFill>
            <a:schemeClr val="accent2"/>
          </a:solidFill>
          <a:ln w="25400" cap="flat" cmpd="sng" algn="ctr">
            <a:noFill/>
            <a:prstDash val="solid"/>
          </a:ln>
          <a:effectLst>
            <a:reflection blurRad="6350" stA="50000" endA="300" endPos="55000" dir="5400000" sy="-100000" algn="bl" rotWithShape="0"/>
          </a:effectLst>
        </p:spPr>
        <p:txBody>
          <a:bodyPr lIns="68586" tIns="34293" rIns="68586" bIns="34293" anchor="ctr"/>
          <a:lstStyle/>
          <a:p>
            <a:pPr>
              <a:lnSpc>
                <a:spcPct val="120000"/>
              </a:lnSpc>
              <a:defRPr/>
            </a:pPr>
            <a:endParaRPr lang="zh-CN" altLang="en-US" sz="900" b="1" kern="0">
              <a:solidFill>
                <a:sysClr val="window" lastClr="FFFFFF"/>
              </a:solidFill>
              <a:latin typeface="微软雅黑" pitchFamily="34" charset="-122"/>
              <a:ea typeface="微软雅黑" pitchFamily="34" charset="-122"/>
            </a:endParaRPr>
          </a:p>
        </p:txBody>
      </p:sp>
      <p:sp>
        <p:nvSpPr>
          <p:cNvPr id="102" name="燕尾形 4"/>
          <p:cNvSpPr/>
          <p:nvPr/>
        </p:nvSpPr>
        <p:spPr>
          <a:xfrm>
            <a:off x="654120" y="2664945"/>
            <a:ext cx="330765" cy="476525"/>
          </a:xfrm>
          <a:custGeom>
            <a:avLst/>
            <a:gdLst>
              <a:gd name="connsiteX0" fmla="*/ 0 w 387548"/>
              <a:gd name="connsiteY0" fmla="*/ 0 h 419348"/>
              <a:gd name="connsiteX1" fmla="*/ 193774 w 387548"/>
              <a:gd name="connsiteY1" fmla="*/ 0 h 419348"/>
              <a:gd name="connsiteX2" fmla="*/ 387548 w 387548"/>
              <a:gd name="connsiteY2" fmla="*/ 209674 h 419348"/>
              <a:gd name="connsiteX3" fmla="*/ 193774 w 387548"/>
              <a:gd name="connsiteY3" fmla="*/ 419348 h 419348"/>
              <a:gd name="connsiteX4" fmla="*/ 0 w 387548"/>
              <a:gd name="connsiteY4" fmla="*/ 419348 h 419348"/>
              <a:gd name="connsiteX5" fmla="*/ 193774 w 387548"/>
              <a:gd name="connsiteY5" fmla="*/ 209674 h 419348"/>
              <a:gd name="connsiteX6" fmla="*/ 0 w 387548"/>
              <a:gd name="connsiteY6" fmla="*/ 0 h 419348"/>
              <a:gd name="connsiteX0" fmla="*/ 0 w 387548"/>
              <a:gd name="connsiteY0" fmla="*/ 127000 h 546348"/>
              <a:gd name="connsiteX1" fmla="*/ 142974 w 387548"/>
              <a:gd name="connsiteY1" fmla="*/ 0 h 546348"/>
              <a:gd name="connsiteX2" fmla="*/ 387548 w 387548"/>
              <a:gd name="connsiteY2" fmla="*/ 336674 h 546348"/>
              <a:gd name="connsiteX3" fmla="*/ 193774 w 387548"/>
              <a:gd name="connsiteY3" fmla="*/ 546348 h 546348"/>
              <a:gd name="connsiteX4" fmla="*/ 0 w 387548"/>
              <a:gd name="connsiteY4" fmla="*/ 546348 h 546348"/>
              <a:gd name="connsiteX5" fmla="*/ 193774 w 387548"/>
              <a:gd name="connsiteY5" fmla="*/ 336674 h 546348"/>
              <a:gd name="connsiteX6" fmla="*/ 0 w 387548"/>
              <a:gd name="connsiteY6" fmla="*/ 127000 h 546348"/>
              <a:gd name="connsiteX0" fmla="*/ 0 w 438348"/>
              <a:gd name="connsiteY0" fmla="*/ 12700 h 546348"/>
              <a:gd name="connsiteX1" fmla="*/ 193774 w 438348"/>
              <a:gd name="connsiteY1" fmla="*/ 0 h 546348"/>
              <a:gd name="connsiteX2" fmla="*/ 438348 w 438348"/>
              <a:gd name="connsiteY2" fmla="*/ 336674 h 546348"/>
              <a:gd name="connsiteX3" fmla="*/ 244574 w 438348"/>
              <a:gd name="connsiteY3" fmla="*/ 546348 h 546348"/>
              <a:gd name="connsiteX4" fmla="*/ 50800 w 438348"/>
              <a:gd name="connsiteY4" fmla="*/ 546348 h 546348"/>
              <a:gd name="connsiteX5" fmla="*/ 244574 w 438348"/>
              <a:gd name="connsiteY5" fmla="*/ 336674 h 546348"/>
              <a:gd name="connsiteX6" fmla="*/ 0 w 438348"/>
              <a:gd name="connsiteY6" fmla="*/ 12700 h 546348"/>
              <a:gd name="connsiteX0" fmla="*/ 0 w 476448"/>
              <a:gd name="connsiteY0" fmla="*/ 12700 h 546348"/>
              <a:gd name="connsiteX1" fmla="*/ 231874 w 476448"/>
              <a:gd name="connsiteY1" fmla="*/ 0 h 546348"/>
              <a:gd name="connsiteX2" fmla="*/ 476448 w 476448"/>
              <a:gd name="connsiteY2" fmla="*/ 336674 h 546348"/>
              <a:gd name="connsiteX3" fmla="*/ 282674 w 476448"/>
              <a:gd name="connsiteY3" fmla="*/ 546348 h 546348"/>
              <a:gd name="connsiteX4" fmla="*/ 88900 w 476448"/>
              <a:gd name="connsiteY4" fmla="*/ 546348 h 546348"/>
              <a:gd name="connsiteX5" fmla="*/ 282674 w 476448"/>
              <a:gd name="connsiteY5" fmla="*/ 336674 h 546348"/>
              <a:gd name="connsiteX6" fmla="*/ 0 w 476448"/>
              <a:gd name="connsiteY6" fmla="*/ 12700 h 546348"/>
              <a:gd name="connsiteX0" fmla="*/ 0 w 476448"/>
              <a:gd name="connsiteY0" fmla="*/ 25400 h 559048"/>
              <a:gd name="connsiteX1" fmla="*/ 193774 w 476448"/>
              <a:gd name="connsiteY1" fmla="*/ 0 h 559048"/>
              <a:gd name="connsiteX2" fmla="*/ 476448 w 476448"/>
              <a:gd name="connsiteY2" fmla="*/ 349374 h 559048"/>
              <a:gd name="connsiteX3" fmla="*/ 282674 w 476448"/>
              <a:gd name="connsiteY3" fmla="*/ 559048 h 559048"/>
              <a:gd name="connsiteX4" fmla="*/ 88900 w 476448"/>
              <a:gd name="connsiteY4" fmla="*/ 559048 h 559048"/>
              <a:gd name="connsiteX5" fmla="*/ 282674 w 476448"/>
              <a:gd name="connsiteY5" fmla="*/ 349374 h 559048"/>
              <a:gd name="connsiteX6" fmla="*/ 0 w 476448"/>
              <a:gd name="connsiteY6" fmla="*/ 25400 h 559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448" h="559048">
                <a:moveTo>
                  <a:pt x="0" y="25400"/>
                </a:moveTo>
                <a:lnTo>
                  <a:pt x="193774" y="0"/>
                </a:lnTo>
                <a:lnTo>
                  <a:pt x="476448" y="349374"/>
                </a:lnTo>
                <a:lnTo>
                  <a:pt x="282674" y="559048"/>
                </a:lnTo>
                <a:lnTo>
                  <a:pt x="88900" y="559048"/>
                </a:lnTo>
                <a:lnTo>
                  <a:pt x="282674" y="349374"/>
                </a:lnTo>
                <a:lnTo>
                  <a:pt x="0" y="25400"/>
                </a:lnTo>
                <a:close/>
              </a:path>
            </a:pathLst>
          </a:custGeom>
          <a:solidFill>
            <a:schemeClr val="accent2"/>
          </a:solidFill>
          <a:ln w="25400" cap="flat" cmpd="sng" algn="ctr">
            <a:noFill/>
            <a:prstDash val="solid"/>
          </a:ln>
          <a:effectLst>
            <a:reflection blurRad="6350" stA="50000" endA="300" endPos="55000" dir="5400000" sy="-100000" algn="bl" rotWithShape="0"/>
          </a:effectLst>
        </p:spPr>
        <p:txBody>
          <a:bodyPr lIns="68586" tIns="34293" rIns="68586" bIns="34293" anchor="ctr"/>
          <a:lstStyle/>
          <a:p>
            <a:pPr>
              <a:lnSpc>
                <a:spcPct val="120000"/>
              </a:lnSpc>
              <a:defRPr/>
            </a:pPr>
            <a:endParaRPr lang="zh-CN" altLang="en-US" sz="900" b="1" kern="0">
              <a:solidFill>
                <a:sysClr val="window" lastClr="FFFFFF"/>
              </a:solidFill>
              <a:latin typeface="微软雅黑" pitchFamily="34" charset="-122"/>
              <a:ea typeface="微软雅黑" pitchFamily="34" charset="-122"/>
            </a:endParaRPr>
          </a:p>
        </p:txBody>
      </p:sp>
      <p:pic>
        <p:nvPicPr>
          <p:cNvPr id="103" name="图片 10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830383" y="679051"/>
            <a:ext cx="2569982" cy="2209942"/>
          </a:xfrm>
          <a:prstGeom prst="rect">
            <a:avLst/>
          </a:prstGeom>
          <a:ln>
            <a:solidFill>
              <a:schemeClr val="bg1"/>
            </a:solidFill>
          </a:ln>
          <a:effectLst>
            <a:outerShdw blurRad="292100" dist="139700" dir="2700000" algn="tl" rotWithShape="0">
              <a:srgbClr val="333333">
                <a:alpha val="65000"/>
              </a:srgbClr>
            </a:outerShdw>
          </a:effectLst>
        </p:spPr>
      </p:pic>
      <p:pic>
        <p:nvPicPr>
          <p:cNvPr id="104" name="图片 103"/>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5830383" y="1396826"/>
            <a:ext cx="2569982" cy="2209942"/>
          </a:xfrm>
          <a:prstGeom prst="rect">
            <a:avLst/>
          </a:prstGeom>
          <a:ln>
            <a:solidFill>
              <a:schemeClr val="bg1"/>
            </a:solidFill>
          </a:ln>
          <a:effectLst>
            <a:outerShdw blurRad="292100" dist="139700" dir="2700000" algn="tl" rotWithShape="0">
              <a:srgbClr val="333333">
                <a:alpha val="65000"/>
              </a:srgbClr>
            </a:outerShdw>
          </a:effectLst>
        </p:spPr>
      </p:pic>
      <p:pic>
        <p:nvPicPr>
          <p:cNvPr id="105" name="图片 104"/>
          <p:cNvPicPr>
            <a:picLocks/>
          </p:cNvPicPr>
          <p:nvPr/>
        </p:nvPicPr>
        <p:blipFill>
          <a:blip r:embed="rId5">
            <a:extLst>
              <a:ext uri="{28A0092B-C50C-407E-A947-70E740481C1C}">
                <a14:useLocalDpi xmlns:a14="http://schemas.microsoft.com/office/drawing/2010/main" val="0"/>
              </a:ext>
            </a:extLst>
          </a:blip>
          <a:stretch>
            <a:fillRect/>
          </a:stretch>
        </p:blipFill>
        <p:spPr>
          <a:xfrm>
            <a:off x="5830383" y="2094350"/>
            <a:ext cx="2569982" cy="2209942"/>
          </a:xfrm>
          <a:prstGeom prst="rect">
            <a:avLst/>
          </a:prstGeom>
          <a:ln>
            <a:solidFill>
              <a:schemeClr val="bg1"/>
            </a:solidFill>
          </a:ln>
          <a:effectLst>
            <a:outerShdw blurRad="292100" dist="139700" dir="2700000" algn="tl" rotWithShape="0">
              <a:srgbClr val="333333">
                <a:alpha val="65000"/>
              </a:srgbClr>
            </a:outerShdw>
          </a:effectLst>
        </p:spPr>
      </p:pic>
      <p:pic>
        <p:nvPicPr>
          <p:cNvPr id="106" name="图片 105"/>
          <p:cNvPicPr>
            <a:picLocks/>
          </p:cNvPicPr>
          <p:nvPr/>
        </p:nvPicPr>
        <p:blipFill>
          <a:blip r:embed="rId6">
            <a:extLst>
              <a:ext uri="{28A0092B-C50C-407E-A947-70E740481C1C}">
                <a14:useLocalDpi xmlns:a14="http://schemas.microsoft.com/office/drawing/2010/main" val="0"/>
              </a:ext>
            </a:extLst>
          </a:blip>
          <a:stretch>
            <a:fillRect/>
          </a:stretch>
        </p:blipFill>
        <p:spPr>
          <a:xfrm>
            <a:off x="5830383" y="2640848"/>
            <a:ext cx="2569982" cy="2209942"/>
          </a:xfrm>
          <a:prstGeom prst="rect">
            <a:avLst/>
          </a:prstGeom>
          <a:ln>
            <a:solidFill>
              <a:schemeClr val="bg1"/>
            </a:solid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063111025"/>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2"/>
                                        </p:tgtEl>
                                        <p:attrNameLst>
                                          <p:attrName>style.visibility</p:attrName>
                                        </p:attrNameLst>
                                      </p:cBhvr>
                                      <p:to>
                                        <p:strVal val="visible"/>
                                      </p:to>
                                    </p:set>
                                    <p:animEffect transition="in" filter="wipe(left)">
                                      <p:cBhvr>
                                        <p:cTn id="7" dur="250"/>
                                        <p:tgtEl>
                                          <p:spTgt spid="102"/>
                                        </p:tgtEl>
                                      </p:cBhvr>
                                    </p:animEffect>
                                  </p:childTnLst>
                                </p:cTn>
                              </p:par>
                            </p:childTnLst>
                          </p:cTn>
                        </p:par>
                        <p:par>
                          <p:cTn id="8" fill="hold">
                            <p:stCondLst>
                              <p:cond delay="250"/>
                            </p:stCondLst>
                            <p:childTnLst>
                              <p:par>
                                <p:cTn id="9" presetID="22" presetClass="entr" presetSubtype="8" fill="hold" nodeType="afterEffect">
                                  <p:stCondLst>
                                    <p:cond delay="0"/>
                                  </p:stCondLst>
                                  <p:childTnLst>
                                    <p:set>
                                      <p:cBhvr>
                                        <p:cTn id="10" dur="1" fill="hold">
                                          <p:stCondLst>
                                            <p:cond delay="0"/>
                                          </p:stCondLst>
                                        </p:cTn>
                                        <p:tgtEl>
                                          <p:spTgt spid="54"/>
                                        </p:tgtEl>
                                        <p:attrNameLst>
                                          <p:attrName>style.visibility</p:attrName>
                                        </p:attrNameLst>
                                      </p:cBhvr>
                                      <p:to>
                                        <p:strVal val="visible"/>
                                      </p:to>
                                    </p:set>
                                    <p:animEffect transition="in" filter="wipe(left)">
                                      <p:cBhvr>
                                        <p:cTn id="11" dur="250"/>
                                        <p:tgtEl>
                                          <p:spTgt spid="54"/>
                                        </p:tgtEl>
                                      </p:cBhvr>
                                    </p:animEffect>
                                  </p:childTnLst>
                                </p:cTn>
                              </p:par>
                            </p:childTnLst>
                          </p:cTn>
                        </p:par>
                        <p:par>
                          <p:cTn id="12" fill="hold">
                            <p:stCondLst>
                              <p:cond delay="500"/>
                            </p:stCondLst>
                            <p:childTnLst>
                              <p:par>
                                <p:cTn id="13" presetID="22" presetClass="entr" presetSubtype="4" fill="hold" nodeType="afterEffect">
                                  <p:stCondLst>
                                    <p:cond delay="0"/>
                                  </p:stCondLst>
                                  <p:childTnLst>
                                    <p:set>
                                      <p:cBhvr>
                                        <p:cTn id="14" dur="1" fill="hold">
                                          <p:stCondLst>
                                            <p:cond delay="0"/>
                                          </p:stCondLst>
                                        </p:cTn>
                                        <p:tgtEl>
                                          <p:spTgt spid="79"/>
                                        </p:tgtEl>
                                        <p:attrNameLst>
                                          <p:attrName>style.visibility</p:attrName>
                                        </p:attrNameLst>
                                      </p:cBhvr>
                                      <p:to>
                                        <p:strVal val="visible"/>
                                      </p:to>
                                    </p:set>
                                    <p:animEffect transition="in" filter="wipe(down)">
                                      <p:cBhvr>
                                        <p:cTn id="15" dur="250"/>
                                        <p:tgtEl>
                                          <p:spTgt spid="79"/>
                                        </p:tgtEl>
                                      </p:cBhvr>
                                    </p:animEffect>
                                  </p:childTnLst>
                                </p:cTn>
                              </p:par>
                            </p:childTnLst>
                          </p:cTn>
                        </p:par>
                        <p:par>
                          <p:cTn id="16" fill="hold">
                            <p:stCondLst>
                              <p:cond delay="750"/>
                            </p:stCondLst>
                            <p:childTnLst>
                              <p:par>
                                <p:cTn id="17" presetID="14" presetClass="entr" presetSubtype="10" fill="hold" grpId="0" nodeType="afterEffect">
                                  <p:stCondLst>
                                    <p:cond delay="0"/>
                                  </p:stCondLst>
                                  <p:childTnLst>
                                    <p:set>
                                      <p:cBhvr>
                                        <p:cTn id="18" dur="1" fill="hold">
                                          <p:stCondLst>
                                            <p:cond delay="0"/>
                                          </p:stCondLst>
                                        </p:cTn>
                                        <p:tgtEl>
                                          <p:spTgt spid="84"/>
                                        </p:tgtEl>
                                        <p:attrNameLst>
                                          <p:attrName>style.visibility</p:attrName>
                                        </p:attrNameLst>
                                      </p:cBhvr>
                                      <p:to>
                                        <p:strVal val="visible"/>
                                      </p:to>
                                    </p:set>
                                    <p:animEffect transition="in" filter="randombar(horizontal)">
                                      <p:cBhvr>
                                        <p:cTn id="19" dur="500"/>
                                        <p:tgtEl>
                                          <p:spTgt spid="84"/>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83"/>
                                        </p:tgtEl>
                                        <p:attrNameLst>
                                          <p:attrName>style.visibility</p:attrName>
                                        </p:attrNameLst>
                                      </p:cBhvr>
                                      <p:to>
                                        <p:strVal val="visible"/>
                                      </p:to>
                                    </p:set>
                                    <p:animEffect transition="in" filter="randombar(horizontal)">
                                      <p:cBhvr>
                                        <p:cTn id="22" dur="500"/>
                                        <p:tgtEl>
                                          <p:spTgt spid="83"/>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90"/>
                                        </p:tgtEl>
                                        <p:attrNameLst>
                                          <p:attrName>style.visibility</p:attrName>
                                        </p:attrNameLst>
                                      </p:cBhvr>
                                      <p:to>
                                        <p:strVal val="visible"/>
                                      </p:to>
                                    </p:set>
                                    <p:animEffect transition="in" filter="randombar(horizontal)">
                                      <p:cBhvr>
                                        <p:cTn id="25" dur="500"/>
                                        <p:tgtEl>
                                          <p:spTgt spid="90"/>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89"/>
                                        </p:tgtEl>
                                        <p:attrNameLst>
                                          <p:attrName>style.visibility</p:attrName>
                                        </p:attrNameLst>
                                      </p:cBhvr>
                                      <p:to>
                                        <p:strVal val="visible"/>
                                      </p:to>
                                    </p:set>
                                    <p:animEffect transition="in" filter="randombar(horizontal)">
                                      <p:cBhvr>
                                        <p:cTn id="28" dur="500"/>
                                        <p:tgtEl>
                                          <p:spTgt spid="89"/>
                                        </p:tgtEl>
                                      </p:cBhvr>
                                    </p:animEffect>
                                  </p:childTnLst>
                                </p:cTn>
                              </p:par>
                            </p:childTnLst>
                          </p:cTn>
                        </p:par>
                        <p:par>
                          <p:cTn id="29" fill="hold">
                            <p:stCondLst>
                              <p:cond delay="1250"/>
                            </p:stCondLst>
                            <p:childTnLst>
                              <p:par>
                                <p:cTn id="30" presetID="2" presetClass="entr" presetSubtype="4" fill="hold" nodeType="afterEffect">
                                  <p:stCondLst>
                                    <p:cond delay="0"/>
                                  </p:stCondLst>
                                  <p:childTnLst>
                                    <p:set>
                                      <p:cBhvr>
                                        <p:cTn id="31" dur="1" fill="hold">
                                          <p:stCondLst>
                                            <p:cond delay="0"/>
                                          </p:stCondLst>
                                        </p:cTn>
                                        <p:tgtEl>
                                          <p:spTgt spid="103"/>
                                        </p:tgtEl>
                                        <p:attrNameLst>
                                          <p:attrName>style.visibility</p:attrName>
                                        </p:attrNameLst>
                                      </p:cBhvr>
                                      <p:to>
                                        <p:strVal val="visible"/>
                                      </p:to>
                                    </p:set>
                                    <p:anim calcmode="lin" valueType="num">
                                      <p:cBhvr additive="base">
                                        <p:cTn id="32" dur="500" fill="hold"/>
                                        <p:tgtEl>
                                          <p:spTgt spid="103"/>
                                        </p:tgtEl>
                                        <p:attrNameLst>
                                          <p:attrName>ppt_x</p:attrName>
                                        </p:attrNameLst>
                                      </p:cBhvr>
                                      <p:tavLst>
                                        <p:tav tm="0">
                                          <p:val>
                                            <p:strVal val="#ppt_x"/>
                                          </p:val>
                                        </p:tav>
                                        <p:tav tm="100000">
                                          <p:val>
                                            <p:strVal val="#ppt_x"/>
                                          </p:val>
                                        </p:tav>
                                      </p:tavLst>
                                    </p:anim>
                                    <p:anim calcmode="lin" valueType="num">
                                      <p:cBhvr additive="base">
                                        <p:cTn id="33" dur="500" fill="hold"/>
                                        <p:tgtEl>
                                          <p:spTgt spid="103"/>
                                        </p:tgtEl>
                                        <p:attrNameLst>
                                          <p:attrName>ppt_y</p:attrName>
                                        </p:attrNameLst>
                                      </p:cBhvr>
                                      <p:tavLst>
                                        <p:tav tm="0">
                                          <p:val>
                                            <p:strVal val="1+#ppt_h/2"/>
                                          </p:val>
                                        </p:tav>
                                        <p:tav tm="100000">
                                          <p:val>
                                            <p:strVal val="#ppt_y"/>
                                          </p:val>
                                        </p:tav>
                                      </p:tavLst>
                                    </p:anim>
                                  </p:childTnLst>
                                </p:cTn>
                              </p:par>
                            </p:childTnLst>
                          </p:cTn>
                        </p:par>
                        <p:par>
                          <p:cTn id="34" fill="hold">
                            <p:stCondLst>
                              <p:cond delay="1750"/>
                            </p:stCondLst>
                            <p:childTnLst>
                              <p:par>
                                <p:cTn id="35" presetID="8" presetClass="emph" presetSubtype="0" fill="hold" nodeType="afterEffect">
                                  <p:stCondLst>
                                    <p:cond delay="0"/>
                                  </p:stCondLst>
                                  <p:childTnLst>
                                    <p:animRot by="-480000">
                                      <p:cBhvr>
                                        <p:cTn id="36" dur="350" fill="hold"/>
                                        <p:tgtEl>
                                          <p:spTgt spid="103"/>
                                        </p:tgtEl>
                                        <p:attrNameLst>
                                          <p:attrName>r</p:attrName>
                                        </p:attrNameLst>
                                      </p:cBhvr>
                                    </p:animRot>
                                  </p:childTnLst>
                                </p:cTn>
                              </p:par>
                            </p:childTnLst>
                          </p:cTn>
                        </p:par>
                        <p:par>
                          <p:cTn id="37" fill="hold">
                            <p:stCondLst>
                              <p:cond delay="2100"/>
                            </p:stCondLst>
                            <p:childTnLst>
                              <p:par>
                                <p:cTn id="38" presetID="22" presetClass="entr" presetSubtype="8" fill="hold" grpId="0" nodeType="afterEffect">
                                  <p:stCondLst>
                                    <p:cond delay="0"/>
                                  </p:stCondLst>
                                  <p:childTnLst>
                                    <p:set>
                                      <p:cBhvr>
                                        <p:cTn id="39" dur="1" fill="hold">
                                          <p:stCondLst>
                                            <p:cond delay="0"/>
                                          </p:stCondLst>
                                        </p:cTn>
                                        <p:tgtEl>
                                          <p:spTgt spid="101"/>
                                        </p:tgtEl>
                                        <p:attrNameLst>
                                          <p:attrName>style.visibility</p:attrName>
                                        </p:attrNameLst>
                                      </p:cBhvr>
                                      <p:to>
                                        <p:strVal val="visible"/>
                                      </p:to>
                                    </p:set>
                                    <p:animEffect transition="in" filter="wipe(left)">
                                      <p:cBhvr>
                                        <p:cTn id="40" dur="250"/>
                                        <p:tgtEl>
                                          <p:spTgt spid="101"/>
                                        </p:tgtEl>
                                      </p:cBhvr>
                                    </p:animEffect>
                                  </p:childTnLst>
                                </p:cTn>
                              </p:par>
                            </p:childTnLst>
                          </p:cTn>
                        </p:par>
                        <p:par>
                          <p:cTn id="41" fill="hold">
                            <p:stCondLst>
                              <p:cond delay="2350"/>
                            </p:stCondLst>
                            <p:childTnLst>
                              <p:par>
                                <p:cTn id="42" presetID="22" presetClass="entr" presetSubtype="8" fill="hold" nodeType="afterEffect">
                                  <p:stCondLst>
                                    <p:cond delay="0"/>
                                  </p:stCondLst>
                                  <p:childTnLst>
                                    <p:set>
                                      <p:cBhvr>
                                        <p:cTn id="43" dur="1" fill="hold">
                                          <p:stCondLst>
                                            <p:cond delay="0"/>
                                          </p:stCondLst>
                                        </p:cTn>
                                        <p:tgtEl>
                                          <p:spTgt spid="60"/>
                                        </p:tgtEl>
                                        <p:attrNameLst>
                                          <p:attrName>style.visibility</p:attrName>
                                        </p:attrNameLst>
                                      </p:cBhvr>
                                      <p:to>
                                        <p:strVal val="visible"/>
                                      </p:to>
                                    </p:set>
                                    <p:animEffect transition="in" filter="wipe(left)">
                                      <p:cBhvr>
                                        <p:cTn id="44" dur="250"/>
                                        <p:tgtEl>
                                          <p:spTgt spid="60"/>
                                        </p:tgtEl>
                                      </p:cBhvr>
                                    </p:animEffect>
                                  </p:childTnLst>
                                </p:cTn>
                              </p:par>
                            </p:childTnLst>
                          </p:cTn>
                        </p:par>
                        <p:par>
                          <p:cTn id="45" fill="hold">
                            <p:stCondLst>
                              <p:cond delay="2600"/>
                            </p:stCondLst>
                            <p:childTnLst>
                              <p:par>
                                <p:cTn id="46" presetID="22" presetClass="entr" presetSubtype="4" fill="hold" nodeType="afterEffect">
                                  <p:stCondLst>
                                    <p:cond delay="0"/>
                                  </p:stCondLst>
                                  <p:childTnLst>
                                    <p:set>
                                      <p:cBhvr>
                                        <p:cTn id="47" dur="1" fill="hold">
                                          <p:stCondLst>
                                            <p:cond delay="0"/>
                                          </p:stCondLst>
                                        </p:cTn>
                                        <p:tgtEl>
                                          <p:spTgt spid="80"/>
                                        </p:tgtEl>
                                        <p:attrNameLst>
                                          <p:attrName>style.visibility</p:attrName>
                                        </p:attrNameLst>
                                      </p:cBhvr>
                                      <p:to>
                                        <p:strVal val="visible"/>
                                      </p:to>
                                    </p:set>
                                    <p:animEffect transition="in" filter="wipe(down)">
                                      <p:cBhvr>
                                        <p:cTn id="48" dur="250"/>
                                        <p:tgtEl>
                                          <p:spTgt spid="80"/>
                                        </p:tgtEl>
                                      </p:cBhvr>
                                    </p:animEffect>
                                  </p:childTnLst>
                                </p:cTn>
                              </p:par>
                            </p:childTnLst>
                          </p:cTn>
                        </p:par>
                        <p:par>
                          <p:cTn id="49" fill="hold">
                            <p:stCondLst>
                              <p:cond delay="2850"/>
                            </p:stCondLst>
                            <p:childTnLst>
                              <p:par>
                                <p:cTn id="50" presetID="14" presetClass="entr" presetSubtype="10" fill="hold" grpId="0" nodeType="afterEffect">
                                  <p:stCondLst>
                                    <p:cond delay="0"/>
                                  </p:stCondLst>
                                  <p:childTnLst>
                                    <p:set>
                                      <p:cBhvr>
                                        <p:cTn id="51" dur="1" fill="hold">
                                          <p:stCondLst>
                                            <p:cond delay="0"/>
                                          </p:stCondLst>
                                        </p:cTn>
                                        <p:tgtEl>
                                          <p:spTgt spid="94"/>
                                        </p:tgtEl>
                                        <p:attrNameLst>
                                          <p:attrName>style.visibility</p:attrName>
                                        </p:attrNameLst>
                                      </p:cBhvr>
                                      <p:to>
                                        <p:strVal val="visible"/>
                                      </p:to>
                                    </p:set>
                                    <p:animEffect transition="in" filter="randombar(horizontal)">
                                      <p:cBhvr>
                                        <p:cTn id="52" dur="500"/>
                                        <p:tgtEl>
                                          <p:spTgt spid="94"/>
                                        </p:tgtEl>
                                      </p:cBhvr>
                                    </p:animEffect>
                                  </p:childTnLst>
                                </p:cTn>
                              </p:par>
                              <p:par>
                                <p:cTn id="53" presetID="14" presetClass="entr" presetSubtype="10" fill="hold" grpId="0" nodeType="withEffect">
                                  <p:stCondLst>
                                    <p:cond delay="0"/>
                                  </p:stCondLst>
                                  <p:childTnLst>
                                    <p:set>
                                      <p:cBhvr>
                                        <p:cTn id="54" dur="1" fill="hold">
                                          <p:stCondLst>
                                            <p:cond delay="0"/>
                                          </p:stCondLst>
                                        </p:cTn>
                                        <p:tgtEl>
                                          <p:spTgt spid="93"/>
                                        </p:tgtEl>
                                        <p:attrNameLst>
                                          <p:attrName>style.visibility</p:attrName>
                                        </p:attrNameLst>
                                      </p:cBhvr>
                                      <p:to>
                                        <p:strVal val="visible"/>
                                      </p:to>
                                    </p:set>
                                    <p:animEffect transition="in" filter="randombar(horizontal)">
                                      <p:cBhvr>
                                        <p:cTn id="55" dur="500"/>
                                        <p:tgtEl>
                                          <p:spTgt spid="93"/>
                                        </p:tgtEl>
                                      </p:cBhvr>
                                    </p:animEffect>
                                  </p:childTnLst>
                                </p:cTn>
                              </p:par>
                              <p:par>
                                <p:cTn id="56" presetID="14" presetClass="entr" presetSubtype="10" fill="hold" grpId="0" nodeType="withEffect">
                                  <p:stCondLst>
                                    <p:cond delay="0"/>
                                  </p:stCondLst>
                                  <p:childTnLst>
                                    <p:set>
                                      <p:cBhvr>
                                        <p:cTn id="57" dur="1" fill="hold">
                                          <p:stCondLst>
                                            <p:cond delay="0"/>
                                          </p:stCondLst>
                                        </p:cTn>
                                        <p:tgtEl>
                                          <p:spTgt spid="86"/>
                                        </p:tgtEl>
                                        <p:attrNameLst>
                                          <p:attrName>style.visibility</p:attrName>
                                        </p:attrNameLst>
                                      </p:cBhvr>
                                      <p:to>
                                        <p:strVal val="visible"/>
                                      </p:to>
                                    </p:set>
                                    <p:animEffect transition="in" filter="randombar(horizontal)">
                                      <p:cBhvr>
                                        <p:cTn id="58" dur="500"/>
                                        <p:tgtEl>
                                          <p:spTgt spid="86"/>
                                        </p:tgtEl>
                                      </p:cBhvr>
                                    </p:animEffect>
                                  </p:childTnLst>
                                </p:cTn>
                              </p:par>
                              <p:par>
                                <p:cTn id="59" presetID="14" presetClass="entr" presetSubtype="10" fill="hold" grpId="0" nodeType="withEffect">
                                  <p:stCondLst>
                                    <p:cond delay="0"/>
                                  </p:stCondLst>
                                  <p:childTnLst>
                                    <p:set>
                                      <p:cBhvr>
                                        <p:cTn id="60" dur="1" fill="hold">
                                          <p:stCondLst>
                                            <p:cond delay="0"/>
                                          </p:stCondLst>
                                        </p:cTn>
                                        <p:tgtEl>
                                          <p:spTgt spid="85"/>
                                        </p:tgtEl>
                                        <p:attrNameLst>
                                          <p:attrName>style.visibility</p:attrName>
                                        </p:attrNameLst>
                                      </p:cBhvr>
                                      <p:to>
                                        <p:strVal val="visible"/>
                                      </p:to>
                                    </p:set>
                                    <p:animEffect transition="in" filter="randombar(horizontal)">
                                      <p:cBhvr>
                                        <p:cTn id="61" dur="500"/>
                                        <p:tgtEl>
                                          <p:spTgt spid="85"/>
                                        </p:tgtEl>
                                      </p:cBhvr>
                                    </p:animEffect>
                                  </p:childTnLst>
                                </p:cTn>
                              </p:par>
                            </p:childTnLst>
                          </p:cTn>
                        </p:par>
                        <p:par>
                          <p:cTn id="62" fill="hold">
                            <p:stCondLst>
                              <p:cond delay="3350"/>
                            </p:stCondLst>
                            <p:childTnLst>
                              <p:par>
                                <p:cTn id="63" presetID="2" presetClass="entr" presetSubtype="4" fill="hold" nodeType="afterEffect">
                                  <p:stCondLst>
                                    <p:cond delay="0"/>
                                  </p:stCondLst>
                                  <p:childTnLst>
                                    <p:set>
                                      <p:cBhvr>
                                        <p:cTn id="64" dur="1" fill="hold">
                                          <p:stCondLst>
                                            <p:cond delay="0"/>
                                          </p:stCondLst>
                                        </p:cTn>
                                        <p:tgtEl>
                                          <p:spTgt spid="104"/>
                                        </p:tgtEl>
                                        <p:attrNameLst>
                                          <p:attrName>style.visibility</p:attrName>
                                        </p:attrNameLst>
                                      </p:cBhvr>
                                      <p:to>
                                        <p:strVal val="visible"/>
                                      </p:to>
                                    </p:set>
                                    <p:anim calcmode="lin" valueType="num">
                                      <p:cBhvr additive="base">
                                        <p:cTn id="65" dur="500" fill="hold"/>
                                        <p:tgtEl>
                                          <p:spTgt spid="104"/>
                                        </p:tgtEl>
                                        <p:attrNameLst>
                                          <p:attrName>ppt_x</p:attrName>
                                        </p:attrNameLst>
                                      </p:cBhvr>
                                      <p:tavLst>
                                        <p:tav tm="0">
                                          <p:val>
                                            <p:strVal val="#ppt_x"/>
                                          </p:val>
                                        </p:tav>
                                        <p:tav tm="100000">
                                          <p:val>
                                            <p:strVal val="#ppt_x"/>
                                          </p:val>
                                        </p:tav>
                                      </p:tavLst>
                                    </p:anim>
                                    <p:anim calcmode="lin" valueType="num">
                                      <p:cBhvr additive="base">
                                        <p:cTn id="66" dur="500" fill="hold"/>
                                        <p:tgtEl>
                                          <p:spTgt spid="104"/>
                                        </p:tgtEl>
                                        <p:attrNameLst>
                                          <p:attrName>ppt_y</p:attrName>
                                        </p:attrNameLst>
                                      </p:cBhvr>
                                      <p:tavLst>
                                        <p:tav tm="0">
                                          <p:val>
                                            <p:strVal val="1+#ppt_h/2"/>
                                          </p:val>
                                        </p:tav>
                                        <p:tav tm="100000">
                                          <p:val>
                                            <p:strVal val="#ppt_y"/>
                                          </p:val>
                                        </p:tav>
                                      </p:tavLst>
                                    </p:anim>
                                  </p:childTnLst>
                                </p:cTn>
                              </p:par>
                            </p:childTnLst>
                          </p:cTn>
                        </p:par>
                        <p:par>
                          <p:cTn id="67" fill="hold">
                            <p:stCondLst>
                              <p:cond delay="3850"/>
                            </p:stCondLst>
                            <p:childTnLst>
                              <p:par>
                                <p:cTn id="68" presetID="8" presetClass="emph" presetSubtype="0" fill="hold" nodeType="afterEffect">
                                  <p:stCondLst>
                                    <p:cond delay="0"/>
                                  </p:stCondLst>
                                  <p:childTnLst>
                                    <p:animRot by="420000">
                                      <p:cBhvr>
                                        <p:cTn id="69" dur="350" fill="hold"/>
                                        <p:tgtEl>
                                          <p:spTgt spid="104"/>
                                        </p:tgtEl>
                                        <p:attrNameLst>
                                          <p:attrName>r</p:attrName>
                                        </p:attrNameLst>
                                      </p:cBhvr>
                                    </p:animRot>
                                  </p:childTnLst>
                                </p:cTn>
                              </p:par>
                            </p:childTnLst>
                          </p:cTn>
                        </p:par>
                        <p:par>
                          <p:cTn id="70" fill="hold">
                            <p:stCondLst>
                              <p:cond delay="4200"/>
                            </p:stCondLst>
                            <p:childTnLst>
                              <p:par>
                                <p:cTn id="71" presetID="22" presetClass="entr" presetSubtype="8" fill="hold" grpId="0" nodeType="afterEffect">
                                  <p:stCondLst>
                                    <p:cond delay="0"/>
                                  </p:stCondLst>
                                  <p:childTnLst>
                                    <p:set>
                                      <p:cBhvr>
                                        <p:cTn id="72" dur="1" fill="hold">
                                          <p:stCondLst>
                                            <p:cond delay="0"/>
                                          </p:stCondLst>
                                        </p:cTn>
                                        <p:tgtEl>
                                          <p:spTgt spid="100"/>
                                        </p:tgtEl>
                                        <p:attrNameLst>
                                          <p:attrName>style.visibility</p:attrName>
                                        </p:attrNameLst>
                                      </p:cBhvr>
                                      <p:to>
                                        <p:strVal val="visible"/>
                                      </p:to>
                                    </p:set>
                                    <p:animEffect transition="in" filter="wipe(left)">
                                      <p:cBhvr>
                                        <p:cTn id="73" dur="250"/>
                                        <p:tgtEl>
                                          <p:spTgt spid="100"/>
                                        </p:tgtEl>
                                      </p:cBhvr>
                                    </p:animEffect>
                                  </p:childTnLst>
                                </p:cTn>
                              </p:par>
                              <p:par>
                                <p:cTn id="74" presetID="22" presetClass="entr" presetSubtype="8" fill="hold" nodeType="withEffect">
                                  <p:stCondLst>
                                    <p:cond delay="0"/>
                                  </p:stCondLst>
                                  <p:childTnLst>
                                    <p:set>
                                      <p:cBhvr>
                                        <p:cTn id="75" dur="1" fill="hold">
                                          <p:stCondLst>
                                            <p:cond delay="0"/>
                                          </p:stCondLst>
                                        </p:cTn>
                                        <p:tgtEl>
                                          <p:spTgt spid="66"/>
                                        </p:tgtEl>
                                        <p:attrNameLst>
                                          <p:attrName>style.visibility</p:attrName>
                                        </p:attrNameLst>
                                      </p:cBhvr>
                                      <p:to>
                                        <p:strVal val="visible"/>
                                      </p:to>
                                    </p:set>
                                    <p:animEffect transition="in" filter="wipe(left)">
                                      <p:cBhvr>
                                        <p:cTn id="76" dur="250"/>
                                        <p:tgtEl>
                                          <p:spTgt spid="66"/>
                                        </p:tgtEl>
                                      </p:cBhvr>
                                    </p:animEffect>
                                  </p:childTnLst>
                                </p:cTn>
                              </p:par>
                            </p:childTnLst>
                          </p:cTn>
                        </p:par>
                        <p:par>
                          <p:cTn id="77" fill="hold">
                            <p:stCondLst>
                              <p:cond delay="4450"/>
                            </p:stCondLst>
                            <p:childTnLst>
                              <p:par>
                                <p:cTn id="78" presetID="22" presetClass="entr" presetSubtype="4" fill="hold" nodeType="afterEffect">
                                  <p:stCondLst>
                                    <p:cond delay="0"/>
                                  </p:stCondLst>
                                  <p:childTnLst>
                                    <p:set>
                                      <p:cBhvr>
                                        <p:cTn id="79" dur="1" fill="hold">
                                          <p:stCondLst>
                                            <p:cond delay="0"/>
                                          </p:stCondLst>
                                        </p:cTn>
                                        <p:tgtEl>
                                          <p:spTgt spid="81"/>
                                        </p:tgtEl>
                                        <p:attrNameLst>
                                          <p:attrName>style.visibility</p:attrName>
                                        </p:attrNameLst>
                                      </p:cBhvr>
                                      <p:to>
                                        <p:strVal val="visible"/>
                                      </p:to>
                                    </p:set>
                                    <p:animEffect transition="in" filter="wipe(down)">
                                      <p:cBhvr>
                                        <p:cTn id="80" dur="250"/>
                                        <p:tgtEl>
                                          <p:spTgt spid="81"/>
                                        </p:tgtEl>
                                      </p:cBhvr>
                                    </p:animEffect>
                                  </p:childTnLst>
                                </p:cTn>
                              </p:par>
                            </p:childTnLst>
                          </p:cTn>
                        </p:par>
                        <p:par>
                          <p:cTn id="81" fill="hold">
                            <p:stCondLst>
                              <p:cond delay="4700"/>
                            </p:stCondLst>
                            <p:childTnLst>
                              <p:par>
                                <p:cTn id="82" presetID="14" presetClass="entr" presetSubtype="10" fill="hold" grpId="0" nodeType="afterEffect">
                                  <p:stCondLst>
                                    <p:cond delay="0"/>
                                  </p:stCondLst>
                                  <p:childTnLst>
                                    <p:set>
                                      <p:cBhvr>
                                        <p:cTn id="83" dur="1" fill="hold">
                                          <p:stCondLst>
                                            <p:cond delay="0"/>
                                          </p:stCondLst>
                                        </p:cTn>
                                        <p:tgtEl>
                                          <p:spTgt spid="96"/>
                                        </p:tgtEl>
                                        <p:attrNameLst>
                                          <p:attrName>style.visibility</p:attrName>
                                        </p:attrNameLst>
                                      </p:cBhvr>
                                      <p:to>
                                        <p:strVal val="visible"/>
                                      </p:to>
                                    </p:set>
                                    <p:animEffect transition="in" filter="randombar(horizontal)">
                                      <p:cBhvr>
                                        <p:cTn id="84" dur="500"/>
                                        <p:tgtEl>
                                          <p:spTgt spid="96"/>
                                        </p:tgtEl>
                                      </p:cBhvr>
                                    </p:animEffect>
                                  </p:childTnLst>
                                </p:cTn>
                              </p:par>
                              <p:par>
                                <p:cTn id="85" presetID="14" presetClass="entr" presetSubtype="10" fill="hold" grpId="0" nodeType="withEffect">
                                  <p:stCondLst>
                                    <p:cond delay="0"/>
                                  </p:stCondLst>
                                  <p:childTnLst>
                                    <p:set>
                                      <p:cBhvr>
                                        <p:cTn id="86" dur="1" fill="hold">
                                          <p:stCondLst>
                                            <p:cond delay="0"/>
                                          </p:stCondLst>
                                        </p:cTn>
                                        <p:tgtEl>
                                          <p:spTgt spid="95"/>
                                        </p:tgtEl>
                                        <p:attrNameLst>
                                          <p:attrName>style.visibility</p:attrName>
                                        </p:attrNameLst>
                                      </p:cBhvr>
                                      <p:to>
                                        <p:strVal val="visible"/>
                                      </p:to>
                                    </p:set>
                                    <p:animEffect transition="in" filter="randombar(horizontal)">
                                      <p:cBhvr>
                                        <p:cTn id="87" dur="500"/>
                                        <p:tgtEl>
                                          <p:spTgt spid="95"/>
                                        </p:tgtEl>
                                      </p:cBhvr>
                                    </p:animEffect>
                                  </p:childTnLst>
                                </p:cTn>
                              </p:par>
                              <p:par>
                                <p:cTn id="88" presetID="14" presetClass="entr" presetSubtype="10" fill="hold" grpId="0" nodeType="withEffect">
                                  <p:stCondLst>
                                    <p:cond delay="0"/>
                                  </p:stCondLst>
                                  <p:childTnLst>
                                    <p:set>
                                      <p:cBhvr>
                                        <p:cTn id="89" dur="1" fill="hold">
                                          <p:stCondLst>
                                            <p:cond delay="0"/>
                                          </p:stCondLst>
                                        </p:cTn>
                                        <p:tgtEl>
                                          <p:spTgt spid="92"/>
                                        </p:tgtEl>
                                        <p:attrNameLst>
                                          <p:attrName>style.visibility</p:attrName>
                                        </p:attrNameLst>
                                      </p:cBhvr>
                                      <p:to>
                                        <p:strVal val="visible"/>
                                      </p:to>
                                    </p:set>
                                    <p:animEffect transition="in" filter="randombar(horizontal)">
                                      <p:cBhvr>
                                        <p:cTn id="90" dur="500"/>
                                        <p:tgtEl>
                                          <p:spTgt spid="92"/>
                                        </p:tgtEl>
                                      </p:cBhvr>
                                    </p:animEffect>
                                  </p:childTnLst>
                                </p:cTn>
                              </p:par>
                              <p:par>
                                <p:cTn id="91" presetID="14" presetClass="entr" presetSubtype="10" fill="hold" grpId="0" nodeType="withEffect">
                                  <p:stCondLst>
                                    <p:cond delay="0"/>
                                  </p:stCondLst>
                                  <p:childTnLst>
                                    <p:set>
                                      <p:cBhvr>
                                        <p:cTn id="92" dur="1" fill="hold">
                                          <p:stCondLst>
                                            <p:cond delay="0"/>
                                          </p:stCondLst>
                                        </p:cTn>
                                        <p:tgtEl>
                                          <p:spTgt spid="91"/>
                                        </p:tgtEl>
                                        <p:attrNameLst>
                                          <p:attrName>style.visibility</p:attrName>
                                        </p:attrNameLst>
                                      </p:cBhvr>
                                      <p:to>
                                        <p:strVal val="visible"/>
                                      </p:to>
                                    </p:set>
                                    <p:animEffect transition="in" filter="randombar(horizontal)">
                                      <p:cBhvr>
                                        <p:cTn id="93" dur="500"/>
                                        <p:tgtEl>
                                          <p:spTgt spid="91"/>
                                        </p:tgtEl>
                                      </p:cBhvr>
                                    </p:animEffect>
                                  </p:childTnLst>
                                </p:cTn>
                              </p:par>
                            </p:childTnLst>
                          </p:cTn>
                        </p:par>
                        <p:par>
                          <p:cTn id="94" fill="hold">
                            <p:stCondLst>
                              <p:cond delay="5200"/>
                            </p:stCondLst>
                            <p:childTnLst>
                              <p:par>
                                <p:cTn id="95" presetID="2" presetClass="entr" presetSubtype="4" fill="hold" nodeType="afterEffect">
                                  <p:stCondLst>
                                    <p:cond delay="0"/>
                                  </p:stCondLst>
                                  <p:childTnLst>
                                    <p:set>
                                      <p:cBhvr>
                                        <p:cTn id="96" dur="1" fill="hold">
                                          <p:stCondLst>
                                            <p:cond delay="0"/>
                                          </p:stCondLst>
                                        </p:cTn>
                                        <p:tgtEl>
                                          <p:spTgt spid="105"/>
                                        </p:tgtEl>
                                        <p:attrNameLst>
                                          <p:attrName>style.visibility</p:attrName>
                                        </p:attrNameLst>
                                      </p:cBhvr>
                                      <p:to>
                                        <p:strVal val="visible"/>
                                      </p:to>
                                    </p:set>
                                    <p:anim calcmode="lin" valueType="num">
                                      <p:cBhvr additive="base">
                                        <p:cTn id="97" dur="500" fill="hold"/>
                                        <p:tgtEl>
                                          <p:spTgt spid="105"/>
                                        </p:tgtEl>
                                        <p:attrNameLst>
                                          <p:attrName>ppt_x</p:attrName>
                                        </p:attrNameLst>
                                      </p:cBhvr>
                                      <p:tavLst>
                                        <p:tav tm="0">
                                          <p:val>
                                            <p:strVal val="#ppt_x"/>
                                          </p:val>
                                        </p:tav>
                                        <p:tav tm="100000">
                                          <p:val>
                                            <p:strVal val="#ppt_x"/>
                                          </p:val>
                                        </p:tav>
                                      </p:tavLst>
                                    </p:anim>
                                    <p:anim calcmode="lin" valueType="num">
                                      <p:cBhvr additive="base">
                                        <p:cTn id="98" dur="500" fill="hold"/>
                                        <p:tgtEl>
                                          <p:spTgt spid="105"/>
                                        </p:tgtEl>
                                        <p:attrNameLst>
                                          <p:attrName>ppt_y</p:attrName>
                                        </p:attrNameLst>
                                      </p:cBhvr>
                                      <p:tavLst>
                                        <p:tav tm="0">
                                          <p:val>
                                            <p:strVal val="1+#ppt_h/2"/>
                                          </p:val>
                                        </p:tav>
                                        <p:tav tm="100000">
                                          <p:val>
                                            <p:strVal val="#ppt_y"/>
                                          </p:val>
                                        </p:tav>
                                      </p:tavLst>
                                    </p:anim>
                                  </p:childTnLst>
                                </p:cTn>
                              </p:par>
                            </p:childTnLst>
                          </p:cTn>
                        </p:par>
                        <p:par>
                          <p:cTn id="99" fill="hold">
                            <p:stCondLst>
                              <p:cond delay="5700"/>
                            </p:stCondLst>
                            <p:childTnLst>
                              <p:par>
                                <p:cTn id="100" presetID="8" presetClass="emph" presetSubtype="0" fill="hold" nodeType="afterEffect">
                                  <p:stCondLst>
                                    <p:cond delay="0"/>
                                  </p:stCondLst>
                                  <p:childTnLst>
                                    <p:animRot by="-360000">
                                      <p:cBhvr>
                                        <p:cTn id="101" dur="350" fill="hold"/>
                                        <p:tgtEl>
                                          <p:spTgt spid="105"/>
                                        </p:tgtEl>
                                        <p:attrNameLst>
                                          <p:attrName>r</p:attrName>
                                        </p:attrNameLst>
                                      </p:cBhvr>
                                    </p:animRot>
                                  </p:childTnLst>
                                </p:cTn>
                              </p:par>
                            </p:childTnLst>
                          </p:cTn>
                        </p:par>
                        <p:par>
                          <p:cTn id="102" fill="hold">
                            <p:stCondLst>
                              <p:cond delay="6050"/>
                            </p:stCondLst>
                            <p:childTnLst>
                              <p:par>
                                <p:cTn id="103" presetID="22" presetClass="entr" presetSubtype="8" fill="hold" grpId="0" nodeType="afterEffect">
                                  <p:stCondLst>
                                    <p:cond delay="0"/>
                                  </p:stCondLst>
                                  <p:childTnLst>
                                    <p:set>
                                      <p:cBhvr>
                                        <p:cTn id="104" dur="1" fill="hold">
                                          <p:stCondLst>
                                            <p:cond delay="0"/>
                                          </p:stCondLst>
                                        </p:cTn>
                                        <p:tgtEl>
                                          <p:spTgt spid="99"/>
                                        </p:tgtEl>
                                        <p:attrNameLst>
                                          <p:attrName>style.visibility</p:attrName>
                                        </p:attrNameLst>
                                      </p:cBhvr>
                                      <p:to>
                                        <p:strVal val="visible"/>
                                      </p:to>
                                    </p:set>
                                    <p:animEffect transition="in" filter="wipe(left)">
                                      <p:cBhvr>
                                        <p:cTn id="105" dur="250"/>
                                        <p:tgtEl>
                                          <p:spTgt spid="99"/>
                                        </p:tgtEl>
                                      </p:cBhvr>
                                    </p:animEffect>
                                  </p:childTnLst>
                                </p:cTn>
                              </p:par>
                              <p:par>
                                <p:cTn id="106" presetID="22" presetClass="entr" presetSubtype="8" fill="hold" nodeType="withEffect">
                                  <p:stCondLst>
                                    <p:cond delay="0"/>
                                  </p:stCondLst>
                                  <p:childTnLst>
                                    <p:set>
                                      <p:cBhvr>
                                        <p:cTn id="107" dur="1" fill="hold">
                                          <p:stCondLst>
                                            <p:cond delay="0"/>
                                          </p:stCondLst>
                                        </p:cTn>
                                        <p:tgtEl>
                                          <p:spTgt spid="72"/>
                                        </p:tgtEl>
                                        <p:attrNameLst>
                                          <p:attrName>style.visibility</p:attrName>
                                        </p:attrNameLst>
                                      </p:cBhvr>
                                      <p:to>
                                        <p:strVal val="visible"/>
                                      </p:to>
                                    </p:set>
                                    <p:animEffect transition="in" filter="wipe(left)">
                                      <p:cBhvr>
                                        <p:cTn id="108" dur="250"/>
                                        <p:tgtEl>
                                          <p:spTgt spid="72"/>
                                        </p:tgtEl>
                                      </p:cBhvr>
                                    </p:animEffect>
                                  </p:childTnLst>
                                </p:cTn>
                              </p:par>
                            </p:childTnLst>
                          </p:cTn>
                        </p:par>
                        <p:par>
                          <p:cTn id="109" fill="hold">
                            <p:stCondLst>
                              <p:cond delay="6300"/>
                            </p:stCondLst>
                            <p:childTnLst>
                              <p:par>
                                <p:cTn id="110" presetID="22" presetClass="entr" presetSubtype="4" fill="hold" nodeType="afterEffect">
                                  <p:stCondLst>
                                    <p:cond delay="0"/>
                                  </p:stCondLst>
                                  <p:childTnLst>
                                    <p:set>
                                      <p:cBhvr>
                                        <p:cTn id="111" dur="1" fill="hold">
                                          <p:stCondLst>
                                            <p:cond delay="0"/>
                                          </p:stCondLst>
                                        </p:cTn>
                                        <p:tgtEl>
                                          <p:spTgt spid="82"/>
                                        </p:tgtEl>
                                        <p:attrNameLst>
                                          <p:attrName>style.visibility</p:attrName>
                                        </p:attrNameLst>
                                      </p:cBhvr>
                                      <p:to>
                                        <p:strVal val="visible"/>
                                      </p:to>
                                    </p:set>
                                    <p:animEffect transition="in" filter="wipe(down)">
                                      <p:cBhvr>
                                        <p:cTn id="112" dur="250"/>
                                        <p:tgtEl>
                                          <p:spTgt spid="82"/>
                                        </p:tgtEl>
                                      </p:cBhvr>
                                    </p:animEffect>
                                  </p:childTnLst>
                                </p:cTn>
                              </p:par>
                            </p:childTnLst>
                          </p:cTn>
                        </p:par>
                        <p:par>
                          <p:cTn id="113" fill="hold">
                            <p:stCondLst>
                              <p:cond delay="6550"/>
                            </p:stCondLst>
                            <p:childTnLst>
                              <p:par>
                                <p:cTn id="114" presetID="14" presetClass="entr" presetSubtype="10" fill="hold" grpId="0" nodeType="afterEffect">
                                  <p:stCondLst>
                                    <p:cond delay="0"/>
                                  </p:stCondLst>
                                  <p:childTnLst>
                                    <p:set>
                                      <p:cBhvr>
                                        <p:cTn id="115" dur="1" fill="hold">
                                          <p:stCondLst>
                                            <p:cond delay="0"/>
                                          </p:stCondLst>
                                        </p:cTn>
                                        <p:tgtEl>
                                          <p:spTgt spid="98"/>
                                        </p:tgtEl>
                                        <p:attrNameLst>
                                          <p:attrName>style.visibility</p:attrName>
                                        </p:attrNameLst>
                                      </p:cBhvr>
                                      <p:to>
                                        <p:strVal val="visible"/>
                                      </p:to>
                                    </p:set>
                                    <p:animEffect transition="in" filter="randombar(horizontal)">
                                      <p:cBhvr>
                                        <p:cTn id="116" dur="500"/>
                                        <p:tgtEl>
                                          <p:spTgt spid="98"/>
                                        </p:tgtEl>
                                      </p:cBhvr>
                                    </p:animEffect>
                                  </p:childTnLst>
                                </p:cTn>
                              </p:par>
                              <p:par>
                                <p:cTn id="117" presetID="14" presetClass="entr" presetSubtype="10" fill="hold" grpId="0" nodeType="withEffect">
                                  <p:stCondLst>
                                    <p:cond delay="0"/>
                                  </p:stCondLst>
                                  <p:childTnLst>
                                    <p:set>
                                      <p:cBhvr>
                                        <p:cTn id="118" dur="1" fill="hold">
                                          <p:stCondLst>
                                            <p:cond delay="0"/>
                                          </p:stCondLst>
                                        </p:cTn>
                                        <p:tgtEl>
                                          <p:spTgt spid="97"/>
                                        </p:tgtEl>
                                        <p:attrNameLst>
                                          <p:attrName>style.visibility</p:attrName>
                                        </p:attrNameLst>
                                      </p:cBhvr>
                                      <p:to>
                                        <p:strVal val="visible"/>
                                      </p:to>
                                    </p:set>
                                    <p:animEffect transition="in" filter="randombar(horizontal)">
                                      <p:cBhvr>
                                        <p:cTn id="119" dur="500"/>
                                        <p:tgtEl>
                                          <p:spTgt spid="97"/>
                                        </p:tgtEl>
                                      </p:cBhvr>
                                    </p:animEffect>
                                  </p:childTnLst>
                                </p:cTn>
                              </p:par>
                              <p:par>
                                <p:cTn id="120" presetID="14" presetClass="entr" presetSubtype="10" fill="hold" grpId="0" nodeType="withEffect">
                                  <p:stCondLst>
                                    <p:cond delay="0"/>
                                  </p:stCondLst>
                                  <p:childTnLst>
                                    <p:set>
                                      <p:cBhvr>
                                        <p:cTn id="121" dur="1" fill="hold">
                                          <p:stCondLst>
                                            <p:cond delay="0"/>
                                          </p:stCondLst>
                                        </p:cTn>
                                        <p:tgtEl>
                                          <p:spTgt spid="88"/>
                                        </p:tgtEl>
                                        <p:attrNameLst>
                                          <p:attrName>style.visibility</p:attrName>
                                        </p:attrNameLst>
                                      </p:cBhvr>
                                      <p:to>
                                        <p:strVal val="visible"/>
                                      </p:to>
                                    </p:set>
                                    <p:animEffect transition="in" filter="randombar(horizontal)">
                                      <p:cBhvr>
                                        <p:cTn id="122" dur="500"/>
                                        <p:tgtEl>
                                          <p:spTgt spid="88"/>
                                        </p:tgtEl>
                                      </p:cBhvr>
                                    </p:animEffect>
                                  </p:childTnLst>
                                </p:cTn>
                              </p:par>
                              <p:par>
                                <p:cTn id="123" presetID="14" presetClass="entr" presetSubtype="10" fill="hold" grpId="0" nodeType="withEffect">
                                  <p:stCondLst>
                                    <p:cond delay="0"/>
                                  </p:stCondLst>
                                  <p:childTnLst>
                                    <p:set>
                                      <p:cBhvr>
                                        <p:cTn id="124" dur="1" fill="hold">
                                          <p:stCondLst>
                                            <p:cond delay="0"/>
                                          </p:stCondLst>
                                        </p:cTn>
                                        <p:tgtEl>
                                          <p:spTgt spid="87"/>
                                        </p:tgtEl>
                                        <p:attrNameLst>
                                          <p:attrName>style.visibility</p:attrName>
                                        </p:attrNameLst>
                                      </p:cBhvr>
                                      <p:to>
                                        <p:strVal val="visible"/>
                                      </p:to>
                                    </p:set>
                                    <p:animEffect transition="in" filter="randombar(horizontal)">
                                      <p:cBhvr>
                                        <p:cTn id="125" dur="500"/>
                                        <p:tgtEl>
                                          <p:spTgt spid="87"/>
                                        </p:tgtEl>
                                      </p:cBhvr>
                                    </p:animEffect>
                                  </p:childTnLst>
                                </p:cTn>
                              </p:par>
                            </p:childTnLst>
                          </p:cTn>
                        </p:par>
                        <p:par>
                          <p:cTn id="126" fill="hold">
                            <p:stCondLst>
                              <p:cond delay="7050"/>
                            </p:stCondLst>
                            <p:childTnLst>
                              <p:par>
                                <p:cTn id="127" presetID="2" presetClass="entr" presetSubtype="4" fill="hold" nodeType="afterEffect">
                                  <p:stCondLst>
                                    <p:cond delay="0"/>
                                  </p:stCondLst>
                                  <p:childTnLst>
                                    <p:set>
                                      <p:cBhvr>
                                        <p:cTn id="128" dur="1" fill="hold">
                                          <p:stCondLst>
                                            <p:cond delay="0"/>
                                          </p:stCondLst>
                                        </p:cTn>
                                        <p:tgtEl>
                                          <p:spTgt spid="106"/>
                                        </p:tgtEl>
                                        <p:attrNameLst>
                                          <p:attrName>style.visibility</p:attrName>
                                        </p:attrNameLst>
                                      </p:cBhvr>
                                      <p:to>
                                        <p:strVal val="visible"/>
                                      </p:to>
                                    </p:set>
                                    <p:anim calcmode="lin" valueType="num">
                                      <p:cBhvr additive="base">
                                        <p:cTn id="129" dur="500" fill="hold"/>
                                        <p:tgtEl>
                                          <p:spTgt spid="106"/>
                                        </p:tgtEl>
                                        <p:attrNameLst>
                                          <p:attrName>ppt_x</p:attrName>
                                        </p:attrNameLst>
                                      </p:cBhvr>
                                      <p:tavLst>
                                        <p:tav tm="0">
                                          <p:val>
                                            <p:strVal val="#ppt_x"/>
                                          </p:val>
                                        </p:tav>
                                        <p:tav tm="100000">
                                          <p:val>
                                            <p:strVal val="#ppt_x"/>
                                          </p:val>
                                        </p:tav>
                                      </p:tavLst>
                                    </p:anim>
                                    <p:anim calcmode="lin" valueType="num">
                                      <p:cBhvr additive="base">
                                        <p:cTn id="130" dur="500" fill="hold"/>
                                        <p:tgtEl>
                                          <p:spTgt spid="106"/>
                                        </p:tgtEl>
                                        <p:attrNameLst>
                                          <p:attrName>ppt_y</p:attrName>
                                        </p:attrNameLst>
                                      </p:cBhvr>
                                      <p:tavLst>
                                        <p:tav tm="0">
                                          <p:val>
                                            <p:strVal val="1+#ppt_h/2"/>
                                          </p:val>
                                        </p:tav>
                                        <p:tav tm="100000">
                                          <p:val>
                                            <p:strVal val="#ppt_y"/>
                                          </p:val>
                                        </p:tav>
                                      </p:tavLst>
                                    </p:anim>
                                  </p:childTnLst>
                                </p:cTn>
                              </p:par>
                            </p:childTnLst>
                          </p:cTn>
                        </p:par>
                        <p:par>
                          <p:cTn id="131" fill="hold">
                            <p:stCondLst>
                              <p:cond delay="7550"/>
                            </p:stCondLst>
                            <p:childTnLst>
                              <p:par>
                                <p:cTn id="132" presetID="8" presetClass="emph" presetSubtype="0" fill="hold" nodeType="afterEffect">
                                  <p:stCondLst>
                                    <p:cond delay="0"/>
                                  </p:stCondLst>
                                  <p:childTnLst>
                                    <p:animRot by="300000">
                                      <p:cBhvr>
                                        <p:cTn id="133" dur="350" fill="hold"/>
                                        <p:tgtEl>
                                          <p:spTgt spid="10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p:bldP spid="84" grpId="0"/>
      <p:bldP spid="85" grpId="0"/>
      <p:bldP spid="86" grpId="0"/>
      <p:bldP spid="87" grpId="0"/>
      <p:bldP spid="88" grpId="0"/>
      <p:bldP spid="89" grpId="0"/>
      <p:bldP spid="90" grpId="0"/>
      <p:bldP spid="91" grpId="0"/>
      <p:bldP spid="92" grpId="0"/>
      <p:bldP spid="93" grpId="0"/>
      <p:bldP spid="94" grpId="0"/>
      <p:bldP spid="95" grpId="0"/>
      <p:bldP spid="96" grpId="0"/>
      <p:bldP spid="97" grpId="0"/>
      <p:bldP spid="98" grpId="0"/>
      <p:bldP spid="99" grpId="0" animBg="1"/>
      <p:bldP spid="100" grpId="0" animBg="1"/>
      <p:bldP spid="101" grpId="0" animBg="1"/>
      <p:bldP spid="102"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p:cNvSpPr/>
          <p:nvPr/>
        </p:nvSpPr>
        <p:spPr>
          <a:xfrm>
            <a:off x="3996730" y="464575"/>
            <a:ext cx="4992072" cy="1200329"/>
          </a:xfrm>
          <a:prstGeom prst="rect">
            <a:avLst/>
          </a:prstGeom>
        </p:spPr>
        <p:txBody>
          <a:bodyPr wrap="none">
            <a:spAutoFit/>
          </a:bodyPr>
          <a:lstStyle/>
          <a:p>
            <a:r>
              <a:rPr lang="en-US" altLang="zh-CN" sz="3600" dirty="0">
                <a:solidFill>
                  <a:schemeClr val="bg1">
                    <a:lumMod val="85000"/>
                  </a:schemeClr>
                </a:solidFill>
                <a:latin typeface="Algerian" pitchFamily="82" charset="0"/>
              </a:rPr>
              <a:t>the most up-to-date</a:t>
            </a:r>
          </a:p>
          <a:p>
            <a:r>
              <a:rPr lang="en-US" altLang="zh-CN" sz="3600" dirty="0">
                <a:solidFill>
                  <a:schemeClr val="bg1">
                    <a:lumMod val="85000"/>
                  </a:schemeClr>
                </a:solidFill>
                <a:latin typeface="Algerian" pitchFamily="82" charset="0"/>
              </a:rPr>
              <a:t> fashions</a:t>
            </a:r>
            <a:endParaRPr lang="zh-CN" altLang="en-US" sz="3600" dirty="0">
              <a:solidFill>
                <a:schemeClr val="bg1">
                  <a:lumMod val="85000"/>
                </a:schemeClr>
              </a:solidFill>
              <a:latin typeface="Algerian" pitchFamily="82" charset="0"/>
            </a:endParaRPr>
          </a:p>
        </p:txBody>
      </p:sp>
      <p:sp>
        <p:nvSpPr>
          <p:cNvPr id="12" name="矩形 11"/>
          <p:cNvSpPr/>
          <p:nvPr/>
        </p:nvSpPr>
        <p:spPr bwMode="auto">
          <a:xfrm>
            <a:off x="-3632" y="1592896"/>
            <a:ext cx="9145588" cy="144016"/>
          </a:xfrm>
          <a:prstGeom prst="rect">
            <a:avLst/>
          </a:prstGeom>
          <a:pattFill prst="narHorz">
            <a:fgClr>
              <a:schemeClr val="accent5">
                <a:lumMod val="75000"/>
              </a:schemeClr>
            </a:fgClr>
            <a:bgClr>
              <a:schemeClr val="bg1"/>
            </a:bgClr>
          </a:patt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863600"/>
            <a:endParaRPr lang="zh-CN" altLang="en-US" sz="1700"/>
          </a:p>
        </p:txBody>
      </p:sp>
      <p:sp>
        <p:nvSpPr>
          <p:cNvPr id="2" name="矩形 1"/>
          <p:cNvSpPr/>
          <p:nvPr/>
        </p:nvSpPr>
        <p:spPr bwMode="auto">
          <a:xfrm>
            <a:off x="0" y="1780456"/>
            <a:ext cx="9145588" cy="1872208"/>
          </a:xfrm>
          <a:prstGeom prst="rect">
            <a:avLst/>
          </a:prstGeom>
          <a:ln>
            <a:headEnd type="none" w="med" len="med"/>
            <a:tailEnd type="none" w="med" len="med"/>
          </a:ln>
          <a:extLst/>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defTabSz="863600"/>
            <a:endParaRPr lang="zh-CN" altLang="en-US" sz="1700" dirty="0" smtClean="0">
              <a:solidFill>
                <a:prstClr val="black"/>
              </a:solidFill>
            </a:endParaRPr>
          </a:p>
        </p:txBody>
      </p:sp>
      <p:sp>
        <p:nvSpPr>
          <p:cNvPr id="3" name="椭圆 2"/>
          <p:cNvSpPr/>
          <p:nvPr/>
        </p:nvSpPr>
        <p:spPr bwMode="auto">
          <a:xfrm>
            <a:off x="468338" y="1888468"/>
            <a:ext cx="1620180" cy="1620180"/>
          </a:xfrm>
          <a:prstGeom prst="ellipse">
            <a:avLst/>
          </a:prstGeom>
          <a:solidFill>
            <a:schemeClr val="bg1"/>
          </a:solidFill>
          <a:ln w="76200" cap="flat" cmpd="tri" algn="ctr">
            <a:solidFill>
              <a:schemeClr val="bg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863600"/>
            <a:endParaRPr lang="zh-CN" altLang="en-US" sz="1700" dirty="0" smtClean="0">
              <a:solidFill>
                <a:prstClr val="black"/>
              </a:solidFill>
            </a:endParaRPr>
          </a:p>
        </p:txBody>
      </p:sp>
      <p:sp>
        <p:nvSpPr>
          <p:cNvPr id="5" name="矩形 4"/>
          <p:cNvSpPr/>
          <p:nvPr/>
        </p:nvSpPr>
        <p:spPr bwMode="auto">
          <a:xfrm>
            <a:off x="0" y="3742250"/>
            <a:ext cx="9145588" cy="504056"/>
          </a:xfrm>
          <a:prstGeom prst="rect">
            <a:avLst/>
          </a:prstGeom>
          <a:pattFill prst="narHorz">
            <a:fgClr>
              <a:schemeClr val="accent5">
                <a:lumMod val="75000"/>
              </a:schemeClr>
            </a:fgClr>
            <a:bgClr>
              <a:schemeClr val="bg1"/>
            </a:bgClr>
          </a:patt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863600"/>
            <a:endParaRPr lang="zh-CN" altLang="en-US" sz="1700"/>
          </a:p>
        </p:txBody>
      </p:sp>
      <p:sp>
        <p:nvSpPr>
          <p:cNvPr id="16" name="椭圆 15"/>
          <p:cNvSpPr/>
          <p:nvPr/>
        </p:nvSpPr>
        <p:spPr bwMode="auto">
          <a:xfrm>
            <a:off x="2604575" y="1888468"/>
            <a:ext cx="1620180" cy="1620180"/>
          </a:xfrm>
          <a:prstGeom prst="ellipse">
            <a:avLst/>
          </a:prstGeom>
          <a:solidFill>
            <a:schemeClr val="bg1"/>
          </a:solidFill>
          <a:ln w="76200" cap="flat" cmpd="tri" algn="ctr">
            <a:solidFill>
              <a:schemeClr val="bg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863600"/>
            <a:endParaRPr lang="zh-CN" altLang="en-US" sz="1700" smtClean="0">
              <a:solidFill>
                <a:prstClr val="black"/>
              </a:solidFill>
            </a:endParaRPr>
          </a:p>
        </p:txBody>
      </p:sp>
      <p:sp>
        <p:nvSpPr>
          <p:cNvPr id="17" name="椭圆 16"/>
          <p:cNvSpPr/>
          <p:nvPr/>
        </p:nvSpPr>
        <p:spPr bwMode="auto">
          <a:xfrm>
            <a:off x="4740812" y="1888468"/>
            <a:ext cx="1620180" cy="1620180"/>
          </a:xfrm>
          <a:prstGeom prst="ellipse">
            <a:avLst/>
          </a:prstGeom>
          <a:solidFill>
            <a:schemeClr val="bg1"/>
          </a:solidFill>
          <a:ln w="76200" cap="flat" cmpd="tri" algn="ctr">
            <a:solidFill>
              <a:schemeClr val="bg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863600"/>
            <a:endParaRPr lang="zh-CN" altLang="en-US" sz="1700" smtClean="0">
              <a:solidFill>
                <a:prstClr val="black"/>
              </a:solidFill>
            </a:endParaRPr>
          </a:p>
        </p:txBody>
      </p:sp>
      <p:sp>
        <p:nvSpPr>
          <p:cNvPr id="19" name="椭圆 18"/>
          <p:cNvSpPr/>
          <p:nvPr/>
        </p:nvSpPr>
        <p:spPr bwMode="auto">
          <a:xfrm>
            <a:off x="6877050" y="1888468"/>
            <a:ext cx="1620180" cy="1620180"/>
          </a:xfrm>
          <a:prstGeom prst="ellipse">
            <a:avLst/>
          </a:prstGeom>
          <a:solidFill>
            <a:schemeClr val="bg1"/>
          </a:solidFill>
          <a:ln w="76200" cap="flat" cmpd="tri" algn="ctr">
            <a:solidFill>
              <a:schemeClr val="bg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863600"/>
            <a:endParaRPr lang="zh-CN" altLang="en-US" sz="1700" smtClean="0">
              <a:solidFill>
                <a:prstClr val="black"/>
              </a:solidFill>
            </a:endParaRPr>
          </a:p>
        </p:txBody>
      </p:sp>
      <p:sp>
        <p:nvSpPr>
          <p:cNvPr id="8" name="TextBox 7"/>
          <p:cNvSpPr txBox="1"/>
          <p:nvPr/>
        </p:nvSpPr>
        <p:spPr>
          <a:xfrm>
            <a:off x="468969" y="2460614"/>
            <a:ext cx="1646606" cy="523220"/>
          </a:xfrm>
          <a:prstGeom prst="rect">
            <a:avLst/>
          </a:prstGeom>
          <a:noFill/>
        </p:spPr>
        <p:txBody>
          <a:bodyPr wrap="non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algn="ctr">
              <a:defRPr sz="2800" b="1"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软雅黑" pitchFamily="34" charset="-122"/>
                <a:ea typeface="微软雅黑" pitchFamily="34" charset="-122"/>
              </a:defRPr>
            </a:lvl1pPr>
          </a:lstStyle>
          <a:p>
            <a:r>
              <a:rPr lang="zh-CN" altLang="en-US" dirty="0">
                <a:solidFill>
                  <a:schemeClr val="accent5">
                    <a:lumMod val="75000"/>
                  </a:schemeClr>
                </a:solidFill>
              </a:rPr>
              <a:t>教学分析</a:t>
            </a:r>
          </a:p>
        </p:txBody>
      </p:sp>
      <p:sp>
        <p:nvSpPr>
          <p:cNvPr id="24" name="TextBox 23"/>
          <p:cNvSpPr txBox="1"/>
          <p:nvPr/>
        </p:nvSpPr>
        <p:spPr>
          <a:xfrm>
            <a:off x="2612745" y="2460614"/>
            <a:ext cx="1646606" cy="523220"/>
          </a:xfrm>
          <a:prstGeom prst="rect">
            <a:avLst/>
          </a:prstGeom>
          <a:noFill/>
        </p:spPr>
        <p:txBody>
          <a:bodyPr wrap="non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algn="ctr">
              <a:defRPr sz="2800" b="1"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软雅黑" pitchFamily="34" charset="-122"/>
                <a:ea typeface="微软雅黑" pitchFamily="34" charset="-122"/>
              </a:defRPr>
            </a:lvl1pPr>
          </a:lstStyle>
          <a:p>
            <a:r>
              <a:rPr lang="zh-CN" altLang="en-US" dirty="0">
                <a:solidFill>
                  <a:schemeClr val="accent5">
                    <a:lumMod val="75000"/>
                  </a:schemeClr>
                </a:solidFill>
              </a:rPr>
              <a:t>教学策略</a:t>
            </a:r>
          </a:p>
        </p:txBody>
      </p:sp>
      <p:sp>
        <p:nvSpPr>
          <p:cNvPr id="25" name="TextBox 24"/>
          <p:cNvSpPr txBox="1"/>
          <p:nvPr/>
        </p:nvSpPr>
        <p:spPr>
          <a:xfrm>
            <a:off x="4748152" y="2460614"/>
            <a:ext cx="1646606" cy="523220"/>
          </a:xfrm>
          <a:prstGeom prst="rect">
            <a:avLst/>
          </a:prstGeom>
          <a:noFill/>
        </p:spPr>
        <p:txBody>
          <a:bodyPr wrap="non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algn="ctr">
              <a:defRPr sz="2800" b="1"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软雅黑" pitchFamily="34" charset="-122"/>
                <a:ea typeface="微软雅黑" pitchFamily="34" charset="-122"/>
              </a:defRPr>
            </a:lvl1pPr>
          </a:lstStyle>
          <a:p>
            <a:r>
              <a:rPr lang="zh-CN" altLang="en-US" dirty="0">
                <a:solidFill>
                  <a:schemeClr val="accent5">
                    <a:lumMod val="75000"/>
                  </a:schemeClr>
                </a:solidFill>
              </a:rPr>
              <a:t>教学过程</a:t>
            </a:r>
          </a:p>
        </p:txBody>
      </p:sp>
      <p:sp>
        <p:nvSpPr>
          <p:cNvPr id="26" name="TextBox 25"/>
          <p:cNvSpPr txBox="1"/>
          <p:nvPr/>
        </p:nvSpPr>
        <p:spPr>
          <a:xfrm>
            <a:off x="6893451" y="2460614"/>
            <a:ext cx="1646606" cy="523220"/>
          </a:xfrm>
          <a:prstGeom prst="rect">
            <a:avLst/>
          </a:prstGeom>
          <a:noFill/>
        </p:spPr>
        <p:txBody>
          <a:bodyPr wrap="non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algn="ctr">
              <a:defRPr sz="2800" b="1"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软雅黑" pitchFamily="34" charset="-122"/>
                <a:ea typeface="微软雅黑" pitchFamily="34" charset="-122"/>
              </a:defRPr>
            </a:lvl1pPr>
          </a:lstStyle>
          <a:p>
            <a:r>
              <a:rPr lang="zh-CN" altLang="en-US" dirty="0">
                <a:solidFill>
                  <a:schemeClr val="accent5">
                    <a:lumMod val="75000"/>
                  </a:schemeClr>
                </a:solidFill>
              </a:rPr>
              <a:t>教学反思</a:t>
            </a:r>
          </a:p>
        </p:txBody>
      </p:sp>
      <p:sp>
        <p:nvSpPr>
          <p:cNvPr id="18" name="矩形 17"/>
          <p:cNvSpPr/>
          <p:nvPr/>
        </p:nvSpPr>
        <p:spPr bwMode="auto">
          <a:xfrm>
            <a:off x="-21518" y="1134258"/>
            <a:ext cx="2362064" cy="288032"/>
          </a:xfrm>
          <a:prstGeom prst="rect">
            <a:avLst/>
          </a:prstGeom>
          <a:ln>
            <a:headEnd type="none" w="med" len="med"/>
            <a:tailEnd type="none" w="med" len="med"/>
          </a:ln>
          <a:extLst/>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defTabSz="863600"/>
            <a:endParaRPr lang="zh-CN" altLang="en-US" sz="1700"/>
          </a:p>
        </p:txBody>
      </p:sp>
      <p:sp>
        <p:nvSpPr>
          <p:cNvPr id="20" name="矩形 19"/>
          <p:cNvSpPr/>
          <p:nvPr/>
        </p:nvSpPr>
        <p:spPr bwMode="auto">
          <a:xfrm>
            <a:off x="-35718" y="1258416"/>
            <a:ext cx="2556571" cy="334480"/>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863600" rtl="0" eaLnBrk="1" fontAlgn="base" latinLnBrk="0" hangingPunct="1">
              <a:lnSpc>
                <a:spcPct val="100000"/>
              </a:lnSpc>
              <a:spcBef>
                <a:spcPct val="0"/>
              </a:spcBef>
              <a:spcAft>
                <a:spcPct val="0"/>
              </a:spcAft>
              <a:buClrTx/>
              <a:buSzTx/>
              <a:buFontTx/>
              <a:buNone/>
              <a:tabLst/>
            </a:pPr>
            <a:r>
              <a:rPr kumimoji="0" lang="en-US" altLang="zh-CN" sz="1700" b="0" i="0" u="none" strike="noStrike" cap="none" normalizeH="0" baseline="0" dirty="0" smtClean="0">
                <a:ln>
                  <a:noFill/>
                </a:ln>
                <a:solidFill>
                  <a:schemeClr val="tx1"/>
                </a:solidFill>
                <a:effectLst/>
                <a:latin typeface="Arial" charset="0"/>
                <a:ea typeface="宋体" pitchFamily="2" charset="-122"/>
              </a:rPr>
              <a:t>CONTENTS</a:t>
            </a:r>
            <a:endParaRPr kumimoji="0" lang="zh-CN" altLang="en-US" sz="1700" b="0" i="0" u="none" strike="noStrike" cap="none" normalizeH="0" baseline="0" dirty="0" smtClean="0">
              <a:ln>
                <a:noFill/>
              </a:ln>
              <a:solidFill>
                <a:schemeClr val="tx1"/>
              </a:solidFill>
              <a:effectLst/>
              <a:latin typeface="Arial" charset="0"/>
              <a:ea typeface="宋体" pitchFamily="2" charset="-122"/>
            </a:endParaRPr>
          </a:p>
        </p:txBody>
      </p:sp>
      <p:sp>
        <p:nvSpPr>
          <p:cNvPr id="21" name="椭圆 20"/>
          <p:cNvSpPr/>
          <p:nvPr/>
        </p:nvSpPr>
        <p:spPr>
          <a:xfrm>
            <a:off x="-532461" y="-234146"/>
            <a:ext cx="1021886" cy="1021886"/>
          </a:xfrm>
          <a:prstGeom prst="ellipse">
            <a:avLst/>
          </a:prstGeom>
          <a:solidFill>
            <a:schemeClr val="accent5">
              <a:lumMod val="75000"/>
            </a:schemeClr>
          </a:solidFill>
          <a:ln w="511175" cmpd="tri">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409418" y="-234146"/>
            <a:ext cx="541690" cy="541690"/>
          </a:xfrm>
          <a:prstGeom prst="ellipse">
            <a:avLst/>
          </a:prstGeom>
          <a:solidFill>
            <a:schemeClr val="accent2">
              <a:lumMod val="75000"/>
            </a:schemeClr>
          </a:solidFill>
          <a:ln w="511175" cmpd="tri">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576350" y="464575"/>
            <a:ext cx="1692188" cy="646331"/>
          </a:xfrm>
          <a:prstGeom prst="rect">
            <a:avLst/>
          </a:prstGeom>
          <a:noFill/>
        </p:spPr>
        <p:txBody>
          <a:bodyPr wrap="square" rtlCol="0">
            <a:spAutoFit/>
          </a:bodyPr>
          <a:lstStyle/>
          <a:p>
            <a:r>
              <a:rPr lang="zh-CN" altLang="en-US" sz="36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微软雅黑" pitchFamily="34" charset="-122"/>
                <a:ea typeface="微软雅黑" pitchFamily="34" charset="-122"/>
              </a:rPr>
              <a:t>目 录</a:t>
            </a:r>
            <a:endParaRPr lang="zh-CN" altLang="en-US" sz="3600"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微软雅黑" pitchFamily="34" charset="-122"/>
              <a:ea typeface="微软雅黑" pitchFamily="34" charset="-122"/>
            </a:endParaRPr>
          </a:p>
        </p:txBody>
      </p:sp>
    </p:spTree>
    <p:extLst>
      <p:ext uri="{BB962C8B-B14F-4D97-AF65-F5344CB8AC3E}">
        <p14:creationId xmlns:p14="http://schemas.microsoft.com/office/powerpoint/2010/main" val="1504986503"/>
      </p:ext>
    </p:extLst>
  </p:cSld>
  <p:clrMapOvr>
    <a:masterClrMapping/>
  </p:clrMapOvr>
  <mc:AlternateContent xmlns:mc="http://schemas.openxmlformats.org/markup-compatibility/2006" xmlns:p14="http://schemas.microsoft.com/office/powerpoint/2010/main">
    <mc:Choice Requires="p14">
      <p:transition spd="slow" p14:dur="1500" advClick="0" advTm="2000">
        <p:split orient="vert"/>
      </p:transition>
    </mc:Choice>
    <mc:Fallback xmlns="">
      <p:transition spd="slow" advClick="0" advTm="2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grpId="0" nodeType="withEffect">
                                  <p:stCondLst>
                                    <p:cond delay="0"/>
                                  </p:stCondLst>
                                  <p:childTnLst>
                                    <p:set>
                                      <p:cBhvr rctx="PPT">
                                        <p:cTn id="6" dur="indefinite"/>
                                        <p:tgtEl>
                                          <p:spTgt spid="26"/>
                                        </p:tgtEl>
                                        <p:attrNameLst>
                                          <p:attrName>style.opacity</p:attrName>
                                        </p:attrNameLst>
                                      </p:cBhvr>
                                      <p:to>
                                        <p:strVal val="0.5"/>
                                      </p:to>
                                    </p:set>
                                    <p:animEffect filter="image" prLst="opacity: 0.5">
                                      <p:cBhvr rctx="IE">
                                        <p:cTn id="7" dur="indefinite"/>
                                        <p:tgtEl>
                                          <p:spTgt spid="26"/>
                                        </p:tgtEl>
                                      </p:cBhvr>
                                    </p:animEffect>
                                  </p:childTnLst>
                                </p:cTn>
                              </p:par>
                              <p:par>
                                <p:cTn id="8" presetID="9" presetClass="emph" presetSubtype="0" grpId="0" nodeType="withEffect">
                                  <p:stCondLst>
                                    <p:cond delay="0"/>
                                  </p:stCondLst>
                                  <p:childTnLst>
                                    <p:set>
                                      <p:cBhvr rctx="PPT">
                                        <p:cTn id="9" dur="indefinite"/>
                                        <p:tgtEl>
                                          <p:spTgt spid="8"/>
                                        </p:tgtEl>
                                        <p:attrNameLst>
                                          <p:attrName>style.opacity</p:attrName>
                                        </p:attrNameLst>
                                      </p:cBhvr>
                                      <p:to>
                                        <p:strVal val="0.5"/>
                                      </p:to>
                                    </p:set>
                                    <p:animEffect filter="image" prLst="opacity: 0.5">
                                      <p:cBhvr rctx="IE">
                                        <p:cTn id="10" dur="indefinite"/>
                                        <p:tgtEl>
                                          <p:spTgt spid="8"/>
                                        </p:tgtEl>
                                      </p:cBhvr>
                                    </p:animEffect>
                                  </p:childTnLst>
                                </p:cTn>
                              </p:par>
                              <p:par>
                                <p:cTn id="11" presetID="9" presetClass="emph" presetSubtype="0" grpId="0" nodeType="withEffect">
                                  <p:stCondLst>
                                    <p:cond delay="0"/>
                                  </p:stCondLst>
                                  <p:childTnLst>
                                    <p:set>
                                      <p:cBhvr rctx="PPT">
                                        <p:cTn id="12" dur="indefinite"/>
                                        <p:tgtEl>
                                          <p:spTgt spid="24"/>
                                        </p:tgtEl>
                                        <p:attrNameLst>
                                          <p:attrName>style.opacity</p:attrName>
                                        </p:attrNameLst>
                                      </p:cBhvr>
                                      <p:to>
                                        <p:strVal val="0.5"/>
                                      </p:to>
                                    </p:set>
                                    <p:animEffect filter="image" prLst="opacity: 0.5">
                                      <p:cBhvr rctx="IE">
                                        <p:cTn id="13" dur="indefinite"/>
                                        <p:tgtEl>
                                          <p:spTgt spid="24"/>
                                        </p:tgtEl>
                                      </p:cBhvr>
                                    </p:animEffect>
                                  </p:childTnLst>
                                </p:cTn>
                              </p:par>
                              <p:par>
                                <p:cTn id="14" presetID="26" presetClass="emph" presetSubtype="0" fill="hold" grpId="0" nodeType="withEffect">
                                  <p:stCondLst>
                                    <p:cond delay="0"/>
                                  </p:stCondLst>
                                  <p:childTnLst>
                                    <p:animEffect transition="out" filter="fade">
                                      <p:cBhvr>
                                        <p:cTn id="15" dur="750" tmFilter="0, 0; .2, .5; .8, .5; 1, 0"/>
                                        <p:tgtEl>
                                          <p:spTgt spid="17"/>
                                        </p:tgtEl>
                                      </p:cBhvr>
                                    </p:animEffect>
                                    <p:animScale>
                                      <p:cBhvr>
                                        <p:cTn id="16" dur="375" autoRev="1" fill="hold"/>
                                        <p:tgtEl>
                                          <p:spTgt spid="17"/>
                                        </p:tgtEl>
                                      </p:cBhvr>
                                      <p:by x="105000" y="105000"/>
                                    </p:animScale>
                                  </p:childTnLst>
                                </p:cTn>
                              </p:par>
                            </p:childTnLst>
                          </p:cTn>
                        </p:par>
                        <p:par>
                          <p:cTn id="17" fill="hold">
                            <p:stCondLst>
                              <p:cond delay="750"/>
                            </p:stCondLst>
                            <p:childTnLst>
                              <p:par>
                                <p:cTn id="18" presetID="27" presetClass="emph" presetSubtype="0" repeatCount="indefinite" fill="remove" grpId="0" nodeType="afterEffect">
                                  <p:stCondLst>
                                    <p:cond delay="0"/>
                                  </p:stCondLst>
                                  <p:iterate type="lt">
                                    <p:tmPct val="10000"/>
                                  </p:iterate>
                                  <p:childTnLst>
                                    <p:animClr clrSpc="rgb" dir="cw">
                                      <p:cBhvr override="childStyle">
                                        <p:cTn id="19" dur="375" autoRev="1" fill="remove"/>
                                        <p:tgtEl>
                                          <p:spTgt spid="25"/>
                                        </p:tgtEl>
                                        <p:attrNameLst>
                                          <p:attrName>style.color</p:attrName>
                                        </p:attrNameLst>
                                      </p:cBhvr>
                                      <p:to>
                                        <a:schemeClr val="bg1"/>
                                      </p:to>
                                    </p:animClr>
                                    <p:animClr clrSpc="rgb" dir="cw">
                                      <p:cBhvr>
                                        <p:cTn id="20" dur="375" autoRev="1" fill="remove"/>
                                        <p:tgtEl>
                                          <p:spTgt spid="25"/>
                                        </p:tgtEl>
                                        <p:attrNameLst>
                                          <p:attrName>fillcolor</p:attrName>
                                        </p:attrNameLst>
                                      </p:cBhvr>
                                      <p:to>
                                        <a:schemeClr val="bg1"/>
                                      </p:to>
                                    </p:animClr>
                                    <p:set>
                                      <p:cBhvr>
                                        <p:cTn id="21" dur="375" autoRev="1" fill="remove"/>
                                        <p:tgtEl>
                                          <p:spTgt spid="25"/>
                                        </p:tgtEl>
                                        <p:attrNameLst>
                                          <p:attrName>fill.type</p:attrName>
                                        </p:attrNameLst>
                                      </p:cBhvr>
                                      <p:to>
                                        <p:strVal val="solid"/>
                                      </p:to>
                                    </p:set>
                                    <p:set>
                                      <p:cBhvr>
                                        <p:cTn id="22" dur="375" autoRev="1" fill="remove"/>
                                        <p:tgtEl>
                                          <p:spTgt spid="25"/>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8" grpId="0"/>
      <p:bldP spid="24" grpId="0"/>
      <p:bldP spid="25" grpId="0"/>
      <p:bldP spid="2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4"/>
          <p:cNvSpPr txBox="1"/>
          <p:nvPr/>
        </p:nvSpPr>
        <p:spPr>
          <a:xfrm>
            <a:off x="56812" y="539708"/>
            <a:ext cx="2432031" cy="456578"/>
          </a:xfrm>
          <a:prstGeom prst="rect">
            <a:avLst/>
          </a:prstGeom>
          <a:noFill/>
        </p:spPr>
        <p:txBody>
          <a:bodyPr wrap="square" lIns="86402" tIns="43201" rIns="86402" bIns="43201" rtlCol="0">
            <a:spAutoFit/>
          </a:bodyPr>
          <a:lstStyle/>
          <a:p>
            <a:r>
              <a:rPr lang="zh-CN" altLang="en-US" sz="2400" b="1" dirty="0" smtClean="0">
                <a:solidFill>
                  <a:schemeClr val="bg2">
                    <a:lumMod val="50000"/>
                  </a:schemeClr>
                </a:solidFill>
                <a:latin typeface="微软雅黑" panose="020B0503020204020204" pitchFamily="34" charset="-122"/>
                <a:ea typeface="微软雅黑" panose="020B0503020204020204" pitchFamily="34" charset="-122"/>
              </a:rPr>
              <a:t>添加课前准备</a:t>
            </a:r>
            <a:endParaRPr lang="en-US" altLang="zh-CN" sz="2400" b="1"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3" name="Text Box 7"/>
          <p:cNvSpPr txBox="1">
            <a:spLocks noChangeArrowheads="1"/>
          </p:cNvSpPr>
          <p:nvPr/>
        </p:nvSpPr>
        <p:spPr bwMode="auto">
          <a:xfrm>
            <a:off x="879037" y="1100296"/>
            <a:ext cx="7512108" cy="520142"/>
          </a:xfrm>
          <a:prstGeom prst="rect">
            <a:avLst/>
          </a:prstGeom>
          <a:noFill/>
          <a:ln w="9525">
            <a:noFill/>
            <a:miter lim="800000"/>
            <a:headEnd/>
            <a:tailEnd/>
          </a:ln>
        </p:spPr>
        <p:txBody>
          <a:bodyPr wrap="square" lIns="45720" tIns="22860" rIns="45720" bIns="22860" anchor="ctr">
            <a:spAutoFit/>
          </a:bodyPr>
          <a:lstStyle/>
          <a:p>
            <a:pPr lvl="0">
              <a:lnSpc>
                <a:spcPct val="110000"/>
              </a:lnSpc>
            </a:pPr>
            <a:r>
              <a:rPr lang="zh-CN" altLang="en-US" sz="1400" dirty="0">
                <a:solidFill>
                  <a:prstClr val="white">
                    <a:lumMod val="50000"/>
                  </a:prstClr>
                </a:solidFill>
                <a:latin typeface="微软雅黑" pitchFamily="34" charset="-122"/>
                <a:ea typeface="微软雅黑" pitchFamily="34" charset="-122"/>
              </a:rPr>
              <a:t>此处您可以添加文字或者删除文本框在此处您可以添加文字或者删除文本框此处您可以添加文字或者删除文本框在此处您可以添加文字。</a:t>
            </a:r>
            <a:endParaRPr lang="en-US" altLang="zh-CN" sz="1400" dirty="0">
              <a:solidFill>
                <a:prstClr val="white">
                  <a:lumMod val="50000"/>
                </a:prstClr>
              </a:solidFill>
              <a:latin typeface="微软雅黑" pitchFamily="34" charset="-122"/>
              <a:ea typeface="微软雅黑" pitchFamily="34" charset="-122"/>
            </a:endParaRPr>
          </a:p>
        </p:txBody>
      </p:sp>
      <p:sp>
        <p:nvSpPr>
          <p:cNvPr id="7" name="Rectangle 9"/>
          <p:cNvSpPr/>
          <p:nvPr/>
        </p:nvSpPr>
        <p:spPr>
          <a:xfrm>
            <a:off x="0" y="3321761"/>
            <a:ext cx="9153147" cy="6095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11"/>
          <p:cNvSpPr/>
          <p:nvPr/>
        </p:nvSpPr>
        <p:spPr>
          <a:xfrm>
            <a:off x="-9147" y="3321761"/>
            <a:ext cx="9170084" cy="609599"/>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Box 10"/>
          <p:cNvSpPr txBox="1">
            <a:spLocks noChangeArrowheads="1"/>
          </p:cNvSpPr>
          <p:nvPr/>
        </p:nvSpPr>
        <p:spPr bwMode="auto">
          <a:xfrm>
            <a:off x="589066" y="4083761"/>
            <a:ext cx="2417886" cy="858697"/>
          </a:xfrm>
          <a:prstGeom prst="rect">
            <a:avLst/>
          </a:prstGeom>
          <a:noFill/>
          <a:ln w="9525">
            <a:noFill/>
            <a:miter lim="800000"/>
            <a:headEnd/>
            <a:tailEnd/>
          </a:ln>
        </p:spPr>
        <p:txBody>
          <a:bodyPr wrap="square" lIns="45720" tIns="22860" rIns="45720" bIns="22860">
            <a:spAutoFit/>
          </a:bodyPr>
          <a:lstStyle/>
          <a:p>
            <a:pPr lvl="0">
              <a:lnSpc>
                <a:spcPct val="110000"/>
              </a:lnSpc>
            </a:pPr>
            <a:r>
              <a:rPr lang="zh-CN" altLang="en-US" sz="1200" dirty="0">
                <a:solidFill>
                  <a:prstClr val="white">
                    <a:lumMod val="50000"/>
                  </a:prstClr>
                </a:solidFill>
                <a:latin typeface="微软雅黑" pitchFamily="34" charset="-122"/>
                <a:ea typeface="微软雅黑" pitchFamily="34" charset="-122"/>
              </a:rPr>
              <a:t>此处您可以添加文字或者删除文本框在此处您可以添加文字或者删除文本框此处您可以添加文字或者删除文本框在此处您可以添加文字。</a:t>
            </a:r>
            <a:endParaRPr lang="en-US" altLang="zh-CN" sz="1200" dirty="0">
              <a:solidFill>
                <a:prstClr val="white">
                  <a:lumMod val="50000"/>
                </a:prstClr>
              </a:solidFill>
              <a:latin typeface="微软雅黑" pitchFamily="34" charset="-122"/>
              <a:ea typeface="微软雅黑" pitchFamily="34" charset="-122"/>
            </a:endParaRPr>
          </a:p>
        </p:txBody>
      </p:sp>
      <p:sp>
        <p:nvSpPr>
          <p:cNvPr id="10" name="Text Box 7"/>
          <p:cNvSpPr txBox="1">
            <a:spLocks noChangeArrowheads="1"/>
          </p:cNvSpPr>
          <p:nvPr/>
        </p:nvSpPr>
        <p:spPr bwMode="auto">
          <a:xfrm>
            <a:off x="1350136" y="3464978"/>
            <a:ext cx="990409" cy="292388"/>
          </a:xfrm>
          <a:prstGeom prst="rect">
            <a:avLst/>
          </a:prstGeom>
          <a:noFill/>
          <a:ln w="9525">
            <a:noFill/>
            <a:miter lim="800000"/>
            <a:headEnd/>
            <a:tailEnd/>
          </a:ln>
        </p:spPr>
        <p:txBody>
          <a:bodyPr wrap="square" lIns="45720" tIns="22860" rIns="45720" bIns="22860">
            <a:spAutoFit/>
          </a:bodyPr>
          <a:lstStyle/>
          <a:p>
            <a:pPr algn="ctr" defTabSz="1088232"/>
            <a:r>
              <a:rPr lang="zh-CN" altLang="en-US" b="1" spc="-150" dirty="0" smtClean="0">
                <a:solidFill>
                  <a:schemeClr val="bg1"/>
                </a:solidFill>
                <a:latin typeface="Open Sans" pitchFamily="34" charset="0"/>
                <a:ea typeface="Open Sans" pitchFamily="34" charset="0"/>
                <a:cs typeface="Open Sans" pitchFamily="34" charset="0"/>
              </a:rPr>
              <a:t>添加文本</a:t>
            </a:r>
            <a:r>
              <a:rPr lang="en-US" altLang="zh-CN" b="1" spc="-150" dirty="0" smtClean="0">
                <a:solidFill>
                  <a:schemeClr val="bg1"/>
                </a:solidFill>
                <a:latin typeface="Open Sans" pitchFamily="34" charset="0"/>
                <a:ea typeface="Open Sans" pitchFamily="34" charset="0"/>
                <a:cs typeface="Open Sans" pitchFamily="34" charset="0"/>
              </a:rPr>
              <a:t>1</a:t>
            </a:r>
            <a:endParaRPr lang="en-CA" b="1" spc="-150" dirty="0">
              <a:solidFill>
                <a:schemeClr val="bg1"/>
              </a:solidFill>
              <a:latin typeface="Open Sans" pitchFamily="34" charset="0"/>
              <a:ea typeface="Open Sans" pitchFamily="34" charset="0"/>
              <a:cs typeface="Open Sans" pitchFamily="34" charset="0"/>
            </a:endParaRPr>
          </a:p>
        </p:txBody>
      </p:sp>
      <p:sp>
        <p:nvSpPr>
          <p:cNvPr id="11" name="Text Box 10"/>
          <p:cNvSpPr txBox="1">
            <a:spLocks noChangeArrowheads="1"/>
          </p:cNvSpPr>
          <p:nvPr/>
        </p:nvSpPr>
        <p:spPr bwMode="auto">
          <a:xfrm>
            <a:off x="3408464" y="4083761"/>
            <a:ext cx="2417886" cy="858697"/>
          </a:xfrm>
          <a:prstGeom prst="rect">
            <a:avLst/>
          </a:prstGeom>
          <a:noFill/>
          <a:ln w="9525">
            <a:noFill/>
            <a:miter lim="800000"/>
            <a:headEnd/>
            <a:tailEnd/>
          </a:ln>
        </p:spPr>
        <p:txBody>
          <a:bodyPr wrap="square" lIns="45720" tIns="22860" rIns="45720" bIns="22860">
            <a:spAutoFit/>
          </a:bodyPr>
          <a:lstStyle/>
          <a:p>
            <a:pPr lvl="0">
              <a:lnSpc>
                <a:spcPct val="110000"/>
              </a:lnSpc>
            </a:pPr>
            <a:r>
              <a:rPr lang="zh-CN" altLang="en-US" sz="1200" dirty="0">
                <a:solidFill>
                  <a:prstClr val="white">
                    <a:lumMod val="50000"/>
                  </a:prstClr>
                </a:solidFill>
                <a:latin typeface="微软雅黑" pitchFamily="34" charset="-122"/>
                <a:ea typeface="微软雅黑" pitchFamily="34" charset="-122"/>
              </a:rPr>
              <a:t>此处您可以添加文字或者删除文本框在此处您可以添加文字或者删除文本框此处您可以添加文字或者删除文本框在此处您可以添加文字。</a:t>
            </a:r>
            <a:endParaRPr lang="en-US" altLang="zh-CN" sz="1200" dirty="0">
              <a:solidFill>
                <a:prstClr val="white">
                  <a:lumMod val="50000"/>
                </a:prstClr>
              </a:solidFill>
              <a:latin typeface="微软雅黑" pitchFamily="34" charset="-122"/>
              <a:ea typeface="微软雅黑" pitchFamily="34" charset="-122"/>
            </a:endParaRPr>
          </a:p>
        </p:txBody>
      </p:sp>
      <p:sp>
        <p:nvSpPr>
          <p:cNvPr id="12" name="Text Box 7"/>
          <p:cNvSpPr txBox="1">
            <a:spLocks noChangeArrowheads="1"/>
          </p:cNvSpPr>
          <p:nvPr/>
        </p:nvSpPr>
        <p:spPr bwMode="auto">
          <a:xfrm>
            <a:off x="4028058" y="3464978"/>
            <a:ext cx="1164465" cy="292388"/>
          </a:xfrm>
          <a:prstGeom prst="rect">
            <a:avLst/>
          </a:prstGeom>
          <a:noFill/>
          <a:ln w="9525">
            <a:noFill/>
            <a:miter lim="800000"/>
            <a:headEnd/>
            <a:tailEnd/>
          </a:ln>
        </p:spPr>
        <p:txBody>
          <a:bodyPr wrap="square" lIns="45720" tIns="22860" rIns="45720" bIns="22860">
            <a:spAutoFit/>
          </a:bodyPr>
          <a:lstStyle/>
          <a:p>
            <a:pPr algn="ctr" defTabSz="1088232"/>
            <a:r>
              <a:rPr lang="zh-CN" altLang="en-US" b="1" spc="-150" dirty="0" smtClean="0">
                <a:solidFill>
                  <a:schemeClr val="bg1"/>
                </a:solidFill>
                <a:latin typeface="Open Sans" pitchFamily="34" charset="0"/>
                <a:ea typeface="Open Sans" pitchFamily="34" charset="0"/>
                <a:cs typeface="Open Sans" pitchFamily="34" charset="0"/>
              </a:rPr>
              <a:t>添加文本</a:t>
            </a:r>
            <a:r>
              <a:rPr lang="en-US" altLang="zh-CN" b="1" spc="-150" dirty="0" smtClean="0">
                <a:solidFill>
                  <a:schemeClr val="bg1"/>
                </a:solidFill>
                <a:latin typeface="Open Sans" pitchFamily="34" charset="0"/>
                <a:ea typeface="Open Sans" pitchFamily="34" charset="0"/>
                <a:cs typeface="Open Sans" pitchFamily="34" charset="0"/>
              </a:rPr>
              <a:t>2</a:t>
            </a:r>
            <a:endParaRPr lang="en-CA" b="1" spc="-150" dirty="0">
              <a:solidFill>
                <a:schemeClr val="bg1"/>
              </a:solidFill>
              <a:latin typeface="Open Sans" pitchFamily="34" charset="0"/>
              <a:ea typeface="Open Sans" pitchFamily="34" charset="0"/>
              <a:cs typeface="Open Sans" pitchFamily="34" charset="0"/>
            </a:endParaRPr>
          </a:p>
        </p:txBody>
      </p:sp>
      <p:sp>
        <p:nvSpPr>
          <p:cNvPr id="13" name="Text Box 10"/>
          <p:cNvSpPr txBox="1">
            <a:spLocks noChangeArrowheads="1"/>
          </p:cNvSpPr>
          <p:nvPr/>
        </p:nvSpPr>
        <p:spPr bwMode="auto">
          <a:xfrm>
            <a:off x="6292249" y="4090111"/>
            <a:ext cx="2417886" cy="858697"/>
          </a:xfrm>
          <a:prstGeom prst="rect">
            <a:avLst/>
          </a:prstGeom>
          <a:noFill/>
          <a:ln w="9525">
            <a:noFill/>
            <a:miter lim="800000"/>
            <a:headEnd/>
            <a:tailEnd/>
          </a:ln>
        </p:spPr>
        <p:txBody>
          <a:bodyPr wrap="square" lIns="45720" tIns="22860" rIns="45720" bIns="22860">
            <a:spAutoFit/>
          </a:bodyPr>
          <a:lstStyle/>
          <a:p>
            <a:pPr lvl="0">
              <a:lnSpc>
                <a:spcPct val="110000"/>
              </a:lnSpc>
            </a:pPr>
            <a:r>
              <a:rPr lang="zh-CN" altLang="en-US" sz="1200" dirty="0">
                <a:solidFill>
                  <a:prstClr val="white">
                    <a:lumMod val="50000"/>
                  </a:prstClr>
                </a:solidFill>
                <a:latin typeface="微软雅黑" pitchFamily="34" charset="-122"/>
                <a:ea typeface="微软雅黑" pitchFamily="34" charset="-122"/>
              </a:rPr>
              <a:t>此处您可以添加文字或者删除文本框在此处您可以添加文字或者删除文本框此处您可以添加文字或者删除文本框在此处您可以添加文字。</a:t>
            </a:r>
            <a:endParaRPr lang="en-US" altLang="zh-CN" sz="1200" dirty="0">
              <a:solidFill>
                <a:prstClr val="white">
                  <a:lumMod val="50000"/>
                </a:prstClr>
              </a:solidFill>
              <a:latin typeface="微软雅黑" pitchFamily="34" charset="-122"/>
              <a:ea typeface="微软雅黑" pitchFamily="34" charset="-122"/>
            </a:endParaRPr>
          </a:p>
        </p:txBody>
      </p:sp>
      <p:sp>
        <p:nvSpPr>
          <p:cNvPr id="14" name="Text Box 7"/>
          <p:cNvSpPr txBox="1">
            <a:spLocks noChangeArrowheads="1"/>
          </p:cNvSpPr>
          <p:nvPr/>
        </p:nvSpPr>
        <p:spPr bwMode="auto">
          <a:xfrm>
            <a:off x="6845932" y="3464978"/>
            <a:ext cx="1252480" cy="292388"/>
          </a:xfrm>
          <a:prstGeom prst="rect">
            <a:avLst/>
          </a:prstGeom>
          <a:noFill/>
          <a:ln w="9525">
            <a:noFill/>
            <a:miter lim="800000"/>
            <a:headEnd/>
            <a:tailEnd/>
          </a:ln>
        </p:spPr>
        <p:txBody>
          <a:bodyPr wrap="square" lIns="45720" tIns="22860" rIns="45720" bIns="22860">
            <a:spAutoFit/>
          </a:bodyPr>
          <a:lstStyle/>
          <a:p>
            <a:pPr algn="ctr" defTabSz="1088232"/>
            <a:r>
              <a:rPr lang="zh-CN" altLang="en-US" b="1" spc="-150" dirty="0" smtClean="0">
                <a:solidFill>
                  <a:schemeClr val="bg1"/>
                </a:solidFill>
                <a:latin typeface="Open Sans" pitchFamily="34" charset="0"/>
                <a:ea typeface="Open Sans" pitchFamily="34" charset="0"/>
                <a:cs typeface="Open Sans" pitchFamily="34" charset="0"/>
              </a:rPr>
              <a:t>添加文本</a:t>
            </a:r>
            <a:r>
              <a:rPr lang="en-US" altLang="zh-CN" b="1" spc="-150" dirty="0" smtClean="0">
                <a:solidFill>
                  <a:schemeClr val="bg1"/>
                </a:solidFill>
                <a:latin typeface="Open Sans" pitchFamily="34" charset="0"/>
                <a:ea typeface="Open Sans" pitchFamily="34" charset="0"/>
                <a:cs typeface="Open Sans" pitchFamily="34" charset="0"/>
              </a:rPr>
              <a:t>3</a:t>
            </a:r>
            <a:endParaRPr lang="en-CA" b="1" spc="-150" dirty="0">
              <a:solidFill>
                <a:schemeClr val="bg1"/>
              </a:solidFill>
              <a:latin typeface="Open Sans" pitchFamily="34" charset="0"/>
              <a:ea typeface="Open Sans" pitchFamily="34" charset="0"/>
              <a:cs typeface="Open Sans" pitchFamily="34" charset="0"/>
            </a:endParaRPr>
          </a:p>
        </p:txBody>
      </p:sp>
      <p:grpSp>
        <p:nvGrpSpPr>
          <p:cNvPr id="19" name="组合 18"/>
          <p:cNvGrpSpPr/>
          <p:nvPr/>
        </p:nvGrpSpPr>
        <p:grpSpPr>
          <a:xfrm>
            <a:off x="3291214" y="1645361"/>
            <a:ext cx="2652386" cy="1600200"/>
            <a:chOff x="3291214" y="1645361"/>
            <a:chExt cx="2652386" cy="1600200"/>
          </a:xfrm>
        </p:grpSpPr>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l="19221" t="29398" r="17922" b="13718"/>
            <a:stretch/>
          </p:blipFill>
          <p:spPr>
            <a:xfrm>
              <a:off x="3291214" y="1645361"/>
              <a:ext cx="2652386" cy="1600200"/>
            </a:xfrm>
            <a:prstGeom prst="rect">
              <a:avLst/>
            </a:prstGeom>
          </p:spPr>
        </p:pic>
        <p:sp>
          <p:nvSpPr>
            <p:cNvPr id="15" name="Rectangle 18"/>
            <p:cNvSpPr/>
            <p:nvPr/>
          </p:nvSpPr>
          <p:spPr>
            <a:xfrm>
              <a:off x="3680432" y="1840625"/>
              <a:ext cx="1837944" cy="1142999"/>
            </a:xfrm>
            <a:prstGeom prst="rect">
              <a:avLst/>
            </a:prstGeom>
            <a:blipFill dpi="0" rotWithShape="1">
              <a:blip r:embed="rId4">
                <a:extLst>
                  <a:ext uri="{BEBA8EAE-BF5A-486C-A8C5-ECC9F3942E4B}">
                    <a14:imgProps xmlns:a14="http://schemas.microsoft.com/office/drawing/2010/main">
                      <a14:imgLayer r:embed="rId5">
                        <a14:imgEffect>
                          <a14:saturation sat="53000"/>
                        </a14:imgEffect>
                      </a14:imgLayer>
                    </a14:imgProps>
                  </a:ex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8" name="组合 17"/>
          <p:cNvGrpSpPr/>
          <p:nvPr/>
        </p:nvGrpSpPr>
        <p:grpSpPr>
          <a:xfrm>
            <a:off x="471816" y="1645361"/>
            <a:ext cx="2652386" cy="1600200"/>
            <a:chOff x="471816" y="1645361"/>
            <a:chExt cx="2652386" cy="1600200"/>
          </a:xfrm>
        </p:grpSpPr>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l="19221" t="29398" r="17922" b="13718"/>
            <a:stretch/>
          </p:blipFill>
          <p:spPr>
            <a:xfrm>
              <a:off x="471816" y="1645361"/>
              <a:ext cx="2652386" cy="1600200"/>
            </a:xfrm>
            <a:prstGeom prst="rect">
              <a:avLst/>
            </a:prstGeom>
          </p:spPr>
        </p:pic>
        <p:sp>
          <p:nvSpPr>
            <p:cNvPr id="16" name="Rectangle 19"/>
            <p:cNvSpPr/>
            <p:nvPr/>
          </p:nvSpPr>
          <p:spPr>
            <a:xfrm>
              <a:off x="861036" y="1840625"/>
              <a:ext cx="1837944" cy="1142999"/>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0" name="组合 19"/>
          <p:cNvGrpSpPr/>
          <p:nvPr/>
        </p:nvGrpSpPr>
        <p:grpSpPr>
          <a:xfrm>
            <a:off x="6174999" y="1645361"/>
            <a:ext cx="2652386" cy="1600200"/>
            <a:chOff x="6174999" y="1645361"/>
            <a:chExt cx="2652386" cy="1600200"/>
          </a:xfrm>
        </p:grpSpPr>
        <p:pic>
          <p:nvPicPr>
            <p:cNvPr id="6" name="Picture 5"/>
            <p:cNvPicPr>
              <a:picLocks noChangeAspect="1"/>
            </p:cNvPicPr>
            <p:nvPr/>
          </p:nvPicPr>
          <p:blipFill rotWithShape="1">
            <a:blip r:embed="rId3" cstate="print">
              <a:extLst>
                <a:ext uri="{28A0092B-C50C-407E-A947-70E740481C1C}">
                  <a14:useLocalDpi xmlns:a14="http://schemas.microsoft.com/office/drawing/2010/main" val="0"/>
                </a:ext>
              </a:extLst>
            </a:blip>
            <a:srcRect l="19221" t="29398" r="17922" b="13718"/>
            <a:stretch/>
          </p:blipFill>
          <p:spPr>
            <a:xfrm>
              <a:off x="6174999" y="1645361"/>
              <a:ext cx="2652386" cy="1600200"/>
            </a:xfrm>
            <a:prstGeom prst="rect">
              <a:avLst/>
            </a:prstGeom>
          </p:spPr>
        </p:pic>
        <p:sp>
          <p:nvSpPr>
            <p:cNvPr id="17" name="Rectangle 20"/>
            <p:cNvSpPr/>
            <p:nvPr/>
          </p:nvSpPr>
          <p:spPr>
            <a:xfrm>
              <a:off x="6553200" y="1840624"/>
              <a:ext cx="1837944" cy="1142999"/>
            </a:xfrm>
            <a:prstGeom prst="rect">
              <a:avLst/>
            </a:prstGeom>
            <a:blipFill dpi="0" rotWithShape="1">
              <a:blip r:embed="rId7">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27058592"/>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ppt_x</p:attrName>
                                        </p:attrNameLst>
                                      </p:cBhvr>
                                      <p:tavLst>
                                        <p:tav tm="0">
                                          <p:val>
                                            <p:strVal val="#ppt_x+#ppt_w*1.125000"/>
                                          </p:val>
                                        </p:tav>
                                        <p:tav tm="100000">
                                          <p:val>
                                            <p:strVal val="#ppt_x"/>
                                          </p:val>
                                        </p:tav>
                                      </p:tavLst>
                                    </p:anim>
                                    <p:animEffect transition="in" filter="wipe(left)">
                                      <p:cBhvr>
                                        <p:cTn id="8" dur="500"/>
                                        <p:tgtEl>
                                          <p:spTgt spid="2"/>
                                        </p:tgtEl>
                                      </p:cBhvr>
                                    </p:animEffect>
                                  </p:childTnLst>
                                </p:cTn>
                              </p:par>
                            </p:childTnLst>
                          </p:cTn>
                        </p:par>
                        <p:par>
                          <p:cTn id="9" fill="hold">
                            <p:stCondLst>
                              <p:cond delay="500"/>
                            </p:stCondLst>
                            <p:childTnLst>
                              <p:par>
                                <p:cTn id="10" presetID="10" presetClass="entr" presetSubtype="0" fill="hold" grpId="0" nodeType="afterEffect">
                                  <p:stCondLst>
                                    <p:cond delay="0"/>
                                  </p:stCondLst>
                                  <p:iterate type="wd">
                                    <p:tmPct val="10000"/>
                                  </p:iterate>
                                  <p:childTnLst>
                                    <p:set>
                                      <p:cBhvr>
                                        <p:cTn id="11" dur="1" fill="hold">
                                          <p:stCondLst>
                                            <p:cond delay="0"/>
                                          </p:stCondLst>
                                        </p:cTn>
                                        <p:tgtEl>
                                          <p:spTgt spid="3"/>
                                        </p:tgtEl>
                                        <p:attrNameLst>
                                          <p:attrName>style.visibility</p:attrName>
                                        </p:attrNameLst>
                                      </p:cBhvr>
                                      <p:to>
                                        <p:strVal val="visible"/>
                                      </p:to>
                                    </p:set>
                                    <p:animEffect transition="in" filter="fade">
                                      <p:cBhvr>
                                        <p:cTn id="12" dur="250"/>
                                        <p:tgtEl>
                                          <p:spTgt spid="3"/>
                                        </p:tgtEl>
                                      </p:cBhvr>
                                    </p:animEffect>
                                  </p:childTnLst>
                                </p:cTn>
                              </p:par>
                            </p:childTnLst>
                          </p:cTn>
                        </p:par>
                        <p:par>
                          <p:cTn id="13" fill="hold">
                            <p:stCondLst>
                              <p:cond delay="1525"/>
                            </p:stCondLst>
                            <p:childTnLst>
                              <p:par>
                                <p:cTn id="14" presetID="16" presetClass="entr" presetSubtype="21"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arn(inVertical)">
                                      <p:cBhvr>
                                        <p:cTn id="16" dur="500"/>
                                        <p:tgtEl>
                                          <p:spTgt spid="8"/>
                                        </p:tgtEl>
                                      </p:cBhvr>
                                    </p:animEffect>
                                  </p:childTnLst>
                                </p:cTn>
                              </p:par>
                            </p:childTnLst>
                          </p:cTn>
                        </p:par>
                        <p:par>
                          <p:cTn id="17" fill="hold">
                            <p:stCondLst>
                              <p:cond delay="2025"/>
                            </p:stCondLst>
                            <p:childTnLst>
                              <p:par>
                                <p:cTn id="18" presetID="9" presetClass="entr" presetSubtype="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dissolve">
                                      <p:cBhvr>
                                        <p:cTn id="20" dur="500"/>
                                        <p:tgtEl>
                                          <p:spTgt spid="10"/>
                                        </p:tgtEl>
                                      </p:cBhvr>
                                    </p:animEffect>
                                  </p:childTnLst>
                                </p:cTn>
                              </p:par>
                            </p:childTnLst>
                          </p:cTn>
                        </p:par>
                        <p:par>
                          <p:cTn id="21" fill="hold">
                            <p:stCondLst>
                              <p:cond delay="2525"/>
                            </p:stCondLst>
                            <p:childTnLst>
                              <p:par>
                                <p:cTn id="22" presetID="42" presetClass="entr" presetSubtype="0"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500"/>
                                        <p:tgtEl>
                                          <p:spTgt spid="18"/>
                                        </p:tgtEl>
                                      </p:cBhvr>
                                    </p:animEffect>
                                    <p:anim calcmode="lin" valueType="num">
                                      <p:cBhvr>
                                        <p:cTn id="25" dur="500" fill="hold"/>
                                        <p:tgtEl>
                                          <p:spTgt spid="18"/>
                                        </p:tgtEl>
                                        <p:attrNameLst>
                                          <p:attrName>ppt_x</p:attrName>
                                        </p:attrNameLst>
                                      </p:cBhvr>
                                      <p:tavLst>
                                        <p:tav tm="0">
                                          <p:val>
                                            <p:strVal val="#ppt_x"/>
                                          </p:val>
                                        </p:tav>
                                        <p:tav tm="100000">
                                          <p:val>
                                            <p:strVal val="#ppt_x"/>
                                          </p:val>
                                        </p:tav>
                                      </p:tavLst>
                                    </p:anim>
                                    <p:anim calcmode="lin" valueType="num">
                                      <p:cBhvr>
                                        <p:cTn id="26" dur="500" fill="hold"/>
                                        <p:tgtEl>
                                          <p:spTgt spid="18"/>
                                        </p:tgtEl>
                                        <p:attrNameLst>
                                          <p:attrName>ppt_y</p:attrName>
                                        </p:attrNameLst>
                                      </p:cBhvr>
                                      <p:tavLst>
                                        <p:tav tm="0">
                                          <p:val>
                                            <p:strVal val="#ppt_y+.1"/>
                                          </p:val>
                                        </p:tav>
                                        <p:tav tm="100000">
                                          <p:val>
                                            <p:strVal val="#ppt_y"/>
                                          </p:val>
                                        </p:tav>
                                      </p:tavLst>
                                    </p:anim>
                                  </p:childTnLst>
                                </p:cTn>
                              </p:par>
                            </p:childTnLst>
                          </p:cTn>
                        </p:par>
                        <p:par>
                          <p:cTn id="27" fill="hold">
                            <p:stCondLst>
                              <p:cond delay="3025"/>
                            </p:stCondLst>
                            <p:childTnLst>
                              <p:par>
                                <p:cTn id="28" presetID="10" presetClass="entr" presetSubtype="0"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500"/>
                                        <p:tgtEl>
                                          <p:spTgt spid="9"/>
                                        </p:tgtEl>
                                      </p:cBhvr>
                                    </p:animEffect>
                                  </p:childTnLst>
                                </p:cTn>
                              </p:par>
                            </p:childTnLst>
                          </p:cTn>
                        </p:par>
                        <p:par>
                          <p:cTn id="31" fill="hold">
                            <p:stCondLst>
                              <p:cond delay="3525"/>
                            </p:stCondLst>
                            <p:childTnLst>
                              <p:par>
                                <p:cTn id="32" presetID="9" presetClass="entr" presetSubtype="0"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dissolve">
                                      <p:cBhvr>
                                        <p:cTn id="34" dur="500"/>
                                        <p:tgtEl>
                                          <p:spTgt spid="12"/>
                                        </p:tgtEl>
                                      </p:cBhvr>
                                    </p:animEffect>
                                  </p:childTnLst>
                                </p:cTn>
                              </p:par>
                            </p:childTnLst>
                          </p:cTn>
                        </p:par>
                        <p:par>
                          <p:cTn id="35" fill="hold">
                            <p:stCondLst>
                              <p:cond delay="4025"/>
                            </p:stCondLst>
                            <p:childTnLst>
                              <p:par>
                                <p:cTn id="36" presetID="42" presetClass="entr" presetSubtype="0" fill="hold"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500"/>
                                        <p:tgtEl>
                                          <p:spTgt spid="19"/>
                                        </p:tgtEl>
                                      </p:cBhvr>
                                    </p:animEffect>
                                    <p:anim calcmode="lin" valueType="num">
                                      <p:cBhvr>
                                        <p:cTn id="39" dur="500" fill="hold"/>
                                        <p:tgtEl>
                                          <p:spTgt spid="19"/>
                                        </p:tgtEl>
                                        <p:attrNameLst>
                                          <p:attrName>ppt_x</p:attrName>
                                        </p:attrNameLst>
                                      </p:cBhvr>
                                      <p:tavLst>
                                        <p:tav tm="0">
                                          <p:val>
                                            <p:strVal val="#ppt_x"/>
                                          </p:val>
                                        </p:tav>
                                        <p:tav tm="100000">
                                          <p:val>
                                            <p:strVal val="#ppt_x"/>
                                          </p:val>
                                        </p:tav>
                                      </p:tavLst>
                                    </p:anim>
                                    <p:anim calcmode="lin" valueType="num">
                                      <p:cBhvr>
                                        <p:cTn id="40" dur="500" fill="hold"/>
                                        <p:tgtEl>
                                          <p:spTgt spid="19"/>
                                        </p:tgtEl>
                                        <p:attrNameLst>
                                          <p:attrName>ppt_y</p:attrName>
                                        </p:attrNameLst>
                                      </p:cBhvr>
                                      <p:tavLst>
                                        <p:tav tm="0">
                                          <p:val>
                                            <p:strVal val="#ppt_y+.1"/>
                                          </p:val>
                                        </p:tav>
                                        <p:tav tm="100000">
                                          <p:val>
                                            <p:strVal val="#ppt_y"/>
                                          </p:val>
                                        </p:tav>
                                      </p:tavLst>
                                    </p:anim>
                                  </p:childTnLst>
                                </p:cTn>
                              </p:par>
                            </p:childTnLst>
                          </p:cTn>
                        </p:par>
                        <p:par>
                          <p:cTn id="41" fill="hold">
                            <p:stCondLst>
                              <p:cond delay="4525"/>
                            </p:stCondLst>
                            <p:childTnLst>
                              <p:par>
                                <p:cTn id="42" presetID="10" presetClass="entr" presetSubtype="0"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500"/>
                                        <p:tgtEl>
                                          <p:spTgt spid="11"/>
                                        </p:tgtEl>
                                      </p:cBhvr>
                                    </p:animEffect>
                                  </p:childTnLst>
                                </p:cTn>
                              </p:par>
                            </p:childTnLst>
                          </p:cTn>
                        </p:par>
                        <p:par>
                          <p:cTn id="45" fill="hold">
                            <p:stCondLst>
                              <p:cond delay="5025"/>
                            </p:stCondLst>
                            <p:childTnLst>
                              <p:par>
                                <p:cTn id="46" presetID="9" presetClass="entr" presetSubtype="0" fill="hold" grpId="0"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dissolve">
                                      <p:cBhvr>
                                        <p:cTn id="48" dur="500"/>
                                        <p:tgtEl>
                                          <p:spTgt spid="14"/>
                                        </p:tgtEl>
                                      </p:cBhvr>
                                    </p:animEffect>
                                  </p:childTnLst>
                                </p:cTn>
                              </p:par>
                            </p:childTnLst>
                          </p:cTn>
                        </p:par>
                        <p:par>
                          <p:cTn id="49" fill="hold">
                            <p:stCondLst>
                              <p:cond delay="5525"/>
                            </p:stCondLst>
                            <p:childTnLst>
                              <p:par>
                                <p:cTn id="50" presetID="42" presetClass="entr" presetSubtype="0" fill="hold" nodeType="after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fade">
                                      <p:cBhvr>
                                        <p:cTn id="52" dur="500"/>
                                        <p:tgtEl>
                                          <p:spTgt spid="20"/>
                                        </p:tgtEl>
                                      </p:cBhvr>
                                    </p:animEffect>
                                    <p:anim calcmode="lin" valueType="num">
                                      <p:cBhvr>
                                        <p:cTn id="53" dur="500" fill="hold"/>
                                        <p:tgtEl>
                                          <p:spTgt spid="20"/>
                                        </p:tgtEl>
                                        <p:attrNameLst>
                                          <p:attrName>ppt_x</p:attrName>
                                        </p:attrNameLst>
                                      </p:cBhvr>
                                      <p:tavLst>
                                        <p:tav tm="0">
                                          <p:val>
                                            <p:strVal val="#ppt_x"/>
                                          </p:val>
                                        </p:tav>
                                        <p:tav tm="100000">
                                          <p:val>
                                            <p:strVal val="#ppt_x"/>
                                          </p:val>
                                        </p:tav>
                                      </p:tavLst>
                                    </p:anim>
                                    <p:anim calcmode="lin" valueType="num">
                                      <p:cBhvr>
                                        <p:cTn id="54" dur="500" fill="hold"/>
                                        <p:tgtEl>
                                          <p:spTgt spid="20"/>
                                        </p:tgtEl>
                                        <p:attrNameLst>
                                          <p:attrName>ppt_y</p:attrName>
                                        </p:attrNameLst>
                                      </p:cBhvr>
                                      <p:tavLst>
                                        <p:tav tm="0">
                                          <p:val>
                                            <p:strVal val="#ppt_y+.1"/>
                                          </p:val>
                                        </p:tav>
                                        <p:tav tm="100000">
                                          <p:val>
                                            <p:strVal val="#ppt_y"/>
                                          </p:val>
                                        </p:tav>
                                      </p:tavLst>
                                    </p:anim>
                                  </p:childTnLst>
                                </p:cTn>
                              </p:par>
                            </p:childTnLst>
                          </p:cTn>
                        </p:par>
                        <p:par>
                          <p:cTn id="55" fill="hold">
                            <p:stCondLst>
                              <p:cond delay="6025"/>
                            </p:stCondLst>
                            <p:childTnLst>
                              <p:par>
                                <p:cTn id="56" presetID="10" presetClass="entr" presetSubtype="0"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fade">
                                      <p:cBhvr>
                                        <p:cTn id="5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8" grpId="0" animBg="1"/>
      <p:bldP spid="9" grpId="0"/>
      <p:bldP spid="10" grpId="0"/>
      <p:bldP spid="11" grpId="0"/>
      <p:bldP spid="12" grpId="0"/>
      <p:bldP spid="13" grpId="0"/>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p:cNvPicPr>
          <p:nvPr/>
        </p:nvPicPr>
        <p:blipFill rotWithShape="1">
          <a:blip r:embed="rId3" cstate="print">
            <a:extLst>
              <a:ext uri="{28A0092B-C50C-407E-A947-70E740481C1C}">
                <a14:useLocalDpi xmlns:a14="http://schemas.microsoft.com/office/drawing/2010/main" val="0"/>
              </a:ext>
            </a:extLst>
          </a:blip>
          <a:srcRect l="5354" t="8440" r="6203" b="10137"/>
          <a:stretch/>
        </p:blipFill>
        <p:spPr>
          <a:xfrm>
            <a:off x="3180489" y="1216323"/>
            <a:ext cx="2722124" cy="3368387"/>
          </a:xfrm>
          <a:prstGeom prst="rect">
            <a:avLst/>
          </a:prstGeom>
        </p:spPr>
      </p:pic>
      <p:sp>
        <p:nvSpPr>
          <p:cNvPr id="3" name="Rectangle 4"/>
          <p:cNvSpPr/>
          <p:nvPr/>
        </p:nvSpPr>
        <p:spPr>
          <a:xfrm>
            <a:off x="3616364" y="1635111"/>
            <a:ext cx="964188" cy="837577"/>
          </a:xfrm>
          <a:prstGeom prst="rect">
            <a:avLst/>
          </a:prstGeom>
          <a:blipFill>
            <a:blip r:embed="rId4">
              <a:duotone>
                <a:schemeClr val="accent3">
                  <a:shade val="45000"/>
                  <a:satMod val="135000"/>
                </a:schemeClr>
                <a:prstClr val="white"/>
              </a:duotone>
            </a:blip>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5"/>
          <p:cNvSpPr/>
          <p:nvPr/>
        </p:nvSpPr>
        <p:spPr>
          <a:xfrm>
            <a:off x="4580551" y="1635111"/>
            <a:ext cx="920360" cy="837577"/>
          </a:xfrm>
          <a:prstGeom prst="rect">
            <a:avLst/>
          </a:prstGeom>
          <a:blipFill>
            <a:blip r:embed="rId5"/>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8"/>
          <p:cNvSpPr/>
          <p:nvPr/>
        </p:nvSpPr>
        <p:spPr>
          <a:xfrm>
            <a:off x="3616364" y="2472688"/>
            <a:ext cx="964188" cy="837577"/>
          </a:xfrm>
          <a:prstGeom prst="rect">
            <a:avLst/>
          </a:prstGeom>
          <a:blipFill>
            <a:blip r:embed="rId6">
              <a:duotone>
                <a:schemeClr val="accent1">
                  <a:shade val="45000"/>
                  <a:satMod val="135000"/>
                </a:schemeClr>
                <a:prstClr val="white"/>
              </a:duotone>
            </a:blip>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9"/>
          <p:cNvSpPr/>
          <p:nvPr/>
        </p:nvSpPr>
        <p:spPr>
          <a:xfrm>
            <a:off x="4580551" y="2472688"/>
            <a:ext cx="920360" cy="837577"/>
          </a:xfrm>
          <a:prstGeom prst="rect">
            <a:avLst/>
          </a:prstGeom>
          <a:blipFill>
            <a:blip r:embed="rId7"/>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11"/>
          <p:cNvSpPr/>
          <p:nvPr/>
        </p:nvSpPr>
        <p:spPr>
          <a:xfrm>
            <a:off x="3616364" y="3310264"/>
            <a:ext cx="964188" cy="837577"/>
          </a:xfrm>
          <a:prstGeom prst="rect">
            <a:avLst/>
          </a:prstGeom>
          <a:blipFill dpi="0" rotWithShape="1">
            <a:blip r:embed="rId8">
              <a:extLst>
                <a:ext uri="{BEBA8EAE-BF5A-486C-A8C5-ECC9F3942E4B}">
                  <a14:imgProps xmlns:a14="http://schemas.microsoft.com/office/drawing/2010/main">
                    <a14:imgLayer r:embed="rId9">
                      <a14:imgEffect>
                        <a14:saturation sat="66000"/>
                      </a14:imgEffect>
                    </a14:imgLayer>
                  </a14:imgProps>
                </a:ext>
              </a:extLst>
            </a:blip>
            <a:srcRec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12"/>
          <p:cNvSpPr/>
          <p:nvPr/>
        </p:nvSpPr>
        <p:spPr>
          <a:xfrm>
            <a:off x="4580551" y="3310264"/>
            <a:ext cx="920360" cy="837577"/>
          </a:xfrm>
          <a:prstGeom prst="rect">
            <a:avLst/>
          </a:prstGeom>
          <a:blipFill>
            <a:blip r:embed="rId10">
              <a:duotone>
                <a:schemeClr val="accent1">
                  <a:shade val="45000"/>
                  <a:satMod val="135000"/>
                </a:schemeClr>
                <a:prstClr val="white"/>
              </a:duotone>
            </a:blip>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7" name="组合 26"/>
          <p:cNvGrpSpPr/>
          <p:nvPr/>
        </p:nvGrpSpPr>
        <p:grpSpPr>
          <a:xfrm>
            <a:off x="867640" y="971550"/>
            <a:ext cx="1834573" cy="1078416"/>
            <a:chOff x="867640" y="971550"/>
            <a:chExt cx="1834573" cy="1078416"/>
          </a:xfrm>
        </p:grpSpPr>
        <p:sp>
          <p:nvSpPr>
            <p:cNvPr id="9" name="Rounded Rectangle 13"/>
            <p:cNvSpPr/>
            <p:nvPr/>
          </p:nvSpPr>
          <p:spPr>
            <a:xfrm>
              <a:off x="867640" y="989695"/>
              <a:ext cx="1834573" cy="1060271"/>
            </a:xfrm>
            <a:prstGeom prst="roundRect">
              <a:avLst>
                <a:gd name="adj" fmla="val 5186"/>
              </a:avLst>
            </a:prstGeom>
            <a:noFill/>
            <a:ln w="9525">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Box 10"/>
            <p:cNvSpPr txBox="1">
              <a:spLocks noChangeArrowheads="1"/>
            </p:cNvSpPr>
            <p:nvPr/>
          </p:nvSpPr>
          <p:spPr bwMode="auto">
            <a:xfrm>
              <a:off x="908626" y="971550"/>
              <a:ext cx="1752600" cy="961802"/>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zh-CN" altLang="en-US" sz="1400" b="1" dirty="0" smtClean="0">
                  <a:solidFill>
                    <a:schemeClr val="accent2">
                      <a:lumMod val="75000"/>
                    </a:schemeClr>
                  </a:solidFill>
                  <a:latin typeface="微软雅黑" pitchFamily="34" charset="-122"/>
                  <a:ea typeface="微软雅黑" pitchFamily="34" charset="-122"/>
                  <a:cs typeface="Open Sans" pitchFamily="34" charset="0"/>
                </a:rPr>
                <a:t>添加文本</a:t>
              </a:r>
              <a:endParaRPr lang="en-US" sz="1400" b="1" dirty="0" smtClean="0">
                <a:solidFill>
                  <a:schemeClr val="accent2">
                    <a:lumMod val="75000"/>
                  </a:schemeClr>
                </a:solidFill>
                <a:latin typeface="微软雅黑" pitchFamily="34" charset="-122"/>
                <a:ea typeface="微软雅黑" pitchFamily="34" charset="-122"/>
                <a:cs typeface="Open Sans" pitchFamily="34" charset="0"/>
              </a:endParaRPr>
            </a:p>
            <a:p>
              <a:pPr defTabSz="1088232"/>
              <a:r>
                <a:rPr lang="zh-CN" altLang="en-US" sz="1050" dirty="0">
                  <a:solidFill>
                    <a:prstClr val="white">
                      <a:lumMod val="50000"/>
                    </a:prstClr>
                  </a:solidFill>
                  <a:latin typeface="微软雅黑" pitchFamily="34" charset="-122"/>
                  <a:ea typeface="微软雅黑" pitchFamily="34" charset="-122"/>
                </a:rPr>
                <a:t>此处您可以添加文字或者删除</a:t>
              </a:r>
              <a:r>
                <a:rPr lang="zh-CN" altLang="en-US" sz="1050" dirty="0" smtClean="0">
                  <a:solidFill>
                    <a:prstClr val="white">
                      <a:lumMod val="50000"/>
                    </a:prstClr>
                  </a:solidFill>
                  <a:latin typeface="微软雅黑" pitchFamily="34" charset="-122"/>
                  <a:ea typeface="微软雅黑" pitchFamily="34" charset="-122"/>
                </a:rPr>
                <a:t>文本框</a:t>
              </a:r>
              <a:r>
                <a:rPr lang="zh-CN" altLang="en-US" sz="1050" dirty="0">
                  <a:solidFill>
                    <a:prstClr val="white">
                      <a:lumMod val="50000"/>
                    </a:prstClr>
                  </a:solidFill>
                  <a:latin typeface="微软雅黑" pitchFamily="34" charset="-122"/>
                  <a:ea typeface="微软雅黑" pitchFamily="34" charset="-122"/>
                </a:rPr>
                <a:t>此处您可以添加文字或者删除文本框</a:t>
              </a:r>
              <a:endParaRPr lang="en-US" sz="1050" dirty="0" smtClean="0">
                <a:solidFill>
                  <a:schemeClr val="tx1">
                    <a:lumMod val="50000"/>
                    <a:lumOff val="50000"/>
                  </a:schemeClr>
                </a:solidFill>
                <a:latin typeface="Open Sans" pitchFamily="34" charset="0"/>
                <a:ea typeface="Open Sans" pitchFamily="34" charset="0"/>
                <a:cs typeface="Open Sans" pitchFamily="34" charset="0"/>
              </a:endParaRPr>
            </a:p>
          </p:txBody>
        </p:sp>
      </p:grpSp>
      <p:grpSp>
        <p:nvGrpSpPr>
          <p:cNvPr id="31" name="组合 30"/>
          <p:cNvGrpSpPr/>
          <p:nvPr/>
        </p:nvGrpSpPr>
        <p:grpSpPr>
          <a:xfrm>
            <a:off x="533400" y="2332576"/>
            <a:ext cx="1834573" cy="1089035"/>
            <a:chOff x="533400" y="2332576"/>
            <a:chExt cx="1834573" cy="1089035"/>
          </a:xfrm>
        </p:grpSpPr>
        <p:sp>
          <p:nvSpPr>
            <p:cNvPr id="11" name="Rounded Rectangle 16"/>
            <p:cNvSpPr/>
            <p:nvPr/>
          </p:nvSpPr>
          <p:spPr>
            <a:xfrm>
              <a:off x="533400" y="2361340"/>
              <a:ext cx="1834573" cy="1060271"/>
            </a:xfrm>
            <a:prstGeom prst="roundRect">
              <a:avLst>
                <a:gd name="adj" fmla="val 5186"/>
              </a:avLst>
            </a:prstGeom>
            <a:solidFill>
              <a:schemeClr val="accent1">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 Box 10"/>
            <p:cNvSpPr txBox="1">
              <a:spLocks noChangeArrowheads="1"/>
            </p:cNvSpPr>
            <p:nvPr/>
          </p:nvSpPr>
          <p:spPr bwMode="auto">
            <a:xfrm>
              <a:off x="574386" y="2332576"/>
              <a:ext cx="1752600" cy="961802"/>
            </a:xfrm>
            <a:prstGeom prst="rect">
              <a:avLst/>
            </a:prstGeom>
            <a:noFill/>
            <a:ln w="9525">
              <a:noFill/>
              <a:miter lim="800000"/>
              <a:headEnd/>
              <a:tailEnd/>
            </a:ln>
          </p:spPr>
          <p:txBody>
            <a:bodyPr wrap="square" lIns="45720" tIns="22860" rIns="45720" bIns="22860">
              <a:spAutoFit/>
            </a:bodyPr>
            <a:lstStyle/>
            <a:p>
              <a:pPr lvl="0" defTabSz="1088232">
                <a:lnSpc>
                  <a:spcPct val="200000"/>
                </a:lnSpc>
              </a:pPr>
              <a:r>
                <a:rPr lang="zh-CN" altLang="en-US" sz="1400" b="1" dirty="0">
                  <a:solidFill>
                    <a:schemeClr val="bg1"/>
                  </a:solidFill>
                  <a:latin typeface="微软雅黑" pitchFamily="34" charset="-122"/>
                  <a:ea typeface="微软雅黑" pitchFamily="34" charset="-122"/>
                  <a:cs typeface="Open Sans" pitchFamily="34" charset="0"/>
                </a:rPr>
                <a:t>添加文本</a:t>
              </a:r>
              <a:endParaRPr lang="en-US" altLang="zh-CN" sz="1400" b="1" dirty="0">
                <a:solidFill>
                  <a:schemeClr val="bg1"/>
                </a:solidFill>
                <a:latin typeface="微软雅黑" pitchFamily="34" charset="-122"/>
                <a:ea typeface="微软雅黑" pitchFamily="34" charset="-122"/>
                <a:cs typeface="Open Sans" pitchFamily="34" charset="0"/>
              </a:endParaRPr>
            </a:p>
            <a:p>
              <a:pPr lvl="0" defTabSz="1088232"/>
              <a:r>
                <a:rPr lang="zh-CN" altLang="en-US" sz="1050" dirty="0">
                  <a:solidFill>
                    <a:schemeClr val="bg1"/>
                  </a:solidFill>
                  <a:latin typeface="微软雅黑" pitchFamily="34" charset="-122"/>
                  <a:ea typeface="微软雅黑" pitchFamily="34" charset="-122"/>
                </a:rPr>
                <a:t>此处您可以添加文字或者删除文本框此处您可以添加文字或者删除文本框</a:t>
              </a:r>
              <a:endParaRPr lang="en-US" altLang="zh-CN" sz="1050" dirty="0">
                <a:solidFill>
                  <a:schemeClr val="bg1"/>
                </a:solidFill>
                <a:latin typeface="Open Sans" pitchFamily="34" charset="0"/>
                <a:ea typeface="Open Sans" pitchFamily="34" charset="0"/>
                <a:cs typeface="Open Sans" pitchFamily="34" charset="0"/>
              </a:endParaRPr>
            </a:p>
          </p:txBody>
        </p:sp>
      </p:grpSp>
      <p:grpSp>
        <p:nvGrpSpPr>
          <p:cNvPr id="30" name="组合 29"/>
          <p:cNvGrpSpPr/>
          <p:nvPr/>
        </p:nvGrpSpPr>
        <p:grpSpPr>
          <a:xfrm>
            <a:off x="867640" y="3670310"/>
            <a:ext cx="1834573" cy="1119013"/>
            <a:chOff x="867640" y="3670310"/>
            <a:chExt cx="1834573" cy="1119013"/>
          </a:xfrm>
        </p:grpSpPr>
        <p:sp>
          <p:nvSpPr>
            <p:cNvPr id="12" name="Rounded Rectangle 17"/>
            <p:cNvSpPr/>
            <p:nvPr/>
          </p:nvSpPr>
          <p:spPr>
            <a:xfrm>
              <a:off x="867640" y="3729052"/>
              <a:ext cx="1834573" cy="1060271"/>
            </a:xfrm>
            <a:prstGeom prst="roundRect">
              <a:avLst>
                <a:gd name="adj" fmla="val 5186"/>
              </a:avLst>
            </a:prstGeom>
            <a:noFill/>
            <a:ln w="9525">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Box 10"/>
            <p:cNvSpPr txBox="1">
              <a:spLocks noChangeArrowheads="1"/>
            </p:cNvSpPr>
            <p:nvPr/>
          </p:nvSpPr>
          <p:spPr bwMode="auto">
            <a:xfrm>
              <a:off x="908626" y="3670310"/>
              <a:ext cx="1752600" cy="961802"/>
            </a:xfrm>
            <a:prstGeom prst="rect">
              <a:avLst/>
            </a:prstGeom>
            <a:noFill/>
            <a:ln w="9525">
              <a:noFill/>
              <a:miter lim="800000"/>
              <a:headEnd/>
              <a:tailEnd/>
            </a:ln>
          </p:spPr>
          <p:txBody>
            <a:bodyPr wrap="square" lIns="45720" tIns="22860" rIns="45720" bIns="22860">
              <a:spAutoFit/>
            </a:bodyPr>
            <a:lstStyle/>
            <a:p>
              <a:pPr lvl="0" defTabSz="1088232">
                <a:lnSpc>
                  <a:spcPct val="200000"/>
                </a:lnSpc>
              </a:pPr>
              <a:r>
                <a:rPr lang="zh-CN" altLang="en-US" sz="1400" b="1" dirty="0">
                  <a:solidFill>
                    <a:schemeClr val="accent1">
                      <a:lumMod val="75000"/>
                    </a:schemeClr>
                  </a:solidFill>
                  <a:latin typeface="微软雅黑" pitchFamily="34" charset="-122"/>
                  <a:ea typeface="微软雅黑" pitchFamily="34" charset="-122"/>
                  <a:cs typeface="Open Sans" pitchFamily="34" charset="0"/>
                </a:rPr>
                <a:t>添加文本</a:t>
              </a:r>
              <a:endParaRPr lang="en-US" altLang="zh-CN" sz="1400" b="1" dirty="0">
                <a:solidFill>
                  <a:schemeClr val="accent1">
                    <a:lumMod val="75000"/>
                  </a:schemeClr>
                </a:solidFill>
                <a:latin typeface="微软雅黑" pitchFamily="34" charset="-122"/>
                <a:ea typeface="微软雅黑" pitchFamily="34" charset="-122"/>
                <a:cs typeface="Open Sans" pitchFamily="34" charset="0"/>
              </a:endParaRPr>
            </a:p>
            <a:p>
              <a:pPr lvl="0" defTabSz="1088232"/>
              <a:r>
                <a:rPr lang="zh-CN" altLang="en-US" sz="1050" dirty="0">
                  <a:solidFill>
                    <a:prstClr val="white">
                      <a:lumMod val="50000"/>
                    </a:prstClr>
                  </a:solidFill>
                  <a:latin typeface="微软雅黑" pitchFamily="34" charset="-122"/>
                  <a:ea typeface="微软雅黑" pitchFamily="34" charset="-122"/>
                </a:rPr>
                <a:t>此处您可以添加文字或者删除文本框此处您可以添加文字或者删除文本框</a:t>
              </a:r>
              <a:endParaRPr lang="en-US" altLang="zh-CN" sz="1050" dirty="0">
                <a:solidFill>
                  <a:prstClr val="black">
                    <a:lumMod val="50000"/>
                    <a:lumOff val="50000"/>
                  </a:prstClr>
                </a:solidFill>
                <a:latin typeface="Open Sans" pitchFamily="34" charset="0"/>
                <a:ea typeface="Open Sans" pitchFamily="34" charset="0"/>
                <a:cs typeface="Open Sans" pitchFamily="34" charset="0"/>
              </a:endParaRPr>
            </a:p>
          </p:txBody>
        </p:sp>
      </p:grpSp>
      <p:grpSp>
        <p:nvGrpSpPr>
          <p:cNvPr id="28" name="组合 27"/>
          <p:cNvGrpSpPr/>
          <p:nvPr/>
        </p:nvGrpSpPr>
        <p:grpSpPr>
          <a:xfrm>
            <a:off x="6395027" y="971550"/>
            <a:ext cx="1834573" cy="1078416"/>
            <a:chOff x="6395027" y="971550"/>
            <a:chExt cx="1834573" cy="1078416"/>
          </a:xfrm>
        </p:grpSpPr>
        <p:sp>
          <p:nvSpPr>
            <p:cNvPr id="15" name="Rounded Rectangle 20"/>
            <p:cNvSpPr/>
            <p:nvPr/>
          </p:nvSpPr>
          <p:spPr>
            <a:xfrm>
              <a:off x="6395027" y="989695"/>
              <a:ext cx="1834573" cy="1060271"/>
            </a:xfrm>
            <a:prstGeom prst="roundRect">
              <a:avLst>
                <a:gd name="adj" fmla="val 5186"/>
              </a:avLst>
            </a:prstGeom>
            <a:noFill/>
            <a:ln w="9525">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Box 10"/>
            <p:cNvSpPr txBox="1">
              <a:spLocks noChangeArrowheads="1"/>
            </p:cNvSpPr>
            <p:nvPr/>
          </p:nvSpPr>
          <p:spPr bwMode="auto">
            <a:xfrm>
              <a:off x="6436013" y="971550"/>
              <a:ext cx="1752600" cy="961802"/>
            </a:xfrm>
            <a:prstGeom prst="rect">
              <a:avLst/>
            </a:prstGeom>
            <a:noFill/>
            <a:ln w="9525">
              <a:noFill/>
              <a:miter lim="800000"/>
              <a:headEnd/>
              <a:tailEnd/>
            </a:ln>
          </p:spPr>
          <p:txBody>
            <a:bodyPr wrap="square" lIns="45720" tIns="22860" rIns="45720" bIns="22860">
              <a:spAutoFit/>
            </a:bodyPr>
            <a:lstStyle/>
            <a:p>
              <a:pPr lvl="0" algn="r" defTabSz="1088232">
                <a:lnSpc>
                  <a:spcPct val="200000"/>
                </a:lnSpc>
              </a:pPr>
              <a:r>
                <a:rPr lang="zh-CN" altLang="en-US" sz="1400" b="1" dirty="0">
                  <a:solidFill>
                    <a:schemeClr val="accent1">
                      <a:lumMod val="75000"/>
                    </a:schemeClr>
                  </a:solidFill>
                  <a:latin typeface="微软雅黑" pitchFamily="34" charset="-122"/>
                  <a:ea typeface="微软雅黑" pitchFamily="34" charset="-122"/>
                  <a:cs typeface="Open Sans" pitchFamily="34" charset="0"/>
                </a:rPr>
                <a:t>添加文本</a:t>
              </a:r>
              <a:endParaRPr lang="en-US" altLang="zh-CN" sz="1400" b="1" dirty="0">
                <a:solidFill>
                  <a:schemeClr val="accent1">
                    <a:lumMod val="75000"/>
                  </a:schemeClr>
                </a:solidFill>
                <a:latin typeface="微软雅黑" pitchFamily="34" charset="-122"/>
                <a:ea typeface="微软雅黑" pitchFamily="34" charset="-122"/>
                <a:cs typeface="Open Sans" pitchFamily="34" charset="0"/>
              </a:endParaRPr>
            </a:p>
            <a:p>
              <a:pPr lvl="0" algn="r" defTabSz="1088232"/>
              <a:r>
                <a:rPr lang="zh-CN" altLang="en-US" sz="1050" dirty="0">
                  <a:solidFill>
                    <a:prstClr val="white">
                      <a:lumMod val="50000"/>
                    </a:prstClr>
                  </a:solidFill>
                  <a:latin typeface="微软雅黑" pitchFamily="34" charset="-122"/>
                  <a:ea typeface="微软雅黑" pitchFamily="34" charset="-122"/>
                </a:rPr>
                <a:t>此处您可以添加文字或者删除文本框此处您可以添加文字或者删除文本框</a:t>
              </a:r>
              <a:endParaRPr lang="en-US" altLang="zh-CN" sz="1050" dirty="0">
                <a:solidFill>
                  <a:prstClr val="black">
                    <a:lumMod val="50000"/>
                    <a:lumOff val="50000"/>
                  </a:prstClr>
                </a:solidFill>
                <a:latin typeface="Open Sans" pitchFamily="34" charset="0"/>
                <a:ea typeface="Open Sans" pitchFamily="34" charset="0"/>
                <a:cs typeface="Open Sans" pitchFamily="34" charset="0"/>
              </a:endParaRPr>
            </a:p>
          </p:txBody>
        </p:sp>
      </p:grpSp>
      <p:grpSp>
        <p:nvGrpSpPr>
          <p:cNvPr id="29" name="组合 28"/>
          <p:cNvGrpSpPr/>
          <p:nvPr/>
        </p:nvGrpSpPr>
        <p:grpSpPr>
          <a:xfrm>
            <a:off x="6471227" y="3670310"/>
            <a:ext cx="1834573" cy="1119013"/>
            <a:chOff x="6471227" y="3670310"/>
            <a:chExt cx="1834573" cy="1119013"/>
          </a:xfrm>
        </p:grpSpPr>
        <p:sp>
          <p:nvSpPr>
            <p:cNvPr id="17" name="Rounded Rectangle 22"/>
            <p:cNvSpPr/>
            <p:nvPr/>
          </p:nvSpPr>
          <p:spPr>
            <a:xfrm>
              <a:off x="6471227" y="3729052"/>
              <a:ext cx="1834573" cy="1060271"/>
            </a:xfrm>
            <a:prstGeom prst="roundRect">
              <a:avLst>
                <a:gd name="adj" fmla="val 5186"/>
              </a:avLst>
            </a:prstGeom>
            <a:noFill/>
            <a:ln w="9525">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Box 10"/>
            <p:cNvSpPr txBox="1">
              <a:spLocks noChangeArrowheads="1"/>
            </p:cNvSpPr>
            <p:nvPr/>
          </p:nvSpPr>
          <p:spPr bwMode="auto">
            <a:xfrm>
              <a:off x="6512213" y="3670310"/>
              <a:ext cx="1752600" cy="961802"/>
            </a:xfrm>
            <a:prstGeom prst="rect">
              <a:avLst/>
            </a:prstGeom>
            <a:noFill/>
            <a:ln w="9525">
              <a:noFill/>
              <a:miter lim="800000"/>
              <a:headEnd/>
              <a:tailEnd/>
            </a:ln>
          </p:spPr>
          <p:txBody>
            <a:bodyPr wrap="square" lIns="45720" tIns="22860" rIns="45720" bIns="22860">
              <a:spAutoFit/>
            </a:bodyPr>
            <a:lstStyle/>
            <a:p>
              <a:pPr lvl="0" algn="r" defTabSz="1088232">
                <a:lnSpc>
                  <a:spcPct val="200000"/>
                </a:lnSpc>
              </a:pPr>
              <a:r>
                <a:rPr lang="zh-CN" altLang="en-US" sz="1400" b="1" dirty="0">
                  <a:solidFill>
                    <a:schemeClr val="accent1">
                      <a:lumMod val="75000"/>
                    </a:schemeClr>
                  </a:solidFill>
                  <a:latin typeface="微软雅黑" pitchFamily="34" charset="-122"/>
                  <a:ea typeface="微软雅黑" pitchFamily="34" charset="-122"/>
                  <a:cs typeface="Open Sans" pitchFamily="34" charset="0"/>
                </a:rPr>
                <a:t>添加文本</a:t>
              </a:r>
              <a:endParaRPr lang="en-US" altLang="zh-CN" sz="1400" b="1" dirty="0">
                <a:solidFill>
                  <a:schemeClr val="accent1">
                    <a:lumMod val="75000"/>
                  </a:schemeClr>
                </a:solidFill>
                <a:latin typeface="微软雅黑" pitchFamily="34" charset="-122"/>
                <a:ea typeface="微软雅黑" pitchFamily="34" charset="-122"/>
                <a:cs typeface="Open Sans" pitchFamily="34" charset="0"/>
              </a:endParaRPr>
            </a:p>
            <a:p>
              <a:pPr lvl="0" algn="r" defTabSz="1088232"/>
              <a:r>
                <a:rPr lang="zh-CN" altLang="en-US" sz="1050" dirty="0">
                  <a:solidFill>
                    <a:prstClr val="white">
                      <a:lumMod val="50000"/>
                    </a:prstClr>
                  </a:solidFill>
                  <a:latin typeface="微软雅黑" pitchFamily="34" charset="-122"/>
                  <a:ea typeface="微软雅黑" pitchFamily="34" charset="-122"/>
                </a:rPr>
                <a:t>此处您可以添加文字或者删除文本框此处您可以添加文字或者删除文本框</a:t>
              </a:r>
              <a:endParaRPr lang="en-US" altLang="zh-CN" sz="1050" dirty="0">
                <a:solidFill>
                  <a:prstClr val="black">
                    <a:lumMod val="50000"/>
                    <a:lumOff val="50000"/>
                  </a:prstClr>
                </a:solidFill>
                <a:latin typeface="Open Sans" pitchFamily="34" charset="0"/>
                <a:ea typeface="Open Sans" pitchFamily="34" charset="0"/>
                <a:cs typeface="Open Sans" pitchFamily="34" charset="0"/>
              </a:endParaRPr>
            </a:p>
          </p:txBody>
        </p:sp>
      </p:grpSp>
      <p:grpSp>
        <p:nvGrpSpPr>
          <p:cNvPr id="32" name="组合 31"/>
          <p:cNvGrpSpPr/>
          <p:nvPr/>
        </p:nvGrpSpPr>
        <p:grpSpPr>
          <a:xfrm>
            <a:off x="6699827" y="2343150"/>
            <a:ext cx="1834573" cy="1078416"/>
            <a:chOff x="6699827" y="2343150"/>
            <a:chExt cx="1834573" cy="1078416"/>
          </a:xfrm>
        </p:grpSpPr>
        <p:sp>
          <p:nvSpPr>
            <p:cNvPr id="19" name="Rounded Rectangle 25"/>
            <p:cNvSpPr/>
            <p:nvPr/>
          </p:nvSpPr>
          <p:spPr>
            <a:xfrm>
              <a:off x="6699827" y="2361295"/>
              <a:ext cx="1834573" cy="1060271"/>
            </a:xfrm>
            <a:prstGeom prst="roundRect">
              <a:avLst>
                <a:gd name="adj" fmla="val 5186"/>
              </a:avLst>
            </a:prstGeom>
            <a:solidFill>
              <a:schemeClr val="accent1">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Box 10"/>
            <p:cNvSpPr txBox="1">
              <a:spLocks noChangeArrowheads="1"/>
            </p:cNvSpPr>
            <p:nvPr/>
          </p:nvSpPr>
          <p:spPr bwMode="auto">
            <a:xfrm>
              <a:off x="6740813" y="2343150"/>
              <a:ext cx="1752600" cy="961802"/>
            </a:xfrm>
            <a:prstGeom prst="rect">
              <a:avLst/>
            </a:prstGeom>
            <a:noFill/>
            <a:ln w="9525">
              <a:noFill/>
              <a:miter lim="800000"/>
              <a:headEnd/>
              <a:tailEnd/>
            </a:ln>
          </p:spPr>
          <p:txBody>
            <a:bodyPr wrap="square" lIns="45720" tIns="22860" rIns="45720" bIns="22860">
              <a:spAutoFit/>
            </a:bodyPr>
            <a:lstStyle/>
            <a:p>
              <a:pPr lvl="0" algn="r" defTabSz="1088232">
                <a:lnSpc>
                  <a:spcPct val="200000"/>
                </a:lnSpc>
              </a:pPr>
              <a:r>
                <a:rPr lang="zh-CN" altLang="en-US" sz="1400" b="1" dirty="0">
                  <a:solidFill>
                    <a:schemeClr val="bg1"/>
                  </a:solidFill>
                  <a:latin typeface="微软雅黑" pitchFamily="34" charset="-122"/>
                  <a:ea typeface="微软雅黑" pitchFamily="34" charset="-122"/>
                  <a:cs typeface="Open Sans" pitchFamily="34" charset="0"/>
                </a:rPr>
                <a:t>添加文本</a:t>
              </a:r>
              <a:endParaRPr lang="en-US" altLang="zh-CN" sz="1400" b="1" dirty="0">
                <a:solidFill>
                  <a:schemeClr val="bg1"/>
                </a:solidFill>
                <a:latin typeface="微软雅黑" pitchFamily="34" charset="-122"/>
                <a:ea typeface="微软雅黑" pitchFamily="34" charset="-122"/>
                <a:cs typeface="Open Sans" pitchFamily="34" charset="0"/>
              </a:endParaRPr>
            </a:p>
            <a:p>
              <a:pPr lvl="0" algn="r" defTabSz="1088232"/>
              <a:r>
                <a:rPr lang="zh-CN" altLang="en-US" sz="1050" dirty="0">
                  <a:solidFill>
                    <a:schemeClr val="bg1"/>
                  </a:solidFill>
                  <a:latin typeface="微软雅黑" pitchFamily="34" charset="-122"/>
                  <a:ea typeface="微软雅黑" pitchFamily="34" charset="-122"/>
                </a:rPr>
                <a:t>此处您可以添加文字或者删除文本框此处您可以添加文字或者删除文本框</a:t>
              </a:r>
              <a:endParaRPr lang="en-US" altLang="zh-CN" sz="1050" dirty="0">
                <a:solidFill>
                  <a:schemeClr val="bg1"/>
                </a:solidFill>
                <a:latin typeface="Open Sans" pitchFamily="34" charset="0"/>
                <a:ea typeface="Open Sans" pitchFamily="34" charset="0"/>
                <a:cs typeface="Open Sans" pitchFamily="34" charset="0"/>
              </a:endParaRPr>
            </a:p>
          </p:txBody>
        </p:sp>
      </p:grpSp>
      <p:cxnSp>
        <p:nvCxnSpPr>
          <p:cNvPr id="21" name="Straight Arrow Connector 28"/>
          <p:cNvCxnSpPr>
            <a:endCxn id="9" idx="3"/>
          </p:cNvCxnSpPr>
          <p:nvPr/>
        </p:nvCxnSpPr>
        <p:spPr>
          <a:xfrm flipH="1" flipV="1">
            <a:off x="2702213" y="1519831"/>
            <a:ext cx="1031587" cy="366119"/>
          </a:xfrm>
          <a:prstGeom prst="straightConnector1">
            <a:avLst/>
          </a:prstGeom>
          <a:ln>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30"/>
          <p:cNvCxnSpPr>
            <a:endCxn id="12" idx="3"/>
          </p:cNvCxnSpPr>
          <p:nvPr/>
        </p:nvCxnSpPr>
        <p:spPr>
          <a:xfrm flipH="1">
            <a:off x="2702213" y="3867150"/>
            <a:ext cx="1107787" cy="392038"/>
          </a:xfrm>
          <a:prstGeom prst="straightConnector1">
            <a:avLst/>
          </a:prstGeom>
          <a:ln>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32"/>
          <p:cNvCxnSpPr>
            <a:endCxn id="11" idx="3"/>
          </p:cNvCxnSpPr>
          <p:nvPr/>
        </p:nvCxnSpPr>
        <p:spPr>
          <a:xfrm flipH="1">
            <a:off x="2367973" y="2891430"/>
            <a:ext cx="1442027" cy="46"/>
          </a:xfrm>
          <a:prstGeom prst="straightConnector1">
            <a:avLst/>
          </a:prstGeom>
          <a:ln>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33"/>
          <p:cNvCxnSpPr/>
          <p:nvPr/>
        </p:nvCxnSpPr>
        <p:spPr>
          <a:xfrm flipV="1">
            <a:off x="5369213" y="1502464"/>
            <a:ext cx="1031587" cy="366119"/>
          </a:xfrm>
          <a:prstGeom prst="straightConnector1">
            <a:avLst/>
          </a:prstGeom>
          <a:ln>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34"/>
          <p:cNvCxnSpPr/>
          <p:nvPr/>
        </p:nvCxnSpPr>
        <p:spPr>
          <a:xfrm>
            <a:off x="5369213" y="3849783"/>
            <a:ext cx="1107787" cy="392038"/>
          </a:xfrm>
          <a:prstGeom prst="straightConnector1">
            <a:avLst/>
          </a:prstGeom>
          <a:ln>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35"/>
          <p:cNvCxnSpPr/>
          <p:nvPr/>
        </p:nvCxnSpPr>
        <p:spPr>
          <a:xfrm>
            <a:off x="5263573" y="2874063"/>
            <a:ext cx="1442027" cy="46"/>
          </a:xfrm>
          <a:prstGeom prst="straightConnector1">
            <a:avLst/>
          </a:prstGeom>
          <a:ln>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5793492"/>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125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25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grpId="0" nodeType="withEffect">
                                  <p:stCondLst>
                                    <p:cond delay="25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par>
                                <p:cTn id="17" presetID="10" presetClass="entr" presetSubtype="0" fill="hold" grpId="0" nodeType="withEffect">
                                  <p:stCondLst>
                                    <p:cond delay="5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fill="hold" grpId="0" nodeType="withEffect">
                                  <p:stCondLst>
                                    <p:cond delay="50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par>
                                <p:cTn id="23" presetID="10" presetClass="entr" presetSubtype="0" fill="hold" grpId="0" nodeType="withEffect">
                                  <p:stCondLst>
                                    <p:cond delay="75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childTnLst>
                          </p:cTn>
                        </p:par>
                        <p:par>
                          <p:cTn id="26" fill="hold">
                            <p:stCondLst>
                              <p:cond delay="1250"/>
                            </p:stCondLst>
                            <p:childTnLst>
                              <p:par>
                                <p:cTn id="27" presetID="22" presetClass="entr" presetSubtype="2" fill="hold" nodeType="after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wipe(right)">
                                      <p:cBhvr>
                                        <p:cTn id="29" dur="500"/>
                                        <p:tgtEl>
                                          <p:spTgt spid="21"/>
                                        </p:tgtEl>
                                      </p:cBhvr>
                                    </p:animEffect>
                                  </p:childTnLst>
                                </p:cTn>
                              </p:par>
                              <p:par>
                                <p:cTn id="30" presetID="14" presetClass="entr" presetSubtype="10" fill="hold" nodeType="with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randombar(horizontal)">
                                      <p:cBhvr>
                                        <p:cTn id="32" dur="500"/>
                                        <p:tgtEl>
                                          <p:spTgt spid="27"/>
                                        </p:tgtEl>
                                      </p:cBhvr>
                                    </p:animEffect>
                                  </p:childTnLst>
                                </p:cTn>
                              </p:par>
                              <p:par>
                                <p:cTn id="33" presetID="22" presetClass="entr" presetSubtype="2" fill="hold" nodeType="withEffect">
                                  <p:stCondLst>
                                    <p:cond delay="250"/>
                                  </p:stCondLst>
                                  <p:childTnLst>
                                    <p:set>
                                      <p:cBhvr>
                                        <p:cTn id="34" dur="1" fill="hold">
                                          <p:stCondLst>
                                            <p:cond delay="0"/>
                                          </p:stCondLst>
                                        </p:cTn>
                                        <p:tgtEl>
                                          <p:spTgt spid="23"/>
                                        </p:tgtEl>
                                        <p:attrNameLst>
                                          <p:attrName>style.visibility</p:attrName>
                                        </p:attrNameLst>
                                      </p:cBhvr>
                                      <p:to>
                                        <p:strVal val="visible"/>
                                      </p:to>
                                    </p:set>
                                    <p:animEffect transition="in" filter="wipe(right)">
                                      <p:cBhvr>
                                        <p:cTn id="35" dur="500"/>
                                        <p:tgtEl>
                                          <p:spTgt spid="23"/>
                                        </p:tgtEl>
                                      </p:cBhvr>
                                    </p:animEffect>
                                  </p:childTnLst>
                                </p:cTn>
                              </p:par>
                              <p:par>
                                <p:cTn id="36" presetID="14" presetClass="entr" presetSubtype="10" fill="hold" nodeType="withEffect">
                                  <p:stCondLst>
                                    <p:cond delay="250"/>
                                  </p:stCondLst>
                                  <p:childTnLst>
                                    <p:set>
                                      <p:cBhvr>
                                        <p:cTn id="37" dur="1" fill="hold">
                                          <p:stCondLst>
                                            <p:cond delay="0"/>
                                          </p:stCondLst>
                                        </p:cTn>
                                        <p:tgtEl>
                                          <p:spTgt spid="31"/>
                                        </p:tgtEl>
                                        <p:attrNameLst>
                                          <p:attrName>style.visibility</p:attrName>
                                        </p:attrNameLst>
                                      </p:cBhvr>
                                      <p:to>
                                        <p:strVal val="visible"/>
                                      </p:to>
                                    </p:set>
                                    <p:animEffect transition="in" filter="randombar(horizontal)">
                                      <p:cBhvr>
                                        <p:cTn id="38" dur="500"/>
                                        <p:tgtEl>
                                          <p:spTgt spid="31"/>
                                        </p:tgtEl>
                                      </p:cBhvr>
                                    </p:animEffect>
                                  </p:childTnLst>
                                </p:cTn>
                              </p:par>
                              <p:par>
                                <p:cTn id="39" presetID="22" presetClass="entr" presetSubtype="2" fill="hold" nodeType="withEffect">
                                  <p:stCondLst>
                                    <p:cond delay="500"/>
                                  </p:stCondLst>
                                  <p:childTnLst>
                                    <p:set>
                                      <p:cBhvr>
                                        <p:cTn id="40" dur="1" fill="hold">
                                          <p:stCondLst>
                                            <p:cond delay="0"/>
                                          </p:stCondLst>
                                        </p:cTn>
                                        <p:tgtEl>
                                          <p:spTgt spid="22"/>
                                        </p:tgtEl>
                                        <p:attrNameLst>
                                          <p:attrName>style.visibility</p:attrName>
                                        </p:attrNameLst>
                                      </p:cBhvr>
                                      <p:to>
                                        <p:strVal val="visible"/>
                                      </p:to>
                                    </p:set>
                                    <p:animEffect transition="in" filter="wipe(right)">
                                      <p:cBhvr>
                                        <p:cTn id="41" dur="500"/>
                                        <p:tgtEl>
                                          <p:spTgt spid="22"/>
                                        </p:tgtEl>
                                      </p:cBhvr>
                                    </p:animEffect>
                                  </p:childTnLst>
                                </p:cTn>
                              </p:par>
                              <p:par>
                                <p:cTn id="42" presetID="14" presetClass="entr" presetSubtype="10" fill="hold" nodeType="withEffect">
                                  <p:stCondLst>
                                    <p:cond delay="500"/>
                                  </p:stCondLst>
                                  <p:childTnLst>
                                    <p:set>
                                      <p:cBhvr>
                                        <p:cTn id="43" dur="1" fill="hold">
                                          <p:stCondLst>
                                            <p:cond delay="0"/>
                                          </p:stCondLst>
                                        </p:cTn>
                                        <p:tgtEl>
                                          <p:spTgt spid="30"/>
                                        </p:tgtEl>
                                        <p:attrNameLst>
                                          <p:attrName>style.visibility</p:attrName>
                                        </p:attrNameLst>
                                      </p:cBhvr>
                                      <p:to>
                                        <p:strVal val="visible"/>
                                      </p:to>
                                    </p:set>
                                    <p:animEffect transition="in" filter="randombar(horizontal)">
                                      <p:cBhvr>
                                        <p:cTn id="44" dur="500"/>
                                        <p:tgtEl>
                                          <p:spTgt spid="30"/>
                                        </p:tgtEl>
                                      </p:cBhvr>
                                    </p:animEffect>
                                  </p:childTnLst>
                                </p:cTn>
                              </p:par>
                            </p:childTnLst>
                          </p:cTn>
                        </p:par>
                        <p:par>
                          <p:cTn id="45" fill="hold">
                            <p:stCondLst>
                              <p:cond delay="2250"/>
                            </p:stCondLst>
                            <p:childTnLst>
                              <p:par>
                                <p:cTn id="46" presetID="22" presetClass="entr" presetSubtype="8" fill="hold" nodeType="after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wipe(left)">
                                      <p:cBhvr>
                                        <p:cTn id="48" dur="500"/>
                                        <p:tgtEl>
                                          <p:spTgt spid="24"/>
                                        </p:tgtEl>
                                      </p:cBhvr>
                                    </p:animEffect>
                                  </p:childTnLst>
                                </p:cTn>
                              </p:par>
                              <p:par>
                                <p:cTn id="49" presetID="14" presetClass="entr" presetSubtype="10" fill="hold" nodeType="withEffect">
                                  <p:stCondLst>
                                    <p:cond delay="0"/>
                                  </p:stCondLst>
                                  <p:childTnLst>
                                    <p:set>
                                      <p:cBhvr>
                                        <p:cTn id="50" dur="1" fill="hold">
                                          <p:stCondLst>
                                            <p:cond delay="0"/>
                                          </p:stCondLst>
                                        </p:cTn>
                                        <p:tgtEl>
                                          <p:spTgt spid="28"/>
                                        </p:tgtEl>
                                        <p:attrNameLst>
                                          <p:attrName>style.visibility</p:attrName>
                                        </p:attrNameLst>
                                      </p:cBhvr>
                                      <p:to>
                                        <p:strVal val="visible"/>
                                      </p:to>
                                    </p:set>
                                    <p:animEffect transition="in" filter="randombar(horizontal)">
                                      <p:cBhvr>
                                        <p:cTn id="51" dur="500"/>
                                        <p:tgtEl>
                                          <p:spTgt spid="28"/>
                                        </p:tgtEl>
                                      </p:cBhvr>
                                    </p:animEffect>
                                  </p:childTnLst>
                                </p:cTn>
                              </p:par>
                              <p:par>
                                <p:cTn id="52" presetID="22" presetClass="entr" presetSubtype="8" fill="hold" nodeType="withEffect">
                                  <p:stCondLst>
                                    <p:cond delay="250"/>
                                  </p:stCondLst>
                                  <p:childTnLst>
                                    <p:set>
                                      <p:cBhvr>
                                        <p:cTn id="53" dur="1" fill="hold">
                                          <p:stCondLst>
                                            <p:cond delay="0"/>
                                          </p:stCondLst>
                                        </p:cTn>
                                        <p:tgtEl>
                                          <p:spTgt spid="26"/>
                                        </p:tgtEl>
                                        <p:attrNameLst>
                                          <p:attrName>style.visibility</p:attrName>
                                        </p:attrNameLst>
                                      </p:cBhvr>
                                      <p:to>
                                        <p:strVal val="visible"/>
                                      </p:to>
                                    </p:set>
                                    <p:animEffect transition="in" filter="wipe(left)">
                                      <p:cBhvr>
                                        <p:cTn id="54" dur="500"/>
                                        <p:tgtEl>
                                          <p:spTgt spid="26"/>
                                        </p:tgtEl>
                                      </p:cBhvr>
                                    </p:animEffect>
                                  </p:childTnLst>
                                </p:cTn>
                              </p:par>
                              <p:par>
                                <p:cTn id="55" presetID="14" presetClass="entr" presetSubtype="10" fill="hold" nodeType="withEffect">
                                  <p:stCondLst>
                                    <p:cond delay="250"/>
                                  </p:stCondLst>
                                  <p:childTnLst>
                                    <p:set>
                                      <p:cBhvr>
                                        <p:cTn id="56" dur="1" fill="hold">
                                          <p:stCondLst>
                                            <p:cond delay="0"/>
                                          </p:stCondLst>
                                        </p:cTn>
                                        <p:tgtEl>
                                          <p:spTgt spid="32"/>
                                        </p:tgtEl>
                                        <p:attrNameLst>
                                          <p:attrName>style.visibility</p:attrName>
                                        </p:attrNameLst>
                                      </p:cBhvr>
                                      <p:to>
                                        <p:strVal val="visible"/>
                                      </p:to>
                                    </p:set>
                                    <p:animEffect transition="in" filter="randombar(horizontal)">
                                      <p:cBhvr>
                                        <p:cTn id="57" dur="500"/>
                                        <p:tgtEl>
                                          <p:spTgt spid="32"/>
                                        </p:tgtEl>
                                      </p:cBhvr>
                                    </p:animEffect>
                                  </p:childTnLst>
                                </p:cTn>
                              </p:par>
                              <p:par>
                                <p:cTn id="58" presetID="14" presetClass="entr" presetSubtype="10" fill="hold" nodeType="withEffect">
                                  <p:stCondLst>
                                    <p:cond delay="500"/>
                                  </p:stCondLst>
                                  <p:childTnLst>
                                    <p:set>
                                      <p:cBhvr>
                                        <p:cTn id="59" dur="1" fill="hold">
                                          <p:stCondLst>
                                            <p:cond delay="0"/>
                                          </p:stCondLst>
                                        </p:cTn>
                                        <p:tgtEl>
                                          <p:spTgt spid="29"/>
                                        </p:tgtEl>
                                        <p:attrNameLst>
                                          <p:attrName>style.visibility</p:attrName>
                                        </p:attrNameLst>
                                      </p:cBhvr>
                                      <p:to>
                                        <p:strVal val="visible"/>
                                      </p:to>
                                    </p:set>
                                    <p:animEffect transition="in" filter="randombar(horizontal)">
                                      <p:cBhvr>
                                        <p:cTn id="60" dur="500"/>
                                        <p:tgtEl>
                                          <p:spTgt spid="29"/>
                                        </p:tgtEl>
                                      </p:cBhvr>
                                    </p:animEffect>
                                  </p:childTnLst>
                                </p:cTn>
                              </p:par>
                              <p:par>
                                <p:cTn id="61" presetID="22" presetClass="entr" presetSubtype="8" fill="hold" nodeType="withEffect">
                                  <p:stCondLst>
                                    <p:cond delay="500"/>
                                  </p:stCondLst>
                                  <p:childTnLst>
                                    <p:set>
                                      <p:cBhvr>
                                        <p:cTn id="62" dur="1" fill="hold">
                                          <p:stCondLst>
                                            <p:cond delay="0"/>
                                          </p:stCondLst>
                                        </p:cTn>
                                        <p:tgtEl>
                                          <p:spTgt spid="25"/>
                                        </p:tgtEl>
                                        <p:attrNameLst>
                                          <p:attrName>style.visibility</p:attrName>
                                        </p:attrNameLst>
                                      </p:cBhvr>
                                      <p:to>
                                        <p:strVal val="visible"/>
                                      </p:to>
                                    </p:set>
                                    <p:animEffect transition="in" filter="wipe(left)">
                                      <p:cBhvr>
                                        <p:cTn id="6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p:cNvSpPr/>
          <p:nvPr/>
        </p:nvSpPr>
        <p:spPr bwMode="auto">
          <a:xfrm>
            <a:off x="-21518" y="1134258"/>
            <a:ext cx="2362064" cy="288032"/>
          </a:xfrm>
          <a:prstGeom prst="rect">
            <a:avLst/>
          </a:prstGeom>
          <a:ln>
            <a:headEnd type="none" w="med" len="med"/>
            <a:tailEnd type="none" w="med" len="med"/>
          </a:ln>
          <a:extLst/>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defTabSz="863600"/>
            <a:endParaRPr lang="zh-CN" altLang="en-US" sz="1700"/>
          </a:p>
        </p:txBody>
      </p:sp>
      <p:sp>
        <p:nvSpPr>
          <p:cNvPr id="6" name="矩形 5"/>
          <p:cNvSpPr/>
          <p:nvPr/>
        </p:nvSpPr>
        <p:spPr>
          <a:xfrm>
            <a:off x="3996730" y="464575"/>
            <a:ext cx="4992072" cy="1200329"/>
          </a:xfrm>
          <a:prstGeom prst="rect">
            <a:avLst/>
          </a:prstGeom>
        </p:spPr>
        <p:txBody>
          <a:bodyPr wrap="none">
            <a:spAutoFit/>
          </a:bodyPr>
          <a:lstStyle/>
          <a:p>
            <a:r>
              <a:rPr lang="en-US" altLang="zh-CN" sz="3600" dirty="0">
                <a:solidFill>
                  <a:schemeClr val="bg1">
                    <a:lumMod val="85000"/>
                  </a:schemeClr>
                </a:solidFill>
                <a:latin typeface="Algerian" pitchFamily="82" charset="0"/>
              </a:rPr>
              <a:t>the most up-to-date</a:t>
            </a:r>
          </a:p>
          <a:p>
            <a:r>
              <a:rPr lang="en-US" altLang="zh-CN" sz="3600" dirty="0">
                <a:solidFill>
                  <a:schemeClr val="bg1">
                    <a:lumMod val="85000"/>
                  </a:schemeClr>
                </a:solidFill>
                <a:latin typeface="Algerian" pitchFamily="82" charset="0"/>
              </a:rPr>
              <a:t> fashions</a:t>
            </a:r>
            <a:endParaRPr lang="zh-CN" altLang="en-US" sz="3600" dirty="0">
              <a:solidFill>
                <a:schemeClr val="bg1">
                  <a:lumMod val="85000"/>
                </a:schemeClr>
              </a:solidFill>
              <a:latin typeface="Algerian" pitchFamily="82" charset="0"/>
            </a:endParaRPr>
          </a:p>
        </p:txBody>
      </p:sp>
      <p:sp>
        <p:nvSpPr>
          <p:cNvPr id="12" name="矩形 11"/>
          <p:cNvSpPr/>
          <p:nvPr/>
        </p:nvSpPr>
        <p:spPr bwMode="auto">
          <a:xfrm>
            <a:off x="-3632" y="1592896"/>
            <a:ext cx="9145588" cy="144016"/>
          </a:xfrm>
          <a:prstGeom prst="rect">
            <a:avLst/>
          </a:prstGeom>
          <a:pattFill prst="narHorz">
            <a:fgClr>
              <a:schemeClr val="accent5">
                <a:lumMod val="75000"/>
              </a:schemeClr>
            </a:fgClr>
            <a:bgClr>
              <a:schemeClr val="bg1"/>
            </a:bgClr>
          </a:patt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863600"/>
            <a:endParaRPr lang="zh-CN" altLang="en-US" sz="1700"/>
          </a:p>
        </p:txBody>
      </p:sp>
      <p:sp>
        <p:nvSpPr>
          <p:cNvPr id="2" name="矩形 1"/>
          <p:cNvSpPr/>
          <p:nvPr/>
        </p:nvSpPr>
        <p:spPr bwMode="auto">
          <a:xfrm>
            <a:off x="0" y="1780456"/>
            <a:ext cx="9145588" cy="1872208"/>
          </a:xfrm>
          <a:prstGeom prst="rect">
            <a:avLst/>
          </a:prstGeom>
          <a:ln>
            <a:headEnd type="none" w="med" len="med"/>
            <a:tailEnd type="none" w="med" len="med"/>
          </a:ln>
          <a:extLst/>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863600" rtl="0" eaLnBrk="1" fontAlgn="base" latinLnBrk="0" hangingPunct="1">
              <a:lnSpc>
                <a:spcPct val="100000"/>
              </a:lnSpc>
              <a:spcBef>
                <a:spcPct val="0"/>
              </a:spcBef>
              <a:spcAft>
                <a:spcPct val="0"/>
              </a:spcAft>
              <a:buClrTx/>
              <a:buSzTx/>
              <a:buFontTx/>
              <a:buNone/>
              <a:tabLst/>
            </a:pPr>
            <a:endParaRPr kumimoji="0" lang="zh-CN" altLang="en-US" sz="1700" b="0" i="0" u="none" strike="noStrike" cap="none" normalizeH="0" baseline="0" dirty="0" smtClean="0">
              <a:ln>
                <a:noFill/>
              </a:ln>
              <a:solidFill>
                <a:schemeClr val="tx1"/>
              </a:solidFill>
              <a:effectLst/>
              <a:latin typeface="Arial" charset="0"/>
              <a:ea typeface="宋体" pitchFamily="2" charset="-122"/>
            </a:endParaRPr>
          </a:p>
        </p:txBody>
      </p:sp>
      <p:sp>
        <p:nvSpPr>
          <p:cNvPr id="3" name="椭圆 2"/>
          <p:cNvSpPr/>
          <p:nvPr/>
        </p:nvSpPr>
        <p:spPr bwMode="auto">
          <a:xfrm>
            <a:off x="468338" y="1888468"/>
            <a:ext cx="1620180" cy="1620180"/>
          </a:xfrm>
          <a:prstGeom prst="ellipse">
            <a:avLst/>
          </a:prstGeom>
          <a:solidFill>
            <a:schemeClr val="bg1"/>
          </a:solidFill>
          <a:ln w="76200" cap="flat" cmpd="tri" algn="ctr">
            <a:solidFill>
              <a:schemeClr val="bg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defTabSz="863600" rtl="0" eaLnBrk="1" fontAlgn="base" latinLnBrk="0" hangingPunct="1">
              <a:lnSpc>
                <a:spcPct val="100000"/>
              </a:lnSpc>
              <a:spcBef>
                <a:spcPct val="0"/>
              </a:spcBef>
              <a:spcAft>
                <a:spcPct val="0"/>
              </a:spcAft>
              <a:buClrTx/>
              <a:buSzTx/>
              <a:buFontTx/>
              <a:buNone/>
              <a:tabLst/>
            </a:pPr>
            <a:endParaRPr kumimoji="0" lang="zh-CN" altLang="en-US" sz="1700" b="0" i="0" u="none" strike="noStrike" cap="none" normalizeH="0" baseline="0" dirty="0" smtClean="0">
              <a:ln>
                <a:noFill/>
              </a:ln>
              <a:solidFill>
                <a:schemeClr val="tx1"/>
              </a:solidFill>
              <a:effectLst/>
              <a:latin typeface="Arial" charset="0"/>
              <a:ea typeface="宋体" pitchFamily="2" charset="-122"/>
            </a:endParaRPr>
          </a:p>
        </p:txBody>
      </p:sp>
      <p:sp>
        <p:nvSpPr>
          <p:cNvPr id="5" name="矩形 4"/>
          <p:cNvSpPr/>
          <p:nvPr/>
        </p:nvSpPr>
        <p:spPr bwMode="auto">
          <a:xfrm>
            <a:off x="0" y="3742250"/>
            <a:ext cx="9145588" cy="504056"/>
          </a:xfrm>
          <a:prstGeom prst="rect">
            <a:avLst/>
          </a:prstGeom>
          <a:pattFill prst="narHorz">
            <a:fgClr>
              <a:schemeClr val="accent5">
                <a:lumMod val="75000"/>
              </a:schemeClr>
            </a:fgClr>
            <a:bgClr>
              <a:schemeClr val="bg1"/>
            </a:bgClr>
          </a:patt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863600"/>
            <a:endParaRPr lang="zh-CN" altLang="en-US" sz="1700"/>
          </a:p>
        </p:txBody>
      </p:sp>
      <p:sp>
        <p:nvSpPr>
          <p:cNvPr id="16" name="椭圆 15"/>
          <p:cNvSpPr/>
          <p:nvPr/>
        </p:nvSpPr>
        <p:spPr bwMode="auto">
          <a:xfrm>
            <a:off x="2604575" y="1888468"/>
            <a:ext cx="1620180" cy="1620180"/>
          </a:xfrm>
          <a:prstGeom prst="ellipse">
            <a:avLst/>
          </a:prstGeom>
          <a:solidFill>
            <a:schemeClr val="bg1"/>
          </a:solidFill>
          <a:ln w="76200" cap="flat" cmpd="tri" algn="ctr">
            <a:solidFill>
              <a:schemeClr val="bg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863600" rtl="0" eaLnBrk="1" fontAlgn="base" latinLnBrk="0" hangingPunct="1">
              <a:lnSpc>
                <a:spcPct val="100000"/>
              </a:lnSpc>
              <a:spcBef>
                <a:spcPct val="0"/>
              </a:spcBef>
              <a:spcAft>
                <a:spcPct val="0"/>
              </a:spcAft>
              <a:buClrTx/>
              <a:buSzTx/>
              <a:buFontTx/>
              <a:buNone/>
              <a:tabLst/>
            </a:pPr>
            <a:endParaRPr kumimoji="0" lang="zh-CN" altLang="en-US" sz="1700" b="0" i="0" u="none" strike="noStrike" cap="none" normalizeH="0" baseline="0" smtClean="0">
              <a:ln>
                <a:noFill/>
              </a:ln>
              <a:solidFill>
                <a:schemeClr val="tx1"/>
              </a:solidFill>
              <a:effectLst/>
              <a:latin typeface="Arial" charset="0"/>
              <a:ea typeface="宋体" pitchFamily="2" charset="-122"/>
            </a:endParaRPr>
          </a:p>
        </p:txBody>
      </p:sp>
      <p:sp>
        <p:nvSpPr>
          <p:cNvPr id="17" name="椭圆 16"/>
          <p:cNvSpPr/>
          <p:nvPr/>
        </p:nvSpPr>
        <p:spPr bwMode="auto">
          <a:xfrm>
            <a:off x="4740812" y="1888468"/>
            <a:ext cx="1620180" cy="1620180"/>
          </a:xfrm>
          <a:prstGeom prst="ellipse">
            <a:avLst/>
          </a:prstGeom>
          <a:solidFill>
            <a:schemeClr val="bg1"/>
          </a:solidFill>
          <a:ln w="76200" cap="flat" cmpd="tri" algn="ctr">
            <a:solidFill>
              <a:schemeClr val="bg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863600" rtl="0" eaLnBrk="1" fontAlgn="base" latinLnBrk="0" hangingPunct="1">
              <a:lnSpc>
                <a:spcPct val="100000"/>
              </a:lnSpc>
              <a:spcBef>
                <a:spcPct val="0"/>
              </a:spcBef>
              <a:spcAft>
                <a:spcPct val="0"/>
              </a:spcAft>
              <a:buClrTx/>
              <a:buSzTx/>
              <a:buFontTx/>
              <a:buNone/>
              <a:tabLst/>
            </a:pPr>
            <a:endParaRPr kumimoji="0" lang="zh-CN" altLang="en-US" sz="1700" b="0" i="0" u="none" strike="noStrike" cap="none" normalizeH="0" baseline="0" smtClean="0">
              <a:ln>
                <a:noFill/>
              </a:ln>
              <a:solidFill>
                <a:schemeClr val="tx1"/>
              </a:solidFill>
              <a:effectLst/>
              <a:latin typeface="Arial" charset="0"/>
              <a:ea typeface="宋体" pitchFamily="2" charset="-122"/>
            </a:endParaRPr>
          </a:p>
        </p:txBody>
      </p:sp>
      <p:sp>
        <p:nvSpPr>
          <p:cNvPr id="19" name="椭圆 18"/>
          <p:cNvSpPr/>
          <p:nvPr/>
        </p:nvSpPr>
        <p:spPr bwMode="auto">
          <a:xfrm>
            <a:off x="6877050" y="1888468"/>
            <a:ext cx="1620180" cy="1620180"/>
          </a:xfrm>
          <a:prstGeom prst="ellipse">
            <a:avLst/>
          </a:prstGeom>
          <a:solidFill>
            <a:schemeClr val="bg1"/>
          </a:solidFill>
          <a:ln w="76200" cap="flat" cmpd="tri" algn="ctr">
            <a:solidFill>
              <a:schemeClr val="bg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863600" rtl="0" eaLnBrk="1" fontAlgn="base" latinLnBrk="0" hangingPunct="1">
              <a:lnSpc>
                <a:spcPct val="100000"/>
              </a:lnSpc>
              <a:spcBef>
                <a:spcPct val="0"/>
              </a:spcBef>
              <a:spcAft>
                <a:spcPct val="0"/>
              </a:spcAft>
              <a:buClrTx/>
              <a:buSzTx/>
              <a:buFontTx/>
              <a:buNone/>
              <a:tabLst/>
            </a:pPr>
            <a:endParaRPr kumimoji="0" lang="zh-CN" altLang="en-US" sz="1700" b="0" i="0" u="none" strike="noStrike" cap="none" normalizeH="0" baseline="0" smtClean="0">
              <a:ln>
                <a:noFill/>
              </a:ln>
              <a:solidFill>
                <a:schemeClr val="tx1"/>
              </a:solidFill>
              <a:effectLst/>
              <a:latin typeface="Arial" charset="0"/>
              <a:ea typeface="宋体" pitchFamily="2" charset="-122"/>
            </a:endParaRPr>
          </a:p>
        </p:txBody>
      </p:sp>
      <p:sp>
        <p:nvSpPr>
          <p:cNvPr id="22" name="矩形 21"/>
          <p:cNvSpPr/>
          <p:nvPr/>
        </p:nvSpPr>
        <p:spPr bwMode="auto">
          <a:xfrm>
            <a:off x="-35718" y="1258416"/>
            <a:ext cx="2556571" cy="334480"/>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863600" rtl="0" eaLnBrk="1" fontAlgn="base" latinLnBrk="0" hangingPunct="1">
              <a:lnSpc>
                <a:spcPct val="100000"/>
              </a:lnSpc>
              <a:spcBef>
                <a:spcPct val="0"/>
              </a:spcBef>
              <a:spcAft>
                <a:spcPct val="0"/>
              </a:spcAft>
              <a:buClrTx/>
              <a:buSzTx/>
              <a:buFontTx/>
              <a:buNone/>
              <a:tabLst/>
            </a:pPr>
            <a:r>
              <a:rPr kumimoji="0" lang="en-US" altLang="zh-CN" sz="1700" b="0" i="0" u="none" strike="noStrike" cap="none" normalizeH="0" baseline="0" dirty="0" smtClean="0">
                <a:ln>
                  <a:noFill/>
                </a:ln>
                <a:solidFill>
                  <a:schemeClr val="tx1"/>
                </a:solidFill>
                <a:effectLst/>
                <a:latin typeface="Arial" charset="0"/>
                <a:ea typeface="宋体" pitchFamily="2" charset="-122"/>
              </a:rPr>
              <a:t>CONTENTS</a:t>
            </a:r>
            <a:endParaRPr kumimoji="0" lang="zh-CN" altLang="en-US" sz="1700" b="0" i="0" u="none" strike="noStrike" cap="none" normalizeH="0" baseline="0" dirty="0" smtClean="0">
              <a:ln>
                <a:noFill/>
              </a:ln>
              <a:solidFill>
                <a:schemeClr val="tx1"/>
              </a:solidFill>
              <a:effectLst/>
              <a:latin typeface="Arial" charset="0"/>
              <a:ea typeface="宋体" pitchFamily="2" charset="-122"/>
            </a:endParaRPr>
          </a:p>
        </p:txBody>
      </p:sp>
      <p:sp>
        <p:nvSpPr>
          <p:cNvPr id="23" name="TextBox 22"/>
          <p:cNvSpPr txBox="1"/>
          <p:nvPr/>
        </p:nvSpPr>
        <p:spPr>
          <a:xfrm>
            <a:off x="576350" y="464575"/>
            <a:ext cx="1692188" cy="646331"/>
          </a:xfrm>
          <a:prstGeom prst="rect">
            <a:avLst/>
          </a:prstGeom>
          <a:noFill/>
        </p:spPr>
        <p:txBody>
          <a:bodyPr wrap="square" rtlCol="0">
            <a:spAutoFit/>
          </a:bodyPr>
          <a:lstStyle/>
          <a:p>
            <a:r>
              <a:rPr lang="zh-CN" altLang="en-US" sz="36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微软雅黑" pitchFamily="34" charset="-122"/>
                <a:ea typeface="微软雅黑" pitchFamily="34" charset="-122"/>
              </a:rPr>
              <a:t>目 录</a:t>
            </a:r>
            <a:endParaRPr lang="zh-CN" altLang="en-US" sz="3600"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微软雅黑" pitchFamily="34" charset="-122"/>
              <a:ea typeface="微软雅黑" pitchFamily="34" charset="-122"/>
            </a:endParaRPr>
          </a:p>
        </p:txBody>
      </p:sp>
      <p:sp>
        <p:nvSpPr>
          <p:cNvPr id="8" name="TextBox 7"/>
          <p:cNvSpPr txBox="1"/>
          <p:nvPr/>
        </p:nvSpPr>
        <p:spPr>
          <a:xfrm>
            <a:off x="468969" y="2460614"/>
            <a:ext cx="1646606" cy="523220"/>
          </a:xfrm>
          <a:prstGeom prst="rect">
            <a:avLst/>
          </a:prstGeom>
          <a:noFill/>
        </p:spPr>
        <p:txBody>
          <a:bodyPr wrap="non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CN" altLang="en-US" sz="2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软雅黑" pitchFamily="34" charset="-122"/>
                <a:ea typeface="微软雅黑" pitchFamily="34" charset="-122"/>
              </a:rPr>
              <a:t>教学分析</a:t>
            </a:r>
            <a:endParaRPr lang="zh-CN" altLang="en-US"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软雅黑" pitchFamily="34" charset="-122"/>
              <a:ea typeface="微软雅黑" pitchFamily="34" charset="-122"/>
            </a:endParaRPr>
          </a:p>
        </p:txBody>
      </p:sp>
      <p:sp>
        <p:nvSpPr>
          <p:cNvPr id="24" name="TextBox 23"/>
          <p:cNvSpPr txBox="1"/>
          <p:nvPr/>
        </p:nvSpPr>
        <p:spPr>
          <a:xfrm>
            <a:off x="2612745" y="2460614"/>
            <a:ext cx="1646606" cy="523220"/>
          </a:xfrm>
          <a:prstGeom prst="rect">
            <a:avLst/>
          </a:prstGeom>
          <a:noFill/>
        </p:spPr>
        <p:txBody>
          <a:bodyPr wrap="non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algn="ctr">
              <a:defRPr sz="2800" b="1"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软雅黑" pitchFamily="34" charset="-122"/>
                <a:ea typeface="微软雅黑" pitchFamily="34" charset="-122"/>
              </a:defRPr>
            </a:lvl1pPr>
          </a:lstStyle>
          <a:p>
            <a:r>
              <a:rPr lang="zh-CN" altLang="en-US" dirty="0"/>
              <a:t>教学策略</a:t>
            </a:r>
          </a:p>
        </p:txBody>
      </p:sp>
      <p:sp>
        <p:nvSpPr>
          <p:cNvPr id="25" name="TextBox 24"/>
          <p:cNvSpPr txBox="1"/>
          <p:nvPr/>
        </p:nvSpPr>
        <p:spPr>
          <a:xfrm>
            <a:off x="4748152" y="2460614"/>
            <a:ext cx="1646606" cy="523220"/>
          </a:xfrm>
          <a:prstGeom prst="rect">
            <a:avLst/>
          </a:prstGeom>
          <a:noFill/>
        </p:spPr>
        <p:txBody>
          <a:bodyPr wrap="non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algn="ctr">
              <a:defRPr sz="2800" b="1"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软雅黑" pitchFamily="34" charset="-122"/>
                <a:ea typeface="微软雅黑" pitchFamily="34" charset="-122"/>
              </a:defRPr>
            </a:lvl1pPr>
          </a:lstStyle>
          <a:p>
            <a:r>
              <a:rPr lang="zh-CN" altLang="en-US" dirty="0"/>
              <a:t>教学过程</a:t>
            </a:r>
          </a:p>
        </p:txBody>
      </p:sp>
      <p:sp>
        <p:nvSpPr>
          <p:cNvPr id="26" name="TextBox 25"/>
          <p:cNvSpPr txBox="1"/>
          <p:nvPr/>
        </p:nvSpPr>
        <p:spPr>
          <a:xfrm>
            <a:off x="6893451" y="2460614"/>
            <a:ext cx="1646606" cy="523220"/>
          </a:xfrm>
          <a:prstGeom prst="rect">
            <a:avLst/>
          </a:prstGeom>
          <a:noFill/>
        </p:spPr>
        <p:txBody>
          <a:bodyPr wrap="non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algn="ctr">
              <a:defRPr sz="2800" b="1"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软雅黑" pitchFamily="34" charset="-122"/>
                <a:ea typeface="微软雅黑" pitchFamily="34" charset="-122"/>
              </a:defRPr>
            </a:lvl1pPr>
          </a:lstStyle>
          <a:p>
            <a:r>
              <a:rPr lang="zh-CN" altLang="en-US" dirty="0"/>
              <a:t>教学反思</a:t>
            </a:r>
          </a:p>
        </p:txBody>
      </p:sp>
      <p:sp>
        <p:nvSpPr>
          <p:cNvPr id="18" name="椭圆 17"/>
          <p:cNvSpPr/>
          <p:nvPr/>
        </p:nvSpPr>
        <p:spPr>
          <a:xfrm>
            <a:off x="-532461" y="-234146"/>
            <a:ext cx="1021886" cy="1021886"/>
          </a:xfrm>
          <a:prstGeom prst="ellipse">
            <a:avLst/>
          </a:prstGeom>
          <a:solidFill>
            <a:schemeClr val="accent5">
              <a:lumMod val="75000"/>
            </a:schemeClr>
          </a:solidFill>
          <a:ln w="511175" cmpd="tri">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409418" y="-234146"/>
            <a:ext cx="541690" cy="541690"/>
          </a:xfrm>
          <a:prstGeom prst="ellipse">
            <a:avLst/>
          </a:prstGeom>
          <a:solidFill>
            <a:schemeClr val="accent2">
              <a:lumMod val="75000"/>
            </a:schemeClr>
          </a:solidFill>
          <a:ln w="511175" cmpd="tri">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76420448"/>
      </p:ext>
    </p:extLst>
  </p:cSld>
  <p:clrMapOvr>
    <a:masterClrMapping/>
  </p:clrMapOvr>
  <mc:AlternateContent xmlns:mc="http://schemas.openxmlformats.org/markup-compatibility/2006" xmlns:p14="http://schemas.microsoft.com/office/powerpoint/2010/main">
    <mc:Choice Requires="p14">
      <p:transition spd="slow" p14:dur="1300" advClick="0" advTm="2000">
        <p14:pan/>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par>
                                <p:cTn id="11" presetID="9" presetClass="entr" presetSubtype="0" fill="hold" grpId="0" nodeType="withEffect">
                                  <p:stCondLst>
                                    <p:cond delay="500"/>
                                  </p:stCondLst>
                                  <p:childTnLst>
                                    <p:set>
                                      <p:cBhvr>
                                        <p:cTn id="12" dur="1" fill="hold">
                                          <p:stCondLst>
                                            <p:cond delay="0"/>
                                          </p:stCondLst>
                                        </p:cTn>
                                        <p:tgtEl>
                                          <p:spTgt spid="23"/>
                                        </p:tgtEl>
                                        <p:attrNameLst>
                                          <p:attrName>style.visibility</p:attrName>
                                        </p:attrNameLst>
                                      </p:cBhvr>
                                      <p:to>
                                        <p:strVal val="visible"/>
                                      </p:to>
                                    </p:set>
                                    <p:animEffect transition="in" filter="dissolve">
                                      <p:cBhvr>
                                        <p:cTn id="13" dur="500"/>
                                        <p:tgtEl>
                                          <p:spTgt spid="23"/>
                                        </p:tgtEl>
                                      </p:cBhvr>
                                    </p:animEffect>
                                  </p:childTnLst>
                                </p:cTn>
                              </p:par>
                              <p:par>
                                <p:cTn id="14" presetID="22" presetClass="entr" presetSubtype="4" fill="hold" grpId="0" nodeType="withEffect">
                                  <p:stCondLst>
                                    <p:cond delay="50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500"/>
                                        <p:tgtEl>
                                          <p:spTgt spid="7"/>
                                        </p:tgtEl>
                                      </p:cBhvr>
                                    </p:animEffect>
                                  </p:childTnLst>
                                </p:cTn>
                              </p:par>
                              <p:par>
                                <p:cTn id="17" presetID="22" presetClass="entr" presetSubtype="8" fill="hold" grpId="0" nodeType="withEffect">
                                  <p:stCondLst>
                                    <p:cond delay="750"/>
                                  </p:stCondLst>
                                  <p:childTnLst>
                                    <p:set>
                                      <p:cBhvr>
                                        <p:cTn id="18" dur="1" fill="hold">
                                          <p:stCondLst>
                                            <p:cond delay="0"/>
                                          </p:stCondLst>
                                        </p:cTn>
                                        <p:tgtEl>
                                          <p:spTgt spid="22"/>
                                        </p:tgtEl>
                                        <p:attrNameLst>
                                          <p:attrName>style.visibility</p:attrName>
                                        </p:attrNameLst>
                                      </p:cBhvr>
                                      <p:to>
                                        <p:strVal val="visible"/>
                                      </p:to>
                                    </p:set>
                                    <p:animEffect transition="in" filter="wipe(left)">
                                      <p:cBhvr>
                                        <p:cTn id="19" dur="500"/>
                                        <p:tgtEl>
                                          <p:spTgt spid="22"/>
                                        </p:tgtEl>
                                      </p:cBhvr>
                                    </p:animEffect>
                                  </p:childTnLst>
                                </p:cTn>
                              </p:par>
                              <p:par>
                                <p:cTn id="20" presetID="10" presetClass="entr" presetSubtype="0" fill="hold" grpId="0" nodeType="withEffect">
                                  <p:stCondLst>
                                    <p:cond delay="50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par>
                          <p:cTn id="23" fill="hold">
                            <p:stCondLst>
                              <p:cond delay="1250"/>
                            </p:stCondLst>
                            <p:childTnLst>
                              <p:par>
                                <p:cTn id="24" presetID="53" presetClass="entr" presetSubtype="16"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p:cTn id="26" dur="500" fill="hold"/>
                                        <p:tgtEl>
                                          <p:spTgt spid="3"/>
                                        </p:tgtEl>
                                        <p:attrNameLst>
                                          <p:attrName>ppt_w</p:attrName>
                                        </p:attrNameLst>
                                      </p:cBhvr>
                                      <p:tavLst>
                                        <p:tav tm="0">
                                          <p:val>
                                            <p:fltVal val="0"/>
                                          </p:val>
                                        </p:tav>
                                        <p:tav tm="100000">
                                          <p:val>
                                            <p:strVal val="#ppt_w"/>
                                          </p:val>
                                        </p:tav>
                                      </p:tavLst>
                                    </p:anim>
                                    <p:anim calcmode="lin" valueType="num">
                                      <p:cBhvr>
                                        <p:cTn id="27" dur="500" fill="hold"/>
                                        <p:tgtEl>
                                          <p:spTgt spid="3"/>
                                        </p:tgtEl>
                                        <p:attrNameLst>
                                          <p:attrName>ppt_h</p:attrName>
                                        </p:attrNameLst>
                                      </p:cBhvr>
                                      <p:tavLst>
                                        <p:tav tm="0">
                                          <p:val>
                                            <p:fltVal val="0"/>
                                          </p:val>
                                        </p:tav>
                                        <p:tav tm="100000">
                                          <p:val>
                                            <p:strVal val="#ppt_h"/>
                                          </p:val>
                                        </p:tav>
                                      </p:tavLst>
                                    </p:anim>
                                    <p:animEffect transition="in" filter="fade">
                                      <p:cBhvr>
                                        <p:cTn id="28" dur="500"/>
                                        <p:tgtEl>
                                          <p:spTgt spid="3"/>
                                        </p:tgtEl>
                                      </p:cBhvr>
                                    </p:animEffect>
                                  </p:childTnLst>
                                </p:cTn>
                              </p:par>
                              <p:par>
                                <p:cTn id="29" presetID="14" presetClass="entr" presetSubtype="10" fill="hold" grpId="0" nodeType="withEffect">
                                  <p:stCondLst>
                                    <p:cond delay="500"/>
                                  </p:stCondLst>
                                  <p:childTnLst>
                                    <p:set>
                                      <p:cBhvr>
                                        <p:cTn id="30" dur="1" fill="hold">
                                          <p:stCondLst>
                                            <p:cond delay="0"/>
                                          </p:stCondLst>
                                        </p:cTn>
                                        <p:tgtEl>
                                          <p:spTgt spid="8"/>
                                        </p:tgtEl>
                                        <p:attrNameLst>
                                          <p:attrName>style.visibility</p:attrName>
                                        </p:attrNameLst>
                                      </p:cBhvr>
                                      <p:to>
                                        <p:strVal val="visible"/>
                                      </p:to>
                                    </p:set>
                                    <p:animEffect transition="in" filter="randombar(horizontal)">
                                      <p:cBhvr>
                                        <p:cTn id="31" dur="500"/>
                                        <p:tgtEl>
                                          <p:spTgt spid="8"/>
                                        </p:tgtEl>
                                      </p:cBhvr>
                                    </p:animEffect>
                                  </p:childTnLst>
                                </p:cTn>
                              </p:par>
                              <p:par>
                                <p:cTn id="32" presetID="53" presetClass="entr" presetSubtype="16" fill="hold" grpId="0" nodeType="withEffect">
                                  <p:stCondLst>
                                    <p:cond delay="750"/>
                                  </p:stCondLst>
                                  <p:childTnLst>
                                    <p:set>
                                      <p:cBhvr>
                                        <p:cTn id="33" dur="1" fill="hold">
                                          <p:stCondLst>
                                            <p:cond delay="0"/>
                                          </p:stCondLst>
                                        </p:cTn>
                                        <p:tgtEl>
                                          <p:spTgt spid="16"/>
                                        </p:tgtEl>
                                        <p:attrNameLst>
                                          <p:attrName>style.visibility</p:attrName>
                                        </p:attrNameLst>
                                      </p:cBhvr>
                                      <p:to>
                                        <p:strVal val="visible"/>
                                      </p:to>
                                    </p:set>
                                    <p:anim calcmode="lin" valueType="num">
                                      <p:cBhvr>
                                        <p:cTn id="34" dur="500" fill="hold"/>
                                        <p:tgtEl>
                                          <p:spTgt spid="16"/>
                                        </p:tgtEl>
                                        <p:attrNameLst>
                                          <p:attrName>ppt_w</p:attrName>
                                        </p:attrNameLst>
                                      </p:cBhvr>
                                      <p:tavLst>
                                        <p:tav tm="0">
                                          <p:val>
                                            <p:fltVal val="0"/>
                                          </p:val>
                                        </p:tav>
                                        <p:tav tm="100000">
                                          <p:val>
                                            <p:strVal val="#ppt_w"/>
                                          </p:val>
                                        </p:tav>
                                      </p:tavLst>
                                    </p:anim>
                                    <p:anim calcmode="lin" valueType="num">
                                      <p:cBhvr>
                                        <p:cTn id="35" dur="500" fill="hold"/>
                                        <p:tgtEl>
                                          <p:spTgt spid="16"/>
                                        </p:tgtEl>
                                        <p:attrNameLst>
                                          <p:attrName>ppt_h</p:attrName>
                                        </p:attrNameLst>
                                      </p:cBhvr>
                                      <p:tavLst>
                                        <p:tav tm="0">
                                          <p:val>
                                            <p:fltVal val="0"/>
                                          </p:val>
                                        </p:tav>
                                        <p:tav tm="100000">
                                          <p:val>
                                            <p:strVal val="#ppt_h"/>
                                          </p:val>
                                        </p:tav>
                                      </p:tavLst>
                                    </p:anim>
                                    <p:animEffect transition="in" filter="fade">
                                      <p:cBhvr>
                                        <p:cTn id="36" dur="500"/>
                                        <p:tgtEl>
                                          <p:spTgt spid="16"/>
                                        </p:tgtEl>
                                      </p:cBhvr>
                                    </p:animEffect>
                                  </p:childTnLst>
                                </p:cTn>
                              </p:par>
                              <p:par>
                                <p:cTn id="37" presetID="14" presetClass="entr" presetSubtype="10" fill="hold" grpId="0" nodeType="withEffect">
                                  <p:stCondLst>
                                    <p:cond delay="750"/>
                                  </p:stCondLst>
                                  <p:childTnLst>
                                    <p:set>
                                      <p:cBhvr>
                                        <p:cTn id="38" dur="1" fill="hold">
                                          <p:stCondLst>
                                            <p:cond delay="0"/>
                                          </p:stCondLst>
                                        </p:cTn>
                                        <p:tgtEl>
                                          <p:spTgt spid="24"/>
                                        </p:tgtEl>
                                        <p:attrNameLst>
                                          <p:attrName>style.visibility</p:attrName>
                                        </p:attrNameLst>
                                      </p:cBhvr>
                                      <p:to>
                                        <p:strVal val="visible"/>
                                      </p:to>
                                    </p:set>
                                    <p:animEffect transition="in" filter="randombar(horizontal)">
                                      <p:cBhvr>
                                        <p:cTn id="39" dur="500"/>
                                        <p:tgtEl>
                                          <p:spTgt spid="24"/>
                                        </p:tgtEl>
                                      </p:cBhvr>
                                    </p:animEffect>
                                  </p:childTnLst>
                                </p:cTn>
                              </p:par>
                              <p:par>
                                <p:cTn id="40" presetID="53" presetClass="entr" presetSubtype="16" fill="hold" grpId="0" nodeType="withEffect">
                                  <p:stCondLst>
                                    <p:cond delay="1000"/>
                                  </p:stCondLst>
                                  <p:childTnLst>
                                    <p:set>
                                      <p:cBhvr>
                                        <p:cTn id="41" dur="1" fill="hold">
                                          <p:stCondLst>
                                            <p:cond delay="0"/>
                                          </p:stCondLst>
                                        </p:cTn>
                                        <p:tgtEl>
                                          <p:spTgt spid="17"/>
                                        </p:tgtEl>
                                        <p:attrNameLst>
                                          <p:attrName>style.visibility</p:attrName>
                                        </p:attrNameLst>
                                      </p:cBhvr>
                                      <p:to>
                                        <p:strVal val="visible"/>
                                      </p:to>
                                    </p:set>
                                    <p:anim calcmode="lin" valueType="num">
                                      <p:cBhvr>
                                        <p:cTn id="42" dur="500" fill="hold"/>
                                        <p:tgtEl>
                                          <p:spTgt spid="17"/>
                                        </p:tgtEl>
                                        <p:attrNameLst>
                                          <p:attrName>ppt_w</p:attrName>
                                        </p:attrNameLst>
                                      </p:cBhvr>
                                      <p:tavLst>
                                        <p:tav tm="0">
                                          <p:val>
                                            <p:fltVal val="0"/>
                                          </p:val>
                                        </p:tav>
                                        <p:tav tm="100000">
                                          <p:val>
                                            <p:strVal val="#ppt_w"/>
                                          </p:val>
                                        </p:tav>
                                      </p:tavLst>
                                    </p:anim>
                                    <p:anim calcmode="lin" valueType="num">
                                      <p:cBhvr>
                                        <p:cTn id="43" dur="500" fill="hold"/>
                                        <p:tgtEl>
                                          <p:spTgt spid="17"/>
                                        </p:tgtEl>
                                        <p:attrNameLst>
                                          <p:attrName>ppt_h</p:attrName>
                                        </p:attrNameLst>
                                      </p:cBhvr>
                                      <p:tavLst>
                                        <p:tav tm="0">
                                          <p:val>
                                            <p:fltVal val="0"/>
                                          </p:val>
                                        </p:tav>
                                        <p:tav tm="100000">
                                          <p:val>
                                            <p:strVal val="#ppt_h"/>
                                          </p:val>
                                        </p:tav>
                                      </p:tavLst>
                                    </p:anim>
                                    <p:animEffect transition="in" filter="fade">
                                      <p:cBhvr>
                                        <p:cTn id="44" dur="500"/>
                                        <p:tgtEl>
                                          <p:spTgt spid="17"/>
                                        </p:tgtEl>
                                      </p:cBhvr>
                                    </p:animEffect>
                                  </p:childTnLst>
                                </p:cTn>
                              </p:par>
                              <p:par>
                                <p:cTn id="45" presetID="14" presetClass="entr" presetSubtype="10" fill="hold" grpId="0" nodeType="withEffect">
                                  <p:stCondLst>
                                    <p:cond delay="1000"/>
                                  </p:stCondLst>
                                  <p:childTnLst>
                                    <p:set>
                                      <p:cBhvr>
                                        <p:cTn id="46" dur="1" fill="hold">
                                          <p:stCondLst>
                                            <p:cond delay="0"/>
                                          </p:stCondLst>
                                        </p:cTn>
                                        <p:tgtEl>
                                          <p:spTgt spid="25"/>
                                        </p:tgtEl>
                                        <p:attrNameLst>
                                          <p:attrName>style.visibility</p:attrName>
                                        </p:attrNameLst>
                                      </p:cBhvr>
                                      <p:to>
                                        <p:strVal val="visible"/>
                                      </p:to>
                                    </p:set>
                                    <p:animEffect transition="in" filter="randombar(horizontal)">
                                      <p:cBhvr>
                                        <p:cTn id="47" dur="500"/>
                                        <p:tgtEl>
                                          <p:spTgt spid="25"/>
                                        </p:tgtEl>
                                      </p:cBhvr>
                                    </p:animEffect>
                                  </p:childTnLst>
                                </p:cTn>
                              </p:par>
                              <p:par>
                                <p:cTn id="48" presetID="53" presetClass="entr" presetSubtype="16" fill="hold" grpId="0" nodeType="withEffect">
                                  <p:stCondLst>
                                    <p:cond delay="1250"/>
                                  </p:stCondLst>
                                  <p:childTnLst>
                                    <p:set>
                                      <p:cBhvr>
                                        <p:cTn id="49" dur="1" fill="hold">
                                          <p:stCondLst>
                                            <p:cond delay="0"/>
                                          </p:stCondLst>
                                        </p:cTn>
                                        <p:tgtEl>
                                          <p:spTgt spid="19"/>
                                        </p:tgtEl>
                                        <p:attrNameLst>
                                          <p:attrName>style.visibility</p:attrName>
                                        </p:attrNameLst>
                                      </p:cBhvr>
                                      <p:to>
                                        <p:strVal val="visible"/>
                                      </p:to>
                                    </p:set>
                                    <p:anim calcmode="lin" valueType="num">
                                      <p:cBhvr>
                                        <p:cTn id="50" dur="500" fill="hold"/>
                                        <p:tgtEl>
                                          <p:spTgt spid="19"/>
                                        </p:tgtEl>
                                        <p:attrNameLst>
                                          <p:attrName>ppt_w</p:attrName>
                                        </p:attrNameLst>
                                      </p:cBhvr>
                                      <p:tavLst>
                                        <p:tav tm="0">
                                          <p:val>
                                            <p:fltVal val="0"/>
                                          </p:val>
                                        </p:tav>
                                        <p:tav tm="100000">
                                          <p:val>
                                            <p:strVal val="#ppt_w"/>
                                          </p:val>
                                        </p:tav>
                                      </p:tavLst>
                                    </p:anim>
                                    <p:anim calcmode="lin" valueType="num">
                                      <p:cBhvr>
                                        <p:cTn id="51" dur="500" fill="hold"/>
                                        <p:tgtEl>
                                          <p:spTgt spid="19"/>
                                        </p:tgtEl>
                                        <p:attrNameLst>
                                          <p:attrName>ppt_h</p:attrName>
                                        </p:attrNameLst>
                                      </p:cBhvr>
                                      <p:tavLst>
                                        <p:tav tm="0">
                                          <p:val>
                                            <p:fltVal val="0"/>
                                          </p:val>
                                        </p:tav>
                                        <p:tav tm="100000">
                                          <p:val>
                                            <p:strVal val="#ppt_h"/>
                                          </p:val>
                                        </p:tav>
                                      </p:tavLst>
                                    </p:anim>
                                    <p:animEffect transition="in" filter="fade">
                                      <p:cBhvr>
                                        <p:cTn id="52" dur="500"/>
                                        <p:tgtEl>
                                          <p:spTgt spid="19"/>
                                        </p:tgtEl>
                                      </p:cBhvr>
                                    </p:animEffect>
                                  </p:childTnLst>
                                </p:cTn>
                              </p:par>
                              <p:par>
                                <p:cTn id="53" presetID="14" presetClass="entr" presetSubtype="10" fill="hold" grpId="0" nodeType="withEffect">
                                  <p:stCondLst>
                                    <p:cond delay="1250"/>
                                  </p:stCondLst>
                                  <p:childTnLst>
                                    <p:set>
                                      <p:cBhvr>
                                        <p:cTn id="54" dur="1" fill="hold">
                                          <p:stCondLst>
                                            <p:cond delay="0"/>
                                          </p:stCondLst>
                                        </p:cTn>
                                        <p:tgtEl>
                                          <p:spTgt spid="26"/>
                                        </p:tgtEl>
                                        <p:attrNameLst>
                                          <p:attrName>style.visibility</p:attrName>
                                        </p:attrNameLst>
                                      </p:cBhvr>
                                      <p:to>
                                        <p:strVal val="visible"/>
                                      </p:to>
                                    </p:set>
                                    <p:animEffect transition="in" filter="randombar(horizontal)">
                                      <p:cBhvr>
                                        <p:cTn id="5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p:bldP spid="3" grpId="0" animBg="1"/>
      <p:bldP spid="16" grpId="0" animBg="1"/>
      <p:bldP spid="17" grpId="0" animBg="1"/>
      <p:bldP spid="19" grpId="0" animBg="1"/>
      <p:bldP spid="22" grpId="0" animBg="1"/>
      <p:bldP spid="23" grpId="0"/>
      <p:bldP spid="8" grpId="0"/>
      <p:bldP spid="24" grpId="0"/>
      <p:bldP spid="25" grpId="0"/>
      <p:bldP spid="26" grpId="0"/>
      <p:bldP spid="18" grpId="0" animBg="1"/>
      <p:bldP spid="2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6"/>
          <p:cNvSpPr/>
          <p:nvPr/>
        </p:nvSpPr>
        <p:spPr>
          <a:xfrm>
            <a:off x="6400712" y="1091593"/>
            <a:ext cx="1143000" cy="1143000"/>
          </a:xfrm>
          <a:prstGeom prst="roundRect">
            <a:avLst>
              <a:gd name="adj" fmla="val 8667"/>
            </a:avLst>
          </a:prstGeom>
          <a:blipFill dpi="0" rotWithShape="1">
            <a:blip r:embed="rId3">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 name="Rounded Rectangle 7"/>
          <p:cNvSpPr/>
          <p:nvPr/>
        </p:nvSpPr>
        <p:spPr>
          <a:xfrm>
            <a:off x="7696112" y="1091593"/>
            <a:ext cx="1143000" cy="1143000"/>
          </a:xfrm>
          <a:prstGeom prst="roundRect">
            <a:avLst>
              <a:gd name="adj" fmla="val 8667"/>
            </a:avLst>
          </a:prstGeom>
          <a:blipFill dpi="0" rotWithShape="1">
            <a:blip r:embed="rId4">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 name="Rounded Rectangle 9"/>
          <p:cNvSpPr/>
          <p:nvPr/>
        </p:nvSpPr>
        <p:spPr>
          <a:xfrm>
            <a:off x="3809912" y="1091593"/>
            <a:ext cx="1143000" cy="1143000"/>
          </a:xfrm>
          <a:prstGeom prst="roundRect">
            <a:avLst>
              <a:gd name="adj" fmla="val 8667"/>
            </a:avLst>
          </a:prstGeom>
          <a:blipFill dpi="0" rotWithShape="1">
            <a:blip r:embed="rId5" cstate="print">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normalizeH="0" baseline="0" noProof="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uLnTx/>
              <a:uFillTx/>
              <a:latin typeface="Calibri"/>
              <a:ea typeface="+mn-ea"/>
              <a:cs typeface="+mn-cs"/>
            </a:endParaRPr>
          </a:p>
        </p:txBody>
      </p:sp>
      <p:sp>
        <p:nvSpPr>
          <p:cNvPr id="5" name="Rounded Rectangle 10"/>
          <p:cNvSpPr/>
          <p:nvPr/>
        </p:nvSpPr>
        <p:spPr>
          <a:xfrm>
            <a:off x="5105312" y="1091593"/>
            <a:ext cx="1143000" cy="1143000"/>
          </a:xfrm>
          <a:prstGeom prst="roundRect">
            <a:avLst>
              <a:gd name="adj" fmla="val 8667"/>
            </a:avLst>
          </a:prstGeom>
          <a:blipFill dpi="0" rotWithShape="1">
            <a:blip r:embed="rId6" cstate="print">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6" name="Text Box 10"/>
          <p:cNvSpPr txBox="1">
            <a:spLocks noChangeArrowheads="1"/>
          </p:cNvSpPr>
          <p:nvPr/>
        </p:nvSpPr>
        <p:spPr bwMode="auto">
          <a:xfrm>
            <a:off x="3733712" y="2386993"/>
            <a:ext cx="1295400" cy="1223412"/>
          </a:xfrm>
          <a:prstGeom prst="rect">
            <a:avLst/>
          </a:prstGeom>
          <a:noFill/>
          <a:ln w="9525">
            <a:noFill/>
            <a:miter lim="800000"/>
            <a:headEnd/>
            <a:tailEnd/>
          </a:ln>
        </p:spPr>
        <p:txBody>
          <a:bodyPr wrap="square" lIns="45720" tIns="22860" rIns="45720" bIns="22860">
            <a:spAutoFit/>
          </a:bodyPr>
          <a:lstStyle/>
          <a:p>
            <a:pPr marL="0" marR="0" lvl="0" indent="0" defTabSz="1088232" eaLnBrk="1" fontAlgn="auto" latinLnBrk="0" hangingPunct="1">
              <a:lnSpc>
                <a:spcPct val="100000"/>
              </a:lnSpc>
              <a:spcBef>
                <a:spcPts val="0"/>
              </a:spcBef>
              <a:spcAft>
                <a:spcPts val="0"/>
              </a:spcAft>
              <a:buClrTx/>
              <a:buSzTx/>
              <a:buFontTx/>
              <a:buNone/>
              <a:tabLst/>
              <a:defRPr/>
            </a:pPr>
            <a:r>
              <a:rPr lang="zh-CN" altLang="en-US" sz="1400" b="1" kern="0" dirty="0" smtClean="0">
                <a:solidFill>
                  <a:schemeClr val="accent3">
                    <a:lumMod val="50000"/>
                  </a:schemeClr>
                </a:solidFill>
                <a:latin typeface="Open Sans" pitchFamily="34" charset="0"/>
                <a:ea typeface="Open Sans" pitchFamily="34" charset="0"/>
                <a:cs typeface="Open Sans" pitchFamily="34" charset="0"/>
              </a:rPr>
              <a:t>添加文本</a:t>
            </a:r>
            <a:endParaRPr kumimoji="0" lang="en-US" sz="1400" b="1" i="0" u="none" strike="noStrike" kern="0" cap="none" spc="0" normalizeH="0" baseline="0" noProof="0" dirty="0" smtClean="0">
              <a:ln>
                <a:noFill/>
              </a:ln>
              <a:solidFill>
                <a:schemeClr val="accent3">
                  <a:lumMod val="50000"/>
                </a:schemeClr>
              </a:solidFill>
              <a:effectLst/>
              <a:uLnTx/>
              <a:uFillTx/>
              <a:latin typeface="Open Sans" pitchFamily="34" charset="0"/>
              <a:ea typeface="Open Sans" pitchFamily="34" charset="0"/>
              <a:cs typeface="Open Sans" pitchFamily="34" charset="0"/>
            </a:endParaRPr>
          </a:p>
          <a:p>
            <a:pPr marL="0" marR="0" lvl="0" indent="0" defTabSz="1088232" eaLnBrk="1" fontAlgn="auto" latinLnBrk="0" hangingPunct="1">
              <a:lnSpc>
                <a:spcPct val="100000"/>
              </a:lnSpc>
              <a:spcBef>
                <a:spcPts val="0"/>
              </a:spcBef>
              <a:spcAft>
                <a:spcPts val="0"/>
              </a:spcAft>
              <a:buClrTx/>
              <a:buSzTx/>
              <a:buFontTx/>
              <a:buNone/>
              <a:tabLst/>
              <a:defRPr/>
            </a:pPr>
            <a:endParaRPr kumimoji="0" lang="en-US" sz="1000" b="1" i="0" u="none" strike="noStrike" kern="0" cap="none" spc="0" normalizeH="0" baseline="0" noProof="0" dirty="0" smtClean="0">
              <a:ln>
                <a:noFill/>
              </a:ln>
              <a:solidFill>
                <a:srgbClr val="45C1A4"/>
              </a:solidFill>
              <a:effectLst/>
              <a:uLnTx/>
              <a:uFillTx/>
              <a:latin typeface="Open Sans" pitchFamily="34" charset="0"/>
              <a:ea typeface="Open Sans" pitchFamily="34" charset="0"/>
              <a:cs typeface="Open Sans" pitchFamily="34" charset="0"/>
            </a:endParaRPr>
          </a:p>
          <a:p>
            <a:pPr defTabSz="1088232" fontAlgn="auto">
              <a:spcBef>
                <a:spcPts val="0"/>
              </a:spcBef>
              <a:spcAft>
                <a:spcPts val="0"/>
              </a:spcAft>
            </a:pPr>
            <a:r>
              <a:rPr lang="zh-CN" altLang="en-US" sz="1050" dirty="0">
                <a:solidFill>
                  <a:prstClr val="white">
                    <a:lumMod val="50000"/>
                  </a:prstClr>
                </a:solidFill>
                <a:latin typeface="微软雅黑" pitchFamily="34" charset="-122"/>
                <a:ea typeface="微软雅黑" pitchFamily="34" charset="-122"/>
              </a:rPr>
              <a:t>此处您可以添加文字或者删除文本框此处您可以添加文字或者删除</a:t>
            </a:r>
            <a:r>
              <a:rPr lang="zh-CN" altLang="en-US" sz="1050" dirty="0" smtClean="0">
                <a:solidFill>
                  <a:prstClr val="white">
                    <a:lumMod val="50000"/>
                  </a:prstClr>
                </a:solidFill>
                <a:latin typeface="微软雅黑" pitchFamily="34" charset="-122"/>
                <a:ea typeface="微软雅黑" pitchFamily="34" charset="-122"/>
              </a:rPr>
              <a:t>文本框</a:t>
            </a:r>
            <a:r>
              <a:rPr lang="zh-CN" altLang="en-US" sz="1050" dirty="0">
                <a:solidFill>
                  <a:prstClr val="white">
                    <a:lumMod val="50000"/>
                  </a:prstClr>
                </a:solidFill>
                <a:latin typeface="微软雅黑" pitchFamily="34" charset="-122"/>
                <a:ea typeface="微软雅黑" pitchFamily="34" charset="-122"/>
              </a:rPr>
              <a:t>此处您可以添加</a:t>
            </a:r>
            <a:r>
              <a:rPr lang="zh-CN" altLang="en-US" sz="1050" dirty="0" smtClean="0">
                <a:solidFill>
                  <a:prstClr val="white">
                    <a:lumMod val="50000"/>
                  </a:prstClr>
                </a:solidFill>
                <a:latin typeface="微软雅黑" pitchFamily="34" charset="-122"/>
                <a:ea typeface="微软雅黑" pitchFamily="34" charset="-122"/>
              </a:rPr>
              <a:t>文字</a:t>
            </a:r>
            <a:endParaRPr kumimoji="0" lang="en-US" sz="1050" b="0" i="0" u="none" strike="noStrike" kern="0" cap="none" spc="0" normalizeH="0" baseline="0" noProof="0" dirty="0" smtClean="0">
              <a:ln>
                <a:noFill/>
              </a:ln>
              <a:solidFill>
                <a:sysClr val="window" lastClr="FFFFFF">
                  <a:lumMod val="65000"/>
                </a:sysClr>
              </a:solidFill>
              <a:effectLst/>
              <a:uLnTx/>
              <a:uFillTx/>
              <a:latin typeface="Open Sans" pitchFamily="34" charset="0"/>
              <a:ea typeface="Open Sans" pitchFamily="34" charset="0"/>
              <a:cs typeface="Open Sans" pitchFamily="34" charset="0"/>
            </a:endParaRPr>
          </a:p>
        </p:txBody>
      </p:sp>
      <p:sp>
        <p:nvSpPr>
          <p:cNvPr id="7" name="Text Box 10"/>
          <p:cNvSpPr txBox="1">
            <a:spLocks noChangeArrowheads="1"/>
          </p:cNvSpPr>
          <p:nvPr/>
        </p:nvSpPr>
        <p:spPr bwMode="auto">
          <a:xfrm>
            <a:off x="5029112" y="2386993"/>
            <a:ext cx="1295400" cy="1223412"/>
          </a:xfrm>
          <a:prstGeom prst="rect">
            <a:avLst/>
          </a:prstGeom>
          <a:noFill/>
          <a:ln w="9525">
            <a:noFill/>
            <a:miter lim="800000"/>
            <a:headEnd/>
            <a:tailEnd/>
          </a:ln>
        </p:spPr>
        <p:txBody>
          <a:bodyPr wrap="square" lIns="45720" tIns="22860" rIns="45720" bIns="22860">
            <a:spAutoFit/>
          </a:bodyPr>
          <a:lstStyle/>
          <a:p>
            <a:pPr lvl="0" defTabSz="1088232" fontAlgn="auto">
              <a:spcBef>
                <a:spcPts val="0"/>
              </a:spcBef>
              <a:spcAft>
                <a:spcPts val="0"/>
              </a:spcAft>
              <a:defRPr/>
            </a:pPr>
            <a:r>
              <a:rPr lang="zh-CN" altLang="en-US" sz="1400" b="1" kern="0" dirty="0">
                <a:solidFill>
                  <a:schemeClr val="accent3">
                    <a:lumMod val="50000"/>
                  </a:schemeClr>
                </a:solidFill>
                <a:latin typeface="Open Sans" pitchFamily="34" charset="0"/>
                <a:ea typeface="Open Sans" pitchFamily="34" charset="0"/>
                <a:cs typeface="Open Sans" pitchFamily="34" charset="0"/>
              </a:rPr>
              <a:t>添加文本</a:t>
            </a:r>
            <a:endParaRPr lang="en-US" altLang="zh-CN" sz="1400" b="1" kern="0" dirty="0">
              <a:solidFill>
                <a:schemeClr val="accent3">
                  <a:lumMod val="50000"/>
                </a:schemeClr>
              </a:solidFill>
              <a:latin typeface="Open Sans" pitchFamily="34" charset="0"/>
              <a:ea typeface="Open Sans" pitchFamily="34" charset="0"/>
              <a:cs typeface="Open Sans" pitchFamily="34" charset="0"/>
            </a:endParaRPr>
          </a:p>
          <a:p>
            <a:pPr lvl="0" defTabSz="1088232" fontAlgn="auto">
              <a:spcBef>
                <a:spcPts val="0"/>
              </a:spcBef>
              <a:spcAft>
                <a:spcPts val="0"/>
              </a:spcAft>
              <a:defRPr/>
            </a:pPr>
            <a:endParaRPr lang="en-US" altLang="zh-CN" sz="1000" b="1" kern="0" dirty="0">
              <a:solidFill>
                <a:srgbClr val="45C1A4"/>
              </a:solidFill>
              <a:latin typeface="Open Sans" pitchFamily="34" charset="0"/>
              <a:ea typeface="Open Sans" pitchFamily="34" charset="0"/>
              <a:cs typeface="Open Sans" pitchFamily="34" charset="0"/>
            </a:endParaRPr>
          </a:p>
          <a:p>
            <a:pPr lvl="0" defTabSz="1088232" fontAlgn="auto">
              <a:spcBef>
                <a:spcPts val="0"/>
              </a:spcBef>
              <a:spcAft>
                <a:spcPts val="0"/>
              </a:spcAft>
            </a:pPr>
            <a:r>
              <a:rPr lang="zh-CN" altLang="en-US" sz="1050" dirty="0">
                <a:solidFill>
                  <a:prstClr val="white">
                    <a:lumMod val="50000"/>
                  </a:prstClr>
                </a:solidFill>
                <a:latin typeface="微软雅黑" pitchFamily="34" charset="-122"/>
                <a:ea typeface="微软雅黑" pitchFamily="34" charset="-122"/>
              </a:rPr>
              <a:t>此处您可以添加文字或者删除文本框此处您可以添加文字或者删除文本框此处您可以添加文字</a:t>
            </a:r>
            <a:endParaRPr lang="en-US" altLang="zh-CN" sz="1050" kern="0" dirty="0">
              <a:solidFill>
                <a:sysClr val="window" lastClr="FFFFFF">
                  <a:lumMod val="65000"/>
                </a:sysClr>
              </a:solidFill>
              <a:latin typeface="Open Sans" pitchFamily="34" charset="0"/>
              <a:ea typeface="Open Sans" pitchFamily="34" charset="0"/>
              <a:cs typeface="Open Sans" pitchFamily="34" charset="0"/>
            </a:endParaRPr>
          </a:p>
        </p:txBody>
      </p:sp>
      <p:sp>
        <p:nvSpPr>
          <p:cNvPr id="8" name="Text Box 10"/>
          <p:cNvSpPr txBox="1">
            <a:spLocks noChangeArrowheads="1"/>
          </p:cNvSpPr>
          <p:nvPr/>
        </p:nvSpPr>
        <p:spPr bwMode="auto">
          <a:xfrm>
            <a:off x="6324512" y="2386993"/>
            <a:ext cx="1295400" cy="1384995"/>
          </a:xfrm>
          <a:prstGeom prst="rect">
            <a:avLst/>
          </a:prstGeom>
          <a:noFill/>
          <a:ln w="9525">
            <a:noFill/>
            <a:miter lim="800000"/>
            <a:headEnd/>
            <a:tailEnd/>
          </a:ln>
        </p:spPr>
        <p:txBody>
          <a:bodyPr wrap="square" lIns="45720" tIns="22860" rIns="45720" bIns="22860">
            <a:spAutoFit/>
          </a:bodyPr>
          <a:lstStyle/>
          <a:p>
            <a:pPr lvl="0" defTabSz="1088232" fontAlgn="auto">
              <a:spcBef>
                <a:spcPts val="0"/>
              </a:spcBef>
              <a:spcAft>
                <a:spcPts val="0"/>
              </a:spcAft>
              <a:defRPr/>
            </a:pPr>
            <a:r>
              <a:rPr lang="zh-CN" altLang="en-US" sz="1400" b="1" kern="0" dirty="0">
                <a:solidFill>
                  <a:schemeClr val="accent3">
                    <a:lumMod val="50000"/>
                  </a:schemeClr>
                </a:solidFill>
                <a:latin typeface="Open Sans" pitchFamily="34" charset="0"/>
                <a:ea typeface="Open Sans" pitchFamily="34" charset="0"/>
                <a:cs typeface="Open Sans" pitchFamily="34" charset="0"/>
              </a:rPr>
              <a:t>添加文本</a:t>
            </a:r>
            <a:endParaRPr lang="en-US" altLang="zh-CN" sz="1400" b="1" kern="0" dirty="0">
              <a:solidFill>
                <a:schemeClr val="accent3">
                  <a:lumMod val="50000"/>
                </a:schemeClr>
              </a:solidFill>
              <a:latin typeface="Open Sans" pitchFamily="34" charset="0"/>
              <a:ea typeface="Open Sans" pitchFamily="34" charset="0"/>
              <a:cs typeface="Open Sans" pitchFamily="34" charset="0"/>
            </a:endParaRPr>
          </a:p>
          <a:p>
            <a:pPr lvl="0" defTabSz="1088232" fontAlgn="auto">
              <a:spcBef>
                <a:spcPts val="0"/>
              </a:spcBef>
              <a:spcAft>
                <a:spcPts val="0"/>
              </a:spcAft>
              <a:defRPr/>
            </a:pPr>
            <a:endParaRPr lang="en-US" altLang="zh-CN" sz="1000" b="1" kern="0" dirty="0">
              <a:solidFill>
                <a:srgbClr val="45C1A4"/>
              </a:solidFill>
              <a:latin typeface="Open Sans" pitchFamily="34" charset="0"/>
              <a:ea typeface="Open Sans" pitchFamily="34" charset="0"/>
              <a:cs typeface="Open Sans" pitchFamily="34" charset="0"/>
            </a:endParaRPr>
          </a:p>
          <a:p>
            <a:pPr lvl="0" defTabSz="1088232" fontAlgn="auto">
              <a:spcBef>
                <a:spcPts val="0"/>
              </a:spcBef>
              <a:spcAft>
                <a:spcPts val="0"/>
              </a:spcAft>
            </a:pPr>
            <a:r>
              <a:rPr lang="zh-CN" altLang="en-US" sz="1050" dirty="0">
                <a:solidFill>
                  <a:prstClr val="white">
                    <a:lumMod val="50000"/>
                  </a:prstClr>
                </a:solidFill>
                <a:latin typeface="微软雅黑" pitchFamily="34" charset="-122"/>
                <a:ea typeface="微软雅黑" pitchFamily="34" charset="-122"/>
              </a:rPr>
              <a:t>此处您可以添加文字或者删除文本框此处您可以添加文字或者删除文本框此处您可以添加文字</a:t>
            </a:r>
            <a:endParaRPr lang="en-US" altLang="zh-CN" sz="1050" kern="0" dirty="0">
              <a:solidFill>
                <a:sysClr val="window" lastClr="FFFFFF">
                  <a:lumMod val="65000"/>
                </a:sysClr>
              </a:solidFill>
              <a:latin typeface="Open Sans" pitchFamily="34" charset="0"/>
              <a:ea typeface="Open Sans" pitchFamily="34" charset="0"/>
              <a:cs typeface="Open Sans" pitchFamily="34" charset="0"/>
            </a:endParaRPr>
          </a:p>
          <a:p>
            <a:pPr marL="0" marR="0" lvl="0" indent="0" defTabSz="1088232"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dirty="0" smtClean="0">
                <a:ln>
                  <a:noFill/>
                </a:ln>
                <a:solidFill>
                  <a:sysClr val="window" lastClr="FFFFFF">
                    <a:lumMod val="65000"/>
                  </a:sysClr>
                </a:solidFill>
                <a:effectLst/>
                <a:uLnTx/>
                <a:uFillTx/>
                <a:latin typeface="Open Sans" pitchFamily="34" charset="0"/>
                <a:ea typeface="Open Sans" pitchFamily="34" charset="0"/>
                <a:cs typeface="Open Sans" pitchFamily="34" charset="0"/>
              </a:rPr>
              <a:t>.</a:t>
            </a:r>
          </a:p>
        </p:txBody>
      </p:sp>
      <p:sp>
        <p:nvSpPr>
          <p:cNvPr id="9" name="Text Box 10"/>
          <p:cNvSpPr txBox="1">
            <a:spLocks noChangeArrowheads="1"/>
          </p:cNvSpPr>
          <p:nvPr/>
        </p:nvSpPr>
        <p:spPr bwMode="auto">
          <a:xfrm>
            <a:off x="7619912" y="2386993"/>
            <a:ext cx="1295400" cy="1223412"/>
          </a:xfrm>
          <a:prstGeom prst="rect">
            <a:avLst/>
          </a:prstGeom>
          <a:noFill/>
          <a:ln w="9525">
            <a:noFill/>
            <a:miter lim="800000"/>
            <a:headEnd/>
            <a:tailEnd/>
          </a:ln>
        </p:spPr>
        <p:txBody>
          <a:bodyPr wrap="square" lIns="45720" tIns="22860" rIns="45720" bIns="22860">
            <a:spAutoFit/>
          </a:bodyPr>
          <a:lstStyle/>
          <a:p>
            <a:pPr lvl="0" defTabSz="1088232" fontAlgn="auto">
              <a:spcBef>
                <a:spcPts val="0"/>
              </a:spcBef>
              <a:spcAft>
                <a:spcPts val="0"/>
              </a:spcAft>
              <a:defRPr/>
            </a:pPr>
            <a:r>
              <a:rPr lang="zh-CN" altLang="en-US" sz="1400" b="1" kern="0" dirty="0">
                <a:solidFill>
                  <a:schemeClr val="accent3">
                    <a:lumMod val="50000"/>
                  </a:schemeClr>
                </a:solidFill>
                <a:latin typeface="Open Sans" pitchFamily="34" charset="0"/>
                <a:ea typeface="Open Sans" pitchFamily="34" charset="0"/>
                <a:cs typeface="Open Sans" pitchFamily="34" charset="0"/>
              </a:rPr>
              <a:t>添加文本</a:t>
            </a:r>
            <a:endParaRPr lang="en-US" altLang="zh-CN" sz="1400" b="1" kern="0" dirty="0">
              <a:solidFill>
                <a:schemeClr val="accent3">
                  <a:lumMod val="50000"/>
                </a:schemeClr>
              </a:solidFill>
              <a:latin typeface="Open Sans" pitchFamily="34" charset="0"/>
              <a:ea typeface="Open Sans" pitchFamily="34" charset="0"/>
              <a:cs typeface="Open Sans" pitchFamily="34" charset="0"/>
            </a:endParaRPr>
          </a:p>
          <a:p>
            <a:pPr lvl="0" defTabSz="1088232" fontAlgn="auto">
              <a:spcBef>
                <a:spcPts val="0"/>
              </a:spcBef>
              <a:spcAft>
                <a:spcPts val="0"/>
              </a:spcAft>
              <a:defRPr/>
            </a:pPr>
            <a:endParaRPr lang="en-US" altLang="zh-CN" sz="1000" b="1" kern="0" dirty="0">
              <a:solidFill>
                <a:srgbClr val="45C1A4"/>
              </a:solidFill>
              <a:latin typeface="Open Sans" pitchFamily="34" charset="0"/>
              <a:ea typeface="Open Sans" pitchFamily="34" charset="0"/>
              <a:cs typeface="Open Sans" pitchFamily="34" charset="0"/>
            </a:endParaRPr>
          </a:p>
          <a:p>
            <a:pPr lvl="0" defTabSz="1088232" fontAlgn="auto">
              <a:spcBef>
                <a:spcPts val="0"/>
              </a:spcBef>
              <a:spcAft>
                <a:spcPts val="0"/>
              </a:spcAft>
            </a:pPr>
            <a:r>
              <a:rPr lang="zh-CN" altLang="en-US" sz="1050" dirty="0">
                <a:solidFill>
                  <a:prstClr val="white">
                    <a:lumMod val="50000"/>
                  </a:prstClr>
                </a:solidFill>
                <a:latin typeface="微软雅黑" pitchFamily="34" charset="-122"/>
                <a:ea typeface="微软雅黑" pitchFamily="34" charset="-122"/>
              </a:rPr>
              <a:t>此处您可以添加文字或者删除文本框此处您可以添加文字或者删除文本框此处您可以添加文字</a:t>
            </a:r>
            <a:endParaRPr lang="en-US" altLang="zh-CN" sz="1050" kern="0" dirty="0">
              <a:solidFill>
                <a:sysClr val="window" lastClr="FFFFFF">
                  <a:lumMod val="65000"/>
                </a:sysClr>
              </a:solidFill>
              <a:latin typeface="Open Sans" pitchFamily="34" charset="0"/>
              <a:ea typeface="Open Sans" pitchFamily="34" charset="0"/>
              <a:cs typeface="Open Sans" pitchFamily="34" charset="0"/>
            </a:endParaRPr>
          </a:p>
        </p:txBody>
      </p:sp>
      <p:cxnSp>
        <p:nvCxnSpPr>
          <p:cNvPr id="10" name="Straight Connector 15"/>
          <p:cNvCxnSpPr/>
          <p:nvPr/>
        </p:nvCxnSpPr>
        <p:spPr>
          <a:xfrm>
            <a:off x="3809912" y="3703497"/>
            <a:ext cx="5029200" cy="0"/>
          </a:xfrm>
          <a:prstGeom prst="line">
            <a:avLst/>
          </a:prstGeom>
          <a:noFill/>
          <a:ln w="9525" cap="flat" cmpd="sng" algn="ctr">
            <a:solidFill>
              <a:sysClr val="window" lastClr="FFFFFF">
                <a:lumMod val="65000"/>
              </a:sysClr>
            </a:solidFill>
            <a:prstDash val="solid"/>
          </a:ln>
          <a:effectLst/>
        </p:spPr>
      </p:cxnSp>
      <p:sp>
        <p:nvSpPr>
          <p:cNvPr id="11" name="Text Box 10"/>
          <p:cNvSpPr txBox="1">
            <a:spLocks noChangeArrowheads="1"/>
          </p:cNvSpPr>
          <p:nvPr/>
        </p:nvSpPr>
        <p:spPr bwMode="auto">
          <a:xfrm>
            <a:off x="3733712" y="3888163"/>
            <a:ext cx="5105400" cy="858697"/>
          </a:xfrm>
          <a:prstGeom prst="rect">
            <a:avLst/>
          </a:prstGeom>
          <a:noFill/>
          <a:ln w="9525">
            <a:noFill/>
            <a:miter lim="800000"/>
            <a:headEnd/>
            <a:tailEnd/>
          </a:ln>
        </p:spPr>
        <p:txBody>
          <a:bodyPr wrap="square" lIns="45720" tIns="22860" rIns="45720" bIns="22860">
            <a:spAutoFit/>
          </a:bodyPr>
          <a:lstStyle/>
          <a:p>
            <a:pPr lvl="0">
              <a:lnSpc>
                <a:spcPct val="110000"/>
              </a:lnSpc>
            </a:pPr>
            <a:r>
              <a:rPr lang="zh-CN" altLang="en-US" dirty="0">
                <a:solidFill>
                  <a:prstClr val="white">
                    <a:lumMod val="50000"/>
                  </a:prstClr>
                </a:solidFill>
                <a:latin typeface="微软雅黑" pitchFamily="34" charset="-122"/>
                <a:ea typeface="微软雅黑" pitchFamily="34" charset="-122"/>
              </a:rPr>
              <a:t>此处您可以添加文字或者删除文本框在此处您可以添加文字或者删除文本框此处您可以添加文字或者删除文本框在此处您可以添加文字。</a:t>
            </a:r>
            <a:endParaRPr lang="en-US" altLang="zh-CN" dirty="0">
              <a:solidFill>
                <a:prstClr val="white">
                  <a:lumMod val="50000"/>
                </a:prstClr>
              </a:solidFill>
              <a:latin typeface="微软雅黑" pitchFamily="34" charset="-122"/>
              <a:ea typeface="微软雅黑" pitchFamily="34" charset="-122"/>
            </a:endParaRPr>
          </a:p>
        </p:txBody>
      </p:sp>
      <p:cxnSp>
        <p:nvCxnSpPr>
          <p:cNvPr id="12" name="Straight Connector 18"/>
          <p:cNvCxnSpPr/>
          <p:nvPr/>
        </p:nvCxnSpPr>
        <p:spPr>
          <a:xfrm>
            <a:off x="3581312" y="1091593"/>
            <a:ext cx="0" cy="3581400"/>
          </a:xfrm>
          <a:prstGeom prst="line">
            <a:avLst/>
          </a:prstGeom>
          <a:noFill/>
          <a:ln w="9525" cap="flat" cmpd="sng" algn="ctr">
            <a:solidFill>
              <a:sysClr val="window" lastClr="FFFFFF">
                <a:lumMod val="65000"/>
              </a:sysClr>
            </a:solidFill>
            <a:prstDash val="solid"/>
          </a:ln>
          <a:effectLst/>
        </p:spPr>
      </p:cxnSp>
      <p:grpSp>
        <p:nvGrpSpPr>
          <p:cNvPr id="31" name="组合 30"/>
          <p:cNvGrpSpPr/>
          <p:nvPr/>
        </p:nvGrpSpPr>
        <p:grpSpPr>
          <a:xfrm>
            <a:off x="465782" y="1653044"/>
            <a:ext cx="2381375" cy="2381375"/>
            <a:chOff x="465782" y="1653044"/>
            <a:chExt cx="2381375" cy="2381375"/>
          </a:xfrm>
        </p:grpSpPr>
        <p:sp>
          <p:nvSpPr>
            <p:cNvPr id="32" name="空心弧 31"/>
            <p:cNvSpPr/>
            <p:nvPr/>
          </p:nvSpPr>
          <p:spPr>
            <a:xfrm>
              <a:off x="465782" y="1653044"/>
              <a:ext cx="2381375" cy="2381375"/>
            </a:xfrm>
            <a:prstGeom prst="blockArc">
              <a:avLst>
                <a:gd name="adj1" fmla="val 10800000"/>
                <a:gd name="adj2" fmla="val 16200000"/>
                <a:gd name="adj3" fmla="val 4640"/>
              </a:avLst>
            </a:prstGeom>
          </p:spPr>
          <p:style>
            <a:lnRef idx="0">
              <a:schemeClr val="lt1">
                <a:hueOff val="0"/>
                <a:satOff val="0"/>
                <a:lumOff val="0"/>
                <a:alphaOff val="0"/>
              </a:schemeClr>
            </a:lnRef>
            <a:fillRef idx="1">
              <a:schemeClr val="accent2">
                <a:hueOff val="-4710551"/>
                <a:satOff val="-6290"/>
                <a:lumOff val="3726"/>
                <a:alphaOff val="0"/>
              </a:schemeClr>
            </a:fillRef>
            <a:effectRef idx="0">
              <a:schemeClr val="accent2">
                <a:hueOff val="-4710551"/>
                <a:satOff val="-6290"/>
                <a:lumOff val="3726"/>
                <a:alphaOff val="0"/>
              </a:schemeClr>
            </a:effectRef>
            <a:fontRef idx="minor">
              <a:schemeClr val="lt1"/>
            </a:fontRef>
          </p:style>
        </p:sp>
        <p:sp>
          <p:nvSpPr>
            <p:cNvPr id="33" name="空心弧 32"/>
            <p:cNvSpPr/>
            <p:nvPr/>
          </p:nvSpPr>
          <p:spPr>
            <a:xfrm>
              <a:off x="465782" y="1653044"/>
              <a:ext cx="2381375" cy="2381375"/>
            </a:xfrm>
            <a:prstGeom prst="blockArc">
              <a:avLst>
                <a:gd name="adj1" fmla="val 5400000"/>
                <a:gd name="adj2" fmla="val 10800000"/>
                <a:gd name="adj3" fmla="val 4640"/>
              </a:avLst>
            </a:prstGeom>
          </p:spPr>
          <p:style>
            <a:lnRef idx="0">
              <a:schemeClr val="lt1">
                <a:hueOff val="0"/>
                <a:satOff val="0"/>
                <a:lumOff val="0"/>
                <a:alphaOff val="0"/>
              </a:schemeClr>
            </a:lnRef>
            <a:fillRef idx="1">
              <a:schemeClr val="accent2">
                <a:hueOff val="-3140368"/>
                <a:satOff val="-4193"/>
                <a:lumOff val="2484"/>
                <a:alphaOff val="0"/>
              </a:schemeClr>
            </a:fillRef>
            <a:effectRef idx="0">
              <a:schemeClr val="accent2">
                <a:hueOff val="-3140368"/>
                <a:satOff val="-4193"/>
                <a:lumOff val="2484"/>
                <a:alphaOff val="0"/>
              </a:schemeClr>
            </a:effectRef>
            <a:fontRef idx="minor">
              <a:schemeClr val="lt1"/>
            </a:fontRef>
          </p:style>
        </p:sp>
        <p:sp>
          <p:nvSpPr>
            <p:cNvPr id="34" name="空心弧 33"/>
            <p:cNvSpPr/>
            <p:nvPr/>
          </p:nvSpPr>
          <p:spPr>
            <a:xfrm>
              <a:off x="465782" y="1653044"/>
              <a:ext cx="2381375" cy="2381375"/>
            </a:xfrm>
            <a:prstGeom prst="blockArc">
              <a:avLst>
                <a:gd name="adj1" fmla="val 0"/>
                <a:gd name="adj2" fmla="val 5400000"/>
                <a:gd name="adj3" fmla="val 4640"/>
              </a:avLst>
            </a:prstGeom>
          </p:spPr>
          <p:style>
            <a:lnRef idx="0">
              <a:schemeClr val="lt1">
                <a:hueOff val="0"/>
                <a:satOff val="0"/>
                <a:lumOff val="0"/>
                <a:alphaOff val="0"/>
              </a:schemeClr>
            </a:lnRef>
            <a:fillRef idx="1">
              <a:schemeClr val="accent2">
                <a:hueOff val="-1570184"/>
                <a:satOff val="-2097"/>
                <a:lumOff val="1242"/>
                <a:alphaOff val="0"/>
              </a:schemeClr>
            </a:fillRef>
            <a:effectRef idx="0">
              <a:schemeClr val="accent2">
                <a:hueOff val="-1570184"/>
                <a:satOff val="-2097"/>
                <a:lumOff val="1242"/>
                <a:alphaOff val="0"/>
              </a:schemeClr>
            </a:effectRef>
            <a:fontRef idx="minor">
              <a:schemeClr val="lt1"/>
            </a:fontRef>
          </p:style>
        </p:sp>
        <p:sp>
          <p:nvSpPr>
            <p:cNvPr id="35" name="空心弧 34"/>
            <p:cNvSpPr/>
            <p:nvPr/>
          </p:nvSpPr>
          <p:spPr>
            <a:xfrm>
              <a:off x="465782" y="1653044"/>
              <a:ext cx="2381375" cy="2381375"/>
            </a:xfrm>
            <a:prstGeom prst="blockArc">
              <a:avLst>
                <a:gd name="adj1" fmla="val 16200000"/>
                <a:gd name="adj2" fmla="val 0"/>
                <a:gd name="adj3" fmla="val 4640"/>
              </a:avLst>
            </a:prstGeom>
          </p:spPr>
          <p:style>
            <a:lnRef idx="0">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grpSp>
      <p:sp>
        <p:nvSpPr>
          <p:cNvPr id="36" name="任意多边形 35"/>
          <p:cNvSpPr/>
          <p:nvPr/>
        </p:nvSpPr>
        <p:spPr>
          <a:xfrm>
            <a:off x="1108411" y="2295673"/>
            <a:ext cx="1096117" cy="1096117"/>
          </a:xfrm>
          <a:custGeom>
            <a:avLst/>
            <a:gdLst>
              <a:gd name="connsiteX0" fmla="*/ 0 w 1096117"/>
              <a:gd name="connsiteY0" fmla="*/ 548059 h 1096117"/>
              <a:gd name="connsiteX1" fmla="*/ 548059 w 1096117"/>
              <a:gd name="connsiteY1" fmla="*/ 0 h 1096117"/>
              <a:gd name="connsiteX2" fmla="*/ 1096118 w 1096117"/>
              <a:gd name="connsiteY2" fmla="*/ 548059 h 1096117"/>
              <a:gd name="connsiteX3" fmla="*/ 548059 w 1096117"/>
              <a:gd name="connsiteY3" fmla="*/ 1096118 h 1096117"/>
              <a:gd name="connsiteX4" fmla="*/ 0 w 1096117"/>
              <a:gd name="connsiteY4" fmla="*/ 548059 h 10961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6117" h="1096117">
                <a:moveTo>
                  <a:pt x="0" y="548059"/>
                </a:moveTo>
                <a:cubicBezTo>
                  <a:pt x="0" y="245374"/>
                  <a:pt x="245374" y="0"/>
                  <a:pt x="548059" y="0"/>
                </a:cubicBezTo>
                <a:cubicBezTo>
                  <a:pt x="850744" y="0"/>
                  <a:pt x="1096118" y="245374"/>
                  <a:pt x="1096118" y="548059"/>
                </a:cubicBezTo>
                <a:cubicBezTo>
                  <a:pt x="1096118" y="850744"/>
                  <a:pt x="850744" y="1096118"/>
                  <a:pt x="548059" y="1096118"/>
                </a:cubicBezTo>
                <a:cubicBezTo>
                  <a:pt x="245374" y="1096118"/>
                  <a:pt x="0" y="850744"/>
                  <a:pt x="0" y="548059"/>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1003" tIns="191003" rIns="191003" bIns="191003" numCol="1" spcCol="1270" anchor="ctr" anchorCtr="0">
            <a:noAutofit/>
          </a:bodyPr>
          <a:lstStyle/>
          <a:p>
            <a:pPr lvl="0" algn="ctr" defTabSz="1066800">
              <a:lnSpc>
                <a:spcPct val="90000"/>
              </a:lnSpc>
              <a:spcBef>
                <a:spcPct val="0"/>
              </a:spcBef>
              <a:spcAft>
                <a:spcPct val="35000"/>
              </a:spcAft>
            </a:pPr>
            <a:r>
              <a:rPr lang="zh-CN" altLang="en-US" sz="2400" kern="1200" dirty="0" smtClean="0"/>
              <a:t>标题文本</a:t>
            </a:r>
            <a:endParaRPr lang="zh-CN" altLang="en-US" sz="2400" kern="1200" dirty="0"/>
          </a:p>
        </p:txBody>
      </p:sp>
      <p:sp>
        <p:nvSpPr>
          <p:cNvPr id="37" name="任意多边形 36"/>
          <p:cNvSpPr/>
          <p:nvPr/>
        </p:nvSpPr>
        <p:spPr>
          <a:xfrm>
            <a:off x="1272828" y="1297025"/>
            <a:ext cx="767282" cy="767282"/>
          </a:xfrm>
          <a:custGeom>
            <a:avLst/>
            <a:gdLst>
              <a:gd name="connsiteX0" fmla="*/ 0 w 767282"/>
              <a:gd name="connsiteY0" fmla="*/ 383641 h 767282"/>
              <a:gd name="connsiteX1" fmla="*/ 383641 w 767282"/>
              <a:gd name="connsiteY1" fmla="*/ 0 h 767282"/>
              <a:gd name="connsiteX2" fmla="*/ 767282 w 767282"/>
              <a:gd name="connsiteY2" fmla="*/ 383641 h 767282"/>
              <a:gd name="connsiteX3" fmla="*/ 383641 w 767282"/>
              <a:gd name="connsiteY3" fmla="*/ 767282 h 767282"/>
              <a:gd name="connsiteX4" fmla="*/ 0 w 767282"/>
              <a:gd name="connsiteY4" fmla="*/ 383641 h 7672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282" h="767282">
                <a:moveTo>
                  <a:pt x="0" y="383641"/>
                </a:moveTo>
                <a:cubicBezTo>
                  <a:pt x="0" y="171762"/>
                  <a:pt x="171762" y="0"/>
                  <a:pt x="383641" y="0"/>
                </a:cubicBezTo>
                <a:cubicBezTo>
                  <a:pt x="595520" y="0"/>
                  <a:pt x="767282" y="171762"/>
                  <a:pt x="767282" y="383641"/>
                </a:cubicBezTo>
                <a:cubicBezTo>
                  <a:pt x="767282" y="595520"/>
                  <a:pt x="595520" y="767282"/>
                  <a:pt x="383641" y="767282"/>
                </a:cubicBezTo>
                <a:cubicBezTo>
                  <a:pt x="171762" y="767282"/>
                  <a:pt x="0" y="595520"/>
                  <a:pt x="0" y="383641"/>
                </a:cubicBez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132686" tIns="132686" rIns="132686" bIns="132686" numCol="1" spcCol="1270" anchor="ctr" anchorCtr="0">
            <a:noAutofit/>
          </a:bodyPr>
          <a:lstStyle/>
          <a:p>
            <a:pPr lvl="0" algn="ctr" defTabSz="711200">
              <a:lnSpc>
                <a:spcPct val="90000"/>
              </a:lnSpc>
              <a:spcBef>
                <a:spcPct val="0"/>
              </a:spcBef>
              <a:spcAft>
                <a:spcPct val="35000"/>
              </a:spcAft>
            </a:pPr>
            <a:r>
              <a:rPr lang="zh-CN" altLang="en-US" sz="1600" kern="1200" dirty="0" smtClean="0"/>
              <a:t>添加文本</a:t>
            </a:r>
            <a:endParaRPr lang="zh-CN" altLang="en-US" sz="1600" kern="1200" dirty="0"/>
          </a:p>
        </p:txBody>
      </p:sp>
      <p:sp>
        <p:nvSpPr>
          <p:cNvPr id="38" name="任意多边形 37"/>
          <p:cNvSpPr/>
          <p:nvPr/>
        </p:nvSpPr>
        <p:spPr>
          <a:xfrm>
            <a:off x="2435894" y="2460091"/>
            <a:ext cx="767282" cy="767282"/>
          </a:xfrm>
          <a:custGeom>
            <a:avLst/>
            <a:gdLst>
              <a:gd name="connsiteX0" fmla="*/ 0 w 767282"/>
              <a:gd name="connsiteY0" fmla="*/ 383641 h 767282"/>
              <a:gd name="connsiteX1" fmla="*/ 383641 w 767282"/>
              <a:gd name="connsiteY1" fmla="*/ 0 h 767282"/>
              <a:gd name="connsiteX2" fmla="*/ 767282 w 767282"/>
              <a:gd name="connsiteY2" fmla="*/ 383641 h 767282"/>
              <a:gd name="connsiteX3" fmla="*/ 383641 w 767282"/>
              <a:gd name="connsiteY3" fmla="*/ 767282 h 767282"/>
              <a:gd name="connsiteX4" fmla="*/ 0 w 767282"/>
              <a:gd name="connsiteY4" fmla="*/ 383641 h 7672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282" h="767282">
                <a:moveTo>
                  <a:pt x="0" y="383641"/>
                </a:moveTo>
                <a:cubicBezTo>
                  <a:pt x="0" y="171762"/>
                  <a:pt x="171762" y="0"/>
                  <a:pt x="383641" y="0"/>
                </a:cubicBezTo>
                <a:cubicBezTo>
                  <a:pt x="595520" y="0"/>
                  <a:pt x="767282" y="171762"/>
                  <a:pt x="767282" y="383641"/>
                </a:cubicBezTo>
                <a:cubicBezTo>
                  <a:pt x="767282" y="595520"/>
                  <a:pt x="595520" y="767282"/>
                  <a:pt x="383641" y="767282"/>
                </a:cubicBezTo>
                <a:cubicBezTo>
                  <a:pt x="171762" y="767282"/>
                  <a:pt x="0" y="595520"/>
                  <a:pt x="0" y="383641"/>
                </a:cubicBezTo>
                <a:close/>
              </a:path>
            </a:pathLst>
          </a:custGeom>
        </p:spPr>
        <p:style>
          <a:lnRef idx="2">
            <a:schemeClr val="lt1">
              <a:hueOff val="0"/>
              <a:satOff val="0"/>
              <a:lumOff val="0"/>
              <a:alphaOff val="0"/>
            </a:schemeClr>
          </a:lnRef>
          <a:fillRef idx="1">
            <a:schemeClr val="accent2">
              <a:hueOff val="-1570184"/>
              <a:satOff val="-2097"/>
              <a:lumOff val="1242"/>
              <a:alphaOff val="0"/>
            </a:schemeClr>
          </a:fillRef>
          <a:effectRef idx="0">
            <a:schemeClr val="accent2">
              <a:hueOff val="-1570184"/>
              <a:satOff val="-2097"/>
              <a:lumOff val="1242"/>
              <a:alphaOff val="0"/>
            </a:schemeClr>
          </a:effectRef>
          <a:fontRef idx="minor">
            <a:schemeClr val="lt1"/>
          </a:fontRef>
        </p:style>
        <p:txBody>
          <a:bodyPr spcFirstLastPara="0" vert="horz" wrap="square" lIns="132686" tIns="132686" rIns="132686" bIns="132686" numCol="1" spcCol="1270" anchor="ctr" anchorCtr="0">
            <a:noAutofit/>
          </a:bodyPr>
          <a:lstStyle/>
          <a:p>
            <a:pPr lvl="0" algn="ctr" defTabSz="711200">
              <a:lnSpc>
                <a:spcPct val="90000"/>
              </a:lnSpc>
              <a:spcBef>
                <a:spcPct val="0"/>
              </a:spcBef>
              <a:spcAft>
                <a:spcPct val="35000"/>
              </a:spcAft>
            </a:pPr>
            <a:r>
              <a:rPr lang="zh-CN" altLang="en-US" sz="1600" kern="1200" dirty="0" smtClean="0"/>
              <a:t>添加文本</a:t>
            </a:r>
            <a:endParaRPr lang="zh-CN" altLang="en-US" sz="1600" kern="1200" dirty="0"/>
          </a:p>
        </p:txBody>
      </p:sp>
      <p:sp>
        <p:nvSpPr>
          <p:cNvPr id="39" name="任意多边形 38"/>
          <p:cNvSpPr/>
          <p:nvPr/>
        </p:nvSpPr>
        <p:spPr>
          <a:xfrm>
            <a:off x="1272828" y="3623156"/>
            <a:ext cx="767282" cy="767282"/>
          </a:xfrm>
          <a:custGeom>
            <a:avLst/>
            <a:gdLst>
              <a:gd name="connsiteX0" fmla="*/ 0 w 767282"/>
              <a:gd name="connsiteY0" fmla="*/ 383641 h 767282"/>
              <a:gd name="connsiteX1" fmla="*/ 383641 w 767282"/>
              <a:gd name="connsiteY1" fmla="*/ 0 h 767282"/>
              <a:gd name="connsiteX2" fmla="*/ 767282 w 767282"/>
              <a:gd name="connsiteY2" fmla="*/ 383641 h 767282"/>
              <a:gd name="connsiteX3" fmla="*/ 383641 w 767282"/>
              <a:gd name="connsiteY3" fmla="*/ 767282 h 767282"/>
              <a:gd name="connsiteX4" fmla="*/ 0 w 767282"/>
              <a:gd name="connsiteY4" fmla="*/ 383641 h 7672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282" h="767282">
                <a:moveTo>
                  <a:pt x="0" y="383641"/>
                </a:moveTo>
                <a:cubicBezTo>
                  <a:pt x="0" y="171762"/>
                  <a:pt x="171762" y="0"/>
                  <a:pt x="383641" y="0"/>
                </a:cubicBezTo>
                <a:cubicBezTo>
                  <a:pt x="595520" y="0"/>
                  <a:pt x="767282" y="171762"/>
                  <a:pt x="767282" y="383641"/>
                </a:cubicBezTo>
                <a:cubicBezTo>
                  <a:pt x="767282" y="595520"/>
                  <a:pt x="595520" y="767282"/>
                  <a:pt x="383641" y="767282"/>
                </a:cubicBezTo>
                <a:cubicBezTo>
                  <a:pt x="171762" y="767282"/>
                  <a:pt x="0" y="595520"/>
                  <a:pt x="0" y="383641"/>
                </a:cubicBezTo>
                <a:close/>
              </a:path>
            </a:pathLst>
          </a:custGeom>
        </p:spPr>
        <p:style>
          <a:lnRef idx="2">
            <a:schemeClr val="lt1">
              <a:hueOff val="0"/>
              <a:satOff val="0"/>
              <a:lumOff val="0"/>
              <a:alphaOff val="0"/>
            </a:schemeClr>
          </a:lnRef>
          <a:fillRef idx="1">
            <a:schemeClr val="accent2">
              <a:hueOff val="-3140368"/>
              <a:satOff val="-4193"/>
              <a:lumOff val="2484"/>
              <a:alphaOff val="0"/>
            </a:schemeClr>
          </a:fillRef>
          <a:effectRef idx="0">
            <a:schemeClr val="accent2">
              <a:hueOff val="-3140368"/>
              <a:satOff val="-4193"/>
              <a:lumOff val="2484"/>
              <a:alphaOff val="0"/>
            </a:schemeClr>
          </a:effectRef>
          <a:fontRef idx="minor">
            <a:schemeClr val="lt1"/>
          </a:fontRef>
        </p:style>
        <p:txBody>
          <a:bodyPr spcFirstLastPara="0" vert="horz" wrap="square" lIns="132686" tIns="132686" rIns="132686" bIns="132686" numCol="1" spcCol="1270" anchor="ctr" anchorCtr="0">
            <a:noAutofit/>
          </a:bodyPr>
          <a:lstStyle/>
          <a:p>
            <a:pPr lvl="0" algn="ctr" defTabSz="711200">
              <a:lnSpc>
                <a:spcPct val="90000"/>
              </a:lnSpc>
              <a:spcBef>
                <a:spcPct val="0"/>
              </a:spcBef>
              <a:spcAft>
                <a:spcPct val="35000"/>
              </a:spcAft>
            </a:pPr>
            <a:r>
              <a:rPr lang="zh-CN" altLang="en-US" sz="1600" kern="1200" dirty="0" smtClean="0"/>
              <a:t>添加文本</a:t>
            </a:r>
            <a:endParaRPr lang="zh-CN" altLang="en-US" sz="1600" kern="1200" dirty="0"/>
          </a:p>
        </p:txBody>
      </p:sp>
      <p:sp>
        <p:nvSpPr>
          <p:cNvPr id="40" name="任意多边形 39"/>
          <p:cNvSpPr/>
          <p:nvPr/>
        </p:nvSpPr>
        <p:spPr>
          <a:xfrm>
            <a:off x="109763" y="2460091"/>
            <a:ext cx="767282" cy="767282"/>
          </a:xfrm>
          <a:custGeom>
            <a:avLst/>
            <a:gdLst>
              <a:gd name="connsiteX0" fmla="*/ 0 w 767282"/>
              <a:gd name="connsiteY0" fmla="*/ 383641 h 767282"/>
              <a:gd name="connsiteX1" fmla="*/ 383641 w 767282"/>
              <a:gd name="connsiteY1" fmla="*/ 0 h 767282"/>
              <a:gd name="connsiteX2" fmla="*/ 767282 w 767282"/>
              <a:gd name="connsiteY2" fmla="*/ 383641 h 767282"/>
              <a:gd name="connsiteX3" fmla="*/ 383641 w 767282"/>
              <a:gd name="connsiteY3" fmla="*/ 767282 h 767282"/>
              <a:gd name="connsiteX4" fmla="*/ 0 w 767282"/>
              <a:gd name="connsiteY4" fmla="*/ 383641 h 7672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282" h="767282">
                <a:moveTo>
                  <a:pt x="0" y="383641"/>
                </a:moveTo>
                <a:cubicBezTo>
                  <a:pt x="0" y="171762"/>
                  <a:pt x="171762" y="0"/>
                  <a:pt x="383641" y="0"/>
                </a:cubicBezTo>
                <a:cubicBezTo>
                  <a:pt x="595520" y="0"/>
                  <a:pt x="767282" y="171762"/>
                  <a:pt x="767282" y="383641"/>
                </a:cubicBezTo>
                <a:cubicBezTo>
                  <a:pt x="767282" y="595520"/>
                  <a:pt x="595520" y="767282"/>
                  <a:pt x="383641" y="767282"/>
                </a:cubicBezTo>
                <a:cubicBezTo>
                  <a:pt x="171762" y="767282"/>
                  <a:pt x="0" y="595520"/>
                  <a:pt x="0" y="383641"/>
                </a:cubicBezTo>
                <a:close/>
              </a:path>
            </a:pathLst>
          </a:custGeom>
        </p:spPr>
        <p:style>
          <a:lnRef idx="2">
            <a:schemeClr val="lt1">
              <a:hueOff val="0"/>
              <a:satOff val="0"/>
              <a:lumOff val="0"/>
              <a:alphaOff val="0"/>
            </a:schemeClr>
          </a:lnRef>
          <a:fillRef idx="1">
            <a:schemeClr val="accent2">
              <a:hueOff val="-4710551"/>
              <a:satOff val="-6290"/>
              <a:lumOff val="3726"/>
              <a:alphaOff val="0"/>
            </a:schemeClr>
          </a:fillRef>
          <a:effectRef idx="0">
            <a:schemeClr val="accent2">
              <a:hueOff val="-4710551"/>
              <a:satOff val="-6290"/>
              <a:lumOff val="3726"/>
              <a:alphaOff val="0"/>
            </a:schemeClr>
          </a:effectRef>
          <a:fontRef idx="minor">
            <a:schemeClr val="lt1"/>
          </a:fontRef>
        </p:style>
        <p:txBody>
          <a:bodyPr spcFirstLastPara="0" vert="horz" wrap="square" lIns="132686" tIns="132686" rIns="132686" bIns="132686" numCol="1" spcCol="1270" anchor="ctr" anchorCtr="0">
            <a:noAutofit/>
          </a:bodyPr>
          <a:lstStyle/>
          <a:p>
            <a:pPr lvl="0" algn="ctr" defTabSz="711200">
              <a:lnSpc>
                <a:spcPct val="90000"/>
              </a:lnSpc>
              <a:spcBef>
                <a:spcPct val="0"/>
              </a:spcBef>
              <a:spcAft>
                <a:spcPct val="35000"/>
              </a:spcAft>
            </a:pPr>
            <a:r>
              <a:rPr lang="zh-CN" altLang="en-US" sz="1600" kern="1200" dirty="0" smtClean="0"/>
              <a:t>添加文本</a:t>
            </a:r>
            <a:endParaRPr lang="zh-CN" altLang="en-US" sz="1600" kern="1200" dirty="0"/>
          </a:p>
        </p:txBody>
      </p:sp>
      <p:sp>
        <p:nvSpPr>
          <p:cNvPr id="44" name="文本框 4"/>
          <p:cNvSpPr txBox="1"/>
          <p:nvPr/>
        </p:nvSpPr>
        <p:spPr>
          <a:xfrm>
            <a:off x="56812" y="539708"/>
            <a:ext cx="2432031" cy="456578"/>
          </a:xfrm>
          <a:prstGeom prst="rect">
            <a:avLst/>
          </a:prstGeom>
          <a:noFill/>
        </p:spPr>
        <p:txBody>
          <a:bodyPr wrap="square" lIns="86402" tIns="43201" rIns="86402" bIns="43201" rtlCol="0">
            <a:spAutoFit/>
          </a:bodyPr>
          <a:lstStyle/>
          <a:p>
            <a:r>
              <a:rPr lang="zh-CN" altLang="en-US" sz="2400" b="1" dirty="0" smtClean="0">
                <a:solidFill>
                  <a:schemeClr val="bg2">
                    <a:lumMod val="50000"/>
                  </a:schemeClr>
                </a:solidFill>
                <a:latin typeface="微软雅黑" panose="020B0503020204020204" pitchFamily="34" charset="-122"/>
                <a:ea typeface="微软雅黑" panose="020B0503020204020204" pitchFamily="34" charset="-122"/>
              </a:rPr>
              <a:t>添加课堂实施</a:t>
            </a:r>
            <a:endParaRPr lang="en-US" altLang="zh-CN" sz="2400" b="1" dirty="0">
              <a:solidFill>
                <a:schemeClr val="bg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59032648"/>
      </p:ext>
    </p:extLst>
  </p:cSld>
  <p:clrMapOvr>
    <a:masterClrMapping/>
  </p:clrMapOvr>
  <mc:AlternateContent xmlns:mc="http://schemas.openxmlformats.org/markup-compatibility/2006" xmlns:p14="http://schemas.microsoft.com/office/powerpoint/2010/main">
    <mc:Choice Requires="p14">
      <p:transition spd="slow" p14:dur="800" advClick="0" advTm="0">
        <p14:flythroug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p:tgtEl>
                                          <p:spTgt spid="44"/>
                                        </p:tgtEl>
                                        <p:attrNameLst>
                                          <p:attrName>ppt_x</p:attrName>
                                        </p:attrNameLst>
                                      </p:cBhvr>
                                      <p:tavLst>
                                        <p:tav tm="0">
                                          <p:val>
                                            <p:strVal val="#ppt_x+#ppt_w*1.125000"/>
                                          </p:val>
                                        </p:tav>
                                        <p:tav tm="100000">
                                          <p:val>
                                            <p:strVal val="#ppt_x"/>
                                          </p:val>
                                        </p:tav>
                                      </p:tavLst>
                                    </p:anim>
                                    <p:animEffect transition="in" filter="wipe(left)">
                                      <p:cBhvr>
                                        <p:cTn id="8" dur="500"/>
                                        <p:tgtEl>
                                          <p:spTgt spid="44"/>
                                        </p:tgtEl>
                                      </p:cBhvr>
                                    </p:animEffect>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36"/>
                                        </p:tgtEl>
                                        <p:attrNameLst>
                                          <p:attrName>style.visibility</p:attrName>
                                        </p:attrNameLst>
                                      </p:cBhvr>
                                      <p:to>
                                        <p:strVal val="visible"/>
                                      </p:to>
                                    </p:set>
                                    <p:anim calcmode="lin" valueType="num">
                                      <p:cBhvr>
                                        <p:cTn id="12" dur="500" fill="hold"/>
                                        <p:tgtEl>
                                          <p:spTgt spid="36"/>
                                        </p:tgtEl>
                                        <p:attrNameLst>
                                          <p:attrName>ppt_w</p:attrName>
                                        </p:attrNameLst>
                                      </p:cBhvr>
                                      <p:tavLst>
                                        <p:tav tm="0">
                                          <p:val>
                                            <p:fltVal val="0"/>
                                          </p:val>
                                        </p:tav>
                                        <p:tav tm="100000">
                                          <p:val>
                                            <p:strVal val="#ppt_w"/>
                                          </p:val>
                                        </p:tav>
                                      </p:tavLst>
                                    </p:anim>
                                    <p:anim calcmode="lin" valueType="num">
                                      <p:cBhvr>
                                        <p:cTn id="13" dur="500" fill="hold"/>
                                        <p:tgtEl>
                                          <p:spTgt spid="36"/>
                                        </p:tgtEl>
                                        <p:attrNameLst>
                                          <p:attrName>ppt_h</p:attrName>
                                        </p:attrNameLst>
                                      </p:cBhvr>
                                      <p:tavLst>
                                        <p:tav tm="0">
                                          <p:val>
                                            <p:fltVal val="0"/>
                                          </p:val>
                                        </p:tav>
                                        <p:tav tm="100000">
                                          <p:val>
                                            <p:strVal val="#ppt_h"/>
                                          </p:val>
                                        </p:tav>
                                      </p:tavLst>
                                    </p:anim>
                                    <p:animEffect transition="in" filter="fade">
                                      <p:cBhvr>
                                        <p:cTn id="14" dur="500"/>
                                        <p:tgtEl>
                                          <p:spTgt spid="36"/>
                                        </p:tgtEl>
                                      </p:cBhvr>
                                    </p:animEffect>
                                  </p:childTnLst>
                                </p:cTn>
                              </p:par>
                            </p:childTnLst>
                          </p:cTn>
                        </p:par>
                        <p:par>
                          <p:cTn id="15" fill="hold">
                            <p:stCondLst>
                              <p:cond delay="1000"/>
                            </p:stCondLst>
                            <p:childTnLst>
                              <p:par>
                                <p:cTn id="16" presetID="21" presetClass="entr" presetSubtype="4" fill="hold" nodeType="afterEffect">
                                  <p:stCondLst>
                                    <p:cond delay="0"/>
                                  </p:stCondLst>
                                  <p:childTnLst>
                                    <p:set>
                                      <p:cBhvr>
                                        <p:cTn id="17" dur="1" fill="hold">
                                          <p:stCondLst>
                                            <p:cond delay="0"/>
                                          </p:stCondLst>
                                        </p:cTn>
                                        <p:tgtEl>
                                          <p:spTgt spid="31"/>
                                        </p:tgtEl>
                                        <p:attrNameLst>
                                          <p:attrName>style.visibility</p:attrName>
                                        </p:attrNameLst>
                                      </p:cBhvr>
                                      <p:to>
                                        <p:strVal val="visible"/>
                                      </p:to>
                                    </p:set>
                                    <p:animEffect transition="in" filter="wheel(4)">
                                      <p:cBhvr>
                                        <p:cTn id="18" dur="500"/>
                                        <p:tgtEl>
                                          <p:spTgt spid="31"/>
                                        </p:tgtEl>
                                      </p:cBhvr>
                                    </p:animEffect>
                                  </p:childTnLst>
                                </p:cTn>
                              </p:par>
                            </p:childTnLst>
                          </p:cTn>
                        </p:par>
                        <p:par>
                          <p:cTn id="19" fill="hold">
                            <p:stCondLst>
                              <p:cond delay="1500"/>
                            </p:stCondLst>
                            <p:childTnLst>
                              <p:par>
                                <p:cTn id="20" presetID="10" presetClass="entr" presetSubtype="0" fill="hold" grpId="0" nodeType="afterEffect">
                                  <p:stCondLst>
                                    <p:cond delay="0"/>
                                  </p:stCondLst>
                                  <p:iterate type="lt">
                                    <p:tmPct val="0"/>
                                  </p:iterate>
                                  <p:childTnLst>
                                    <p:set>
                                      <p:cBhvr>
                                        <p:cTn id="21" dur="1" fill="hold">
                                          <p:stCondLst>
                                            <p:cond delay="0"/>
                                          </p:stCondLst>
                                        </p:cTn>
                                        <p:tgtEl>
                                          <p:spTgt spid="37"/>
                                        </p:tgtEl>
                                        <p:attrNameLst>
                                          <p:attrName>style.visibility</p:attrName>
                                        </p:attrNameLst>
                                      </p:cBhvr>
                                      <p:to>
                                        <p:strVal val="visible"/>
                                      </p:to>
                                    </p:set>
                                    <p:animEffect transition="in" filter="fade">
                                      <p:cBhvr>
                                        <p:cTn id="22" dur="500"/>
                                        <p:tgtEl>
                                          <p:spTgt spid="37"/>
                                        </p:tgtEl>
                                      </p:cBhvr>
                                    </p:animEffect>
                                  </p:childTnLst>
                                </p:cTn>
                              </p:par>
                              <p:par>
                                <p:cTn id="23" presetID="10" presetClass="entr" presetSubtype="0" fill="hold" grpId="0" nodeType="withEffect">
                                  <p:stCondLst>
                                    <p:cond delay="250"/>
                                  </p:stCondLst>
                                  <p:childTnLst>
                                    <p:set>
                                      <p:cBhvr>
                                        <p:cTn id="24" dur="1" fill="hold">
                                          <p:stCondLst>
                                            <p:cond delay="0"/>
                                          </p:stCondLst>
                                        </p:cTn>
                                        <p:tgtEl>
                                          <p:spTgt spid="40"/>
                                        </p:tgtEl>
                                        <p:attrNameLst>
                                          <p:attrName>style.visibility</p:attrName>
                                        </p:attrNameLst>
                                      </p:cBhvr>
                                      <p:to>
                                        <p:strVal val="visible"/>
                                      </p:to>
                                    </p:set>
                                    <p:animEffect transition="in" filter="fade">
                                      <p:cBhvr>
                                        <p:cTn id="25" dur="500"/>
                                        <p:tgtEl>
                                          <p:spTgt spid="40"/>
                                        </p:tgtEl>
                                      </p:cBhvr>
                                    </p:animEffect>
                                  </p:childTnLst>
                                </p:cTn>
                              </p:par>
                              <p:par>
                                <p:cTn id="26" presetID="10" presetClass="entr" presetSubtype="0" fill="hold" grpId="0" nodeType="withEffect">
                                  <p:stCondLst>
                                    <p:cond delay="500"/>
                                  </p:stCondLst>
                                  <p:childTnLst>
                                    <p:set>
                                      <p:cBhvr>
                                        <p:cTn id="27" dur="1" fill="hold">
                                          <p:stCondLst>
                                            <p:cond delay="0"/>
                                          </p:stCondLst>
                                        </p:cTn>
                                        <p:tgtEl>
                                          <p:spTgt spid="39"/>
                                        </p:tgtEl>
                                        <p:attrNameLst>
                                          <p:attrName>style.visibility</p:attrName>
                                        </p:attrNameLst>
                                      </p:cBhvr>
                                      <p:to>
                                        <p:strVal val="visible"/>
                                      </p:to>
                                    </p:set>
                                    <p:animEffect transition="in" filter="fade">
                                      <p:cBhvr>
                                        <p:cTn id="28" dur="500"/>
                                        <p:tgtEl>
                                          <p:spTgt spid="39"/>
                                        </p:tgtEl>
                                      </p:cBhvr>
                                    </p:animEffect>
                                  </p:childTnLst>
                                </p:cTn>
                              </p:par>
                              <p:par>
                                <p:cTn id="29" presetID="10" presetClass="entr" presetSubtype="0" fill="hold" grpId="0" nodeType="withEffect">
                                  <p:stCondLst>
                                    <p:cond delay="75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500"/>
                                        <p:tgtEl>
                                          <p:spTgt spid="38"/>
                                        </p:tgtEl>
                                      </p:cBhvr>
                                    </p:animEffect>
                                  </p:childTnLst>
                                </p:cTn>
                              </p:par>
                            </p:childTnLst>
                          </p:cTn>
                        </p:par>
                        <p:par>
                          <p:cTn id="32" fill="hold">
                            <p:stCondLst>
                              <p:cond delay="2750"/>
                            </p:stCondLst>
                            <p:childTnLst>
                              <p:par>
                                <p:cTn id="33" presetID="26" presetClass="emph" presetSubtype="0" fill="hold" grpId="1" nodeType="afterEffect">
                                  <p:stCondLst>
                                    <p:cond delay="0"/>
                                  </p:stCondLst>
                                  <p:iterate type="lt">
                                    <p:tmPct val="0"/>
                                  </p:iterate>
                                  <p:childTnLst>
                                    <p:animEffect transition="out" filter="fade">
                                      <p:cBhvr>
                                        <p:cTn id="34" dur="500" tmFilter="0, 0; .2, .5; .8, .5; 1, 0"/>
                                        <p:tgtEl>
                                          <p:spTgt spid="37"/>
                                        </p:tgtEl>
                                      </p:cBhvr>
                                    </p:animEffect>
                                    <p:animScale>
                                      <p:cBhvr>
                                        <p:cTn id="35" dur="250" autoRev="1" fill="hold"/>
                                        <p:tgtEl>
                                          <p:spTgt spid="37"/>
                                        </p:tgtEl>
                                      </p:cBhvr>
                                      <p:by x="105000" y="105000"/>
                                    </p:animScale>
                                  </p:childTnLst>
                                </p:cTn>
                              </p:par>
                              <p:par>
                                <p:cTn id="36" presetID="21" presetClass="emph" presetSubtype="0" fill="hold" grpId="2" nodeType="withEffect">
                                  <p:stCondLst>
                                    <p:cond delay="250"/>
                                  </p:stCondLst>
                                  <p:iterate type="lt">
                                    <p:tmPct val="0"/>
                                  </p:iterate>
                                  <p:childTnLst>
                                    <p:animClr clrSpc="hsl" dir="cw">
                                      <p:cBhvr override="childStyle">
                                        <p:cTn id="37" dur="500" fill="hold"/>
                                        <p:tgtEl>
                                          <p:spTgt spid="37"/>
                                        </p:tgtEl>
                                        <p:attrNameLst>
                                          <p:attrName>style.color</p:attrName>
                                        </p:attrNameLst>
                                      </p:cBhvr>
                                      <p:by>
                                        <p:hsl h="7200000" s="0" l="0"/>
                                      </p:by>
                                    </p:animClr>
                                    <p:animClr clrSpc="hsl" dir="cw">
                                      <p:cBhvr>
                                        <p:cTn id="38" dur="500" fill="hold"/>
                                        <p:tgtEl>
                                          <p:spTgt spid="37"/>
                                        </p:tgtEl>
                                        <p:attrNameLst>
                                          <p:attrName>fillcolor</p:attrName>
                                        </p:attrNameLst>
                                      </p:cBhvr>
                                      <p:by>
                                        <p:hsl h="7200000" s="0" l="0"/>
                                      </p:by>
                                    </p:animClr>
                                    <p:animClr clrSpc="hsl" dir="cw">
                                      <p:cBhvr>
                                        <p:cTn id="39" dur="500" fill="hold"/>
                                        <p:tgtEl>
                                          <p:spTgt spid="37"/>
                                        </p:tgtEl>
                                        <p:attrNameLst>
                                          <p:attrName>stroke.color</p:attrName>
                                        </p:attrNameLst>
                                      </p:cBhvr>
                                      <p:by>
                                        <p:hsl h="7200000" s="0" l="0"/>
                                      </p:by>
                                    </p:animClr>
                                    <p:set>
                                      <p:cBhvr>
                                        <p:cTn id="40" dur="500" fill="hold"/>
                                        <p:tgtEl>
                                          <p:spTgt spid="37"/>
                                        </p:tgtEl>
                                        <p:attrNameLst>
                                          <p:attrName>fill.type</p:attrName>
                                        </p:attrNameLst>
                                      </p:cBhvr>
                                      <p:to>
                                        <p:strVal val="solid"/>
                                      </p:to>
                                    </p:set>
                                  </p:childTnLst>
                                </p:cTn>
                              </p:par>
                              <p:par>
                                <p:cTn id="41" presetID="15" presetClass="emph" presetSubtype="0" grpId="3" nodeType="withEffect">
                                  <p:stCondLst>
                                    <p:cond delay="0"/>
                                  </p:stCondLst>
                                  <p:iterate type="lt">
                                    <p:tmAbs val="25"/>
                                  </p:iterate>
                                  <p:childTnLst>
                                    <p:set>
                                      <p:cBhvr override="childStyle">
                                        <p:cTn id="42" dur="indefinite"/>
                                        <p:tgtEl>
                                          <p:spTgt spid="37"/>
                                        </p:tgtEl>
                                        <p:attrNameLst>
                                          <p:attrName>style.fontWeight</p:attrName>
                                        </p:attrNameLst>
                                      </p:cBhvr>
                                      <p:to>
                                        <p:strVal val="bold"/>
                                      </p:to>
                                    </p:set>
                                  </p:childTnLst>
                                </p:cTn>
                              </p:par>
                            </p:childTnLst>
                          </p:cTn>
                        </p:par>
                        <p:par>
                          <p:cTn id="43" fill="hold">
                            <p:stCondLst>
                              <p:cond delay="3500"/>
                            </p:stCondLst>
                            <p:childTnLst>
                              <p:par>
                                <p:cTn id="44" presetID="22" presetClass="entr" presetSubtype="1" fill="hold"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wipe(up)">
                                      <p:cBhvr>
                                        <p:cTn id="46" dur="500"/>
                                        <p:tgtEl>
                                          <p:spTgt spid="12"/>
                                        </p:tgtEl>
                                      </p:cBhvr>
                                    </p:animEffect>
                                  </p:childTnLst>
                                </p:cTn>
                              </p:par>
                            </p:childTnLst>
                          </p:cTn>
                        </p:par>
                        <p:par>
                          <p:cTn id="47" fill="hold">
                            <p:stCondLst>
                              <p:cond delay="4000"/>
                            </p:stCondLst>
                            <p:childTnLst>
                              <p:par>
                                <p:cTn id="48" presetID="31" presetClass="entr" presetSubtype="0" fill="hold" grpId="0" nodeType="afterEffect">
                                  <p:stCondLst>
                                    <p:cond delay="0"/>
                                  </p:stCondLst>
                                  <p:childTnLst>
                                    <p:set>
                                      <p:cBhvr>
                                        <p:cTn id="49" dur="1" fill="hold">
                                          <p:stCondLst>
                                            <p:cond delay="0"/>
                                          </p:stCondLst>
                                        </p:cTn>
                                        <p:tgtEl>
                                          <p:spTgt spid="4"/>
                                        </p:tgtEl>
                                        <p:attrNameLst>
                                          <p:attrName>style.visibility</p:attrName>
                                        </p:attrNameLst>
                                      </p:cBhvr>
                                      <p:to>
                                        <p:strVal val="visible"/>
                                      </p:to>
                                    </p:set>
                                    <p:anim calcmode="lin" valueType="num">
                                      <p:cBhvr>
                                        <p:cTn id="50" dur="500" fill="hold"/>
                                        <p:tgtEl>
                                          <p:spTgt spid="4"/>
                                        </p:tgtEl>
                                        <p:attrNameLst>
                                          <p:attrName>ppt_w</p:attrName>
                                        </p:attrNameLst>
                                      </p:cBhvr>
                                      <p:tavLst>
                                        <p:tav tm="0">
                                          <p:val>
                                            <p:fltVal val="0"/>
                                          </p:val>
                                        </p:tav>
                                        <p:tav tm="100000">
                                          <p:val>
                                            <p:strVal val="#ppt_w"/>
                                          </p:val>
                                        </p:tav>
                                      </p:tavLst>
                                    </p:anim>
                                    <p:anim calcmode="lin" valueType="num">
                                      <p:cBhvr>
                                        <p:cTn id="51" dur="500" fill="hold"/>
                                        <p:tgtEl>
                                          <p:spTgt spid="4"/>
                                        </p:tgtEl>
                                        <p:attrNameLst>
                                          <p:attrName>ppt_h</p:attrName>
                                        </p:attrNameLst>
                                      </p:cBhvr>
                                      <p:tavLst>
                                        <p:tav tm="0">
                                          <p:val>
                                            <p:fltVal val="0"/>
                                          </p:val>
                                        </p:tav>
                                        <p:tav tm="100000">
                                          <p:val>
                                            <p:strVal val="#ppt_h"/>
                                          </p:val>
                                        </p:tav>
                                      </p:tavLst>
                                    </p:anim>
                                    <p:anim calcmode="lin" valueType="num">
                                      <p:cBhvr>
                                        <p:cTn id="52" dur="500" fill="hold"/>
                                        <p:tgtEl>
                                          <p:spTgt spid="4"/>
                                        </p:tgtEl>
                                        <p:attrNameLst>
                                          <p:attrName>style.rotation</p:attrName>
                                        </p:attrNameLst>
                                      </p:cBhvr>
                                      <p:tavLst>
                                        <p:tav tm="0">
                                          <p:val>
                                            <p:fltVal val="90"/>
                                          </p:val>
                                        </p:tav>
                                        <p:tav tm="100000">
                                          <p:val>
                                            <p:fltVal val="0"/>
                                          </p:val>
                                        </p:tav>
                                      </p:tavLst>
                                    </p:anim>
                                    <p:animEffect transition="in" filter="fade">
                                      <p:cBhvr>
                                        <p:cTn id="53" dur="500"/>
                                        <p:tgtEl>
                                          <p:spTgt spid="4"/>
                                        </p:tgtEl>
                                      </p:cBhvr>
                                    </p:animEffect>
                                  </p:childTnLst>
                                </p:cTn>
                              </p:par>
                              <p:par>
                                <p:cTn id="54" presetID="10" presetClass="entr" presetSubtype="0" fill="hold" grpId="0" nodeType="withEffect">
                                  <p:stCondLst>
                                    <p:cond delay="250"/>
                                  </p:stCondLst>
                                  <p:childTnLst>
                                    <p:set>
                                      <p:cBhvr>
                                        <p:cTn id="55" dur="1" fill="hold">
                                          <p:stCondLst>
                                            <p:cond delay="0"/>
                                          </p:stCondLst>
                                        </p:cTn>
                                        <p:tgtEl>
                                          <p:spTgt spid="6"/>
                                        </p:tgtEl>
                                        <p:attrNameLst>
                                          <p:attrName>style.visibility</p:attrName>
                                        </p:attrNameLst>
                                      </p:cBhvr>
                                      <p:to>
                                        <p:strVal val="visible"/>
                                      </p:to>
                                    </p:set>
                                    <p:animEffect transition="in" filter="fade">
                                      <p:cBhvr>
                                        <p:cTn id="56" dur="500"/>
                                        <p:tgtEl>
                                          <p:spTgt spid="6"/>
                                        </p:tgtEl>
                                      </p:cBhvr>
                                    </p:animEffect>
                                  </p:childTnLst>
                                </p:cTn>
                              </p:par>
                              <p:par>
                                <p:cTn id="57" presetID="31" presetClass="entr" presetSubtype="0" fill="hold" grpId="0" nodeType="withEffect">
                                  <p:stCondLst>
                                    <p:cond delay="500"/>
                                  </p:stCondLst>
                                  <p:childTnLst>
                                    <p:set>
                                      <p:cBhvr>
                                        <p:cTn id="58" dur="1" fill="hold">
                                          <p:stCondLst>
                                            <p:cond delay="0"/>
                                          </p:stCondLst>
                                        </p:cTn>
                                        <p:tgtEl>
                                          <p:spTgt spid="5"/>
                                        </p:tgtEl>
                                        <p:attrNameLst>
                                          <p:attrName>style.visibility</p:attrName>
                                        </p:attrNameLst>
                                      </p:cBhvr>
                                      <p:to>
                                        <p:strVal val="visible"/>
                                      </p:to>
                                    </p:set>
                                    <p:anim calcmode="lin" valueType="num">
                                      <p:cBhvr>
                                        <p:cTn id="59" dur="500" fill="hold"/>
                                        <p:tgtEl>
                                          <p:spTgt spid="5"/>
                                        </p:tgtEl>
                                        <p:attrNameLst>
                                          <p:attrName>ppt_w</p:attrName>
                                        </p:attrNameLst>
                                      </p:cBhvr>
                                      <p:tavLst>
                                        <p:tav tm="0">
                                          <p:val>
                                            <p:fltVal val="0"/>
                                          </p:val>
                                        </p:tav>
                                        <p:tav tm="100000">
                                          <p:val>
                                            <p:strVal val="#ppt_w"/>
                                          </p:val>
                                        </p:tav>
                                      </p:tavLst>
                                    </p:anim>
                                    <p:anim calcmode="lin" valueType="num">
                                      <p:cBhvr>
                                        <p:cTn id="60" dur="500" fill="hold"/>
                                        <p:tgtEl>
                                          <p:spTgt spid="5"/>
                                        </p:tgtEl>
                                        <p:attrNameLst>
                                          <p:attrName>ppt_h</p:attrName>
                                        </p:attrNameLst>
                                      </p:cBhvr>
                                      <p:tavLst>
                                        <p:tav tm="0">
                                          <p:val>
                                            <p:fltVal val="0"/>
                                          </p:val>
                                        </p:tav>
                                        <p:tav tm="100000">
                                          <p:val>
                                            <p:strVal val="#ppt_h"/>
                                          </p:val>
                                        </p:tav>
                                      </p:tavLst>
                                    </p:anim>
                                    <p:anim calcmode="lin" valueType="num">
                                      <p:cBhvr>
                                        <p:cTn id="61" dur="500" fill="hold"/>
                                        <p:tgtEl>
                                          <p:spTgt spid="5"/>
                                        </p:tgtEl>
                                        <p:attrNameLst>
                                          <p:attrName>style.rotation</p:attrName>
                                        </p:attrNameLst>
                                      </p:cBhvr>
                                      <p:tavLst>
                                        <p:tav tm="0">
                                          <p:val>
                                            <p:fltVal val="90"/>
                                          </p:val>
                                        </p:tav>
                                        <p:tav tm="100000">
                                          <p:val>
                                            <p:fltVal val="0"/>
                                          </p:val>
                                        </p:tav>
                                      </p:tavLst>
                                    </p:anim>
                                    <p:animEffect transition="in" filter="fade">
                                      <p:cBhvr>
                                        <p:cTn id="62" dur="500"/>
                                        <p:tgtEl>
                                          <p:spTgt spid="5"/>
                                        </p:tgtEl>
                                      </p:cBhvr>
                                    </p:animEffect>
                                  </p:childTnLst>
                                </p:cTn>
                              </p:par>
                              <p:par>
                                <p:cTn id="63" presetID="10" presetClass="entr" presetSubtype="0" fill="hold" grpId="0" nodeType="withEffect">
                                  <p:stCondLst>
                                    <p:cond delay="500"/>
                                  </p:stCondLst>
                                  <p:childTnLst>
                                    <p:set>
                                      <p:cBhvr>
                                        <p:cTn id="64" dur="1" fill="hold">
                                          <p:stCondLst>
                                            <p:cond delay="0"/>
                                          </p:stCondLst>
                                        </p:cTn>
                                        <p:tgtEl>
                                          <p:spTgt spid="7"/>
                                        </p:tgtEl>
                                        <p:attrNameLst>
                                          <p:attrName>style.visibility</p:attrName>
                                        </p:attrNameLst>
                                      </p:cBhvr>
                                      <p:to>
                                        <p:strVal val="visible"/>
                                      </p:to>
                                    </p:set>
                                    <p:animEffect transition="in" filter="fade">
                                      <p:cBhvr>
                                        <p:cTn id="65" dur="500"/>
                                        <p:tgtEl>
                                          <p:spTgt spid="7"/>
                                        </p:tgtEl>
                                      </p:cBhvr>
                                    </p:animEffect>
                                  </p:childTnLst>
                                </p:cTn>
                              </p:par>
                              <p:par>
                                <p:cTn id="66" presetID="31" presetClass="entr" presetSubtype="0" fill="hold" grpId="0" nodeType="withEffect">
                                  <p:stCondLst>
                                    <p:cond delay="750"/>
                                  </p:stCondLst>
                                  <p:childTnLst>
                                    <p:set>
                                      <p:cBhvr>
                                        <p:cTn id="67" dur="1" fill="hold">
                                          <p:stCondLst>
                                            <p:cond delay="0"/>
                                          </p:stCondLst>
                                        </p:cTn>
                                        <p:tgtEl>
                                          <p:spTgt spid="2"/>
                                        </p:tgtEl>
                                        <p:attrNameLst>
                                          <p:attrName>style.visibility</p:attrName>
                                        </p:attrNameLst>
                                      </p:cBhvr>
                                      <p:to>
                                        <p:strVal val="visible"/>
                                      </p:to>
                                    </p:set>
                                    <p:anim calcmode="lin" valueType="num">
                                      <p:cBhvr>
                                        <p:cTn id="68" dur="500" fill="hold"/>
                                        <p:tgtEl>
                                          <p:spTgt spid="2"/>
                                        </p:tgtEl>
                                        <p:attrNameLst>
                                          <p:attrName>ppt_w</p:attrName>
                                        </p:attrNameLst>
                                      </p:cBhvr>
                                      <p:tavLst>
                                        <p:tav tm="0">
                                          <p:val>
                                            <p:fltVal val="0"/>
                                          </p:val>
                                        </p:tav>
                                        <p:tav tm="100000">
                                          <p:val>
                                            <p:strVal val="#ppt_w"/>
                                          </p:val>
                                        </p:tav>
                                      </p:tavLst>
                                    </p:anim>
                                    <p:anim calcmode="lin" valueType="num">
                                      <p:cBhvr>
                                        <p:cTn id="69" dur="500" fill="hold"/>
                                        <p:tgtEl>
                                          <p:spTgt spid="2"/>
                                        </p:tgtEl>
                                        <p:attrNameLst>
                                          <p:attrName>ppt_h</p:attrName>
                                        </p:attrNameLst>
                                      </p:cBhvr>
                                      <p:tavLst>
                                        <p:tav tm="0">
                                          <p:val>
                                            <p:fltVal val="0"/>
                                          </p:val>
                                        </p:tav>
                                        <p:tav tm="100000">
                                          <p:val>
                                            <p:strVal val="#ppt_h"/>
                                          </p:val>
                                        </p:tav>
                                      </p:tavLst>
                                    </p:anim>
                                    <p:anim calcmode="lin" valueType="num">
                                      <p:cBhvr>
                                        <p:cTn id="70" dur="500" fill="hold"/>
                                        <p:tgtEl>
                                          <p:spTgt spid="2"/>
                                        </p:tgtEl>
                                        <p:attrNameLst>
                                          <p:attrName>style.rotation</p:attrName>
                                        </p:attrNameLst>
                                      </p:cBhvr>
                                      <p:tavLst>
                                        <p:tav tm="0">
                                          <p:val>
                                            <p:fltVal val="90"/>
                                          </p:val>
                                        </p:tav>
                                        <p:tav tm="100000">
                                          <p:val>
                                            <p:fltVal val="0"/>
                                          </p:val>
                                        </p:tav>
                                      </p:tavLst>
                                    </p:anim>
                                    <p:animEffect transition="in" filter="fade">
                                      <p:cBhvr>
                                        <p:cTn id="71" dur="500"/>
                                        <p:tgtEl>
                                          <p:spTgt spid="2"/>
                                        </p:tgtEl>
                                      </p:cBhvr>
                                    </p:animEffect>
                                  </p:childTnLst>
                                </p:cTn>
                              </p:par>
                              <p:par>
                                <p:cTn id="72" presetID="10" presetClass="entr" presetSubtype="0" fill="hold" grpId="0" nodeType="withEffect">
                                  <p:stCondLst>
                                    <p:cond delay="1000"/>
                                  </p:stCondLst>
                                  <p:childTnLst>
                                    <p:set>
                                      <p:cBhvr>
                                        <p:cTn id="73" dur="1" fill="hold">
                                          <p:stCondLst>
                                            <p:cond delay="0"/>
                                          </p:stCondLst>
                                        </p:cTn>
                                        <p:tgtEl>
                                          <p:spTgt spid="8"/>
                                        </p:tgtEl>
                                        <p:attrNameLst>
                                          <p:attrName>style.visibility</p:attrName>
                                        </p:attrNameLst>
                                      </p:cBhvr>
                                      <p:to>
                                        <p:strVal val="visible"/>
                                      </p:to>
                                    </p:set>
                                    <p:animEffect transition="in" filter="fade">
                                      <p:cBhvr>
                                        <p:cTn id="74" dur="500"/>
                                        <p:tgtEl>
                                          <p:spTgt spid="8"/>
                                        </p:tgtEl>
                                      </p:cBhvr>
                                    </p:animEffect>
                                  </p:childTnLst>
                                </p:cTn>
                              </p:par>
                              <p:par>
                                <p:cTn id="75" presetID="31" presetClass="entr" presetSubtype="0" fill="hold" grpId="0" nodeType="withEffect">
                                  <p:stCondLst>
                                    <p:cond delay="1250"/>
                                  </p:stCondLst>
                                  <p:childTnLst>
                                    <p:set>
                                      <p:cBhvr>
                                        <p:cTn id="76" dur="1" fill="hold">
                                          <p:stCondLst>
                                            <p:cond delay="0"/>
                                          </p:stCondLst>
                                        </p:cTn>
                                        <p:tgtEl>
                                          <p:spTgt spid="3"/>
                                        </p:tgtEl>
                                        <p:attrNameLst>
                                          <p:attrName>style.visibility</p:attrName>
                                        </p:attrNameLst>
                                      </p:cBhvr>
                                      <p:to>
                                        <p:strVal val="visible"/>
                                      </p:to>
                                    </p:set>
                                    <p:anim calcmode="lin" valueType="num">
                                      <p:cBhvr>
                                        <p:cTn id="77" dur="500" fill="hold"/>
                                        <p:tgtEl>
                                          <p:spTgt spid="3"/>
                                        </p:tgtEl>
                                        <p:attrNameLst>
                                          <p:attrName>ppt_w</p:attrName>
                                        </p:attrNameLst>
                                      </p:cBhvr>
                                      <p:tavLst>
                                        <p:tav tm="0">
                                          <p:val>
                                            <p:fltVal val="0"/>
                                          </p:val>
                                        </p:tav>
                                        <p:tav tm="100000">
                                          <p:val>
                                            <p:strVal val="#ppt_w"/>
                                          </p:val>
                                        </p:tav>
                                      </p:tavLst>
                                    </p:anim>
                                    <p:anim calcmode="lin" valueType="num">
                                      <p:cBhvr>
                                        <p:cTn id="78" dur="500" fill="hold"/>
                                        <p:tgtEl>
                                          <p:spTgt spid="3"/>
                                        </p:tgtEl>
                                        <p:attrNameLst>
                                          <p:attrName>ppt_h</p:attrName>
                                        </p:attrNameLst>
                                      </p:cBhvr>
                                      <p:tavLst>
                                        <p:tav tm="0">
                                          <p:val>
                                            <p:fltVal val="0"/>
                                          </p:val>
                                        </p:tav>
                                        <p:tav tm="100000">
                                          <p:val>
                                            <p:strVal val="#ppt_h"/>
                                          </p:val>
                                        </p:tav>
                                      </p:tavLst>
                                    </p:anim>
                                    <p:anim calcmode="lin" valueType="num">
                                      <p:cBhvr>
                                        <p:cTn id="79" dur="500" fill="hold"/>
                                        <p:tgtEl>
                                          <p:spTgt spid="3"/>
                                        </p:tgtEl>
                                        <p:attrNameLst>
                                          <p:attrName>style.rotation</p:attrName>
                                        </p:attrNameLst>
                                      </p:cBhvr>
                                      <p:tavLst>
                                        <p:tav tm="0">
                                          <p:val>
                                            <p:fltVal val="90"/>
                                          </p:val>
                                        </p:tav>
                                        <p:tav tm="100000">
                                          <p:val>
                                            <p:fltVal val="0"/>
                                          </p:val>
                                        </p:tav>
                                      </p:tavLst>
                                    </p:anim>
                                    <p:animEffect transition="in" filter="fade">
                                      <p:cBhvr>
                                        <p:cTn id="80" dur="500"/>
                                        <p:tgtEl>
                                          <p:spTgt spid="3"/>
                                        </p:tgtEl>
                                      </p:cBhvr>
                                    </p:animEffect>
                                  </p:childTnLst>
                                </p:cTn>
                              </p:par>
                              <p:par>
                                <p:cTn id="81" presetID="10" presetClass="entr" presetSubtype="0" fill="hold" grpId="0" nodeType="withEffect">
                                  <p:stCondLst>
                                    <p:cond delay="1250"/>
                                  </p:stCondLst>
                                  <p:childTnLst>
                                    <p:set>
                                      <p:cBhvr>
                                        <p:cTn id="82" dur="1" fill="hold">
                                          <p:stCondLst>
                                            <p:cond delay="0"/>
                                          </p:stCondLst>
                                        </p:cTn>
                                        <p:tgtEl>
                                          <p:spTgt spid="9"/>
                                        </p:tgtEl>
                                        <p:attrNameLst>
                                          <p:attrName>style.visibility</p:attrName>
                                        </p:attrNameLst>
                                      </p:cBhvr>
                                      <p:to>
                                        <p:strVal val="visible"/>
                                      </p:to>
                                    </p:set>
                                    <p:animEffect transition="in" filter="fade">
                                      <p:cBhvr>
                                        <p:cTn id="83" dur="500"/>
                                        <p:tgtEl>
                                          <p:spTgt spid="9"/>
                                        </p:tgtEl>
                                      </p:cBhvr>
                                    </p:animEffect>
                                  </p:childTnLst>
                                </p:cTn>
                              </p:par>
                            </p:childTnLst>
                          </p:cTn>
                        </p:par>
                        <p:par>
                          <p:cTn id="84" fill="hold">
                            <p:stCondLst>
                              <p:cond delay="5750"/>
                            </p:stCondLst>
                            <p:childTnLst>
                              <p:par>
                                <p:cTn id="85" presetID="16" presetClass="entr" presetSubtype="37" fill="hold" nodeType="afterEffect">
                                  <p:stCondLst>
                                    <p:cond delay="0"/>
                                  </p:stCondLst>
                                  <p:childTnLst>
                                    <p:set>
                                      <p:cBhvr>
                                        <p:cTn id="86" dur="1" fill="hold">
                                          <p:stCondLst>
                                            <p:cond delay="0"/>
                                          </p:stCondLst>
                                        </p:cTn>
                                        <p:tgtEl>
                                          <p:spTgt spid="10"/>
                                        </p:tgtEl>
                                        <p:attrNameLst>
                                          <p:attrName>style.visibility</p:attrName>
                                        </p:attrNameLst>
                                      </p:cBhvr>
                                      <p:to>
                                        <p:strVal val="visible"/>
                                      </p:to>
                                    </p:set>
                                    <p:animEffect transition="in" filter="barn(outVertical)">
                                      <p:cBhvr>
                                        <p:cTn id="87" dur="500"/>
                                        <p:tgtEl>
                                          <p:spTgt spid="10"/>
                                        </p:tgtEl>
                                      </p:cBhvr>
                                    </p:animEffect>
                                  </p:childTnLst>
                                </p:cTn>
                              </p:par>
                            </p:childTnLst>
                          </p:cTn>
                        </p:par>
                        <p:par>
                          <p:cTn id="88" fill="hold">
                            <p:stCondLst>
                              <p:cond delay="6250"/>
                            </p:stCondLst>
                            <p:childTnLst>
                              <p:par>
                                <p:cTn id="89" presetID="22" presetClass="entr" presetSubtype="1" fill="hold" grpId="0" nodeType="afterEffect">
                                  <p:stCondLst>
                                    <p:cond delay="0"/>
                                  </p:stCondLst>
                                  <p:childTnLst>
                                    <p:set>
                                      <p:cBhvr>
                                        <p:cTn id="90" dur="1" fill="hold">
                                          <p:stCondLst>
                                            <p:cond delay="0"/>
                                          </p:stCondLst>
                                        </p:cTn>
                                        <p:tgtEl>
                                          <p:spTgt spid="11"/>
                                        </p:tgtEl>
                                        <p:attrNameLst>
                                          <p:attrName>style.visibility</p:attrName>
                                        </p:attrNameLst>
                                      </p:cBhvr>
                                      <p:to>
                                        <p:strVal val="visible"/>
                                      </p:to>
                                    </p:set>
                                    <p:animEffect transition="in" filter="wipe(up)">
                                      <p:cBhvr>
                                        <p:cTn id="9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p:bldP spid="7" grpId="0"/>
      <p:bldP spid="8" grpId="0"/>
      <p:bldP spid="9" grpId="0"/>
      <p:bldP spid="11" grpId="0"/>
      <p:bldP spid="36" grpId="0" animBg="1"/>
      <p:bldP spid="37" grpId="0" animBg="1"/>
      <p:bldP spid="37" grpId="1" animBg="1"/>
      <p:bldP spid="37" grpId="2" animBg="1"/>
      <p:bldP spid="37" grpId="3" animBg="1"/>
      <p:bldP spid="38" grpId="0" animBg="1"/>
      <p:bldP spid="39" grpId="0" animBg="1"/>
      <p:bldP spid="40" grpId="0" animBg="1"/>
      <p:bldP spid="4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34209" y="1118939"/>
            <a:ext cx="2201487" cy="2229452"/>
            <a:chOff x="734209" y="1118939"/>
            <a:chExt cx="2201487" cy="2229452"/>
          </a:xfrm>
          <a:solidFill>
            <a:schemeClr val="accent5">
              <a:lumMod val="75000"/>
            </a:schemeClr>
          </a:solidFill>
        </p:grpSpPr>
        <p:sp>
          <p:nvSpPr>
            <p:cNvPr id="52" name="椭圆 51"/>
            <p:cNvSpPr/>
            <p:nvPr/>
          </p:nvSpPr>
          <p:spPr bwMode="auto">
            <a:xfrm>
              <a:off x="734209" y="1118939"/>
              <a:ext cx="2201487" cy="2229452"/>
            </a:xfrm>
            <a:prstGeom prst="ellipse">
              <a:avLst/>
            </a:prstGeom>
            <a:grpFill/>
            <a:ln w="9525" cap="flat" cmpd="sng" algn="ctr">
              <a:noFill/>
              <a:prstDash val="solid"/>
              <a:round/>
              <a:headEnd type="none" w="med" len="med"/>
              <a:tailEnd type="none" w="med" len="med"/>
            </a:ln>
            <a:effectLst/>
            <a:extLst/>
          </p:spPr>
          <p:txBody>
            <a:bodyPr vert="horz" wrap="square" lIns="86402" tIns="43201" rIns="86402" bIns="43201" numCol="1" spcCol="0" rtlCol="0" anchor="t" anchorCtr="0" compatLnSpc="1">
              <a:prstTxWarp prst="textNoShape">
                <a:avLst/>
              </a:prstTxWarp>
            </a:bodyPr>
            <a:lstStyle/>
            <a:p>
              <a:pPr defTabSz="816016"/>
              <a:endParaRPr lang="zh-CN" altLang="en-US">
                <a:solidFill>
                  <a:prstClr val="black"/>
                </a:solidFill>
              </a:endParaRPr>
            </a:p>
          </p:txBody>
        </p:sp>
        <p:sp>
          <p:nvSpPr>
            <p:cNvPr id="61" name="TextBox 60"/>
            <p:cNvSpPr txBox="1"/>
            <p:nvPr/>
          </p:nvSpPr>
          <p:spPr>
            <a:xfrm>
              <a:off x="1202040" y="1889142"/>
              <a:ext cx="1265825" cy="689046"/>
            </a:xfrm>
            <a:prstGeom prst="rect">
              <a:avLst/>
            </a:prstGeom>
            <a:grpFill/>
          </p:spPr>
          <p:txBody>
            <a:bodyPr wrap="square" lIns="86402" tIns="43201" rIns="86402" bIns="43201" rtlCol="0">
              <a:spAutoFit/>
            </a:bodyPr>
            <a:lstStyle/>
            <a:p>
              <a:pPr algn="ctr">
                <a:spcBef>
                  <a:spcPts val="567"/>
                </a:spcBef>
              </a:pPr>
              <a:r>
                <a:rPr lang="zh-CN" altLang="en-US" sz="1500" dirty="0">
                  <a:solidFill>
                    <a:prstClr val="white"/>
                  </a:solidFill>
                  <a:latin typeface="微软雅黑" pitchFamily="34" charset="-122"/>
                  <a:ea typeface="微软雅黑" pitchFamily="34" charset="-122"/>
                </a:rPr>
                <a:t>添加文字</a:t>
              </a:r>
              <a:endParaRPr lang="en-US" altLang="zh-CN" sz="1500" dirty="0">
                <a:solidFill>
                  <a:prstClr val="white"/>
                </a:solidFill>
                <a:latin typeface="微软雅黑" pitchFamily="34" charset="-122"/>
                <a:ea typeface="微软雅黑" pitchFamily="34" charset="-122"/>
              </a:endParaRPr>
            </a:p>
            <a:p>
              <a:pPr algn="ctr">
                <a:spcBef>
                  <a:spcPts val="567"/>
                </a:spcBef>
              </a:pPr>
              <a:r>
                <a:rPr lang="zh-CN" altLang="en-US" sz="1900" dirty="0">
                  <a:solidFill>
                    <a:prstClr val="white"/>
                  </a:solidFill>
                  <a:latin typeface="微软雅黑" pitchFamily="34" charset="-122"/>
                  <a:ea typeface="微软雅黑" pitchFamily="34" charset="-122"/>
                </a:rPr>
                <a:t>添加文字</a:t>
              </a:r>
            </a:p>
          </p:txBody>
        </p:sp>
      </p:grpSp>
      <p:cxnSp>
        <p:nvCxnSpPr>
          <p:cNvPr id="57" name="直接连接符 56"/>
          <p:cNvCxnSpPr/>
          <p:nvPr/>
        </p:nvCxnSpPr>
        <p:spPr bwMode="auto">
          <a:xfrm>
            <a:off x="2743821" y="3464346"/>
            <a:ext cx="0" cy="1166204"/>
          </a:xfrm>
          <a:prstGeom prst="line">
            <a:avLst/>
          </a:prstGeom>
          <a:solidFill>
            <a:schemeClr val="accent1"/>
          </a:solidFill>
          <a:ln w="38100" cap="rnd" cmpd="sng" algn="ctr">
            <a:solidFill>
              <a:schemeClr val="bg1">
                <a:lumMod val="50000"/>
              </a:schemeClr>
            </a:solidFill>
            <a:prstDash val="sysDot"/>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9" name="直接连接符 58"/>
          <p:cNvCxnSpPr/>
          <p:nvPr/>
        </p:nvCxnSpPr>
        <p:spPr bwMode="auto">
          <a:xfrm>
            <a:off x="4640534" y="3464346"/>
            <a:ext cx="0" cy="1166204"/>
          </a:xfrm>
          <a:prstGeom prst="line">
            <a:avLst/>
          </a:prstGeom>
          <a:solidFill>
            <a:schemeClr val="accent1"/>
          </a:solidFill>
          <a:ln w="38100" cap="rnd" cmpd="sng" algn="ctr">
            <a:solidFill>
              <a:schemeClr val="bg1">
                <a:lumMod val="50000"/>
              </a:schemeClr>
            </a:solidFill>
            <a:prstDash val="sysDot"/>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0" name="直接连接符 59"/>
          <p:cNvCxnSpPr/>
          <p:nvPr/>
        </p:nvCxnSpPr>
        <p:spPr bwMode="auto">
          <a:xfrm>
            <a:off x="6537246" y="3464346"/>
            <a:ext cx="0" cy="1166204"/>
          </a:xfrm>
          <a:prstGeom prst="line">
            <a:avLst/>
          </a:prstGeom>
          <a:solidFill>
            <a:schemeClr val="accent1"/>
          </a:solidFill>
          <a:ln w="38100" cap="rnd" cmpd="sng" algn="ctr">
            <a:solidFill>
              <a:schemeClr val="bg1">
                <a:lumMod val="50000"/>
              </a:schemeClr>
            </a:solidFill>
            <a:prstDash val="sysDot"/>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8" name="TextBox 57"/>
          <p:cNvSpPr txBox="1"/>
          <p:nvPr/>
        </p:nvSpPr>
        <p:spPr>
          <a:xfrm>
            <a:off x="1077176" y="3557398"/>
            <a:ext cx="1625754" cy="1073152"/>
          </a:xfrm>
          <a:prstGeom prst="rect">
            <a:avLst/>
          </a:prstGeom>
          <a:noFill/>
        </p:spPr>
        <p:txBody>
          <a:bodyPr wrap="square" lIns="86402" tIns="43201" rIns="86402" bIns="43201" rtlCol="0">
            <a:spAutoFit/>
          </a:bodyPr>
          <a:lstStyle/>
          <a:p>
            <a:pPr>
              <a:lnSpc>
                <a:spcPct val="120000"/>
              </a:lnSpc>
            </a:pPr>
            <a:r>
              <a:rPr lang="zh-CN" altLang="en-US" sz="1300" dirty="0">
                <a:solidFill>
                  <a:prstClr val="white">
                    <a:lumMod val="50000"/>
                  </a:prstClr>
                </a:solidFill>
                <a:latin typeface="微软雅黑" pitchFamily="34" charset="-122"/>
                <a:ea typeface="微软雅黑" pitchFamily="34" charset="-122"/>
              </a:rPr>
              <a:t>添加文字  添加文字</a:t>
            </a:r>
            <a:endParaRPr lang="en-US" altLang="zh-CN" sz="1300" dirty="0">
              <a:solidFill>
                <a:prstClr val="white">
                  <a:lumMod val="50000"/>
                </a:prstClr>
              </a:solidFill>
              <a:latin typeface="微软雅黑" pitchFamily="34" charset="-122"/>
              <a:ea typeface="微软雅黑" pitchFamily="34" charset="-122"/>
            </a:endParaRPr>
          </a:p>
          <a:p>
            <a:pPr>
              <a:lnSpc>
                <a:spcPct val="120000"/>
              </a:lnSpc>
            </a:pPr>
            <a:r>
              <a:rPr lang="zh-CN" altLang="en-US" sz="1300" dirty="0">
                <a:solidFill>
                  <a:prstClr val="white">
                    <a:lumMod val="50000"/>
                  </a:prstClr>
                </a:solidFill>
                <a:latin typeface="微软雅黑" pitchFamily="34" charset="-122"/>
                <a:ea typeface="微软雅黑" pitchFamily="34" charset="-122"/>
              </a:rPr>
              <a:t>添加文字  添加文字</a:t>
            </a:r>
          </a:p>
          <a:p>
            <a:pPr>
              <a:lnSpc>
                <a:spcPct val="120000"/>
              </a:lnSpc>
            </a:pPr>
            <a:r>
              <a:rPr lang="zh-CN" altLang="en-US" sz="1300" dirty="0">
                <a:solidFill>
                  <a:prstClr val="white">
                    <a:lumMod val="50000"/>
                  </a:prstClr>
                </a:solidFill>
                <a:latin typeface="微软雅黑" pitchFamily="34" charset="-122"/>
                <a:ea typeface="微软雅黑" pitchFamily="34" charset="-122"/>
              </a:rPr>
              <a:t>添加文字  添加文字</a:t>
            </a:r>
          </a:p>
          <a:p>
            <a:pPr>
              <a:lnSpc>
                <a:spcPct val="120000"/>
              </a:lnSpc>
            </a:pPr>
            <a:r>
              <a:rPr lang="zh-CN" altLang="en-US" sz="1300" dirty="0">
                <a:solidFill>
                  <a:prstClr val="white">
                    <a:lumMod val="50000"/>
                  </a:prstClr>
                </a:solidFill>
                <a:latin typeface="微软雅黑" pitchFamily="34" charset="-122"/>
                <a:ea typeface="微软雅黑" pitchFamily="34" charset="-122"/>
              </a:rPr>
              <a:t>添加文字  添加文字</a:t>
            </a:r>
          </a:p>
        </p:txBody>
      </p:sp>
      <p:sp>
        <p:nvSpPr>
          <p:cNvPr id="62" name="TextBox 61"/>
          <p:cNvSpPr txBox="1"/>
          <p:nvPr/>
        </p:nvSpPr>
        <p:spPr>
          <a:xfrm>
            <a:off x="2936723" y="3557398"/>
            <a:ext cx="1625754" cy="1073152"/>
          </a:xfrm>
          <a:prstGeom prst="rect">
            <a:avLst/>
          </a:prstGeom>
          <a:noFill/>
        </p:spPr>
        <p:txBody>
          <a:bodyPr wrap="square" lIns="86402" tIns="43201" rIns="86402" bIns="43201" rtlCol="0">
            <a:spAutoFit/>
          </a:bodyPr>
          <a:lstStyle/>
          <a:p>
            <a:pPr>
              <a:lnSpc>
                <a:spcPct val="120000"/>
              </a:lnSpc>
            </a:pPr>
            <a:r>
              <a:rPr lang="zh-CN" altLang="en-US" sz="1300" dirty="0">
                <a:solidFill>
                  <a:prstClr val="white">
                    <a:lumMod val="50000"/>
                  </a:prstClr>
                </a:solidFill>
                <a:latin typeface="微软雅黑" pitchFamily="34" charset="-122"/>
                <a:ea typeface="微软雅黑" pitchFamily="34" charset="-122"/>
              </a:rPr>
              <a:t>添加文字  添加文字</a:t>
            </a:r>
            <a:endParaRPr lang="en-US" altLang="zh-CN" sz="1300" dirty="0">
              <a:solidFill>
                <a:prstClr val="white">
                  <a:lumMod val="50000"/>
                </a:prstClr>
              </a:solidFill>
              <a:latin typeface="微软雅黑" pitchFamily="34" charset="-122"/>
              <a:ea typeface="微软雅黑" pitchFamily="34" charset="-122"/>
            </a:endParaRPr>
          </a:p>
          <a:p>
            <a:pPr>
              <a:lnSpc>
                <a:spcPct val="120000"/>
              </a:lnSpc>
            </a:pPr>
            <a:r>
              <a:rPr lang="zh-CN" altLang="en-US" sz="1300" dirty="0">
                <a:solidFill>
                  <a:prstClr val="white">
                    <a:lumMod val="50000"/>
                  </a:prstClr>
                </a:solidFill>
                <a:latin typeface="微软雅黑" pitchFamily="34" charset="-122"/>
                <a:ea typeface="微软雅黑" pitchFamily="34" charset="-122"/>
              </a:rPr>
              <a:t>添加文字  添加文字</a:t>
            </a:r>
          </a:p>
          <a:p>
            <a:pPr>
              <a:lnSpc>
                <a:spcPct val="120000"/>
              </a:lnSpc>
            </a:pPr>
            <a:r>
              <a:rPr lang="zh-CN" altLang="en-US" sz="1300" dirty="0">
                <a:solidFill>
                  <a:prstClr val="white">
                    <a:lumMod val="50000"/>
                  </a:prstClr>
                </a:solidFill>
                <a:latin typeface="微软雅黑" pitchFamily="34" charset="-122"/>
                <a:ea typeface="微软雅黑" pitchFamily="34" charset="-122"/>
              </a:rPr>
              <a:t>添加文字  添加文字</a:t>
            </a:r>
          </a:p>
          <a:p>
            <a:pPr>
              <a:lnSpc>
                <a:spcPct val="120000"/>
              </a:lnSpc>
            </a:pPr>
            <a:r>
              <a:rPr lang="zh-CN" altLang="en-US" sz="1300" dirty="0">
                <a:solidFill>
                  <a:prstClr val="white">
                    <a:lumMod val="50000"/>
                  </a:prstClr>
                </a:solidFill>
                <a:latin typeface="微软雅黑" pitchFamily="34" charset="-122"/>
                <a:ea typeface="微软雅黑" pitchFamily="34" charset="-122"/>
              </a:rPr>
              <a:t>添加文字  添加文字</a:t>
            </a:r>
          </a:p>
        </p:txBody>
      </p:sp>
      <p:sp>
        <p:nvSpPr>
          <p:cNvPr id="63" name="TextBox 62"/>
          <p:cNvSpPr txBox="1"/>
          <p:nvPr/>
        </p:nvSpPr>
        <p:spPr>
          <a:xfrm>
            <a:off x="4796271" y="3557398"/>
            <a:ext cx="1625754" cy="1073152"/>
          </a:xfrm>
          <a:prstGeom prst="rect">
            <a:avLst/>
          </a:prstGeom>
          <a:noFill/>
        </p:spPr>
        <p:txBody>
          <a:bodyPr wrap="square" lIns="86402" tIns="43201" rIns="86402" bIns="43201" rtlCol="0">
            <a:spAutoFit/>
          </a:bodyPr>
          <a:lstStyle/>
          <a:p>
            <a:pPr>
              <a:lnSpc>
                <a:spcPct val="120000"/>
              </a:lnSpc>
            </a:pPr>
            <a:r>
              <a:rPr lang="zh-CN" altLang="en-US" sz="1300" dirty="0">
                <a:solidFill>
                  <a:prstClr val="white">
                    <a:lumMod val="50000"/>
                  </a:prstClr>
                </a:solidFill>
                <a:latin typeface="微软雅黑" pitchFamily="34" charset="-122"/>
                <a:ea typeface="微软雅黑" pitchFamily="34" charset="-122"/>
              </a:rPr>
              <a:t>添加文字  添加文字</a:t>
            </a:r>
            <a:endParaRPr lang="en-US" altLang="zh-CN" sz="1300" dirty="0">
              <a:solidFill>
                <a:prstClr val="white">
                  <a:lumMod val="50000"/>
                </a:prstClr>
              </a:solidFill>
              <a:latin typeface="微软雅黑" pitchFamily="34" charset="-122"/>
              <a:ea typeface="微软雅黑" pitchFamily="34" charset="-122"/>
            </a:endParaRPr>
          </a:p>
          <a:p>
            <a:pPr>
              <a:lnSpc>
                <a:spcPct val="120000"/>
              </a:lnSpc>
            </a:pPr>
            <a:r>
              <a:rPr lang="zh-CN" altLang="en-US" sz="1300" dirty="0">
                <a:solidFill>
                  <a:prstClr val="white">
                    <a:lumMod val="50000"/>
                  </a:prstClr>
                </a:solidFill>
                <a:latin typeface="微软雅黑" pitchFamily="34" charset="-122"/>
                <a:ea typeface="微软雅黑" pitchFamily="34" charset="-122"/>
              </a:rPr>
              <a:t>添加文字  添加文字</a:t>
            </a:r>
          </a:p>
          <a:p>
            <a:pPr>
              <a:lnSpc>
                <a:spcPct val="120000"/>
              </a:lnSpc>
            </a:pPr>
            <a:r>
              <a:rPr lang="zh-CN" altLang="en-US" sz="1300" dirty="0">
                <a:solidFill>
                  <a:prstClr val="white">
                    <a:lumMod val="50000"/>
                  </a:prstClr>
                </a:solidFill>
                <a:latin typeface="微软雅黑" pitchFamily="34" charset="-122"/>
                <a:ea typeface="微软雅黑" pitchFamily="34" charset="-122"/>
              </a:rPr>
              <a:t>添加文字  添加文字</a:t>
            </a:r>
          </a:p>
          <a:p>
            <a:pPr>
              <a:lnSpc>
                <a:spcPct val="120000"/>
              </a:lnSpc>
            </a:pPr>
            <a:r>
              <a:rPr lang="zh-CN" altLang="en-US" sz="1300" dirty="0">
                <a:solidFill>
                  <a:prstClr val="white">
                    <a:lumMod val="50000"/>
                  </a:prstClr>
                </a:solidFill>
                <a:latin typeface="微软雅黑" pitchFamily="34" charset="-122"/>
                <a:ea typeface="微软雅黑" pitchFamily="34" charset="-122"/>
              </a:rPr>
              <a:t>添加文字  添加文字</a:t>
            </a:r>
          </a:p>
        </p:txBody>
      </p:sp>
      <p:sp>
        <p:nvSpPr>
          <p:cNvPr id="64" name="TextBox 63"/>
          <p:cNvSpPr txBox="1"/>
          <p:nvPr/>
        </p:nvSpPr>
        <p:spPr>
          <a:xfrm>
            <a:off x="6655818" y="3557398"/>
            <a:ext cx="1625754" cy="1073152"/>
          </a:xfrm>
          <a:prstGeom prst="rect">
            <a:avLst/>
          </a:prstGeom>
          <a:noFill/>
        </p:spPr>
        <p:txBody>
          <a:bodyPr wrap="square" lIns="86402" tIns="43201" rIns="86402" bIns="43201" rtlCol="0">
            <a:spAutoFit/>
          </a:bodyPr>
          <a:lstStyle/>
          <a:p>
            <a:pPr>
              <a:lnSpc>
                <a:spcPct val="120000"/>
              </a:lnSpc>
            </a:pPr>
            <a:r>
              <a:rPr lang="zh-CN" altLang="en-US" sz="1300" dirty="0">
                <a:solidFill>
                  <a:prstClr val="white">
                    <a:lumMod val="50000"/>
                  </a:prstClr>
                </a:solidFill>
                <a:latin typeface="微软雅黑" pitchFamily="34" charset="-122"/>
                <a:ea typeface="微软雅黑" pitchFamily="34" charset="-122"/>
              </a:rPr>
              <a:t>添加文字  添加文字</a:t>
            </a:r>
            <a:endParaRPr lang="en-US" altLang="zh-CN" sz="1300" dirty="0">
              <a:solidFill>
                <a:prstClr val="white">
                  <a:lumMod val="50000"/>
                </a:prstClr>
              </a:solidFill>
              <a:latin typeface="微软雅黑" pitchFamily="34" charset="-122"/>
              <a:ea typeface="微软雅黑" pitchFamily="34" charset="-122"/>
            </a:endParaRPr>
          </a:p>
          <a:p>
            <a:pPr>
              <a:lnSpc>
                <a:spcPct val="120000"/>
              </a:lnSpc>
            </a:pPr>
            <a:r>
              <a:rPr lang="zh-CN" altLang="en-US" sz="1300" dirty="0">
                <a:solidFill>
                  <a:prstClr val="white">
                    <a:lumMod val="50000"/>
                  </a:prstClr>
                </a:solidFill>
                <a:latin typeface="微软雅黑" pitchFamily="34" charset="-122"/>
                <a:ea typeface="微软雅黑" pitchFamily="34" charset="-122"/>
              </a:rPr>
              <a:t>添加文字  添加文字</a:t>
            </a:r>
          </a:p>
          <a:p>
            <a:pPr>
              <a:lnSpc>
                <a:spcPct val="120000"/>
              </a:lnSpc>
            </a:pPr>
            <a:r>
              <a:rPr lang="zh-CN" altLang="en-US" sz="1300" dirty="0">
                <a:solidFill>
                  <a:prstClr val="white">
                    <a:lumMod val="50000"/>
                  </a:prstClr>
                </a:solidFill>
                <a:latin typeface="微软雅黑" pitchFamily="34" charset="-122"/>
                <a:ea typeface="微软雅黑" pitchFamily="34" charset="-122"/>
              </a:rPr>
              <a:t>添加文字  添加文字</a:t>
            </a:r>
          </a:p>
          <a:p>
            <a:pPr>
              <a:lnSpc>
                <a:spcPct val="120000"/>
              </a:lnSpc>
            </a:pPr>
            <a:r>
              <a:rPr lang="zh-CN" altLang="en-US" sz="1300" dirty="0">
                <a:solidFill>
                  <a:prstClr val="white">
                    <a:lumMod val="50000"/>
                  </a:prstClr>
                </a:solidFill>
                <a:latin typeface="微软雅黑" pitchFamily="34" charset="-122"/>
                <a:ea typeface="微软雅黑" pitchFamily="34" charset="-122"/>
              </a:rPr>
              <a:t>添加文字  添加文字</a:t>
            </a:r>
          </a:p>
        </p:txBody>
      </p:sp>
      <p:grpSp>
        <p:nvGrpSpPr>
          <p:cNvPr id="3" name="组合 2"/>
          <p:cNvGrpSpPr/>
          <p:nvPr/>
        </p:nvGrpSpPr>
        <p:grpSpPr>
          <a:xfrm>
            <a:off x="2612123" y="1118939"/>
            <a:ext cx="2201487" cy="2229452"/>
            <a:chOff x="2612123" y="1118939"/>
            <a:chExt cx="2201487" cy="2229452"/>
          </a:xfrm>
        </p:grpSpPr>
        <p:sp>
          <p:nvSpPr>
            <p:cNvPr id="53" name="椭圆 52"/>
            <p:cNvSpPr/>
            <p:nvPr/>
          </p:nvSpPr>
          <p:spPr bwMode="auto">
            <a:xfrm>
              <a:off x="2612123" y="1118939"/>
              <a:ext cx="2201487" cy="2229452"/>
            </a:xfrm>
            <a:prstGeom prst="ellipse">
              <a:avLst/>
            </a:prstGeom>
            <a:solidFill>
              <a:schemeClr val="accent2">
                <a:lumMod val="75000"/>
                <a:alpha val="69804"/>
              </a:schemeClr>
            </a:solidFill>
            <a:ln w="9525" cap="flat" cmpd="sng" algn="ctr">
              <a:noFill/>
              <a:prstDash val="solid"/>
              <a:round/>
              <a:headEnd type="none" w="med" len="med"/>
              <a:tailEnd type="none" w="med" len="med"/>
            </a:ln>
            <a:effectLst/>
            <a:extLst/>
          </p:spPr>
          <p:txBody>
            <a:bodyPr vert="horz" wrap="square" lIns="86402" tIns="43201" rIns="86402" bIns="43201" numCol="1" spcCol="0" rtlCol="0" anchor="t" anchorCtr="0" compatLnSpc="1">
              <a:prstTxWarp prst="textNoShape">
                <a:avLst/>
              </a:prstTxWarp>
            </a:bodyPr>
            <a:lstStyle/>
            <a:p>
              <a:pPr defTabSz="816016"/>
              <a:endParaRPr lang="zh-CN" altLang="en-US">
                <a:solidFill>
                  <a:prstClr val="black"/>
                </a:solidFill>
              </a:endParaRPr>
            </a:p>
          </p:txBody>
        </p:sp>
        <p:sp>
          <p:nvSpPr>
            <p:cNvPr id="68" name="TextBox 67"/>
            <p:cNvSpPr txBox="1"/>
            <p:nvPr/>
          </p:nvSpPr>
          <p:spPr>
            <a:xfrm>
              <a:off x="3116688" y="1889142"/>
              <a:ext cx="1265825" cy="689046"/>
            </a:xfrm>
            <a:prstGeom prst="rect">
              <a:avLst/>
            </a:prstGeom>
            <a:noFill/>
          </p:spPr>
          <p:txBody>
            <a:bodyPr wrap="square" lIns="86402" tIns="43201" rIns="86402" bIns="43201" rtlCol="0">
              <a:spAutoFit/>
            </a:bodyPr>
            <a:lstStyle/>
            <a:p>
              <a:pPr algn="ctr">
                <a:spcBef>
                  <a:spcPts val="567"/>
                </a:spcBef>
              </a:pPr>
              <a:r>
                <a:rPr lang="zh-CN" altLang="en-US" sz="1500" dirty="0">
                  <a:solidFill>
                    <a:prstClr val="white"/>
                  </a:solidFill>
                  <a:latin typeface="微软雅黑" pitchFamily="34" charset="-122"/>
                  <a:ea typeface="微软雅黑" pitchFamily="34" charset="-122"/>
                </a:rPr>
                <a:t>添加文字</a:t>
              </a:r>
              <a:endParaRPr lang="en-US" altLang="zh-CN" sz="1500" dirty="0">
                <a:solidFill>
                  <a:prstClr val="white"/>
                </a:solidFill>
                <a:latin typeface="微软雅黑" pitchFamily="34" charset="-122"/>
                <a:ea typeface="微软雅黑" pitchFamily="34" charset="-122"/>
              </a:endParaRPr>
            </a:p>
            <a:p>
              <a:pPr algn="ctr">
                <a:spcBef>
                  <a:spcPts val="567"/>
                </a:spcBef>
              </a:pPr>
              <a:r>
                <a:rPr lang="zh-CN" altLang="en-US" sz="1900" dirty="0">
                  <a:solidFill>
                    <a:prstClr val="white"/>
                  </a:solidFill>
                  <a:latin typeface="微软雅黑" pitchFamily="34" charset="-122"/>
                  <a:ea typeface="微软雅黑" pitchFamily="34" charset="-122"/>
                </a:rPr>
                <a:t>添加文字</a:t>
              </a:r>
            </a:p>
          </p:txBody>
        </p:sp>
      </p:grpSp>
      <p:grpSp>
        <p:nvGrpSpPr>
          <p:cNvPr id="4" name="组合 3"/>
          <p:cNvGrpSpPr/>
          <p:nvPr/>
        </p:nvGrpSpPr>
        <p:grpSpPr>
          <a:xfrm>
            <a:off x="4490037" y="1118939"/>
            <a:ext cx="2201487" cy="2229452"/>
            <a:chOff x="4490037" y="1118939"/>
            <a:chExt cx="2201487" cy="2229452"/>
          </a:xfrm>
          <a:solidFill>
            <a:schemeClr val="accent3">
              <a:lumMod val="75000"/>
            </a:schemeClr>
          </a:solidFill>
        </p:grpSpPr>
        <p:sp>
          <p:nvSpPr>
            <p:cNvPr id="54" name="椭圆 53"/>
            <p:cNvSpPr/>
            <p:nvPr/>
          </p:nvSpPr>
          <p:spPr bwMode="auto">
            <a:xfrm>
              <a:off x="4490037" y="1118939"/>
              <a:ext cx="2201487" cy="2229452"/>
            </a:xfrm>
            <a:prstGeom prst="ellipse">
              <a:avLst/>
            </a:prstGeom>
            <a:grpFill/>
            <a:ln w="9525" cap="flat" cmpd="sng" algn="ctr">
              <a:noFill/>
              <a:prstDash val="solid"/>
              <a:round/>
              <a:headEnd type="none" w="med" len="med"/>
              <a:tailEnd type="none" w="med" len="med"/>
            </a:ln>
            <a:effectLst/>
            <a:extLst/>
          </p:spPr>
          <p:txBody>
            <a:bodyPr vert="horz" wrap="square" lIns="86402" tIns="43201" rIns="86402" bIns="43201" numCol="1" spcCol="0" rtlCol="0" anchor="t" anchorCtr="0" compatLnSpc="1">
              <a:prstTxWarp prst="textNoShape">
                <a:avLst/>
              </a:prstTxWarp>
            </a:bodyPr>
            <a:lstStyle/>
            <a:p>
              <a:pPr defTabSz="816016"/>
              <a:endParaRPr lang="zh-CN" altLang="en-US">
                <a:solidFill>
                  <a:prstClr val="black"/>
                </a:solidFill>
              </a:endParaRPr>
            </a:p>
          </p:txBody>
        </p:sp>
        <p:sp>
          <p:nvSpPr>
            <p:cNvPr id="69" name="TextBox 68"/>
            <p:cNvSpPr txBox="1"/>
            <p:nvPr/>
          </p:nvSpPr>
          <p:spPr>
            <a:xfrm>
              <a:off x="4976235" y="1889142"/>
              <a:ext cx="1265825" cy="689046"/>
            </a:xfrm>
            <a:prstGeom prst="rect">
              <a:avLst/>
            </a:prstGeom>
            <a:grpFill/>
          </p:spPr>
          <p:txBody>
            <a:bodyPr wrap="square" lIns="86402" tIns="43201" rIns="86402" bIns="43201" rtlCol="0">
              <a:spAutoFit/>
            </a:bodyPr>
            <a:lstStyle/>
            <a:p>
              <a:pPr algn="ctr">
                <a:spcBef>
                  <a:spcPts val="567"/>
                </a:spcBef>
              </a:pPr>
              <a:r>
                <a:rPr lang="zh-CN" altLang="en-US" sz="1500" dirty="0">
                  <a:solidFill>
                    <a:prstClr val="white"/>
                  </a:solidFill>
                  <a:latin typeface="微软雅黑" pitchFamily="34" charset="-122"/>
                  <a:ea typeface="微软雅黑" pitchFamily="34" charset="-122"/>
                </a:rPr>
                <a:t>添加文字</a:t>
              </a:r>
              <a:endParaRPr lang="en-US" altLang="zh-CN" sz="1500" dirty="0">
                <a:solidFill>
                  <a:prstClr val="white"/>
                </a:solidFill>
                <a:latin typeface="微软雅黑" pitchFamily="34" charset="-122"/>
                <a:ea typeface="微软雅黑" pitchFamily="34" charset="-122"/>
              </a:endParaRPr>
            </a:p>
            <a:p>
              <a:pPr algn="ctr">
                <a:spcBef>
                  <a:spcPts val="567"/>
                </a:spcBef>
              </a:pPr>
              <a:r>
                <a:rPr lang="zh-CN" altLang="en-US" sz="1900" dirty="0">
                  <a:solidFill>
                    <a:prstClr val="white"/>
                  </a:solidFill>
                  <a:latin typeface="微软雅黑" pitchFamily="34" charset="-122"/>
                  <a:ea typeface="微软雅黑" pitchFamily="34" charset="-122"/>
                </a:rPr>
                <a:t>添加文字</a:t>
              </a:r>
            </a:p>
          </p:txBody>
        </p:sp>
      </p:grpSp>
      <p:grpSp>
        <p:nvGrpSpPr>
          <p:cNvPr id="5" name="组合 4"/>
          <p:cNvGrpSpPr/>
          <p:nvPr/>
        </p:nvGrpSpPr>
        <p:grpSpPr>
          <a:xfrm>
            <a:off x="6367951" y="1118939"/>
            <a:ext cx="2201487" cy="2229452"/>
            <a:chOff x="6367951" y="1118939"/>
            <a:chExt cx="2201487" cy="2229452"/>
          </a:xfrm>
        </p:grpSpPr>
        <p:sp>
          <p:nvSpPr>
            <p:cNvPr id="55" name="椭圆 54"/>
            <p:cNvSpPr/>
            <p:nvPr/>
          </p:nvSpPr>
          <p:spPr bwMode="auto">
            <a:xfrm>
              <a:off x="6367951" y="1118939"/>
              <a:ext cx="2201487" cy="2229452"/>
            </a:xfrm>
            <a:prstGeom prst="ellipse">
              <a:avLst/>
            </a:prstGeom>
            <a:solidFill>
              <a:schemeClr val="accent2">
                <a:lumMod val="75000"/>
                <a:alpha val="69804"/>
              </a:schemeClr>
            </a:solidFill>
            <a:ln w="9525" cap="flat" cmpd="sng" algn="ctr">
              <a:noFill/>
              <a:prstDash val="solid"/>
              <a:round/>
              <a:headEnd type="none" w="med" len="med"/>
              <a:tailEnd type="none" w="med" len="med"/>
            </a:ln>
            <a:effectLst/>
            <a:extLst/>
          </p:spPr>
          <p:txBody>
            <a:bodyPr vert="horz" wrap="square" lIns="86402" tIns="43201" rIns="86402" bIns="43201" numCol="1" spcCol="0" rtlCol="0" anchor="t" anchorCtr="0" compatLnSpc="1">
              <a:prstTxWarp prst="textNoShape">
                <a:avLst/>
              </a:prstTxWarp>
            </a:bodyPr>
            <a:lstStyle/>
            <a:p>
              <a:pPr defTabSz="816016"/>
              <a:endParaRPr lang="zh-CN" altLang="en-US">
                <a:solidFill>
                  <a:prstClr val="black"/>
                </a:solidFill>
              </a:endParaRPr>
            </a:p>
          </p:txBody>
        </p:sp>
        <p:sp>
          <p:nvSpPr>
            <p:cNvPr id="70" name="TextBox 69"/>
            <p:cNvSpPr txBox="1"/>
            <p:nvPr/>
          </p:nvSpPr>
          <p:spPr>
            <a:xfrm>
              <a:off x="6835782" y="1889142"/>
              <a:ext cx="1265825" cy="689046"/>
            </a:xfrm>
            <a:prstGeom prst="rect">
              <a:avLst/>
            </a:prstGeom>
            <a:noFill/>
          </p:spPr>
          <p:txBody>
            <a:bodyPr wrap="square" lIns="86402" tIns="43201" rIns="86402" bIns="43201" rtlCol="0">
              <a:spAutoFit/>
            </a:bodyPr>
            <a:lstStyle/>
            <a:p>
              <a:pPr algn="ctr">
                <a:spcBef>
                  <a:spcPts val="567"/>
                </a:spcBef>
              </a:pPr>
              <a:r>
                <a:rPr lang="zh-CN" altLang="en-US" sz="1500" dirty="0">
                  <a:solidFill>
                    <a:prstClr val="white"/>
                  </a:solidFill>
                  <a:latin typeface="微软雅黑" pitchFamily="34" charset="-122"/>
                  <a:ea typeface="微软雅黑" pitchFamily="34" charset="-122"/>
                </a:rPr>
                <a:t>添加文字</a:t>
              </a:r>
              <a:endParaRPr lang="en-US" altLang="zh-CN" sz="1500" dirty="0">
                <a:solidFill>
                  <a:prstClr val="white"/>
                </a:solidFill>
                <a:latin typeface="微软雅黑" pitchFamily="34" charset="-122"/>
                <a:ea typeface="微软雅黑" pitchFamily="34" charset="-122"/>
              </a:endParaRPr>
            </a:p>
            <a:p>
              <a:pPr algn="ctr">
                <a:spcBef>
                  <a:spcPts val="567"/>
                </a:spcBef>
              </a:pPr>
              <a:r>
                <a:rPr lang="zh-CN" altLang="en-US" sz="1900" dirty="0">
                  <a:solidFill>
                    <a:prstClr val="white"/>
                  </a:solidFill>
                  <a:latin typeface="微软雅黑" pitchFamily="34" charset="-122"/>
                  <a:ea typeface="微软雅黑" pitchFamily="34" charset="-122"/>
                </a:rPr>
                <a:t>添加文字</a:t>
              </a:r>
            </a:p>
          </p:txBody>
        </p:sp>
      </p:grpSp>
    </p:spTree>
    <p:extLst>
      <p:ext uri="{BB962C8B-B14F-4D97-AF65-F5344CB8AC3E}">
        <p14:creationId xmlns:p14="http://schemas.microsoft.com/office/powerpoint/2010/main" val="356164477"/>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5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0-#ppt_w/2"/>
                                          </p:val>
                                        </p:tav>
                                        <p:tav tm="100000">
                                          <p:val>
                                            <p:strVal val="#ppt_x"/>
                                          </p:val>
                                        </p:tav>
                                      </p:tavLst>
                                    </p:anim>
                                    <p:anim calcmode="lin" valueType="num">
                                      <p:cBhvr additive="base">
                                        <p:cTn id="16" dur="500" fill="hold"/>
                                        <p:tgtEl>
                                          <p:spTgt spid="4"/>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75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0-#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par>
                          <p:cTn id="21" fill="hold">
                            <p:stCondLst>
                              <p:cond delay="1250"/>
                            </p:stCondLst>
                            <p:childTnLst>
                              <p:par>
                                <p:cTn id="22" presetID="22" presetClass="entr" presetSubtype="1" fill="hold" nodeType="afterEffect">
                                  <p:stCondLst>
                                    <p:cond delay="0"/>
                                  </p:stCondLst>
                                  <p:childTnLst>
                                    <p:set>
                                      <p:cBhvr>
                                        <p:cTn id="23" dur="1" fill="hold">
                                          <p:stCondLst>
                                            <p:cond delay="0"/>
                                          </p:stCondLst>
                                        </p:cTn>
                                        <p:tgtEl>
                                          <p:spTgt spid="57"/>
                                        </p:tgtEl>
                                        <p:attrNameLst>
                                          <p:attrName>style.visibility</p:attrName>
                                        </p:attrNameLst>
                                      </p:cBhvr>
                                      <p:to>
                                        <p:strVal val="visible"/>
                                      </p:to>
                                    </p:set>
                                    <p:animEffect transition="in" filter="wipe(up)">
                                      <p:cBhvr>
                                        <p:cTn id="24" dur="500"/>
                                        <p:tgtEl>
                                          <p:spTgt spid="57"/>
                                        </p:tgtEl>
                                      </p:cBhvr>
                                    </p:animEffect>
                                  </p:childTnLst>
                                </p:cTn>
                              </p:par>
                              <p:par>
                                <p:cTn id="25" presetID="22" presetClass="entr" presetSubtype="1" fill="hold" nodeType="withEffect">
                                  <p:stCondLst>
                                    <p:cond delay="250"/>
                                  </p:stCondLst>
                                  <p:childTnLst>
                                    <p:set>
                                      <p:cBhvr>
                                        <p:cTn id="26" dur="1" fill="hold">
                                          <p:stCondLst>
                                            <p:cond delay="0"/>
                                          </p:stCondLst>
                                        </p:cTn>
                                        <p:tgtEl>
                                          <p:spTgt spid="59"/>
                                        </p:tgtEl>
                                        <p:attrNameLst>
                                          <p:attrName>style.visibility</p:attrName>
                                        </p:attrNameLst>
                                      </p:cBhvr>
                                      <p:to>
                                        <p:strVal val="visible"/>
                                      </p:to>
                                    </p:set>
                                    <p:animEffect transition="in" filter="wipe(up)">
                                      <p:cBhvr>
                                        <p:cTn id="27" dur="500"/>
                                        <p:tgtEl>
                                          <p:spTgt spid="59"/>
                                        </p:tgtEl>
                                      </p:cBhvr>
                                    </p:animEffect>
                                  </p:childTnLst>
                                </p:cTn>
                              </p:par>
                              <p:par>
                                <p:cTn id="28" presetID="22" presetClass="entr" presetSubtype="1" fill="hold" nodeType="withEffect">
                                  <p:stCondLst>
                                    <p:cond delay="500"/>
                                  </p:stCondLst>
                                  <p:childTnLst>
                                    <p:set>
                                      <p:cBhvr>
                                        <p:cTn id="29" dur="1" fill="hold">
                                          <p:stCondLst>
                                            <p:cond delay="0"/>
                                          </p:stCondLst>
                                        </p:cTn>
                                        <p:tgtEl>
                                          <p:spTgt spid="60"/>
                                        </p:tgtEl>
                                        <p:attrNameLst>
                                          <p:attrName>style.visibility</p:attrName>
                                        </p:attrNameLst>
                                      </p:cBhvr>
                                      <p:to>
                                        <p:strVal val="visible"/>
                                      </p:to>
                                    </p:set>
                                    <p:animEffect transition="in" filter="wipe(up)">
                                      <p:cBhvr>
                                        <p:cTn id="30" dur="500"/>
                                        <p:tgtEl>
                                          <p:spTgt spid="60"/>
                                        </p:tgtEl>
                                      </p:cBhvr>
                                    </p:animEffect>
                                  </p:childTnLst>
                                </p:cTn>
                              </p:par>
                            </p:childTnLst>
                          </p:cTn>
                        </p:par>
                        <p:par>
                          <p:cTn id="31" fill="hold">
                            <p:stCondLst>
                              <p:cond delay="2250"/>
                            </p:stCondLst>
                            <p:childTnLst>
                              <p:par>
                                <p:cTn id="32" presetID="14" presetClass="entr" presetSubtype="10" fill="hold" grpId="0" nodeType="afterEffect">
                                  <p:stCondLst>
                                    <p:cond delay="0"/>
                                  </p:stCondLst>
                                  <p:childTnLst>
                                    <p:set>
                                      <p:cBhvr>
                                        <p:cTn id="33" dur="1" fill="hold">
                                          <p:stCondLst>
                                            <p:cond delay="0"/>
                                          </p:stCondLst>
                                        </p:cTn>
                                        <p:tgtEl>
                                          <p:spTgt spid="58"/>
                                        </p:tgtEl>
                                        <p:attrNameLst>
                                          <p:attrName>style.visibility</p:attrName>
                                        </p:attrNameLst>
                                      </p:cBhvr>
                                      <p:to>
                                        <p:strVal val="visible"/>
                                      </p:to>
                                    </p:set>
                                    <p:animEffect transition="in" filter="randombar(horizontal)">
                                      <p:cBhvr>
                                        <p:cTn id="34" dur="500"/>
                                        <p:tgtEl>
                                          <p:spTgt spid="58"/>
                                        </p:tgtEl>
                                      </p:cBhvr>
                                    </p:animEffect>
                                  </p:childTnLst>
                                </p:cTn>
                              </p:par>
                              <p:par>
                                <p:cTn id="35" presetID="14" presetClass="entr" presetSubtype="10" fill="hold" grpId="0" nodeType="withEffect">
                                  <p:stCondLst>
                                    <p:cond delay="250"/>
                                  </p:stCondLst>
                                  <p:childTnLst>
                                    <p:set>
                                      <p:cBhvr>
                                        <p:cTn id="36" dur="1" fill="hold">
                                          <p:stCondLst>
                                            <p:cond delay="0"/>
                                          </p:stCondLst>
                                        </p:cTn>
                                        <p:tgtEl>
                                          <p:spTgt spid="62"/>
                                        </p:tgtEl>
                                        <p:attrNameLst>
                                          <p:attrName>style.visibility</p:attrName>
                                        </p:attrNameLst>
                                      </p:cBhvr>
                                      <p:to>
                                        <p:strVal val="visible"/>
                                      </p:to>
                                    </p:set>
                                    <p:animEffect transition="in" filter="randombar(horizontal)">
                                      <p:cBhvr>
                                        <p:cTn id="37" dur="500"/>
                                        <p:tgtEl>
                                          <p:spTgt spid="62"/>
                                        </p:tgtEl>
                                      </p:cBhvr>
                                    </p:animEffect>
                                  </p:childTnLst>
                                </p:cTn>
                              </p:par>
                              <p:par>
                                <p:cTn id="38" presetID="14" presetClass="entr" presetSubtype="10" fill="hold" grpId="0" nodeType="withEffect">
                                  <p:stCondLst>
                                    <p:cond delay="250"/>
                                  </p:stCondLst>
                                  <p:childTnLst>
                                    <p:set>
                                      <p:cBhvr>
                                        <p:cTn id="39" dur="1" fill="hold">
                                          <p:stCondLst>
                                            <p:cond delay="0"/>
                                          </p:stCondLst>
                                        </p:cTn>
                                        <p:tgtEl>
                                          <p:spTgt spid="63"/>
                                        </p:tgtEl>
                                        <p:attrNameLst>
                                          <p:attrName>style.visibility</p:attrName>
                                        </p:attrNameLst>
                                      </p:cBhvr>
                                      <p:to>
                                        <p:strVal val="visible"/>
                                      </p:to>
                                    </p:set>
                                    <p:animEffect transition="in" filter="randombar(horizontal)">
                                      <p:cBhvr>
                                        <p:cTn id="40" dur="500"/>
                                        <p:tgtEl>
                                          <p:spTgt spid="63"/>
                                        </p:tgtEl>
                                      </p:cBhvr>
                                    </p:animEffect>
                                  </p:childTnLst>
                                </p:cTn>
                              </p:par>
                              <p:par>
                                <p:cTn id="41" presetID="14" presetClass="entr" presetSubtype="10" fill="hold" grpId="0" nodeType="withEffect">
                                  <p:stCondLst>
                                    <p:cond delay="500"/>
                                  </p:stCondLst>
                                  <p:childTnLst>
                                    <p:set>
                                      <p:cBhvr>
                                        <p:cTn id="42" dur="1" fill="hold">
                                          <p:stCondLst>
                                            <p:cond delay="0"/>
                                          </p:stCondLst>
                                        </p:cTn>
                                        <p:tgtEl>
                                          <p:spTgt spid="64"/>
                                        </p:tgtEl>
                                        <p:attrNameLst>
                                          <p:attrName>style.visibility</p:attrName>
                                        </p:attrNameLst>
                                      </p:cBhvr>
                                      <p:to>
                                        <p:strVal val="visible"/>
                                      </p:to>
                                    </p:set>
                                    <p:animEffect transition="in" filter="randombar(horizontal)">
                                      <p:cBhvr>
                                        <p:cTn id="43"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62" grpId="0"/>
      <p:bldP spid="63" grpId="0"/>
      <p:bldP spid="6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465782" y="1653044"/>
            <a:ext cx="2381375" cy="2381375"/>
            <a:chOff x="465782" y="1653044"/>
            <a:chExt cx="2381375" cy="2381375"/>
          </a:xfrm>
        </p:grpSpPr>
        <p:sp>
          <p:nvSpPr>
            <p:cNvPr id="3" name="空心弧 2"/>
            <p:cNvSpPr/>
            <p:nvPr/>
          </p:nvSpPr>
          <p:spPr>
            <a:xfrm>
              <a:off x="465782" y="1653044"/>
              <a:ext cx="2381375" cy="2381375"/>
            </a:xfrm>
            <a:prstGeom prst="blockArc">
              <a:avLst>
                <a:gd name="adj1" fmla="val 10800000"/>
                <a:gd name="adj2" fmla="val 16200000"/>
                <a:gd name="adj3" fmla="val 4640"/>
              </a:avLst>
            </a:prstGeom>
          </p:spPr>
          <p:style>
            <a:lnRef idx="0">
              <a:schemeClr val="lt1">
                <a:hueOff val="0"/>
                <a:satOff val="0"/>
                <a:lumOff val="0"/>
                <a:alphaOff val="0"/>
              </a:schemeClr>
            </a:lnRef>
            <a:fillRef idx="1">
              <a:schemeClr val="accent2">
                <a:hueOff val="-4710551"/>
                <a:satOff val="-6290"/>
                <a:lumOff val="3726"/>
                <a:alphaOff val="0"/>
              </a:schemeClr>
            </a:fillRef>
            <a:effectRef idx="0">
              <a:schemeClr val="accent2">
                <a:hueOff val="-4710551"/>
                <a:satOff val="-6290"/>
                <a:lumOff val="3726"/>
                <a:alphaOff val="0"/>
              </a:schemeClr>
            </a:effectRef>
            <a:fontRef idx="minor">
              <a:schemeClr val="lt1"/>
            </a:fontRef>
          </p:style>
        </p:sp>
        <p:sp>
          <p:nvSpPr>
            <p:cNvPr id="4" name="空心弧 3"/>
            <p:cNvSpPr/>
            <p:nvPr/>
          </p:nvSpPr>
          <p:spPr>
            <a:xfrm>
              <a:off x="465782" y="1653044"/>
              <a:ext cx="2381375" cy="2381375"/>
            </a:xfrm>
            <a:prstGeom prst="blockArc">
              <a:avLst>
                <a:gd name="adj1" fmla="val 5400000"/>
                <a:gd name="adj2" fmla="val 10800000"/>
                <a:gd name="adj3" fmla="val 4640"/>
              </a:avLst>
            </a:prstGeom>
          </p:spPr>
          <p:style>
            <a:lnRef idx="0">
              <a:schemeClr val="lt1">
                <a:hueOff val="0"/>
                <a:satOff val="0"/>
                <a:lumOff val="0"/>
                <a:alphaOff val="0"/>
              </a:schemeClr>
            </a:lnRef>
            <a:fillRef idx="1">
              <a:schemeClr val="accent2">
                <a:hueOff val="-3140368"/>
                <a:satOff val="-4193"/>
                <a:lumOff val="2484"/>
                <a:alphaOff val="0"/>
              </a:schemeClr>
            </a:fillRef>
            <a:effectRef idx="0">
              <a:schemeClr val="accent2">
                <a:hueOff val="-3140368"/>
                <a:satOff val="-4193"/>
                <a:lumOff val="2484"/>
                <a:alphaOff val="0"/>
              </a:schemeClr>
            </a:effectRef>
            <a:fontRef idx="minor">
              <a:schemeClr val="lt1"/>
            </a:fontRef>
          </p:style>
        </p:sp>
        <p:sp>
          <p:nvSpPr>
            <p:cNvPr id="5" name="空心弧 4"/>
            <p:cNvSpPr/>
            <p:nvPr/>
          </p:nvSpPr>
          <p:spPr>
            <a:xfrm>
              <a:off x="465782" y="1653044"/>
              <a:ext cx="2381375" cy="2381375"/>
            </a:xfrm>
            <a:prstGeom prst="blockArc">
              <a:avLst>
                <a:gd name="adj1" fmla="val 0"/>
                <a:gd name="adj2" fmla="val 5400000"/>
                <a:gd name="adj3" fmla="val 4640"/>
              </a:avLst>
            </a:prstGeom>
          </p:spPr>
          <p:style>
            <a:lnRef idx="0">
              <a:schemeClr val="lt1">
                <a:hueOff val="0"/>
                <a:satOff val="0"/>
                <a:lumOff val="0"/>
                <a:alphaOff val="0"/>
              </a:schemeClr>
            </a:lnRef>
            <a:fillRef idx="1">
              <a:schemeClr val="accent2">
                <a:hueOff val="-1570184"/>
                <a:satOff val="-2097"/>
                <a:lumOff val="1242"/>
                <a:alphaOff val="0"/>
              </a:schemeClr>
            </a:fillRef>
            <a:effectRef idx="0">
              <a:schemeClr val="accent2">
                <a:hueOff val="-1570184"/>
                <a:satOff val="-2097"/>
                <a:lumOff val="1242"/>
                <a:alphaOff val="0"/>
              </a:schemeClr>
            </a:effectRef>
            <a:fontRef idx="minor">
              <a:schemeClr val="lt1"/>
            </a:fontRef>
          </p:style>
        </p:sp>
        <p:sp>
          <p:nvSpPr>
            <p:cNvPr id="6" name="空心弧 5"/>
            <p:cNvSpPr/>
            <p:nvPr/>
          </p:nvSpPr>
          <p:spPr>
            <a:xfrm>
              <a:off x="465782" y="1653044"/>
              <a:ext cx="2381375" cy="2381375"/>
            </a:xfrm>
            <a:prstGeom prst="blockArc">
              <a:avLst>
                <a:gd name="adj1" fmla="val 16200000"/>
                <a:gd name="adj2" fmla="val 0"/>
                <a:gd name="adj3" fmla="val 4640"/>
              </a:avLst>
            </a:prstGeom>
          </p:spPr>
          <p:style>
            <a:lnRef idx="0">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grpSp>
      <p:sp>
        <p:nvSpPr>
          <p:cNvPr id="7" name="任意多边形 6"/>
          <p:cNvSpPr/>
          <p:nvPr/>
        </p:nvSpPr>
        <p:spPr>
          <a:xfrm>
            <a:off x="1108411" y="2295673"/>
            <a:ext cx="1096117" cy="1096117"/>
          </a:xfrm>
          <a:custGeom>
            <a:avLst/>
            <a:gdLst>
              <a:gd name="connsiteX0" fmla="*/ 0 w 1096117"/>
              <a:gd name="connsiteY0" fmla="*/ 548059 h 1096117"/>
              <a:gd name="connsiteX1" fmla="*/ 548059 w 1096117"/>
              <a:gd name="connsiteY1" fmla="*/ 0 h 1096117"/>
              <a:gd name="connsiteX2" fmla="*/ 1096118 w 1096117"/>
              <a:gd name="connsiteY2" fmla="*/ 548059 h 1096117"/>
              <a:gd name="connsiteX3" fmla="*/ 548059 w 1096117"/>
              <a:gd name="connsiteY3" fmla="*/ 1096118 h 1096117"/>
              <a:gd name="connsiteX4" fmla="*/ 0 w 1096117"/>
              <a:gd name="connsiteY4" fmla="*/ 548059 h 10961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6117" h="1096117">
                <a:moveTo>
                  <a:pt x="0" y="548059"/>
                </a:moveTo>
                <a:cubicBezTo>
                  <a:pt x="0" y="245374"/>
                  <a:pt x="245374" y="0"/>
                  <a:pt x="548059" y="0"/>
                </a:cubicBezTo>
                <a:cubicBezTo>
                  <a:pt x="850744" y="0"/>
                  <a:pt x="1096118" y="245374"/>
                  <a:pt x="1096118" y="548059"/>
                </a:cubicBezTo>
                <a:cubicBezTo>
                  <a:pt x="1096118" y="850744"/>
                  <a:pt x="850744" y="1096118"/>
                  <a:pt x="548059" y="1096118"/>
                </a:cubicBezTo>
                <a:cubicBezTo>
                  <a:pt x="245374" y="1096118"/>
                  <a:pt x="0" y="850744"/>
                  <a:pt x="0" y="548059"/>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1003" tIns="191003" rIns="191003" bIns="191003" numCol="1" spcCol="1270" anchor="ctr" anchorCtr="0">
            <a:noAutofit/>
          </a:bodyPr>
          <a:lstStyle/>
          <a:p>
            <a:pPr lvl="0" algn="ctr" defTabSz="1066800">
              <a:lnSpc>
                <a:spcPct val="90000"/>
              </a:lnSpc>
              <a:spcBef>
                <a:spcPct val="0"/>
              </a:spcBef>
              <a:spcAft>
                <a:spcPct val="35000"/>
              </a:spcAft>
            </a:pPr>
            <a:r>
              <a:rPr lang="zh-CN" altLang="en-US" sz="2400" kern="1200" dirty="0" smtClean="0"/>
              <a:t>标题文本</a:t>
            </a:r>
            <a:endParaRPr lang="zh-CN" altLang="en-US" sz="2400" kern="1200" dirty="0"/>
          </a:p>
        </p:txBody>
      </p:sp>
      <p:sp>
        <p:nvSpPr>
          <p:cNvPr id="8" name="任意多边形 7"/>
          <p:cNvSpPr/>
          <p:nvPr/>
        </p:nvSpPr>
        <p:spPr>
          <a:xfrm>
            <a:off x="1272828" y="1297025"/>
            <a:ext cx="767282" cy="767282"/>
          </a:xfrm>
          <a:custGeom>
            <a:avLst/>
            <a:gdLst>
              <a:gd name="connsiteX0" fmla="*/ 0 w 767282"/>
              <a:gd name="connsiteY0" fmla="*/ 383641 h 767282"/>
              <a:gd name="connsiteX1" fmla="*/ 383641 w 767282"/>
              <a:gd name="connsiteY1" fmla="*/ 0 h 767282"/>
              <a:gd name="connsiteX2" fmla="*/ 767282 w 767282"/>
              <a:gd name="connsiteY2" fmla="*/ 383641 h 767282"/>
              <a:gd name="connsiteX3" fmla="*/ 383641 w 767282"/>
              <a:gd name="connsiteY3" fmla="*/ 767282 h 767282"/>
              <a:gd name="connsiteX4" fmla="*/ 0 w 767282"/>
              <a:gd name="connsiteY4" fmla="*/ 383641 h 7672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282" h="767282">
                <a:moveTo>
                  <a:pt x="0" y="383641"/>
                </a:moveTo>
                <a:cubicBezTo>
                  <a:pt x="0" y="171762"/>
                  <a:pt x="171762" y="0"/>
                  <a:pt x="383641" y="0"/>
                </a:cubicBezTo>
                <a:cubicBezTo>
                  <a:pt x="595520" y="0"/>
                  <a:pt x="767282" y="171762"/>
                  <a:pt x="767282" y="383641"/>
                </a:cubicBezTo>
                <a:cubicBezTo>
                  <a:pt x="767282" y="595520"/>
                  <a:pt x="595520" y="767282"/>
                  <a:pt x="383641" y="767282"/>
                </a:cubicBezTo>
                <a:cubicBezTo>
                  <a:pt x="171762" y="767282"/>
                  <a:pt x="0" y="595520"/>
                  <a:pt x="0" y="383641"/>
                </a:cubicBez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132686" tIns="132686" rIns="132686" bIns="132686" numCol="1" spcCol="1270" anchor="ctr" anchorCtr="0">
            <a:noAutofit/>
          </a:bodyPr>
          <a:lstStyle/>
          <a:p>
            <a:pPr lvl="0" algn="ctr" defTabSz="711200">
              <a:lnSpc>
                <a:spcPct val="90000"/>
              </a:lnSpc>
              <a:spcBef>
                <a:spcPct val="0"/>
              </a:spcBef>
              <a:spcAft>
                <a:spcPct val="35000"/>
              </a:spcAft>
            </a:pPr>
            <a:r>
              <a:rPr lang="zh-CN" altLang="en-US" sz="1600" kern="1200" dirty="0" smtClean="0"/>
              <a:t>添加文本</a:t>
            </a:r>
            <a:endParaRPr lang="zh-CN" altLang="en-US" sz="1600" kern="1200" dirty="0"/>
          </a:p>
        </p:txBody>
      </p:sp>
      <p:sp>
        <p:nvSpPr>
          <p:cNvPr id="9" name="任意多边形 8"/>
          <p:cNvSpPr/>
          <p:nvPr/>
        </p:nvSpPr>
        <p:spPr>
          <a:xfrm>
            <a:off x="2435894" y="2460091"/>
            <a:ext cx="767282" cy="767282"/>
          </a:xfrm>
          <a:custGeom>
            <a:avLst/>
            <a:gdLst>
              <a:gd name="connsiteX0" fmla="*/ 0 w 767282"/>
              <a:gd name="connsiteY0" fmla="*/ 383641 h 767282"/>
              <a:gd name="connsiteX1" fmla="*/ 383641 w 767282"/>
              <a:gd name="connsiteY1" fmla="*/ 0 h 767282"/>
              <a:gd name="connsiteX2" fmla="*/ 767282 w 767282"/>
              <a:gd name="connsiteY2" fmla="*/ 383641 h 767282"/>
              <a:gd name="connsiteX3" fmla="*/ 383641 w 767282"/>
              <a:gd name="connsiteY3" fmla="*/ 767282 h 767282"/>
              <a:gd name="connsiteX4" fmla="*/ 0 w 767282"/>
              <a:gd name="connsiteY4" fmla="*/ 383641 h 7672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282" h="767282">
                <a:moveTo>
                  <a:pt x="0" y="383641"/>
                </a:moveTo>
                <a:cubicBezTo>
                  <a:pt x="0" y="171762"/>
                  <a:pt x="171762" y="0"/>
                  <a:pt x="383641" y="0"/>
                </a:cubicBezTo>
                <a:cubicBezTo>
                  <a:pt x="595520" y="0"/>
                  <a:pt x="767282" y="171762"/>
                  <a:pt x="767282" y="383641"/>
                </a:cubicBezTo>
                <a:cubicBezTo>
                  <a:pt x="767282" y="595520"/>
                  <a:pt x="595520" y="767282"/>
                  <a:pt x="383641" y="767282"/>
                </a:cubicBezTo>
                <a:cubicBezTo>
                  <a:pt x="171762" y="767282"/>
                  <a:pt x="0" y="595520"/>
                  <a:pt x="0" y="383641"/>
                </a:cubicBezTo>
                <a:close/>
              </a:path>
            </a:pathLst>
          </a:custGeom>
        </p:spPr>
        <p:style>
          <a:lnRef idx="2">
            <a:schemeClr val="lt1">
              <a:hueOff val="0"/>
              <a:satOff val="0"/>
              <a:lumOff val="0"/>
              <a:alphaOff val="0"/>
            </a:schemeClr>
          </a:lnRef>
          <a:fillRef idx="1">
            <a:schemeClr val="accent2">
              <a:hueOff val="-1570184"/>
              <a:satOff val="-2097"/>
              <a:lumOff val="1242"/>
              <a:alphaOff val="0"/>
            </a:schemeClr>
          </a:fillRef>
          <a:effectRef idx="0">
            <a:schemeClr val="accent2">
              <a:hueOff val="-1570184"/>
              <a:satOff val="-2097"/>
              <a:lumOff val="1242"/>
              <a:alphaOff val="0"/>
            </a:schemeClr>
          </a:effectRef>
          <a:fontRef idx="minor">
            <a:schemeClr val="lt1"/>
          </a:fontRef>
        </p:style>
        <p:txBody>
          <a:bodyPr spcFirstLastPara="0" vert="horz" wrap="square" lIns="132686" tIns="132686" rIns="132686" bIns="132686" numCol="1" spcCol="1270" anchor="ctr" anchorCtr="0">
            <a:noAutofit/>
          </a:bodyPr>
          <a:lstStyle/>
          <a:p>
            <a:pPr lvl="0" algn="ctr" defTabSz="711200">
              <a:lnSpc>
                <a:spcPct val="90000"/>
              </a:lnSpc>
              <a:spcBef>
                <a:spcPct val="0"/>
              </a:spcBef>
              <a:spcAft>
                <a:spcPct val="35000"/>
              </a:spcAft>
            </a:pPr>
            <a:r>
              <a:rPr lang="zh-CN" altLang="en-US" sz="1600" kern="1200" dirty="0" smtClean="0"/>
              <a:t>添加文本</a:t>
            </a:r>
            <a:endParaRPr lang="zh-CN" altLang="en-US" sz="1600" kern="1200" dirty="0"/>
          </a:p>
        </p:txBody>
      </p:sp>
      <p:sp>
        <p:nvSpPr>
          <p:cNvPr id="10" name="任意多边形 9"/>
          <p:cNvSpPr/>
          <p:nvPr/>
        </p:nvSpPr>
        <p:spPr>
          <a:xfrm>
            <a:off x="1272828" y="3623156"/>
            <a:ext cx="767282" cy="767282"/>
          </a:xfrm>
          <a:custGeom>
            <a:avLst/>
            <a:gdLst>
              <a:gd name="connsiteX0" fmla="*/ 0 w 767282"/>
              <a:gd name="connsiteY0" fmla="*/ 383641 h 767282"/>
              <a:gd name="connsiteX1" fmla="*/ 383641 w 767282"/>
              <a:gd name="connsiteY1" fmla="*/ 0 h 767282"/>
              <a:gd name="connsiteX2" fmla="*/ 767282 w 767282"/>
              <a:gd name="connsiteY2" fmla="*/ 383641 h 767282"/>
              <a:gd name="connsiteX3" fmla="*/ 383641 w 767282"/>
              <a:gd name="connsiteY3" fmla="*/ 767282 h 767282"/>
              <a:gd name="connsiteX4" fmla="*/ 0 w 767282"/>
              <a:gd name="connsiteY4" fmla="*/ 383641 h 7672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282" h="767282">
                <a:moveTo>
                  <a:pt x="0" y="383641"/>
                </a:moveTo>
                <a:cubicBezTo>
                  <a:pt x="0" y="171762"/>
                  <a:pt x="171762" y="0"/>
                  <a:pt x="383641" y="0"/>
                </a:cubicBezTo>
                <a:cubicBezTo>
                  <a:pt x="595520" y="0"/>
                  <a:pt x="767282" y="171762"/>
                  <a:pt x="767282" y="383641"/>
                </a:cubicBezTo>
                <a:cubicBezTo>
                  <a:pt x="767282" y="595520"/>
                  <a:pt x="595520" y="767282"/>
                  <a:pt x="383641" y="767282"/>
                </a:cubicBezTo>
                <a:cubicBezTo>
                  <a:pt x="171762" y="767282"/>
                  <a:pt x="0" y="595520"/>
                  <a:pt x="0" y="383641"/>
                </a:cubicBezTo>
                <a:close/>
              </a:path>
            </a:pathLst>
          </a:custGeom>
        </p:spPr>
        <p:style>
          <a:lnRef idx="2">
            <a:schemeClr val="lt1">
              <a:hueOff val="0"/>
              <a:satOff val="0"/>
              <a:lumOff val="0"/>
              <a:alphaOff val="0"/>
            </a:schemeClr>
          </a:lnRef>
          <a:fillRef idx="1">
            <a:schemeClr val="accent2">
              <a:hueOff val="-3140368"/>
              <a:satOff val="-4193"/>
              <a:lumOff val="2484"/>
              <a:alphaOff val="0"/>
            </a:schemeClr>
          </a:fillRef>
          <a:effectRef idx="0">
            <a:schemeClr val="accent2">
              <a:hueOff val="-3140368"/>
              <a:satOff val="-4193"/>
              <a:lumOff val="2484"/>
              <a:alphaOff val="0"/>
            </a:schemeClr>
          </a:effectRef>
          <a:fontRef idx="minor">
            <a:schemeClr val="lt1"/>
          </a:fontRef>
        </p:style>
        <p:txBody>
          <a:bodyPr spcFirstLastPara="0" vert="horz" wrap="square" lIns="132686" tIns="132686" rIns="132686" bIns="132686" numCol="1" spcCol="1270" anchor="ctr" anchorCtr="0">
            <a:noAutofit/>
          </a:bodyPr>
          <a:lstStyle/>
          <a:p>
            <a:pPr lvl="0" algn="ctr" defTabSz="711200">
              <a:lnSpc>
                <a:spcPct val="90000"/>
              </a:lnSpc>
              <a:spcBef>
                <a:spcPct val="0"/>
              </a:spcBef>
              <a:spcAft>
                <a:spcPct val="35000"/>
              </a:spcAft>
            </a:pPr>
            <a:r>
              <a:rPr lang="zh-CN" altLang="en-US" sz="1600" kern="1200" dirty="0" smtClean="0"/>
              <a:t>添加文本</a:t>
            </a:r>
            <a:endParaRPr lang="zh-CN" altLang="en-US" sz="1600" kern="1200" dirty="0"/>
          </a:p>
        </p:txBody>
      </p:sp>
      <p:sp>
        <p:nvSpPr>
          <p:cNvPr id="11" name="任意多边形 10"/>
          <p:cNvSpPr/>
          <p:nvPr/>
        </p:nvSpPr>
        <p:spPr>
          <a:xfrm>
            <a:off x="109763" y="2460091"/>
            <a:ext cx="767282" cy="767282"/>
          </a:xfrm>
          <a:custGeom>
            <a:avLst/>
            <a:gdLst>
              <a:gd name="connsiteX0" fmla="*/ 0 w 767282"/>
              <a:gd name="connsiteY0" fmla="*/ 383641 h 767282"/>
              <a:gd name="connsiteX1" fmla="*/ 383641 w 767282"/>
              <a:gd name="connsiteY1" fmla="*/ 0 h 767282"/>
              <a:gd name="connsiteX2" fmla="*/ 767282 w 767282"/>
              <a:gd name="connsiteY2" fmla="*/ 383641 h 767282"/>
              <a:gd name="connsiteX3" fmla="*/ 383641 w 767282"/>
              <a:gd name="connsiteY3" fmla="*/ 767282 h 767282"/>
              <a:gd name="connsiteX4" fmla="*/ 0 w 767282"/>
              <a:gd name="connsiteY4" fmla="*/ 383641 h 7672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282" h="767282">
                <a:moveTo>
                  <a:pt x="0" y="383641"/>
                </a:moveTo>
                <a:cubicBezTo>
                  <a:pt x="0" y="171762"/>
                  <a:pt x="171762" y="0"/>
                  <a:pt x="383641" y="0"/>
                </a:cubicBezTo>
                <a:cubicBezTo>
                  <a:pt x="595520" y="0"/>
                  <a:pt x="767282" y="171762"/>
                  <a:pt x="767282" y="383641"/>
                </a:cubicBezTo>
                <a:cubicBezTo>
                  <a:pt x="767282" y="595520"/>
                  <a:pt x="595520" y="767282"/>
                  <a:pt x="383641" y="767282"/>
                </a:cubicBezTo>
                <a:cubicBezTo>
                  <a:pt x="171762" y="767282"/>
                  <a:pt x="0" y="595520"/>
                  <a:pt x="0" y="383641"/>
                </a:cubicBezTo>
                <a:close/>
              </a:path>
            </a:pathLst>
          </a:custGeom>
        </p:spPr>
        <p:style>
          <a:lnRef idx="2">
            <a:schemeClr val="lt1">
              <a:hueOff val="0"/>
              <a:satOff val="0"/>
              <a:lumOff val="0"/>
              <a:alphaOff val="0"/>
            </a:schemeClr>
          </a:lnRef>
          <a:fillRef idx="1">
            <a:schemeClr val="accent2">
              <a:hueOff val="-4710551"/>
              <a:satOff val="-6290"/>
              <a:lumOff val="3726"/>
              <a:alphaOff val="0"/>
            </a:schemeClr>
          </a:fillRef>
          <a:effectRef idx="0">
            <a:schemeClr val="accent2">
              <a:hueOff val="-4710551"/>
              <a:satOff val="-6290"/>
              <a:lumOff val="3726"/>
              <a:alphaOff val="0"/>
            </a:schemeClr>
          </a:effectRef>
          <a:fontRef idx="minor">
            <a:schemeClr val="lt1"/>
          </a:fontRef>
        </p:style>
        <p:txBody>
          <a:bodyPr spcFirstLastPara="0" vert="horz" wrap="square" lIns="132686" tIns="132686" rIns="132686" bIns="132686" numCol="1" spcCol="1270" anchor="ctr" anchorCtr="0">
            <a:noAutofit/>
          </a:bodyPr>
          <a:lstStyle/>
          <a:p>
            <a:pPr lvl="0" algn="ctr" defTabSz="711200">
              <a:lnSpc>
                <a:spcPct val="90000"/>
              </a:lnSpc>
              <a:spcBef>
                <a:spcPct val="0"/>
              </a:spcBef>
              <a:spcAft>
                <a:spcPct val="35000"/>
              </a:spcAft>
            </a:pPr>
            <a:r>
              <a:rPr lang="zh-CN" altLang="en-US" sz="1600" kern="1200" dirty="0" smtClean="0"/>
              <a:t>添加文本</a:t>
            </a:r>
            <a:endParaRPr lang="zh-CN" altLang="en-US" sz="1600" kern="1200" dirty="0"/>
          </a:p>
        </p:txBody>
      </p:sp>
      <p:cxnSp>
        <p:nvCxnSpPr>
          <p:cNvPr id="41" name="直接连接符 40"/>
          <p:cNvCxnSpPr/>
          <p:nvPr/>
        </p:nvCxnSpPr>
        <p:spPr bwMode="auto">
          <a:xfrm flipV="1">
            <a:off x="3132634" y="1619597"/>
            <a:ext cx="1008112" cy="936104"/>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2" name="矩形 41"/>
          <p:cNvSpPr/>
          <p:nvPr/>
        </p:nvSpPr>
        <p:spPr bwMode="auto">
          <a:xfrm>
            <a:off x="4140746" y="1387075"/>
            <a:ext cx="4608512" cy="360040"/>
          </a:xfrm>
          <a:prstGeom prst="rect">
            <a:avLst/>
          </a:prstGeom>
          <a:extLst/>
        </p:spPr>
        <p:style>
          <a:lnRef idx="2">
            <a:schemeClr val="lt1">
              <a:hueOff val="0"/>
              <a:satOff val="0"/>
              <a:lumOff val="0"/>
              <a:alphaOff val="0"/>
            </a:schemeClr>
          </a:lnRef>
          <a:fillRef idx="1">
            <a:schemeClr val="accent2">
              <a:hueOff val="-1570184"/>
              <a:satOff val="-2097"/>
              <a:lumOff val="1242"/>
              <a:alphaOff val="0"/>
            </a:schemeClr>
          </a:fillRef>
          <a:effectRef idx="0">
            <a:schemeClr val="accent2">
              <a:hueOff val="-1570184"/>
              <a:satOff val="-2097"/>
              <a:lumOff val="1242"/>
              <a:alphaOff val="0"/>
            </a:schemeClr>
          </a:effectRef>
          <a:fontRef idx="minor">
            <a:schemeClr val="lt1"/>
          </a:fontRef>
        </p:style>
        <p:txBody>
          <a:bodyPr spcFirstLastPara="0" vert="horz" wrap="square" lIns="132686" tIns="132686" rIns="132686" bIns="132686" numCol="1" spcCol="1270" anchor="ctr" anchorCtr="0">
            <a:noAutofit/>
          </a:bodyPr>
          <a:lstStyle/>
          <a:p>
            <a:pPr defTabSz="711200">
              <a:lnSpc>
                <a:spcPct val="90000"/>
              </a:lnSpc>
              <a:spcAft>
                <a:spcPct val="35000"/>
              </a:spcAft>
            </a:pPr>
            <a:r>
              <a:rPr lang="zh-CN" altLang="en-US" dirty="0" smtClean="0">
                <a:solidFill>
                  <a:schemeClr val="lt1"/>
                </a:solidFill>
                <a:latin typeface="微软雅黑" pitchFamily="34" charset="-122"/>
                <a:ea typeface="微软雅黑" pitchFamily="34" charset="-122"/>
              </a:rPr>
              <a:t>此处图形内可添加您的文本内容或删除文字</a:t>
            </a:r>
            <a:endParaRPr lang="zh-CN" altLang="en-US" dirty="0">
              <a:solidFill>
                <a:schemeClr val="lt1"/>
              </a:solidFill>
              <a:latin typeface="微软雅黑" pitchFamily="34" charset="-122"/>
              <a:ea typeface="微软雅黑" pitchFamily="34" charset="-122"/>
            </a:endParaRPr>
          </a:p>
        </p:txBody>
      </p:sp>
      <p:sp>
        <p:nvSpPr>
          <p:cNvPr id="43" name="矩形 42"/>
          <p:cNvSpPr/>
          <p:nvPr/>
        </p:nvSpPr>
        <p:spPr>
          <a:xfrm>
            <a:off x="4140746" y="1948738"/>
            <a:ext cx="2304256" cy="1384995"/>
          </a:xfrm>
          <a:prstGeom prst="rect">
            <a:avLst/>
          </a:prstGeom>
        </p:spPr>
        <p:txBody>
          <a:bodyPr wrap="square">
            <a:spAutoFit/>
          </a:bodyPr>
          <a:lstStyle/>
          <a:p>
            <a:r>
              <a:rPr lang="zh-CN" altLang="en-US" sz="1400" dirty="0">
                <a:solidFill>
                  <a:prstClr val="white">
                    <a:lumMod val="50000"/>
                  </a:prstClr>
                </a:solidFill>
                <a:latin typeface="微软雅黑" pitchFamily="34" charset="-122"/>
                <a:ea typeface="微软雅黑" pitchFamily="34" charset="-122"/>
              </a:rPr>
              <a:t>此处您可以添加文字或者删除文本框在此处您可以添加文字或者删除</a:t>
            </a:r>
            <a:r>
              <a:rPr lang="zh-CN" altLang="en-US" sz="1400" dirty="0" smtClean="0">
                <a:solidFill>
                  <a:prstClr val="white">
                    <a:lumMod val="50000"/>
                  </a:prstClr>
                </a:solidFill>
                <a:latin typeface="微软雅黑" pitchFamily="34" charset="-122"/>
                <a:ea typeface="微软雅黑" pitchFamily="34" charset="-122"/>
              </a:rPr>
              <a:t>文本框</a:t>
            </a:r>
            <a:r>
              <a:rPr lang="zh-CN" altLang="en-US" sz="1400" dirty="0">
                <a:solidFill>
                  <a:prstClr val="white">
                    <a:lumMod val="50000"/>
                  </a:prstClr>
                </a:solidFill>
                <a:latin typeface="微软雅黑" pitchFamily="34" charset="-122"/>
                <a:ea typeface="微软雅黑" pitchFamily="34" charset="-122"/>
              </a:rPr>
              <a:t>此处您可以添加文字或者删除文本框在此处您可以添加文字或者删除</a:t>
            </a:r>
            <a:r>
              <a:rPr lang="zh-CN" altLang="en-US" sz="1400" dirty="0" smtClean="0">
                <a:solidFill>
                  <a:prstClr val="white">
                    <a:lumMod val="50000"/>
                  </a:prstClr>
                </a:solidFill>
                <a:latin typeface="微软雅黑" pitchFamily="34" charset="-122"/>
                <a:ea typeface="微软雅黑" pitchFamily="34" charset="-122"/>
              </a:rPr>
              <a:t>文本框</a:t>
            </a:r>
            <a:endParaRPr lang="zh-CN" altLang="en-US" sz="1400" dirty="0">
              <a:solidFill>
                <a:prstClr val="white">
                  <a:lumMod val="50000"/>
                </a:prstClr>
              </a:solidFill>
              <a:latin typeface="微软雅黑" pitchFamily="34" charset="-122"/>
              <a:ea typeface="微软雅黑" pitchFamily="34" charset="-122"/>
            </a:endParaRPr>
          </a:p>
        </p:txBody>
      </p:sp>
      <p:sp>
        <p:nvSpPr>
          <p:cNvPr id="45" name="矩形 44"/>
          <p:cNvSpPr/>
          <p:nvPr/>
        </p:nvSpPr>
        <p:spPr bwMode="auto">
          <a:xfrm>
            <a:off x="6300986" y="2020761"/>
            <a:ext cx="2448272" cy="277200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863600" rtl="0" eaLnBrk="1" fontAlgn="base" latinLnBrk="0" hangingPunct="1">
              <a:lnSpc>
                <a:spcPct val="100000"/>
              </a:lnSpc>
              <a:spcBef>
                <a:spcPct val="0"/>
              </a:spcBef>
              <a:spcAft>
                <a:spcPct val="0"/>
              </a:spcAft>
              <a:buClrTx/>
              <a:buSzTx/>
              <a:buFontTx/>
              <a:buNone/>
              <a:tabLst/>
            </a:pPr>
            <a:endParaRPr kumimoji="0" lang="zh-CN" altLang="en-US" sz="1700" b="0" i="0" u="none" strike="noStrike" cap="none" normalizeH="0" baseline="0" smtClean="0">
              <a:ln>
                <a:noFill/>
              </a:ln>
              <a:solidFill>
                <a:schemeClr val="tx1"/>
              </a:solidFill>
              <a:effectLst/>
              <a:latin typeface="Arial" charset="0"/>
              <a:ea typeface="宋体" pitchFamily="2" charset="-122"/>
            </a:endParaRPr>
          </a:p>
        </p:txBody>
      </p:sp>
      <p:sp>
        <p:nvSpPr>
          <p:cNvPr id="46" name="矩形 45"/>
          <p:cNvSpPr/>
          <p:nvPr/>
        </p:nvSpPr>
        <p:spPr>
          <a:xfrm>
            <a:off x="4140746" y="3491805"/>
            <a:ext cx="2304256" cy="1384995"/>
          </a:xfrm>
          <a:prstGeom prst="rect">
            <a:avLst/>
          </a:prstGeom>
        </p:spPr>
        <p:txBody>
          <a:bodyPr wrap="square">
            <a:spAutoFit/>
          </a:bodyPr>
          <a:lstStyle/>
          <a:p>
            <a:r>
              <a:rPr lang="zh-CN" altLang="en-US" sz="1400" dirty="0">
                <a:solidFill>
                  <a:prstClr val="white">
                    <a:lumMod val="50000"/>
                  </a:prstClr>
                </a:solidFill>
                <a:latin typeface="微软雅黑" pitchFamily="34" charset="-122"/>
                <a:ea typeface="微软雅黑" pitchFamily="34" charset="-122"/>
              </a:rPr>
              <a:t>此处您可以添加文字或者删除文本框在此处您可以添加文字或者删除</a:t>
            </a:r>
            <a:r>
              <a:rPr lang="zh-CN" altLang="en-US" sz="1400" dirty="0" smtClean="0">
                <a:solidFill>
                  <a:prstClr val="white">
                    <a:lumMod val="50000"/>
                  </a:prstClr>
                </a:solidFill>
                <a:latin typeface="微软雅黑" pitchFamily="34" charset="-122"/>
                <a:ea typeface="微软雅黑" pitchFamily="34" charset="-122"/>
              </a:rPr>
              <a:t>文本框</a:t>
            </a:r>
            <a:r>
              <a:rPr lang="zh-CN" altLang="en-US" sz="1400" dirty="0">
                <a:solidFill>
                  <a:prstClr val="white">
                    <a:lumMod val="50000"/>
                  </a:prstClr>
                </a:solidFill>
                <a:latin typeface="微软雅黑" pitchFamily="34" charset="-122"/>
                <a:ea typeface="微软雅黑" pitchFamily="34" charset="-122"/>
              </a:rPr>
              <a:t>此处您可以添加文字或者删除文本框在此处您可以添加文字或者删除</a:t>
            </a:r>
            <a:r>
              <a:rPr lang="zh-CN" altLang="en-US" sz="1400" dirty="0" smtClean="0">
                <a:solidFill>
                  <a:prstClr val="white">
                    <a:lumMod val="50000"/>
                  </a:prstClr>
                </a:solidFill>
                <a:latin typeface="微软雅黑" pitchFamily="34" charset="-122"/>
                <a:ea typeface="微软雅黑" pitchFamily="34" charset="-122"/>
              </a:rPr>
              <a:t>文本框</a:t>
            </a:r>
            <a:endParaRPr lang="zh-CN" altLang="en-US" sz="1400" dirty="0">
              <a:solidFill>
                <a:prstClr val="white">
                  <a:lumMod val="50000"/>
                </a:prstClr>
              </a:solidFill>
              <a:latin typeface="微软雅黑" pitchFamily="34" charset="-122"/>
              <a:ea typeface="微软雅黑" pitchFamily="34" charset="-122"/>
            </a:endParaRPr>
          </a:p>
        </p:txBody>
      </p:sp>
    </p:spTree>
    <p:extLst>
      <p:ext uri="{BB962C8B-B14F-4D97-AF65-F5344CB8AC3E}">
        <p14:creationId xmlns:p14="http://schemas.microsoft.com/office/powerpoint/2010/main" val="2119194767"/>
      </p:ext>
    </p:extLst>
  </p:cSld>
  <p:clrMapOvr>
    <a:masterClrMapping/>
  </p:clrMapOvr>
  <mc:AlternateContent xmlns:mc="http://schemas.openxmlformats.org/markup-compatibility/2006" xmlns:p14="http://schemas.microsoft.com/office/powerpoint/2010/main">
    <mc:Choice Requires="p14">
      <p:transition spd="slow" p14:dur="800" advClick="0" advTm="0">
        <p14:flythroug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1" nodeType="afterEffect">
                                  <p:stCondLst>
                                    <p:cond delay="0"/>
                                  </p:stCondLst>
                                  <p:iterate type="lt">
                                    <p:tmPct val="0"/>
                                  </p:iterate>
                                  <p:childTnLst>
                                    <p:animEffect transition="out" filter="fade">
                                      <p:cBhvr>
                                        <p:cTn id="6" dur="500" tmFilter="0, 0; .2, .5; .8, .5; 1, 0"/>
                                        <p:tgtEl>
                                          <p:spTgt spid="9"/>
                                        </p:tgtEl>
                                      </p:cBhvr>
                                    </p:animEffect>
                                    <p:animScale>
                                      <p:cBhvr>
                                        <p:cTn id="7" dur="250" autoRev="1" fill="hold"/>
                                        <p:tgtEl>
                                          <p:spTgt spid="9"/>
                                        </p:tgtEl>
                                      </p:cBhvr>
                                      <p:by x="105000" y="105000"/>
                                    </p:animScale>
                                  </p:childTnLst>
                                </p:cTn>
                              </p:par>
                              <p:par>
                                <p:cTn id="8" presetID="21" presetClass="emph" presetSubtype="0" fill="hold" grpId="2" nodeType="withEffect">
                                  <p:stCondLst>
                                    <p:cond delay="250"/>
                                  </p:stCondLst>
                                  <p:iterate type="lt">
                                    <p:tmPct val="0"/>
                                  </p:iterate>
                                  <p:childTnLst>
                                    <p:animClr clrSpc="hsl" dir="cw">
                                      <p:cBhvr override="childStyle">
                                        <p:cTn id="9" dur="500" fill="hold"/>
                                        <p:tgtEl>
                                          <p:spTgt spid="9"/>
                                        </p:tgtEl>
                                        <p:attrNameLst>
                                          <p:attrName>style.color</p:attrName>
                                        </p:attrNameLst>
                                      </p:cBhvr>
                                      <p:by>
                                        <p:hsl h="7200000" s="0" l="0"/>
                                      </p:by>
                                    </p:animClr>
                                    <p:animClr clrSpc="hsl" dir="cw">
                                      <p:cBhvr>
                                        <p:cTn id="10" dur="500" fill="hold"/>
                                        <p:tgtEl>
                                          <p:spTgt spid="9"/>
                                        </p:tgtEl>
                                        <p:attrNameLst>
                                          <p:attrName>fillcolor</p:attrName>
                                        </p:attrNameLst>
                                      </p:cBhvr>
                                      <p:by>
                                        <p:hsl h="7200000" s="0" l="0"/>
                                      </p:by>
                                    </p:animClr>
                                    <p:animClr clrSpc="hsl" dir="cw">
                                      <p:cBhvr>
                                        <p:cTn id="11" dur="500" fill="hold"/>
                                        <p:tgtEl>
                                          <p:spTgt spid="9"/>
                                        </p:tgtEl>
                                        <p:attrNameLst>
                                          <p:attrName>stroke.color</p:attrName>
                                        </p:attrNameLst>
                                      </p:cBhvr>
                                      <p:by>
                                        <p:hsl h="7200000" s="0" l="0"/>
                                      </p:by>
                                    </p:animClr>
                                    <p:set>
                                      <p:cBhvr>
                                        <p:cTn id="12" dur="500" fill="hold"/>
                                        <p:tgtEl>
                                          <p:spTgt spid="9"/>
                                        </p:tgtEl>
                                        <p:attrNameLst>
                                          <p:attrName>fill.type</p:attrName>
                                        </p:attrNameLst>
                                      </p:cBhvr>
                                      <p:to>
                                        <p:strVal val="solid"/>
                                      </p:to>
                                    </p:set>
                                  </p:childTnLst>
                                </p:cTn>
                              </p:par>
                              <p:par>
                                <p:cTn id="13" presetID="15" presetClass="emph" presetSubtype="0" grpId="3" nodeType="withEffect">
                                  <p:stCondLst>
                                    <p:cond delay="0"/>
                                  </p:stCondLst>
                                  <p:iterate type="lt">
                                    <p:tmAbs val="25"/>
                                  </p:iterate>
                                  <p:childTnLst>
                                    <p:set>
                                      <p:cBhvr override="childStyle">
                                        <p:cTn id="14" dur="indefinite"/>
                                        <p:tgtEl>
                                          <p:spTgt spid="9"/>
                                        </p:tgtEl>
                                        <p:attrNameLst>
                                          <p:attrName>style.fontWeight</p:attrName>
                                        </p:attrNameLst>
                                      </p:cBhvr>
                                      <p:to>
                                        <p:strVal val="bold"/>
                                      </p:to>
                                    </p:set>
                                  </p:childTnLst>
                                </p:cTn>
                              </p:par>
                              <p:par>
                                <p:cTn id="15" presetID="22" presetClass="entr" presetSubtype="4" fill="hold" nodeType="with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wipe(down)">
                                      <p:cBhvr>
                                        <p:cTn id="17" dur="500"/>
                                        <p:tgtEl>
                                          <p:spTgt spid="41"/>
                                        </p:tgtEl>
                                      </p:cBhvr>
                                    </p:animEffect>
                                  </p:childTnLst>
                                </p:cTn>
                              </p:par>
                            </p:childTnLst>
                          </p:cTn>
                        </p:par>
                        <p:par>
                          <p:cTn id="18" fill="hold">
                            <p:stCondLst>
                              <p:cond delay="750"/>
                            </p:stCondLst>
                            <p:childTnLst>
                              <p:par>
                                <p:cTn id="19" presetID="22" presetClass="entr" presetSubtype="8" fill="hold" grpId="0" nodeType="afterEffect">
                                  <p:stCondLst>
                                    <p:cond delay="0"/>
                                  </p:stCondLst>
                                  <p:childTnLst>
                                    <p:set>
                                      <p:cBhvr>
                                        <p:cTn id="20" dur="1" fill="hold">
                                          <p:stCondLst>
                                            <p:cond delay="0"/>
                                          </p:stCondLst>
                                        </p:cTn>
                                        <p:tgtEl>
                                          <p:spTgt spid="42"/>
                                        </p:tgtEl>
                                        <p:attrNameLst>
                                          <p:attrName>style.visibility</p:attrName>
                                        </p:attrNameLst>
                                      </p:cBhvr>
                                      <p:to>
                                        <p:strVal val="visible"/>
                                      </p:to>
                                    </p:set>
                                    <p:animEffect transition="in" filter="wipe(left)">
                                      <p:cBhvr>
                                        <p:cTn id="21" dur="500"/>
                                        <p:tgtEl>
                                          <p:spTgt spid="42"/>
                                        </p:tgtEl>
                                      </p:cBhvr>
                                    </p:animEffect>
                                  </p:childTnLst>
                                </p:cTn>
                              </p:par>
                            </p:childTnLst>
                          </p:cTn>
                        </p:par>
                        <p:par>
                          <p:cTn id="22" fill="hold">
                            <p:stCondLst>
                              <p:cond delay="1250"/>
                            </p:stCondLst>
                            <p:childTnLst>
                              <p:par>
                                <p:cTn id="23" presetID="42" presetClass="entr" presetSubtype="0" fill="hold" grpId="0" nodeType="afterEffect">
                                  <p:stCondLst>
                                    <p:cond delay="0"/>
                                  </p:stCondLst>
                                  <p:childTnLst>
                                    <p:set>
                                      <p:cBhvr>
                                        <p:cTn id="24" dur="1" fill="hold">
                                          <p:stCondLst>
                                            <p:cond delay="0"/>
                                          </p:stCondLst>
                                        </p:cTn>
                                        <p:tgtEl>
                                          <p:spTgt spid="45"/>
                                        </p:tgtEl>
                                        <p:attrNameLst>
                                          <p:attrName>style.visibility</p:attrName>
                                        </p:attrNameLst>
                                      </p:cBhvr>
                                      <p:to>
                                        <p:strVal val="visible"/>
                                      </p:to>
                                    </p:set>
                                    <p:animEffect transition="in" filter="fade">
                                      <p:cBhvr>
                                        <p:cTn id="25" dur="500"/>
                                        <p:tgtEl>
                                          <p:spTgt spid="45"/>
                                        </p:tgtEl>
                                      </p:cBhvr>
                                    </p:animEffect>
                                    <p:anim calcmode="lin" valueType="num">
                                      <p:cBhvr>
                                        <p:cTn id="26" dur="500" fill="hold"/>
                                        <p:tgtEl>
                                          <p:spTgt spid="45"/>
                                        </p:tgtEl>
                                        <p:attrNameLst>
                                          <p:attrName>ppt_x</p:attrName>
                                        </p:attrNameLst>
                                      </p:cBhvr>
                                      <p:tavLst>
                                        <p:tav tm="0">
                                          <p:val>
                                            <p:strVal val="#ppt_x"/>
                                          </p:val>
                                        </p:tav>
                                        <p:tav tm="100000">
                                          <p:val>
                                            <p:strVal val="#ppt_x"/>
                                          </p:val>
                                        </p:tav>
                                      </p:tavLst>
                                    </p:anim>
                                    <p:anim calcmode="lin" valueType="num">
                                      <p:cBhvr>
                                        <p:cTn id="27" dur="500" fill="hold"/>
                                        <p:tgtEl>
                                          <p:spTgt spid="45"/>
                                        </p:tgtEl>
                                        <p:attrNameLst>
                                          <p:attrName>ppt_y</p:attrName>
                                        </p:attrNameLst>
                                      </p:cBhvr>
                                      <p:tavLst>
                                        <p:tav tm="0">
                                          <p:val>
                                            <p:strVal val="#ppt_y+.1"/>
                                          </p:val>
                                        </p:tav>
                                        <p:tav tm="100000">
                                          <p:val>
                                            <p:strVal val="#ppt_y"/>
                                          </p:val>
                                        </p:tav>
                                      </p:tavLst>
                                    </p:anim>
                                  </p:childTnLst>
                                </p:cTn>
                              </p:par>
                            </p:childTnLst>
                          </p:cTn>
                        </p:par>
                        <p:par>
                          <p:cTn id="28" fill="hold">
                            <p:stCondLst>
                              <p:cond delay="1750"/>
                            </p:stCondLst>
                            <p:childTnLst>
                              <p:par>
                                <p:cTn id="29" presetID="14" presetClass="entr" presetSubtype="10" fill="hold" grpId="0" nodeType="afterEffect">
                                  <p:stCondLst>
                                    <p:cond delay="0"/>
                                  </p:stCondLst>
                                  <p:childTnLst>
                                    <p:set>
                                      <p:cBhvr>
                                        <p:cTn id="30" dur="1" fill="hold">
                                          <p:stCondLst>
                                            <p:cond delay="0"/>
                                          </p:stCondLst>
                                        </p:cTn>
                                        <p:tgtEl>
                                          <p:spTgt spid="43"/>
                                        </p:tgtEl>
                                        <p:attrNameLst>
                                          <p:attrName>style.visibility</p:attrName>
                                        </p:attrNameLst>
                                      </p:cBhvr>
                                      <p:to>
                                        <p:strVal val="visible"/>
                                      </p:to>
                                    </p:set>
                                    <p:animEffect transition="in" filter="randombar(horizontal)">
                                      <p:cBhvr>
                                        <p:cTn id="31" dur="500"/>
                                        <p:tgtEl>
                                          <p:spTgt spid="43"/>
                                        </p:tgtEl>
                                      </p:cBhvr>
                                    </p:animEffect>
                                  </p:childTnLst>
                                </p:cTn>
                              </p:par>
                            </p:childTnLst>
                          </p:cTn>
                        </p:par>
                        <p:par>
                          <p:cTn id="32" fill="hold">
                            <p:stCondLst>
                              <p:cond delay="2250"/>
                            </p:stCondLst>
                            <p:childTnLst>
                              <p:par>
                                <p:cTn id="33" presetID="14" presetClass="entr" presetSubtype="10" fill="hold" grpId="0" nodeType="afterEffect">
                                  <p:stCondLst>
                                    <p:cond delay="0"/>
                                  </p:stCondLst>
                                  <p:childTnLst>
                                    <p:set>
                                      <p:cBhvr>
                                        <p:cTn id="34" dur="1" fill="hold">
                                          <p:stCondLst>
                                            <p:cond delay="0"/>
                                          </p:stCondLst>
                                        </p:cTn>
                                        <p:tgtEl>
                                          <p:spTgt spid="46"/>
                                        </p:tgtEl>
                                        <p:attrNameLst>
                                          <p:attrName>style.visibility</p:attrName>
                                        </p:attrNameLst>
                                      </p:cBhvr>
                                      <p:to>
                                        <p:strVal val="visible"/>
                                      </p:to>
                                    </p:set>
                                    <p:animEffect transition="in" filter="randombar(horizontal)">
                                      <p:cBhvr>
                                        <p:cTn id="35"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1" animBg="1"/>
      <p:bldP spid="9" grpId="2" animBg="1"/>
      <p:bldP spid="9" grpId="3" animBg="1"/>
      <p:bldP spid="42" grpId="0" animBg="1"/>
      <p:bldP spid="43" grpId="0"/>
      <p:bldP spid="45" grpId="0" animBg="1"/>
      <p:bldP spid="4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600764" y="1843724"/>
            <a:ext cx="1872207" cy="1247678"/>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a:outerShdw blurRad="63500" sx="102000" sy="102000" algn="ctr" rotWithShape="0">
              <a:prstClr val="black">
                <a:alpha val="40000"/>
              </a:prstClr>
            </a:outerShdw>
          </a:effectLst>
        </p:spPr>
        <p:txBody>
          <a:bodyPr lIns="86402" tIns="43201" rIns="86402" bIns="43201" rtlCol="0" anchor="ctr"/>
          <a:lstStyle/>
          <a:p>
            <a:pPr algn="ctr" defTabSz="864017" fontAlgn="auto">
              <a:spcBef>
                <a:spcPts val="0"/>
              </a:spcBef>
              <a:spcAft>
                <a:spcPts val="0"/>
              </a:spcAft>
              <a:defRPr/>
            </a:pPr>
            <a:endParaRPr lang="zh-CN" altLang="en-US" sz="1700" kern="0">
              <a:solidFill>
                <a:sysClr val="window" lastClr="FFFFFF"/>
              </a:solidFill>
              <a:latin typeface="Calibri"/>
              <a:ea typeface="宋体"/>
            </a:endParaRPr>
          </a:p>
        </p:txBody>
      </p:sp>
      <p:sp>
        <p:nvSpPr>
          <p:cNvPr id="15" name="文本框 10"/>
          <p:cNvSpPr txBox="1"/>
          <p:nvPr/>
        </p:nvSpPr>
        <p:spPr>
          <a:xfrm>
            <a:off x="2555682" y="2071728"/>
            <a:ext cx="2042973" cy="825910"/>
          </a:xfrm>
          <a:prstGeom prst="rect">
            <a:avLst/>
          </a:prstGeom>
          <a:noFill/>
        </p:spPr>
        <p:txBody>
          <a:bodyPr wrap="square" lIns="86402" tIns="43201" rIns="86402" bIns="43201" rtlCol="0">
            <a:spAutoFit/>
          </a:bodyPr>
          <a:lstStyle/>
          <a:p>
            <a:pPr fontAlgn="auto">
              <a:spcBef>
                <a:spcPts val="0"/>
              </a:spcBef>
              <a:spcAft>
                <a:spcPts val="0"/>
              </a:spcAft>
              <a:defRPr/>
            </a:pPr>
            <a:r>
              <a:rPr lang="zh-CN" altLang="en-US" sz="1200" dirty="0">
                <a:solidFill>
                  <a:prstClr val="black">
                    <a:lumMod val="75000"/>
                    <a:lumOff val="25000"/>
                  </a:prstClr>
                </a:solidFill>
                <a:latin typeface="微软雅黑" pitchFamily="34" charset="-122"/>
                <a:ea typeface="微软雅黑" pitchFamily="34" charset="-122"/>
              </a:rPr>
              <a:t>此处您可以添加文字或者删除文本框在此处您可以添加文字或者删除文本框此处您可以添加文字</a:t>
            </a:r>
            <a:endParaRPr lang="zh-CN" altLang="en-US" sz="1500" kern="0" dirty="0">
              <a:solidFill>
                <a:prstClr val="white">
                  <a:lumMod val="65000"/>
                </a:prstClr>
              </a:solidFill>
              <a:latin typeface="Arial Unicode MS" panose="020B0604020202020204" pitchFamily="34" charset="-122"/>
              <a:ea typeface="Arial Unicode MS" panose="020B0604020202020204" pitchFamily="34" charset="-122"/>
              <a:cs typeface="Arial Unicode MS" panose="020B0604020202020204" pitchFamily="34" charset="-122"/>
              <a:sym typeface="宋体" panose="02010600030101010101" pitchFamily="2" charset="-122"/>
            </a:endParaRPr>
          </a:p>
        </p:txBody>
      </p:sp>
      <p:sp>
        <p:nvSpPr>
          <p:cNvPr id="16" name="矩形 15"/>
          <p:cNvSpPr/>
          <p:nvPr/>
        </p:nvSpPr>
        <p:spPr>
          <a:xfrm>
            <a:off x="600764" y="3413098"/>
            <a:ext cx="1872207" cy="1247678"/>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a:outerShdw blurRad="63500" sx="102000" sy="102000" algn="ctr" rotWithShape="0">
              <a:prstClr val="black">
                <a:alpha val="40000"/>
              </a:prstClr>
            </a:outerShdw>
          </a:effectLst>
        </p:spPr>
        <p:txBody>
          <a:bodyPr lIns="86402" tIns="43201" rIns="86402" bIns="43201" rtlCol="0" anchor="ctr"/>
          <a:lstStyle/>
          <a:p>
            <a:pPr algn="ctr" defTabSz="864017" fontAlgn="auto">
              <a:spcBef>
                <a:spcPts val="0"/>
              </a:spcBef>
              <a:spcAft>
                <a:spcPts val="0"/>
              </a:spcAft>
              <a:defRPr/>
            </a:pPr>
            <a:endParaRPr lang="zh-CN" altLang="en-US" sz="1700" kern="0">
              <a:solidFill>
                <a:sysClr val="window" lastClr="FFFFFF"/>
              </a:solidFill>
              <a:latin typeface="Calibri"/>
              <a:ea typeface="宋体"/>
            </a:endParaRPr>
          </a:p>
        </p:txBody>
      </p:sp>
      <p:sp>
        <p:nvSpPr>
          <p:cNvPr id="17" name="文本框 12"/>
          <p:cNvSpPr txBox="1"/>
          <p:nvPr/>
        </p:nvSpPr>
        <p:spPr>
          <a:xfrm>
            <a:off x="2565838" y="3641102"/>
            <a:ext cx="2042973" cy="825910"/>
          </a:xfrm>
          <a:prstGeom prst="rect">
            <a:avLst/>
          </a:prstGeom>
          <a:noFill/>
        </p:spPr>
        <p:txBody>
          <a:bodyPr wrap="square" lIns="86402" tIns="43201" rIns="86402" bIns="43201" rtlCol="0">
            <a:spAutoFit/>
          </a:bodyPr>
          <a:lstStyle/>
          <a:p>
            <a:pPr lvl="0" fontAlgn="auto">
              <a:spcBef>
                <a:spcPts val="0"/>
              </a:spcBef>
              <a:spcAft>
                <a:spcPts val="0"/>
              </a:spcAft>
              <a:defRPr/>
            </a:pPr>
            <a:r>
              <a:rPr lang="zh-CN" altLang="en-US" sz="1200" dirty="0">
                <a:solidFill>
                  <a:prstClr val="black">
                    <a:lumMod val="75000"/>
                    <a:lumOff val="25000"/>
                  </a:prstClr>
                </a:solidFill>
                <a:latin typeface="微软雅黑" pitchFamily="34" charset="-122"/>
                <a:ea typeface="微软雅黑" pitchFamily="34" charset="-122"/>
              </a:rPr>
              <a:t>此处您可以添加文字或者删除文本框在此处您可以添加文字或者删除文本框此处您可以添加</a:t>
            </a:r>
            <a:r>
              <a:rPr lang="zh-CN" altLang="en-US" sz="1200" dirty="0" smtClean="0">
                <a:solidFill>
                  <a:prstClr val="black">
                    <a:lumMod val="75000"/>
                    <a:lumOff val="25000"/>
                  </a:prstClr>
                </a:solidFill>
                <a:latin typeface="微软雅黑" pitchFamily="34" charset="-122"/>
                <a:ea typeface="微软雅黑" pitchFamily="34" charset="-122"/>
              </a:rPr>
              <a:t>文字</a:t>
            </a:r>
            <a:endParaRPr lang="zh-CN" altLang="en-US" sz="1500" kern="0" dirty="0">
              <a:solidFill>
                <a:prstClr val="white">
                  <a:lumMod val="65000"/>
                </a:prstClr>
              </a:solidFill>
              <a:latin typeface="Arial Unicode MS" panose="020B0604020202020204" pitchFamily="34" charset="-122"/>
              <a:ea typeface="Arial Unicode MS" panose="020B0604020202020204" pitchFamily="34" charset="-122"/>
              <a:cs typeface="Arial Unicode MS" panose="020B0604020202020204" pitchFamily="34" charset="-122"/>
              <a:sym typeface="宋体" panose="02010600030101010101" pitchFamily="2" charset="-122"/>
            </a:endParaRPr>
          </a:p>
        </p:txBody>
      </p:sp>
      <p:sp>
        <p:nvSpPr>
          <p:cNvPr id="18" name="矩形 17"/>
          <p:cNvSpPr/>
          <p:nvPr/>
        </p:nvSpPr>
        <p:spPr>
          <a:xfrm>
            <a:off x="4788819" y="1843724"/>
            <a:ext cx="1872207" cy="1247678"/>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a:outerShdw blurRad="63500" sx="102000" sy="102000" algn="ctr" rotWithShape="0">
              <a:prstClr val="black">
                <a:alpha val="40000"/>
              </a:prstClr>
            </a:outerShdw>
          </a:effectLst>
        </p:spPr>
        <p:txBody>
          <a:bodyPr lIns="86402" tIns="43201" rIns="86402" bIns="43201" rtlCol="0" anchor="ctr"/>
          <a:lstStyle/>
          <a:p>
            <a:pPr algn="ctr" defTabSz="864017" fontAlgn="auto">
              <a:spcBef>
                <a:spcPts val="0"/>
              </a:spcBef>
              <a:spcAft>
                <a:spcPts val="0"/>
              </a:spcAft>
              <a:defRPr/>
            </a:pPr>
            <a:endParaRPr lang="zh-CN" altLang="en-US" sz="1700" kern="0">
              <a:solidFill>
                <a:sysClr val="window" lastClr="FFFFFF"/>
              </a:solidFill>
              <a:latin typeface="Calibri"/>
              <a:ea typeface="宋体"/>
            </a:endParaRPr>
          </a:p>
        </p:txBody>
      </p:sp>
      <p:sp>
        <p:nvSpPr>
          <p:cNvPr id="19" name="文本框 14"/>
          <p:cNvSpPr txBox="1"/>
          <p:nvPr/>
        </p:nvSpPr>
        <p:spPr>
          <a:xfrm>
            <a:off x="6801883" y="2071728"/>
            <a:ext cx="2042973" cy="825910"/>
          </a:xfrm>
          <a:prstGeom prst="rect">
            <a:avLst/>
          </a:prstGeom>
          <a:noFill/>
        </p:spPr>
        <p:txBody>
          <a:bodyPr wrap="square" lIns="86402" tIns="43201" rIns="86402" bIns="43201" rtlCol="0">
            <a:spAutoFit/>
          </a:bodyPr>
          <a:lstStyle/>
          <a:p>
            <a:pPr lvl="0" fontAlgn="auto">
              <a:spcBef>
                <a:spcPts val="0"/>
              </a:spcBef>
              <a:spcAft>
                <a:spcPts val="0"/>
              </a:spcAft>
              <a:defRPr/>
            </a:pPr>
            <a:r>
              <a:rPr lang="zh-CN" altLang="en-US" sz="1200" dirty="0">
                <a:solidFill>
                  <a:prstClr val="black">
                    <a:lumMod val="75000"/>
                    <a:lumOff val="25000"/>
                  </a:prstClr>
                </a:solidFill>
                <a:latin typeface="微软雅黑" pitchFamily="34" charset="-122"/>
                <a:ea typeface="微软雅黑" pitchFamily="34" charset="-122"/>
              </a:rPr>
              <a:t>此处您可以添加文字或者删除文本框在此处您可以添加文字或者删除文本框此处您可以添加文字</a:t>
            </a:r>
            <a:endParaRPr lang="zh-CN" altLang="en-US" sz="1500" kern="0" dirty="0">
              <a:solidFill>
                <a:prstClr val="white">
                  <a:lumMod val="65000"/>
                </a:prstClr>
              </a:solidFill>
              <a:latin typeface="Arial Unicode MS" panose="020B0604020202020204" pitchFamily="34" charset="-122"/>
              <a:ea typeface="Arial Unicode MS" panose="020B0604020202020204" pitchFamily="34" charset="-122"/>
              <a:cs typeface="Arial Unicode MS" panose="020B0604020202020204" pitchFamily="34" charset="-122"/>
              <a:sym typeface="宋体" panose="02010600030101010101" pitchFamily="2" charset="-122"/>
            </a:endParaRPr>
          </a:p>
        </p:txBody>
      </p:sp>
      <p:sp>
        <p:nvSpPr>
          <p:cNvPr id="20" name="矩形 19"/>
          <p:cNvSpPr/>
          <p:nvPr/>
        </p:nvSpPr>
        <p:spPr>
          <a:xfrm>
            <a:off x="4788819" y="3413098"/>
            <a:ext cx="1872207" cy="1247678"/>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a:outerShdw blurRad="63500" sx="102000" sy="102000" algn="ctr" rotWithShape="0">
              <a:prstClr val="black">
                <a:alpha val="40000"/>
              </a:prstClr>
            </a:outerShdw>
          </a:effectLst>
        </p:spPr>
        <p:txBody>
          <a:bodyPr lIns="86402" tIns="43201" rIns="86402" bIns="43201" rtlCol="0" anchor="ctr"/>
          <a:lstStyle/>
          <a:p>
            <a:pPr algn="ctr" defTabSz="864017" fontAlgn="auto">
              <a:spcBef>
                <a:spcPts val="0"/>
              </a:spcBef>
              <a:spcAft>
                <a:spcPts val="0"/>
              </a:spcAft>
              <a:defRPr/>
            </a:pPr>
            <a:endParaRPr lang="zh-CN" altLang="en-US" sz="1700" kern="0">
              <a:solidFill>
                <a:sysClr val="window" lastClr="FFFFFF"/>
              </a:solidFill>
              <a:latin typeface="Calibri"/>
              <a:ea typeface="宋体"/>
            </a:endParaRPr>
          </a:p>
        </p:txBody>
      </p:sp>
      <p:sp>
        <p:nvSpPr>
          <p:cNvPr id="21" name="文本框 16"/>
          <p:cNvSpPr txBox="1"/>
          <p:nvPr/>
        </p:nvSpPr>
        <p:spPr>
          <a:xfrm>
            <a:off x="6776139" y="3641102"/>
            <a:ext cx="2042973" cy="825910"/>
          </a:xfrm>
          <a:prstGeom prst="rect">
            <a:avLst/>
          </a:prstGeom>
          <a:noFill/>
        </p:spPr>
        <p:txBody>
          <a:bodyPr wrap="square" lIns="86402" tIns="43201" rIns="86402" bIns="43201" rtlCol="0">
            <a:spAutoFit/>
          </a:bodyPr>
          <a:lstStyle/>
          <a:p>
            <a:pPr lvl="0" fontAlgn="auto">
              <a:spcBef>
                <a:spcPts val="0"/>
              </a:spcBef>
              <a:spcAft>
                <a:spcPts val="0"/>
              </a:spcAft>
              <a:defRPr/>
            </a:pPr>
            <a:r>
              <a:rPr lang="zh-CN" altLang="en-US" sz="1200" dirty="0">
                <a:solidFill>
                  <a:prstClr val="black">
                    <a:lumMod val="75000"/>
                    <a:lumOff val="25000"/>
                  </a:prstClr>
                </a:solidFill>
                <a:latin typeface="微软雅黑" pitchFamily="34" charset="-122"/>
                <a:ea typeface="微软雅黑" pitchFamily="34" charset="-122"/>
              </a:rPr>
              <a:t>此处您可以添加文字或者删除文本框在此处您可以添加文字或者删除文本框此处您可以添加文字</a:t>
            </a:r>
            <a:endParaRPr lang="zh-CN" altLang="en-US" sz="1500" kern="0" dirty="0">
              <a:solidFill>
                <a:prstClr val="white">
                  <a:lumMod val="65000"/>
                </a:prstClr>
              </a:solidFill>
              <a:latin typeface="Arial Unicode MS" panose="020B0604020202020204" pitchFamily="34" charset="-122"/>
              <a:ea typeface="Arial Unicode MS" panose="020B0604020202020204" pitchFamily="34" charset="-122"/>
              <a:cs typeface="Arial Unicode MS" panose="020B0604020202020204" pitchFamily="34" charset="-122"/>
              <a:sym typeface="宋体" panose="02010600030101010101" pitchFamily="2" charset="-122"/>
            </a:endParaRPr>
          </a:p>
        </p:txBody>
      </p:sp>
      <p:sp>
        <p:nvSpPr>
          <p:cNvPr id="12" name="Rectangle 27"/>
          <p:cNvSpPr>
            <a:spLocks noChangeArrowheads="1"/>
          </p:cNvSpPr>
          <p:nvPr/>
        </p:nvSpPr>
        <p:spPr bwMode="black">
          <a:xfrm>
            <a:off x="468338" y="789796"/>
            <a:ext cx="8350774" cy="6234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tx1">
                      <a:alpha val="50000"/>
                    </a:schemeClr>
                  </a:outerShdw>
                </a:effectLst>
              </a14:hiddenEffects>
            </a:ext>
          </a:extLst>
        </p:spPr>
        <p:txBody>
          <a:bodyPr wrap="square" lIns="68827" tIns="34413" rIns="68827" bIns="34413">
            <a:spAutoFit/>
          </a:bodyPr>
          <a:lstStyle/>
          <a:p>
            <a:pPr lvl="0">
              <a:lnSpc>
                <a:spcPct val="120000"/>
              </a:lnSpc>
            </a:pPr>
            <a:r>
              <a:rPr lang="zh-CN" altLang="en-US" sz="1500" dirty="0">
                <a:solidFill>
                  <a:prstClr val="black">
                    <a:lumMod val="75000"/>
                    <a:lumOff val="25000"/>
                  </a:prstClr>
                </a:solidFill>
                <a:latin typeface="微软雅黑" pitchFamily="34" charset="-122"/>
                <a:ea typeface="微软雅黑" pitchFamily="34" charset="-122"/>
              </a:rPr>
              <a:t>添加文字添加文字添加文字添加文字添加文字添加文字添加文字添加文字添加文字添加文字添加文字添加文字添加文字添加文字添加文字。</a:t>
            </a:r>
          </a:p>
        </p:txBody>
      </p:sp>
    </p:spTree>
    <p:extLst>
      <p:ext uri="{BB962C8B-B14F-4D97-AF65-F5344CB8AC3E}">
        <p14:creationId xmlns:p14="http://schemas.microsoft.com/office/powerpoint/2010/main" val="135268060"/>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2000"/>
                            </p:stCondLst>
                            <p:childTnLst>
                              <p:par>
                                <p:cTn id="9" presetID="9"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dissolve">
                                      <p:cBhvr>
                                        <p:cTn id="11" dur="500"/>
                                        <p:tgtEl>
                                          <p:spTgt spid="14"/>
                                        </p:tgtEl>
                                      </p:cBhvr>
                                    </p:animEffect>
                                  </p:childTnLst>
                                </p:cTn>
                              </p:par>
                            </p:childTnLst>
                          </p:cTn>
                        </p:par>
                        <p:par>
                          <p:cTn id="12" fill="hold">
                            <p:stCondLst>
                              <p:cond delay="2500"/>
                            </p:stCondLst>
                            <p:childTnLst>
                              <p:par>
                                <p:cTn id="13" presetID="14" presetClass="entr" presetSubtype="10"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randombar(horizontal)">
                                      <p:cBhvr>
                                        <p:cTn id="15" dur="500"/>
                                        <p:tgtEl>
                                          <p:spTgt spid="15"/>
                                        </p:tgtEl>
                                      </p:cBhvr>
                                    </p:animEffect>
                                  </p:childTnLst>
                                </p:cTn>
                              </p:par>
                            </p:childTnLst>
                          </p:cTn>
                        </p:par>
                        <p:par>
                          <p:cTn id="16" fill="hold">
                            <p:stCondLst>
                              <p:cond delay="3000"/>
                            </p:stCondLst>
                            <p:childTnLst>
                              <p:par>
                                <p:cTn id="17" presetID="9" presetClass="entr" presetSubtype="0"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dissolve">
                                      <p:cBhvr>
                                        <p:cTn id="19" dur="500"/>
                                        <p:tgtEl>
                                          <p:spTgt spid="16"/>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randombar(horizontal)">
                                      <p:cBhvr>
                                        <p:cTn id="22" dur="500"/>
                                        <p:tgtEl>
                                          <p:spTgt spid="17"/>
                                        </p:tgtEl>
                                      </p:cBhvr>
                                    </p:animEffect>
                                  </p:childTnLst>
                                </p:cTn>
                              </p:par>
                            </p:childTnLst>
                          </p:cTn>
                        </p:par>
                        <p:par>
                          <p:cTn id="23" fill="hold">
                            <p:stCondLst>
                              <p:cond delay="3500"/>
                            </p:stCondLst>
                            <p:childTnLst>
                              <p:par>
                                <p:cTn id="24" presetID="9" presetClass="entr" presetSubtype="0" fill="hold" grpId="0" nodeType="after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dissolve">
                                      <p:cBhvr>
                                        <p:cTn id="26" dur="500"/>
                                        <p:tgtEl>
                                          <p:spTgt spid="18"/>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randombar(horizontal)">
                                      <p:cBhvr>
                                        <p:cTn id="29" dur="500"/>
                                        <p:tgtEl>
                                          <p:spTgt spid="19"/>
                                        </p:tgtEl>
                                      </p:cBhvr>
                                    </p:animEffect>
                                  </p:childTnLst>
                                </p:cTn>
                              </p:par>
                            </p:childTnLst>
                          </p:cTn>
                        </p:par>
                        <p:par>
                          <p:cTn id="30" fill="hold">
                            <p:stCondLst>
                              <p:cond delay="4000"/>
                            </p:stCondLst>
                            <p:childTnLst>
                              <p:par>
                                <p:cTn id="31" presetID="9" presetClass="entr" presetSubtype="0" fill="hold" grpId="0" nodeType="after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dissolve">
                                      <p:cBhvr>
                                        <p:cTn id="33" dur="500"/>
                                        <p:tgtEl>
                                          <p:spTgt spid="20"/>
                                        </p:tgtEl>
                                      </p:cBhvr>
                                    </p:animEffect>
                                  </p:childTnLst>
                                </p:cTn>
                              </p:par>
                              <p:par>
                                <p:cTn id="34" presetID="14" presetClass="entr" presetSubtype="10" fill="hold" grpId="0" nodeType="with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randombar(horizontal)">
                                      <p:cBhvr>
                                        <p:cTn id="3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P spid="16" grpId="0" animBg="1"/>
      <p:bldP spid="17" grpId="0"/>
      <p:bldP spid="18" grpId="0" animBg="1"/>
      <p:bldP spid="19" grpId="0"/>
      <p:bldP spid="20" grpId="0" animBg="1"/>
      <p:bldP spid="21" grpId="0"/>
      <p:bldP spid="1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p:cNvPicPr>
          <p:nvPr/>
        </p:nvPicPr>
        <p:blipFill>
          <a:blip r:embed="rId3">
            <a:extLst>
              <a:ext uri="{28A0092B-C50C-407E-A947-70E740481C1C}">
                <a14:useLocalDpi xmlns:a14="http://schemas.microsoft.com/office/drawing/2010/main" val="0"/>
              </a:ext>
            </a:extLst>
          </a:blip>
          <a:stretch>
            <a:fillRect/>
          </a:stretch>
        </p:blipFill>
        <p:spPr>
          <a:xfrm>
            <a:off x="6347424" y="1132387"/>
            <a:ext cx="2577600" cy="1678960"/>
          </a:xfrm>
          <a:prstGeom prst="roundRect">
            <a:avLst>
              <a:gd name="adj" fmla="val 8594"/>
            </a:avLst>
          </a:prstGeom>
          <a:blipFill dpi="0" rotWithShape="1">
            <a:blip r:embed="rId4">
              <a:extLst>
                <a:ext uri="{28A0092B-C50C-407E-A947-70E740481C1C}">
                  <a14:useLocalDpi xmlns:a14="http://schemas.microsoft.com/office/drawing/2010/main" val="0"/>
                </a:ext>
              </a:extLst>
            </a:blip>
            <a:srcRect/>
            <a:stretch>
              <a:fillRect/>
            </a:stretch>
          </a:blipFill>
          <a:ln w="9525" cap="flat" cmpd="sng" algn="ctr">
            <a:noFill/>
            <a:prstDash val="solid"/>
            <a:round/>
            <a:headEnd type="none" w="med" len="med"/>
            <a:tailEnd type="none" w="med" len="med"/>
          </a:ln>
          <a:effectLst/>
        </p:spPr>
      </p:pic>
      <p:pic>
        <p:nvPicPr>
          <p:cNvPr id="3" name="Picture 2"/>
          <p:cNvPicPr>
            <a:picLocks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697764" y="2989927"/>
            <a:ext cx="2577600" cy="165844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Lst>
        </p:spPr>
      </p:pic>
      <p:grpSp>
        <p:nvGrpSpPr>
          <p:cNvPr id="4" name="组合 3"/>
          <p:cNvGrpSpPr/>
          <p:nvPr/>
        </p:nvGrpSpPr>
        <p:grpSpPr>
          <a:xfrm>
            <a:off x="3654743" y="1132387"/>
            <a:ext cx="2577311" cy="1678378"/>
            <a:chOff x="0" y="2095862"/>
            <a:chExt cx="1979711" cy="1283142"/>
          </a:xfrm>
          <a:solidFill>
            <a:srgbClr val="1F497D">
              <a:lumMod val="40000"/>
              <a:lumOff val="60000"/>
            </a:srgbClr>
          </a:solidFill>
        </p:grpSpPr>
        <p:sp>
          <p:nvSpPr>
            <p:cNvPr id="5" name="矩形 21"/>
            <p:cNvSpPr/>
            <p:nvPr/>
          </p:nvSpPr>
          <p:spPr>
            <a:xfrm>
              <a:off x="0" y="2095862"/>
              <a:ext cx="1979711" cy="1283142"/>
            </a:xfrm>
            <a:prstGeom prst="roundRec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fontAlgn="auto">
                <a:spcBef>
                  <a:spcPts val="0"/>
                </a:spcBef>
                <a:spcAft>
                  <a:spcPts val="0"/>
                </a:spcAft>
                <a:defRPr/>
              </a:pPr>
              <a:endParaRPr lang="zh-CN" altLang="en-US" sz="1700" kern="0">
                <a:solidFill>
                  <a:schemeClr val="bg1"/>
                </a:solidFill>
                <a:latin typeface="微软雅黑" panose="020B0503020204020204" pitchFamily="34" charset="-122"/>
                <a:ea typeface="微软雅黑" panose="020B0503020204020204" pitchFamily="34" charset="-122"/>
              </a:endParaRPr>
            </a:p>
          </p:txBody>
        </p:sp>
        <p:sp>
          <p:nvSpPr>
            <p:cNvPr id="6" name="TextBox 18"/>
            <p:cNvSpPr txBox="1">
              <a:spLocks noChangeArrowheads="1"/>
            </p:cNvSpPr>
            <p:nvPr/>
          </p:nvSpPr>
          <p:spPr bwMode="auto">
            <a:xfrm flipH="1">
              <a:off x="379065" y="2426166"/>
              <a:ext cx="1335298" cy="646543"/>
            </a:xfrm>
            <a:prstGeom prst="roundRect">
              <a:avLst/>
            </a:prstGeom>
            <a:noFill/>
            <a:ln>
              <a:noFill/>
            </a:ln>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20000"/>
                </a:lnSpc>
                <a:spcBef>
                  <a:spcPts val="0"/>
                </a:spcBef>
                <a:spcAft>
                  <a:spcPts val="0"/>
                </a:spcAft>
                <a:defRPr/>
              </a:pPr>
              <a:r>
                <a:rPr lang="zh-CN" altLang="en-US" sz="1900" b="1" kern="0" dirty="0" smtClean="0">
                  <a:solidFill>
                    <a:schemeClr val="bg1"/>
                  </a:solidFill>
                  <a:latin typeface="微软雅黑" panose="020B0503020204020204" pitchFamily="34" charset="-122"/>
                  <a:ea typeface="微软雅黑" panose="020B0503020204020204" pitchFamily="34" charset="-122"/>
                </a:rPr>
                <a:t>添加您的说明文本或其他</a:t>
              </a:r>
              <a:endParaRPr lang="zh-CN" altLang="en-US" sz="1900" b="1" kern="0" dirty="0">
                <a:solidFill>
                  <a:schemeClr val="bg1"/>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6347274" y="2989927"/>
            <a:ext cx="2616043" cy="1658446"/>
            <a:chOff x="2072433" y="511758"/>
            <a:chExt cx="2009463" cy="1267904"/>
          </a:xfrm>
          <a:solidFill>
            <a:srgbClr val="1F497D">
              <a:lumMod val="40000"/>
              <a:lumOff val="60000"/>
            </a:srgbClr>
          </a:solidFill>
        </p:grpSpPr>
        <p:sp>
          <p:nvSpPr>
            <p:cNvPr id="8" name="矩形 24"/>
            <p:cNvSpPr/>
            <p:nvPr/>
          </p:nvSpPr>
          <p:spPr>
            <a:xfrm>
              <a:off x="2072433" y="511758"/>
              <a:ext cx="2009463" cy="1267904"/>
            </a:xfrm>
            <a:prstGeom prst="roundRect">
              <a:avLst/>
            </a:prstGeom>
            <a:ln/>
          </p:spPr>
          <p:style>
            <a:lnRef idx="1">
              <a:schemeClr val="accent2"/>
            </a:lnRef>
            <a:fillRef idx="3">
              <a:schemeClr val="accent2"/>
            </a:fillRef>
            <a:effectRef idx="2">
              <a:schemeClr val="accent2"/>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799907" fontAlgn="auto">
                <a:spcBef>
                  <a:spcPts val="0"/>
                </a:spcBef>
                <a:spcAft>
                  <a:spcPts val="0"/>
                </a:spcAft>
                <a:defRPr/>
              </a:pPr>
              <a:endParaRPr lang="zh-CN" altLang="en-US" sz="1200">
                <a:solidFill>
                  <a:sysClr val="window" lastClr="FFFFFF"/>
                </a:solidFill>
                <a:latin typeface="微软雅黑" panose="020B0503020204020204" pitchFamily="34" charset="-122"/>
                <a:ea typeface="微软雅黑" panose="020B0503020204020204" pitchFamily="34" charset="-122"/>
              </a:endParaRPr>
            </a:p>
          </p:txBody>
        </p:sp>
        <p:sp>
          <p:nvSpPr>
            <p:cNvPr id="9" name="TextBox 18"/>
            <p:cNvSpPr txBox="1">
              <a:spLocks noChangeArrowheads="1"/>
            </p:cNvSpPr>
            <p:nvPr/>
          </p:nvSpPr>
          <p:spPr bwMode="auto">
            <a:xfrm flipH="1">
              <a:off x="2467297" y="853276"/>
              <a:ext cx="1335298" cy="646544"/>
            </a:xfrm>
            <a:prstGeom prst="roundRect">
              <a:avLst/>
            </a:prstGeom>
            <a:noFill/>
            <a:ln>
              <a:noFill/>
            </a:ln>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20000"/>
                </a:lnSpc>
                <a:spcBef>
                  <a:spcPts val="0"/>
                </a:spcBef>
                <a:spcAft>
                  <a:spcPts val="0"/>
                </a:spcAft>
                <a:defRPr/>
              </a:pPr>
              <a:r>
                <a:rPr lang="zh-CN" altLang="en-US" sz="1900" b="1" kern="0" dirty="0" smtClean="0">
                  <a:solidFill>
                    <a:schemeClr val="bg1"/>
                  </a:solidFill>
                  <a:latin typeface="微软雅黑" panose="020B0503020204020204" pitchFamily="34" charset="-122"/>
                  <a:ea typeface="微软雅黑" panose="020B0503020204020204" pitchFamily="34" charset="-122"/>
                </a:rPr>
                <a:t>添加您的说明文本或其他</a:t>
              </a:r>
              <a:endParaRPr lang="zh-CN" altLang="en-US" sz="1900" b="1" kern="0" dirty="0">
                <a:solidFill>
                  <a:schemeClr val="bg1"/>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465782" y="1620659"/>
            <a:ext cx="2381375" cy="2381375"/>
            <a:chOff x="465782" y="1653044"/>
            <a:chExt cx="2381375" cy="2381375"/>
          </a:xfrm>
        </p:grpSpPr>
        <p:sp>
          <p:nvSpPr>
            <p:cNvPr id="11" name="空心弧 10"/>
            <p:cNvSpPr/>
            <p:nvPr/>
          </p:nvSpPr>
          <p:spPr>
            <a:xfrm>
              <a:off x="465782" y="1653044"/>
              <a:ext cx="2381375" cy="2381375"/>
            </a:xfrm>
            <a:prstGeom prst="blockArc">
              <a:avLst>
                <a:gd name="adj1" fmla="val 10800000"/>
                <a:gd name="adj2" fmla="val 16200000"/>
                <a:gd name="adj3" fmla="val 4640"/>
              </a:avLst>
            </a:prstGeom>
          </p:spPr>
          <p:style>
            <a:lnRef idx="0">
              <a:schemeClr val="lt1">
                <a:hueOff val="0"/>
                <a:satOff val="0"/>
                <a:lumOff val="0"/>
                <a:alphaOff val="0"/>
              </a:schemeClr>
            </a:lnRef>
            <a:fillRef idx="1">
              <a:schemeClr val="accent2">
                <a:hueOff val="-4710551"/>
                <a:satOff val="-6290"/>
                <a:lumOff val="3726"/>
                <a:alphaOff val="0"/>
              </a:schemeClr>
            </a:fillRef>
            <a:effectRef idx="0">
              <a:schemeClr val="accent2">
                <a:hueOff val="-4710551"/>
                <a:satOff val="-6290"/>
                <a:lumOff val="3726"/>
                <a:alphaOff val="0"/>
              </a:schemeClr>
            </a:effectRef>
            <a:fontRef idx="minor">
              <a:schemeClr val="lt1"/>
            </a:fontRef>
          </p:style>
        </p:sp>
        <p:sp>
          <p:nvSpPr>
            <p:cNvPr id="12" name="空心弧 11"/>
            <p:cNvSpPr/>
            <p:nvPr/>
          </p:nvSpPr>
          <p:spPr>
            <a:xfrm>
              <a:off x="465782" y="1653044"/>
              <a:ext cx="2381375" cy="2381375"/>
            </a:xfrm>
            <a:prstGeom prst="blockArc">
              <a:avLst>
                <a:gd name="adj1" fmla="val 5400000"/>
                <a:gd name="adj2" fmla="val 10800000"/>
                <a:gd name="adj3" fmla="val 4640"/>
              </a:avLst>
            </a:prstGeom>
          </p:spPr>
          <p:style>
            <a:lnRef idx="0">
              <a:schemeClr val="lt1">
                <a:hueOff val="0"/>
                <a:satOff val="0"/>
                <a:lumOff val="0"/>
                <a:alphaOff val="0"/>
              </a:schemeClr>
            </a:lnRef>
            <a:fillRef idx="1">
              <a:schemeClr val="accent2">
                <a:hueOff val="-3140368"/>
                <a:satOff val="-4193"/>
                <a:lumOff val="2484"/>
                <a:alphaOff val="0"/>
              </a:schemeClr>
            </a:fillRef>
            <a:effectRef idx="0">
              <a:schemeClr val="accent2">
                <a:hueOff val="-3140368"/>
                <a:satOff val="-4193"/>
                <a:lumOff val="2484"/>
                <a:alphaOff val="0"/>
              </a:schemeClr>
            </a:effectRef>
            <a:fontRef idx="minor">
              <a:schemeClr val="lt1"/>
            </a:fontRef>
          </p:style>
        </p:sp>
        <p:sp>
          <p:nvSpPr>
            <p:cNvPr id="13" name="空心弧 12"/>
            <p:cNvSpPr/>
            <p:nvPr/>
          </p:nvSpPr>
          <p:spPr>
            <a:xfrm>
              <a:off x="465782" y="1653044"/>
              <a:ext cx="2381375" cy="2381375"/>
            </a:xfrm>
            <a:prstGeom prst="blockArc">
              <a:avLst>
                <a:gd name="adj1" fmla="val 0"/>
                <a:gd name="adj2" fmla="val 5400000"/>
                <a:gd name="adj3" fmla="val 4640"/>
              </a:avLst>
            </a:prstGeom>
          </p:spPr>
          <p:style>
            <a:lnRef idx="0">
              <a:schemeClr val="lt1">
                <a:hueOff val="0"/>
                <a:satOff val="0"/>
                <a:lumOff val="0"/>
                <a:alphaOff val="0"/>
              </a:schemeClr>
            </a:lnRef>
            <a:fillRef idx="1">
              <a:schemeClr val="accent2">
                <a:hueOff val="-1570184"/>
                <a:satOff val="-2097"/>
                <a:lumOff val="1242"/>
                <a:alphaOff val="0"/>
              </a:schemeClr>
            </a:fillRef>
            <a:effectRef idx="0">
              <a:schemeClr val="accent2">
                <a:hueOff val="-1570184"/>
                <a:satOff val="-2097"/>
                <a:lumOff val="1242"/>
                <a:alphaOff val="0"/>
              </a:schemeClr>
            </a:effectRef>
            <a:fontRef idx="minor">
              <a:schemeClr val="lt1"/>
            </a:fontRef>
          </p:style>
        </p:sp>
        <p:sp>
          <p:nvSpPr>
            <p:cNvPr id="14" name="空心弧 13"/>
            <p:cNvSpPr/>
            <p:nvPr/>
          </p:nvSpPr>
          <p:spPr>
            <a:xfrm>
              <a:off x="465782" y="1653044"/>
              <a:ext cx="2381375" cy="2381375"/>
            </a:xfrm>
            <a:prstGeom prst="blockArc">
              <a:avLst>
                <a:gd name="adj1" fmla="val 16200000"/>
                <a:gd name="adj2" fmla="val 0"/>
                <a:gd name="adj3" fmla="val 4640"/>
              </a:avLst>
            </a:prstGeom>
          </p:spPr>
          <p:style>
            <a:lnRef idx="0">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grpSp>
      <p:sp>
        <p:nvSpPr>
          <p:cNvPr id="15" name="任意多边形 14"/>
          <p:cNvSpPr/>
          <p:nvPr/>
        </p:nvSpPr>
        <p:spPr>
          <a:xfrm>
            <a:off x="1108411" y="2263288"/>
            <a:ext cx="1096117" cy="1096117"/>
          </a:xfrm>
          <a:custGeom>
            <a:avLst/>
            <a:gdLst>
              <a:gd name="connsiteX0" fmla="*/ 0 w 1096117"/>
              <a:gd name="connsiteY0" fmla="*/ 548059 h 1096117"/>
              <a:gd name="connsiteX1" fmla="*/ 548059 w 1096117"/>
              <a:gd name="connsiteY1" fmla="*/ 0 h 1096117"/>
              <a:gd name="connsiteX2" fmla="*/ 1096118 w 1096117"/>
              <a:gd name="connsiteY2" fmla="*/ 548059 h 1096117"/>
              <a:gd name="connsiteX3" fmla="*/ 548059 w 1096117"/>
              <a:gd name="connsiteY3" fmla="*/ 1096118 h 1096117"/>
              <a:gd name="connsiteX4" fmla="*/ 0 w 1096117"/>
              <a:gd name="connsiteY4" fmla="*/ 548059 h 10961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6117" h="1096117">
                <a:moveTo>
                  <a:pt x="0" y="548059"/>
                </a:moveTo>
                <a:cubicBezTo>
                  <a:pt x="0" y="245374"/>
                  <a:pt x="245374" y="0"/>
                  <a:pt x="548059" y="0"/>
                </a:cubicBezTo>
                <a:cubicBezTo>
                  <a:pt x="850744" y="0"/>
                  <a:pt x="1096118" y="245374"/>
                  <a:pt x="1096118" y="548059"/>
                </a:cubicBezTo>
                <a:cubicBezTo>
                  <a:pt x="1096118" y="850744"/>
                  <a:pt x="850744" y="1096118"/>
                  <a:pt x="548059" y="1096118"/>
                </a:cubicBezTo>
                <a:cubicBezTo>
                  <a:pt x="245374" y="1096118"/>
                  <a:pt x="0" y="850744"/>
                  <a:pt x="0" y="548059"/>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1003" tIns="191003" rIns="191003" bIns="191003" numCol="1" spcCol="1270" anchor="ctr" anchorCtr="0">
            <a:noAutofit/>
          </a:bodyPr>
          <a:lstStyle/>
          <a:p>
            <a:pPr lvl="0" algn="ctr" defTabSz="1066800">
              <a:lnSpc>
                <a:spcPct val="90000"/>
              </a:lnSpc>
              <a:spcBef>
                <a:spcPct val="0"/>
              </a:spcBef>
              <a:spcAft>
                <a:spcPct val="35000"/>
              </a:spcAft>
            </a:pPr>
            <a:r>
              <a:rPr lang="zh-CN" altLang="en-US" sz="2400" kern="1200" dirty="0" smtClean="0"/>
              <a:t>标题文本</a:t>
            </a:r>
            <a:endParaRPr lang="zh-CN" altLang="en-US" sz="2400" kern="1200" dirty="0"/>
          </a:p>
        </p:txBody>
      </p:sp>
      <p:sp>
        <p:nvSpPr>
          <p:cNvPr id="16" name="任意多边形 15"/>
          <p:cNvSpPr/>
          <p:nvPr/>
        </p:nvSpPr>
        <p:spPr>
          <a:xfrm>
            <a:off x="1272828" y="1264640"/>
            <a:ext cx="767282" cy="767282"/>
          </a:xfrm>
          <a:custGeom>
            <a:avLst/>
            <a:gdLst>
              <a:gd name="connsiteX0" fmla="*/ 0 w 767282"/>
              <a:gd name="connsiteY0" fmla="*/ 383641 h 767282"/>
              <a:gd name="connsiteX1" fmla="*/ 383641 w 767282"/>
              <a:gd name="connsiteY1" fmla="*/ 0 h 767282"/>
              <a:gd name="connsiteX2" fmla="*/ 767282 w 767282"/>
              <a:gd name="connsiteY2" fmla="*/ 383641 h 767282"/>
              <a:gd name="connsiteX3" fmla="*/ 383641 w 767282"/>
              <a:gd name="connsiteY3" fmla="*/ 767282 h 767282"/>
              <a:gd name="connsiteX4" fmla="*/ 0 w 767282"/>
              <a:gd name="connsiteY4" fmla="*/ 383641 h 7672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282" h="767282">
                <a:moveTo>
                  <a:pt x="0" y="383641"/>
                </a:moveTo>
                <a:cubicBezTo>
                  <a:pt x="0" y="171762"/>
                  <a:pt x="171762" y="0"/>
                  <a:pt x="383641" y="0"/>
                </a:cubicBezTo>
                <a:cubicBezTo>
                  <a:pt x="595520" y="0"/>
                  <a:pt x="767282" y="171762"/>
                  <a:pt x="767282" y="383641"/>
                </a:cubicBezTo>
                <a:cubicBezTo>
                  <a:pt x="767282" y="595520"/>
                  <a:pt x="595520" y="767282"/>
                  <a:pt x="383641" y="767282"/>
                </a:cubicBezTo>
                <a:cubicBezTo>
                  <a:pt x="171762" y="767282"/>
                  <a:pt x="0" y="595520"/>
                  <a:pt x="0" y="383641"/>
                </a:cubicBez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132686" tIns="132686" rIns="132686" bIns="132686" numCol="1" spcCol="1270" anchor="ctr" anchorCtr="0">
            <a:noAutofit/>
          </a:bodyPr>
          <a:lstStyle/>
          <a:p>
            <a:pPr lvl="0" algn="ctr" defTabSz="711200">
              <a:lnSpc>
                <a:spcPct val="90000"/>
              </a:lnSpc>
              <a:spcBef>
                <a:spcPct val="0"/>
              </a:spcBef>
              <a:spcAft>
                <a:spcPct val="35000"/>
              </a:spcAft>
            </a:pPr>
            <a:r>
              <a:rPr lang="zh-CN" altLang="en-US" sz="1600" kern="1200" dirty="0" smtClean="0"/>
              <a:t>添加文本</a:t>
            </a:r>
            <a:endParaRPr lang="zh-CN" altLang="en-US" sz="1600" kern="1200" dirty="0"/>
          </a:p>
        </p:txBody>
      </p:sp>
      <p:sp>
        <p:nvSpPr>
          <p:cNvPr id="17" name="任意多边形 16"/>
          <p:cNvSpPr/>
          <p:nvPr/>
        </p:nvSpPr>
        <p:spPr>
          <a:xfrm>
            <a:off x="2435894" y="2427706"/>
            <a:ext cx="767282" cy="767282"/>
          </a:xfrm>
          <a:custGeom>
            <a:avLst/>
            <a:gdLst>
              <a:gd name="connsiteX0" fmla="*/ 0 w 767282"/>
              <a:gd name="connsiteY0" fmla="*/ 383641 h 767282"/>
              <a:gd name="connsiteX1" fmla="*/ 383641 w 767282"/>
              <a:gd name="connsiteY1" fmla="*/ 0 h 767282"/>
              <a:gd name="connsiteX2" fmla="*/ 767282 w 767282"/>
              <a:gd name="connsiteY2" fmla="*/ 383641 h 767282"/>
              <a:gd name="connsiteX3" fmla="*/ 383641 w 767282"/>
              <a:gd name="connsiteY3" fmla="*/ 767282 h 767282"/>
              <a:gd name="connsiteX4" fmla="*/ 0 w 767282"/>
              <a:gd name="connsiteY4" fmla="*/ 383641 h 7672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282" h="767282">
                <a:moveTo>
                  <a:pt x="0" y="383641"/>
                </a:moveTo>
                <a:cubicBezTo>
                  <a:pt x="0" y="171762"/>
                  <a:pt x="171762" y="0"/>
                  <a:pt x="383641" y="0"/>
                </a:cubicBezTo>
                <a:cubicBezTo>
                  <a:pt x="595520" y="0"/>
                  <a:pt x="767282" y="171762"/>
                  <a:pt x="767282" y="383641"/>
                </a:cubicBezTo>
                <a:cubicBezTo>
                  <a:pt x="767282" y="595520"/>
                  <a:pt x="595520" y="767282"/>
                  <a:pt x="383641" y="767282"/>
                </a:cubicBezTo>
                <a:cubicBezTo>
                  <a:pt x="171762" y="767282"/>
                  <a:pt x="0" y="595520"/>
                  <a:pt x="0" y="383641"/>
                </a:cubicBezTo>
                <a:close/>
              </a:path>
            </a:pathLst>
          </a:custGeom>
        </p:spPr>
        <p:style>
          <a:lnRef idx="2">
            <a:schemeClr val="lt1">
              <a:hueOff val="0"/>
              <a:satOff val="0"/>
              <a:lumOff val="0"/>
              <a:alphaOff val="0"/>
            </a:schemeClr>
          </a:lnRef>
          <a:fillRef idx="1">
            <a:schemeClr val="accent2">
              <a:hueOff val="-1570184"/>
              <a:satOff val="-2097"/>
              <a:lumOff val="1242"/>
              <a:alphaOff val="0"/>
            </a:schemeClr>
          </a:fillRef>
          <a:effectRef idx="0">
            <a:schemeClr val="accent2">
              <a:hueOff val="-1570184"/>
              <a:satOff val="-2097"/>
              <a:lumOff val="1242"/>
              <a:alphaOff val="0"/>
            </a:schemeClr>
          </a:effectRef>
          <a:fontRef idx="minor">
            <a:schemeClr val="lt1"/>
          </a:fontRef>
        </p:style>
        <p:txBody>
          <a:bodyPr spcFirstLastPara="0" vert="horz" wrap="square" lIns="132686" tIns="132686" rIns="132686" bIns="132686" numCol="1" spcCol="1270" anchor="ctr" anchorCtr="0">
            <a:noAutofit/>
          </a:bodyPr>
          <a:lstStyle/>
          <a:p>
            <a:pPr lvl="0" algn="ctr" defTabSz="711200">
              <a:lnSpc>
                <a:spcPct val="90000"/>
              </a:lnSpc>
              <a:spcBef>
                <a:spcPct val="0"/>
              </a:spcBef>
              <a:spcAft>
                <a:spcPct val="35000"/>
              </a:spcAft>
            </a:pPr>
            <a:r>
              <a:rPr lang="zh-CN" altLang="en-US" sz="1600" kern="1200" dirty="0" smtClean="0"/>
              <a:t>添加文本</a:t>
            </a:r>
            <a:endParaRPr lang="zh-CN" altLang="en-US" sz="1600" kern="1200" dirty="0"/>
          </a:p>
        </p:txBody>
      </p:sp>
      <p:sp>
        <p:nvSpPr>
          <p:cNvPr id="18" name="任意多边形 17"/>
          <p:cNvSpPr/>
          <p:nvPr/>
        </p:nvSpPr>
        <p:spPr>
          <a:xfrm>
            <a:off x="1272828" y="3590771"/>
            <a:ext cx="767282" cy="767282"/>
          </a:xfrm>
          <a:custGeom>
            <a:avLst/>
            <a:gdLst>
              <a:gd name="connsiteX0" fmla="*/ 0 w 767282"/>
              <a:gd name="connsiteY0" fmla="*/ 383641 h 767282"/>
              <a:gd name="connsiteX1" fmla="*/ 383641 w 767282"/>
              <a:gd name="connsiteY1" fmla="*/ 0 h 767282"/>
              <a:gd name="connsiteX2" fmla="*/ 767282 w 767282"/>
              <a:gd name="connsiteY2" fmla="*/ 383641 h 767282"/>
              <a:gd name="connsiteX3" fmla="*/ 383641 w 767282"/>
              <a:gd name="connsiteY3" fmla="*/ 767282 h 767282"/>
              <a:gd name="connsiteX4" fmla="*/ 0 w 767282"/>
              <a:gd name="connsiteY4" fmla="*/ 383641 h 7672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282" h="767282">
                <a:moveTo>
                  <a:pt x="0" y="383641"/>
                </a:moveTo>
                <a:cubicBezTo>
                  <a:pt x="0" y="171762"/>
                  <a:pt x="171762" y="0"/>
                  <a:pt x="383641" y="0"/>
                </a:cubicBezTo>
                <a:cubicBezTo>
                  <a:pt x="595520" y="0"/>
                  <a:pt x="767282" y="171762"/>
                  <a:pt x="767282" y="383641"/>
                </a:cubicBezTo>
                <a:cubicBezTo>
                  <a:pt x="767282" y="595520"/>
                  <a:pt x="595520" y="767282"/>
                  <a:pt x="383641" y="767282"/>
                </a:cubicBezTo>
                <a:cubicBezTo>
                  <a:pt x="171762" y="767282"/>
                  <a:pt x="0" y="595520"/>
                  <a:pt x="0" y="383641"/>
                </a:cubicBezTo>
                <a:close/>
              </a:path>
            </a:pathLst>
          </a:custGeom>
        </p:spPr>
        <p:style>
          <a:lnRef idx="2">
            <a:schemeClr val="lt1">
              <a:hueOff val="0"/>
              <a:satOff val="0"/>
              <a:lumOff val="0"/>
              <a:alphaOff val="0"/>
            </a:schemeClr>
          </a:lnRef>
          <a:fillRef idx="1">
            <a:schemeClr val="accent2">
              <a:hueOff val="-3140368"/>
              <a:satOff val="-4193"/>
              <a:lumOff val="2484"/>
              <a:alphaOff val="0"/>
            </a:schemeClr>
          </a:fillRef>
          <a:effectRef idx="0">
            <a:schemeClr val="accent2">
              <a:hueOff val="-3140368"/>
              <a:satOff val="-4193"/>
              <a:lumOff val="2484"/>
              <a:alphaOff val="0"/>
            </a:schemeClr>
          </a:effectRef>
          <a:fontRef idx="minor">
            <a:schemeClr val="lt1"/>
          </a:fontRef>
        </p:style>
        <p:txBody>
          <a:bodyPr spcFirstLastPara="0" vert="horz" wrap="square" lIns="132686" tIns="132686" rIns="132686" bIns="132686" numCol="1" spcCol="1270" anchor="ctr" anchorCtr="0">
            <a:noAutofit/>
          </a:bodyPr>
          <a:lstStyle/>
          <a:p>
            <a:pPr lvl="0" algn="ctr" defTabSz="711200">
              <a:lnSpc>
                <a:spcPct val="90000"/>
              </a:lnSpc>
              <a:spcBef>
                <a:spcPct val="0"/>
              </a:spcBef>
              <a:spcAft>
                <a:spcPct val="35000"/>
              </a:spcAft>
            </a:pPr>
            <a:r>
              <a:rPr lang="zh-CN" altLang="en-US" sz="1600" kern="1200" dirty="0" smtClean="0"/>
              <a:t>添加文本</a:t>
            </a:r>
            <a:endParaRPr lang="zh-CN" altLang="en-US" sz="1600" kern="1200" dirty="0"/>
          </a:p>
        </p:txBody>
      </p:sp>
      <p:sp>
        <p:nvSpPr>
          <p:cNvPr id="19" name="任意多边形 18"/>
          <p:cNvSpPr/>
          <p:nvPr/>
        </p:nvSpPr>
        <p:spPr>
          <a:xfrm>
            <a:off x="109763" y="2427706"/>
            <a:ext cx="767282" cy="767282"/>
          </a:xfrm>
          <a:custGeom>
            <a:avLst/>
            <a:gdLst>
              <a:gd name="connsiteX0" fmla="*/ 0 w 767282"/>
              <a:gd name="connsiteY0" fmla="*/ 383641 h 767282"/>
              <a:gd name="connsiteX1" fmla="*/ 383641 w 767282"/>
              <a:gd name="connsiteY1" fmla="*/ 0 h 767282"/>
              <a:gd name="connsiteX2" fmla="*/ 767282 w 767282"/>
              <a:gd name="connsiteY2" fmla="*/ 383641 h 767282"/>
              <a:gd name="connsiteX3" fmla="*/ 383641 w 767282"/>
              <a:gd name="connsiteY3" fmla="*/ 767282 h 767282"/>
              <a:gd name="connsiteX4" fmla="*/ 0 w 767282"/>
              <a:gd name="connsiteY4" fmla="*/ 383641 h 7672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282" h="767282">
                <a:moveTo>
                  <a:pt x="0" y="383641"/>
                </a:moveTo>
                <a:cubicBezTo>
                  <a:pt x="0" y="171762"/>
                  <a:pt x="171762" y="0"/>
                  <a:pt x="383641" y="0"/>
                </a:cubicBezTo>
                <a:cubicBezTo>
                  <a:pt x="595520" y="0"/>
                  <a:pt x="767282" y="171762"/>
                  <a:pt x="767282" y="383641"/>
                </a:cubicBezTo>
                <a:cubicBezTo>
                  <a:pt x="767282" y="595520"/>
                  <a:pt x="595520" y="767282"/>
                  <a:pt x="383641" y="767282"/>
                </a:cubicBezTo>
                <a:cubicBezTo>
                  <a:pt x="171762" y="767282"/>
                  <a:pt x="0" y="595520"/>
                  <a:pt x="0" y="383641"/>
                </a:cubicBezTo>
                <a:close/>
              </a:path>
            </a:pathLst>
          </a:custGeom>
        </p:spPr>
        <p:style>
          <a:lnRef idx="2">
            <a:schemeClr val="lt1">
              <a:hueOff val="0"/>
              <a:satOff val="0"/>
              <a:lumOff val="0"/>
              <a:alphaOff val="0"/>
            </a:schemeClr>
          </a:lnRef>
          <a:fillRef idx="1">
            <a:schemeClr val="accent2">
              <a:hueOff val="-4710551"/>
              <a:satOff val="-6290"/>
              <a:lumOff val="3726"/>
              <a:alphaOff val="0"/>
            </a:schemeClr>
          </a:fillRef>
          <a:effectRef idx="0">
            <a:schemeClr val="accent2">
              <a:hueOff val="-4710551"/>
              <a:satOff val="-6290"/>
              <a:lumOff val="3726"/>
              <a:alphaOff val="0"/>
            </a:schemeClr>
          </a:effectRef>
          <a:fontRef idx="minor">
            <a:schemeClr val="lt1"/>
          </a:fontRef>
        </p:style>
        <p:txBody>
          <a:bodyPr spcFirstLastPara="0" vert="horz" wrap="square" lIns="132686" tIns="132686" rIns="132686" bIns="132686" numCol="1" spcCol="1270" anchor="ctr" anchorCtr="0">
            <a:noAutofit/>
          </a:bodyPr>
          <a:lstStyle/>
          <a:p>
            <a:pPr lvl="0" algn="ctr" defTabSz="711200">
              <a:lnSpc>
                <a:spcPct val="90000"/>
              </a:lnSpc>
              <a:spcBef>
                <a:spcPct val="0"/>
              </a:spcBef>
              <a:spcAft>
                <a:spcPct val="35000"/>
              </a:spcAft>
            </a:pPr>
            <a:r>
              <a:rPr lang="zh-CN" altLang="en-US" sz="1600" kern="1200" dirty="0" smtClean="0"/>
              <a:t>添加文本</a:t>
            </a:r>
            <a:endParaRPr lang="zh-CN" altLang="en-US" sz="1600" kern="1200" dirty="0"/>
          </a:p>
        </p:txBody>
      </p:sp>
      <p:grpSp>
        <p:nvGrpSpPr>
          <p:cNvPr id="25" name="组合 24"/>
          <p:cNvGrpSpPr/>
          <p:nvPr/>
        </p:nvGrpSpPr>
        <p:grpSpPr>
          <a:xfrm>
            <a:off x="2040110" y="4156718"/>
            <a:ext cx="6986294" cy="576066"/>
            <a:chOff x="2040110" y="4156718"/>
            <a:chExt cx="6986294" cy="576066"/>
          </a:xfrm>
        </p:grpSpPr>
        <p:cxnSp>
          <p:nvCxnSpPr>
            <p:cNvPr id="21" name="直接连接符 20"/>
            <p:cNvCxnSpPr/>
            <p:nvPr/>
          </p:nvCxnSpPr>
          <p:spPr bwMode="auto">
            <a:xfrm>
              <a:off x="2040110" y="4156718"/>
              <a:ext cx="1380556" cy="576066"/>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 name="直接连接符 23"/>
            <p:cNvCxnSpPr/>
            <p:nvPr/>
          </p:nvCxnSpPr>
          <p:spPr bwMode="auto">
            <a:xfrm>
              <a:off x="3409780" y="4732784"/>
              <a:ext cx="5616624" cy="0"/>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Tree>
    <p:extLst>
      <p:ext uri="{BB962C8B-B14F-4D97-AF65-F5344CB8AC3E}">
        <p14:creationId xmlns:p14="http://schemas.microsoft.com/office/powerpoint/2010/main" val="3490442566"/>
      </p:ext>
    </p:extLst>
  </p:cSld>
  <p:clrMapOvr>
    <a:masterClrMapping/>
  </p:clrMapOvr>
  <mc:AlternateContent xmlns:mc="http://schemas.openxmlformats.org/markup-compatibility/2006" xmlns:p14="http://schemas.microsoft.com/office/powerpoint/2010/main">
    <mc:Choice Requires="p14">
      <p:transition spd="slow" p14:dur="800" advClick="0" advTm="0">
        <p14:flythroug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iterate type="lt">
                                    <p:tmPct val="0"/>
                                  </p:iterate>
                                  <p:childTnLst>
                                    <p:animEffect transition="out" filter="fade">
                                      <p:cBhvr>
                                        <p:cTn id="6" dur="500" tmFilter="0, 0; .2, .5; .8, .5; 1, 0"/>
                                        <p:tgtEl>
                                          <p:spTgt spid="18"/>
                                        </p:tgtEl>
                                      </p:cBhvr>
                                    </p:animEffect>
                                    <p:animScale>
                                      <p:cBhvr>
                                        <p:cTn id="7" dur="250" autoRev="1" fill="hold"/>
                                        <p:tgtEl>
                                          <p:spTgt spid="18"/>
                                        </p:tgtEl>
                                      </p:cBhvr>
                                      <p:by x="105000" y="105000"/>
                                    </p:animScale>
                                  </p:childTnLst>
                                </p:cTn>
                              </p:par>
                              <p:par>
                                <p:cTn id="8" presetID="21" presetClass="emph" presetSubtype="0" fill="hold" grpId="1" nodeType="withEffect">
                                  <p:stCondLst>
                                    <p:cond delay="250"/>
                                  </p:stCondLst>
                                  <p:iterate type="lt">
                                    <p:tmPct val="0"/>
                                  </p:iterate>
                                  <p:childTnLst>
                                    <p:animClr clrSpc="hsl" dir="cw">
                                      <p:cBhvr override="childStyle">
                                        <p:cTn id="9" dur="500" fill="hold"/>
                                        <p:tgtEl>
                                          <p:spTgt spid="18"/>
                                        </p:tgtEl>
                                        <p:attrNameLst>
                                          <p:attrName>style.color</p:attrName>
                                        </p:attrNameLst>
                                      </p:cBhvr>
                                      <p:by>
                                        <p:hsl h="7200000" s="0" l="0"/>
                                      </p:by>
                                    </p:animClr>
                                    <p:animClr clrSpc="hsl" dir="cw">
                                      <p:cBhvr>
                                        <p:cTn id="10" dur="500" fill="hold"/>
                                        <p:tgtEl>
                                          <p:spTgt spid="18"/>
                                        </p:tgtEl>
                                        <p:attrNameLst>
                                          <p:attrName>fillcolor</p:attrName>
                                        </p:attrNameLst>
                                      </p:cBhvr>
                                      <p:by>
                                        <p:hsl h="7200000" s="0" l="0"/>
                                      </p:by>
                                    </p:animClr>
                                    <p:animClr clrSpc="hsl" dir="cw">
                                      <p:cBhvr>
                                        <p:cTn id="11" dur="500" fill="hold"/>
                                        <p:tgtEl>
                                          <p:spTgt spid="18"/>
                                        </p:tgtEl>
                                        <p:attrNameLst>
                                          <p:attrName>stroke.color</p:attrName>
                                        </p:attrNameLst>
                                      </p:cBhvr>
                                      <p:by>
                                        <p:hsl h="7200000" s="0" l="0"/>
                                      </p:by>
                                    </p:animClr>
                                    <p:set>
                                      <p:cBhvr>
                                        <p:cTn id="12" dur="500" fill="hold"/>
                                        <p:tgtEl>
                                          <p:spTgt spid="18"/>
                                        </p:tgtEl>
                                        <p:attrNameLst>
                                          <p:attrName>fill.type</p:attrName>
                                        </p:attrNameLst>
                                      </p:cBhvr>
                                      <p:to>
                                        <p:strVal val="solid"/>
                                      </p:to>
                                    </p:set>
                                  </p:childTnLst>
                                </p:cTn>
                              </p:par>
                              <p:par>
                                <p:cTn id="13" presetID="15" presetClass="emph" presetSubtype="0" grpId="2" nodeType="withEffect">
                                  <p:stCondLst>
                                    <p:cond delay="0"/>
                                  </p:stCondLst>
                                  <p:iterate type="lt">
                                    <p:tmAbs val="25"/>
                                  </p:iterate>
                                  <p:childTnLst>
                                    <p:set>
                                      <p:cBhvr override="childStyle">
                                        <p:cTn id="14" dur="indefinite"/>
                                        <p:tgtEl>
                                          <p:spTgt spid="18"/>
                                        </p:tgtEl>
                                        <p:attrNameLst>
                                          <p:attrName>style.fontWeight</p:attrName>
                                        </p:attrNameLst>
                                      </p:cBhvr>
                                      <p:to>
                                        <p:strVal val="bold"/>
                                      </p:to>
                                    </p:set>
                                  </p:childTnLst>
                                </p:cTn>
                              </p:par>
                            </p:childTnLst>
                          </p:cTn>
                        </p:par>
                        <p:par>
                          <p:cTn id="15" fill="hold">
                            <p:stCondLst>
                              <p:cond delay="750"/>
                            </p:stCondLst>
                            <p:childTnLst>
                              <p:par>
                                <p:cTn id="16" presetID="22" presetClass="entr" presetSubtype="8" fill="hold" nodeType="after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wipe(left)">
                                      <p:cBhvr>
                                        <p:cTn id="18" dur="500"/>
                                        <p:tgtEl>
                                          <p:spTgt spid="25"/>
                                        </p:tgtEl>
                                      </p:cBhvr>
                                    </p:animEffect>
                                  </p:childTnLst>
                                </p:cTn>
                              </p:par>
                            </p:childTnLst>
                          </p:cTn>
                        </p:par>
                        <p:par>
                          <p:cTn id="19" fill="hold">
                            <p:stCondLst>
                              <p:cond delay="1250"/>
                            </p:stCondLst>
                            <p:childTnLst>
                              <p:par>
                                <p:cTn id="20" presetID="10" presetClass="entr" presetSubtype="0"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childTnLst>
                                </p:cTn>
                              </p:par>
                              <p:par>
                                <p:cTn id="23" presetID="42" presetClass="entr" presetSubtype="0" fill="hold" nodeType="with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750"/>
                                        <p:tgtEl>
                                          <p:spTgt spid="4"/>
                                        </p:tgtEl>
                                      </p:cBhvr>
                                    </p:animEffect>
                                    <p:anim calcmode="lin" valueType="num">
                                      <p:cBhvr>
                                        <p:cTn id="26" dur="750" fill="hold"/>
                                        <p:tgtEl>
                                          <p:spTgt spid="4"/>
                                        </p:tgtEl>
                                        <p:attrNameLst>
                                          <p:attrName>ppt_x</p:attrName>
                                        </p:attrNameLst>
                                      </p:cBhvr>
                                      <p:tavLst>
                                        <p:tav tm="0">
                                          <p:val>
                                            <p:strVal val="#ppt_x"/>
                                          </p:val>
                                        </p:tav>
                                        <p:tav tm="100000">
                                          <p:val>
                                            <p:strVal val="#ppt_x"/>
                                          </p:val>
                                        </p:tav>
                                      </p:tavLst>
                                    </p:anim>
                                    <p:anim calcmode="lin" valueType="num">
                                      <p:cBhvr>
                                        <p:cTn id="27" dur="750" fill="hold"/>
                                        <p:tgtEl>
                                          <p:spTgt spid="4"/>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10" presetClass="entr" presetSubtype="0"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500"/>
                                        <p:tgtEl>
                                          <p:spTgt spid="2"/>
                                        </p:tgtEl>
                                      </p:cBhvr>
                                    </p:animEffect>
                                  </p:childTnLst>
                                </p:cTn>
                              </p:par>
                              <p:par>
                                <p:cTn id="32" presetID="47" presetClass="entr" presetSubtype="0" fill="hold"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750"/>
                                        <p:tgtEl>
                                          <p:spTgt spid="7"/>
                                        </p:tgtEl>
                                      </p:cBhvr>
                                    </p:animEffect>
                                    <p:anim calcmode="lin" valueType="num">
                                      <p:cBhvr>
                                        <p:cTn id="35" dur="750" fill="hold"/>
                                        <p:tgtEl>
                                          <p:spTgt spid="7"/>
                                        </p:tgtEl>
                                        <p:attrNameLst>
                                          <p:attrName>ppt_x</p:attrName>
                                        </p:attrNameLst>
                                      </p:cBhvr>
                                      <p:tavLst>
                                        <p:tav tm="0">
                                          <p:val>
                                            <p:strVal val="#ppt_x"/>
                                          </p:val>
                                        </p:tav>
                                        <p:tav tm="100000">
                                          <p:val>
                                            <p:strVal val="#ppt_x"/>
                                          </p:val>
                                        </p:tav>
                                      </p:tavLst>
                                    </p:anim>
                                    <p:anim calcmode="lin" valueType="num">
                                      <p:cBhvr>
                                        <p:cTn id="36" dur="750" fill="hold"/>
                                        <p:tgtEl>
                                          <p:spTgt spid="7"/>
                                        </p:tgtEl>
                                        <p:attrNameLst>
                                          <p:attrName>ppt_y</p:attrName>
                                        </p:attrNameLst>
                                      </p:cBhvr>
                                      <p:tavLst>
                                        <p:tav tm="0">
                                          <p:val>
                                            <p:strVal val="#ppt_y-.1"/>
                                          </p:val>
                                        </p:tav>
                                        <p:tav tm="100000">
                                          <p:val>
                                            <p:strVal val="#ppt_y"/>
                                          </p:val>
                                        </p:tav>
                                      </p:tavLst>
                                    </p:anim>
                                  </p:childTnLst>
                                </p:cTn>
                              </p:par>
                            </p:childTnLst>
                          </p:cTn>
                        </p:par>
                        <p:par>
                          <p:cTn id="37" fill="hold">
                            <p:stCondLst>
                              <p:cond delay="2750"/>
                            </p:stCondLst>
                            <p:childTnLst>
                              <p:par>
                                <p:cTn id="38" presetID="6" presetClass="emph" presetSubtype="0" fill="hold" nodeType="afterEffect">
                                  <p:stCondLst>
                                    <p:cond delay="500"/>
                                  </p:stCondLst>
                                  <p:childTnLst>
                                    <p:animScale>
                                      <p:cBhvr>
                                        <p:cTn id="39" dur="1500" fill="hold"/>
                                        <p:tgtEl>
                                          <p:spTgt spid="3"/>
                                        </p:tgtEl>
                                      </p:cBhvr>
                                      <p:by x="130000" y="130000"/>
                                    </p:animScale>
                                  </p:childTnLst>
                                </p:cTn>
                              </p:par>
                              <p:par>
                                <p:cTn id="40" presetID="6" presetClass="emph" presetSubtype="0" fill="hold" nodeType="withEffect">
                                  <p:stCondLst>
                                    <p:cond delay="500"/>
                                  </p:stCondLst>
                                  <p:childTnLst>
                                    <p:animScale>
                                      <p:cBhvr>
                                        <p:cTn id="41" dur="1500" fill="hold"/>
                                        <p:tgtEl>
                                          <p:spTgt spid="2"/>
                                        </p:tgtEl>
                                      </p:cBhvr>
                                      <p:by x="130000" y="13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8" grpId="1" animBg="1"/>
      <p:bldP spid="18" grpId="2"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008316" y="1443357"/>
            <a:ext cx="2992493" cy="2976919"/>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w="25400" cap="flat" cmpd="sng" algn="ctr">
            <a:noFill/>
            <a:prstDash val="solid"/>
          </a:ln>
          <a:effectLst>
            <a:softEdge rad="190500"/>
          </a:effectLst>
        </p:spPr>
        <p:txBody>
          <a:bodyPr lIns="68827" tIns="34413" rIns="68827" bIns="34413"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 name="Text Box 4"/>
          <p:cNvSpPr txBox="1">
            <a:spLocks noChangeArrowheads="1"/>
          </p:cNvSpPr>
          <p:nvPr/>
        </p:nvSpPr>
        <p:spPr bwMode="black">
          <a:xfrm>
            <a:off x="662813" y="1654159"/>
            <a:ext cx="2055207" cy="623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68827" tIns="34413" rIns="68827" bIns="34413">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lvl="0"/>
            <a:r>
              <a:rPr lang="zh-CN" altLang="en-US" sz="1200" dirty="0">
                <a:solidFill>
                  <a:prstClr val="black">
                    <a:lumMod val="75000"/>
                    <a:lumOff val="25000"/>
                  </a:prstClr>
                </a:solidFill>
                <a:latin typeface="微软雅黑" pitchFamily="34" charset="-122"/>
                <a:ea typeface="微软雅黑" pitchFamily="34" charset="-122"/>
              </a:rPr>
              <a:t>添加文字添加文字添加文字添加文字添加文字添加文字添加文字。</a:t>
            </a:r>
          </a:p>
        </p:txBody>
      </p:sp>
      <p:sp>
        <p:nvSpPr>
          <p:cNvPr id="4" name="TextBox 3"/>
          <p:cNvSpPr txBox="1"/>
          <p:nvPr/>
        </p:nvSpPr>
        <p:spPr>
          <a:xfrm>
            <a:off x="1467366" y="1367939"/>
            <a:ext cx="1062328" cy="346497"/>
          </a:xfrm>
          <a:prstGeom prst="rect">
            <a:avLst/>
          </a:prstGeom>
          <a:noFill/>
        </p:spPr>
        <p:txBody>
          <a:bodyPr wrap="none" lIns="68827" tIns="34413" rIns="68827" bIns="34413"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C00000"/>
                </a:solidFill>
                <a:effectLst/>
                <a:uLnTx/>
                <a:uFillTx/>
                <a:latin typeface="微软雅黑" panose="020B0503020204020204" pitchFamily="34" charset="-122"/>
                <a:ea typeface="微软雅黑" panose="020B0503020204020204" pitchFamily="34" charset="-122"/>
              </a:rPr>
              <a:t>添加文字</a:t>
            </a:r>
            <a:endParaRPr kumimoji="0" lang="zh-CN" altLang="en-US" sz="1800" b="0" i="0" u="none" strike="noStrike" kern="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endParaRPr>
          </a:p>
        </p:txBody>
      </p:sp>
      <p:sp>
        <p:nvSpPr>
          <p:cNvPr id="5" name="Text Box 4"/>
          <p:cNvSpPr txBox="1">
            <a:spLocks noChangeArrowheads="1"/>
          </p:cNvSpPr>
          <p:nvPr/>
        </p:nvSpPr>
        <p:spPr bwMode="black">
          <a:xfrm>
            <a:off x="662813" y="2716736"/>
            <a:ext cx="2055207" cy="623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68827" tIns="34413" rIns="68827" bIns="34413">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lvl="0"/>
            <a:r>
              <a:rPr lang="zh-CN" altLang="en-US" sz="1200" dirty="0">
                <a:solidFill>
                  <a:prstClr val="black">
                    <a:lumMod val="75000"/>
                    <a:lumOff val="25000"/>
                  </a:prstClr>
                </a:solidFill>
                <a:latin typeface="微软雅黑" pitchFamily="34" charset="-122"/>
                <a:ea typeface="微软雅黑" pitchFamily="34" charset="-122"/>
              </a:rPr>
              <a:t>添加文字添加文字添加文字添加文字添加文字添加文字添加文字。</a:t>
            </a:r>
          </a:p>
        </p:txBody>
      </p:sp>
      <p:sp>
        <p:nvSpPr>
          <p:cNvPr id="6" name="TextBox 5"/>
          <p:cNvSpPr txBox="1"/>
          <p:nvPr/>
        </p:nvSpPr>
        <p:spPr>
          <a:xfrm>
            <a:off x="1467366" y="2430516"/>
            <a:ext cx="1062328" cy="346497"/>
          </a:xfrm>
          <a:prstGeom prst="rect">
            <a:avLst/>
          </a:prstGeom>
          <a:noFill/>
        </p:spPr>
        <p:txBody>
          <a:bodyPr wrap="none" lIns="68827" tIns="34413" rIns="68827" bIns="34413"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C00000"/>
                </a:solidFill>
                <a:effectLst/>
                <a:uLnTx/>
                <a:uFillTx/>
                <a:latin typeface="微软雅黑" panose="020B0503020204020204" pitchFamily="34" charset="-122"/>
                <a:ea typeface="微软雅黑" panose="020B0503020204020204" pitchFamily="34" charset="-122"/>
              </a:rPr>
              <a:t>添加文字</a:t>
            </a:r>
            <a:endParaRPr kumimoji="0" lang="zh-CN" altLang="en-US" sz="1800" b="0" i="0" u="none" strike="noStrike" kern="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endParaRPr>
          </a:p>
        </p:txBody>
      </p:sp>
      <p:sp>
        <p:nvSpPr>
          <p:cNvPr id="7" name="Text Box 4"/>
          <p:cNvSpPr txBox="1">
            <a:spLocks noChangeArrowheads="1"/>
          </p:cNvSpPr>
          <p:nvPr/>
        </p:nvSpPr>
        <p:spPr bwMode="black">
          <a:xfrm>
            <a:off x="662813" y="3831172"/>
            <a:ext cx="2055207" cy="623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68827" tIns="34413" rIns="68827" bIns="34413">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lvl="0"/>
            <a:r>
              <a:rPr lang="zh-CN" altLang="en-US" sz="1200" dirty="0">
                <a:solidFill>
                  <a:prstClr val="black">
                    <a:lumMod val="75000"/>
                    <a:lumOff val="25000"/>
                  </a:prstClr>
                </a:solidFill>
                <a:latin typeface="微软雅黑" pitchFamily="34" charset="-122"/>
                <a:ea typeface="微软雅黑" pitchFamily="34" charset="-122"/>
              </a:rPr>
              <a:t>添加文字添加文字添加文字添加文字添加文字添加文字添加文字。</a:t>
            </a:r>
          </a:p>
        </p:txBody>
      </p:sp>
      <p:sp>
        <p:nvSpPr>
          <p:cNvPr id="8" name="TextBox 7"/>
          <p:cNvSpPr txBox="1"/>
          <p:nvPr/>
        </p:nvSpPr>
        <p:spPr>
          <a:xfrm>
            <a:off x="1467366" y="3544952"/>
            <a:ext cx="1062328" cy="346497"/>
          </a:xfrm>
          <a:prstGeom prst="rect">
            <a:avLst/>
          </a:prstGeom>
          <a:noFill/>
        </p:spPr>
        <p:txBody>
          <a:bodyPr wrap="none" lIns="68827" tIns="34413" rIns="68827" bIns="34413"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C00000"/>
                </a:solidFill>
                <a:effectLst/>
                <a:uLnTx/>
                <a:uFillTx/>
                <a:latin typeface="微软雅黑" panose="020B0503020204020204" pitchFamily="34" charset="-122"/>
                <a:ea typeface="微软雅黑" panose="020B0503020204020204" pitchFamily="34" charset="-122"/>
              </a:rPr>
              <a:t>添加文字</a:t>
            </a:r>
            <a:endParaRPr kumimoji="0" lang="zh-CN" altLang="en-US" sz="1800" b="0" i="0" u="none" strike="noStrike" kern="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endParaRPr>
          </a:p>
        </p:txBody>
      </p:sp>
      <p:sp>
        <p:nvSpPr>
          <p:cNvPr id="9" name="Text Box 4"/>
          <p:cNvSpPr txBox="1">
            <a:spLocks noChangeArrowheads="1"/>
          </p:cNvSpPr>
          <p:nvPr/>
        </p:nvSpPr>
        <p:spPr bwMode="black">
          <a:xfrm>
            <a:off x="6481873" y="1654159"/>
            <a:ext cx="2055207" cy="623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68827" tIns="34413" rIns="68827" bIns="34413">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lvl="0"/>
            <a:r>
              <a:rPr lang="zh-CN" altLang="en-US" sz="1200" dirty="0">
                <a:solidFill>
                  <a:prstClr val="black">
                    <a:lumMod val="75000"/>
                    <a:lumOff val="25000"/>
                  </a:prstClr>
                </a:solidFill>
                <a:latin typeface="微软雅黑" pitchFamily="34" charset="-122"/>
                <a:ea typeface="微软雅黑" pitchFamily="34" charset="-122"/>
              </a:rPr>
              <a:t>添加文字添加文字添加文字添加文字添加文字添加文字添加文字。</a:t>
            </a:r>
          </a:p>
        </p:txBody>
      </p:sp>
      <p:sp>
        <p:nvSpPr>
          <p:cNvPr id="10" name="TextBox 9"/>
          <p:cNvSpPr txBox="1"/>
          <p:nvPr/>
        </p:nvSpPr>
        <p:spPr>
          <a:xfrm>
            <a:off x="6254625" y="1367939"/>
            <a:ext cx="1062328" cy="346497"/>
          </a:xfrm>
          <a:prstGeom prst="rect">
            <a:avLst/>
          </a:prstGeom>
          <a:noFill/>
        </p:spPr>
        <p:txBody>
          <a:bodyPr wrap="none" lIns="68827" tIns="34413" rIns="68827" bIns="34413"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C00000"/>
                </a:solidFill>
                <a:effectLst/>
                <a:uLnTx/>
                <a:uFillTx/>
                <a:latin typeface="微软雅黑" panose="020B0503020204020204" pitchFamily="34" charset="-122"/>
                <a:ea typeface="微软雅黑" panose="020B0503020204020204" pitchFamily="34" charset="-122"/>
              </a:rPr>
              <a:t>添加文字</a:t>
            </a:r>
            <a:endParaRPr kumimoji="0" lang="zh-CN" altLang="en-US" sz="1800" b="0" i="0" u="none" strike="noStrike" kern="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endParaRPr>
          </a:p>
        </p:txBody>
      </p:sp>
      <p:sp>
        <p:nvSpPr>
          <p:cNvPr id="11" name="Text Box 4"/>
          <p:cNvSpPr txBox="1">
            <a:spLocks noChangeArrowheads="1"/>
          </p:cNvSpPr>
          <p:nvPr/>
        </p:nvSpPr>
        <p:spPr bwMode="black">
          <a:xfrm>
            <a:off x="6481873" y="2716736"/>
            <a:ext cx="2055207" cy="623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68827" tIns="34413" rIns="68827" bIns="34413">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lvl="0"/>
            <a:r>
              <a:rPr lang="zh-CN" altLang="en-US" sz="1200" dirty="0">
                <a:solidFill>
                  <a:prstClr val="black">
                    <a:lumMod val="75000"/>
                    <a:lumOff val="25000"/>
                  </a:prstClr>
                </a:solidFill>
                <a:latin typeface="微软雅黑" pitchFamily="34" charset="-122"/>
                <a:ea typeface="微软雅黑" pitchFamily="34" charset="-122"/>
              </a:rPr>
              <a:t>添加文字添加文字添加文字添加文字添加文字添加文字添加文字。</a:t>
            </a:r>
          </a:p>
        </p:txBody>
      </p:sp>
      <p:sp>
        <p:nvSpPr>
          <p:cNvPr id="12" name="TextBox 11"/>
          <p:cNvSpPr txBox="1"/>
          <p:nvPr/>
        </p:nvSpPr>
        <p:spPr>
          <a:xfrm>
            <a:off x="6254625" y="2430516"/>
            <a:ext cx="1062328" cy="346497"/>
          </a:xfrm>
          <a:prstGeom prst="rect">
            <a:avLst/>
          </a:prstGeom>
          <a:noFill/>
        </p:spPr>
        <p:txBody>
          <a:bodyPr wrap="none" lIns="68827" tIns="34413" rIns="68827" bIns="34413"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C00000"/>
                </a:solidFill>
                <a:effectLst/>
                <a:uLnTx/>
                <a:uFillTx/>
                <a:latin typeface="微软雅黑" panose="020B0503020204020204" pitchFamily="34" charset="-122"/>
                <a:ea typeface="微软雅黑" panose="020B0503020204020204" pitchFamily="34" charset="-122"/>
              </a:rPr>
              <a:t>添加文字</a:t>
            </a:r>
            <a:endParaRPr kumimoji="0" lang="zh-CN" altLang="en-US" sz="1800" b="0" i="0" u="none" strike="noStrike" kern="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endParaRPr>
          </a:p>
        </p:txBody>
      </p:sp>
      <p:sp>
        <p:nvSpPr>
          <p:cNvPr id="13" name="Text Box 4"/>
          <p:cNvSpPr txBox="1">
            <a:spLocks noChangeArrowheads="1"/>
          </p:cNvSpPr>
          <p:nvPr/>
        </p:nvSpPr>
        <p:spPr bwMode="black">
          <a:xfrm>
            <a:off x="6481873" y="3831172"/>
            <a:ext cx="2055207" cy="623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68827" tIns="34413" rIns="68827" bIns="34413">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lvl="0"/>
            <a:r>
              <a:rPr lang="zh-CN" altLang="en-US" sz="1200" dirty="0">
                <a:solidFill>
                  <a:prstClr val="black">
                    <a:lumMod val="75000"/>
                    <a:lumOff val="25000"/>
                  </a:prstClr>
                </a:solidFill>
                <a:latin typeface="微软雅黑" pitchFamily="34" charset="-122"/>
                <a:ea typeface="微软雅黑" pitchFamily="34" charset="-122"/>
              </a:rPr>
              <a:t>添加文字添加文字添加文字添加文字添加文字添加文字添加文字。</a:t>
            </a:r>
          </a:p>
        </p:txBody>
      </p:sp>
      <p:sp>
        <p:nvSpPr>
          <p:cNvPr id="14" name="TextBox 13"/>
          <p:cNvSpPr txBox="1"/>
          <p:nvPr/>
        </p:nvSpPr>
        <p:spPr>
          <a:xfrm>
            <a:off x="6254625" y="3544952"/>
            <a:ext cx="1062328" cy="346497"/>
          </a:xfrm>
          <a:prstGeom prst="rect">
            <a:avLst/>
          </a:prstGeom>
          <a:noFill/>
        </p:spPr>
        <p:txBody>
          <a:bodyPr wrap="none" lIns="68827" tIns="34413" rIns="68827" bIns="34413"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C00000"/>
                </a:solidFill>
                <a:effectLst/>
                <a:uLnTx/>
                <a:uFillTx/>
                <a:latin typeface="微软雅黑" panose="020B0503020204020204" pitchFamily="34" charset="-122"/>
                <a:ea typeface="微软雅黑" panose="020B0503020204020204" pitchFamily="34" charset="-122"/>
              </a:rPr>
              <a:t>添加文字</a:t>
            </a:r>
            <a:endParaRPr kumimoji="0" lang="zh-CN" altLang="en-US" sz="1800" b="0" i="0" u="none" strike="noStrike" kern="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endParaRPr>
          </a:p>
        </p:txBody>
      </p:sp>
      <p:grpSp>
        <p:nvGrpSpPr>
          <p:cNvPr id="15" name="组合 14"/>
          <p:cNvGrpSpPr/>
          <p:nvPr/>
        </p:nvGrpSpPr>
        <p:grpSpPr>
          <a:xfrm>
            <a:off x="2681177" y="1533737"/>
            <a:ext cx="339112" cy="336512"/>
            <a:chOff x="3632298" y="1872807"/>
            <a:chExt cx="641350" cy="639762"/>
          </a:xfrm>
        </p:grpSpPr>
        <p:sp>
          <p:nvSpPr>
            <p:cNvPr id="16" name="Oval 21"/>
            <p:cNvSpPr>
              <a:spLocks noChangeAspect="1"/>
            </p:cNvSpPr>
            <p:nvPr/>
          </p:nvSpPr>
          <p:spPr bwMode="auto">
            <a:xfrm>
              <a:off x="3632298" y="1872807"/>
              <a:ext cx="641350" cy="639762"/>
            </a:xfrm>
            <a:prstGeom prst="ellipse">
              <a:avLst/>
            </a:prstGeom>
            <a:solidFill>
              <a:schemeClr val="accent1">
                <a:lumMod val="75000"/>
              </a:schemeClr>
            </a:solidFill>
            <a:ln w="9525"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Roboto condensed"/>
                <a:ea typeface="+mn-ea"/>
                <a:cs typeface="Roboto condensed"/>
              </a:endParaRPr>
            </a:p>
          </p:txBody>
        </p:sp>
        <p:sp>
          <p:nvSpPr>
            <p:cNvPr id="17" name="Freeform 26"/>
            <p:cNvSpPr>
              <a:spLocks noEditPoints="1"/>
            </p:cNvSpPr>
            <p:nvPr/>
          </p:nvSpPr>
          <p:spPr bwMode="auto">
            <a:xfrm>
              <a:off x="3824530" y="2064026"/>
              <a:ext cx="256887" cy="257325"/>
            </a:xfrm>
            <a:custGeom>
              <a:avLst/>
              <a:gdLst>
                <a:gd name="T0" fmla="*/ 2147483647 w 344"/>
                <a:gd name="T1" fmla="*/ 2147483647 h 344"/>
                <a:gd name="T2" fmla="*/ 2147483647 w 344"/>
                <a:gd name="T3" fmla="*/ 2147483647 h 344"/>
                <a:gd name="T4" fmla="*/ 2147483647 w 344"/>
                <a:gd name="T5" fmla="*/ 2147483647 h 344"/>
                <a:gd name="T6" fmla="*/ 2147483647 w 344"/>
                <a:gd name="T7" fmla="*/ 2147483647 h 344"/>
                <a:gd name="T8" fmla="*/ 0 w 344"/>
                <a:gd name="T9" fmla="*/ 2147483647 h 344"/>
                <a:gd name="T10" fmla="*/ 0 w 344"/>
                <a:gd name="T11" fmla="*/ 2147483647 h 344"/>
                <a:gd name="T12" fmla="*/ 2147483647 w 344"/>
                <a:gd name="T13" fmla="*/ 2147483647 h 344"/>
                <a:gd name="T14" fmla="*/ 2147483647 w 344"/>
                <a:gd name="T15" fmla="*/ 2147483647 h 344"/>
                <a:gd name="T16" fmla="*/ 2147483647 w 344"/>
                <a:gd name="T17" fmla="*/ 2147483647 h 344"/>
                <a:gd name="T18" fmla="*/ 2147483647 w 344"/>
                <a:gd name="T19" fmla="*/ 2147483647 h 344"/>
                <a:gd name="T20" fmla="*/ 2147483647 w 344"/>
                <a:gd name="T21" fmla="*/ 2147483647 h 344"/>
                <a:gd name="T22" fmla="*/ 2147483647 w 344"/>
                <a:gd name="T23" fmla="*/ 2147483647 h 344"/>
                <a:gd name="T24" fmla="*/ 2147483647 w 344"/>
                <a:gd name="T25" fmla="*/ 0 h 344"/>
                <a:gd name="T26" fmla="*/ 2147483647 w 344"/>
                <a:gd name="T27" fmla="*/ 0 h 344"/>
                <a:gd name="T28" fmla="*/ 0 w 344"/>
                <a:gd name="T29" fmla="*/ 2147483647 h 344"/>
                <a:gd name="T30" fmla="*/ 0 w 344"/>
                <a:gd name="T31" fmla="*/ 2147483647 h 344"/>
                <a:gd name="T32" fmla="*/ 2147483647 w 344"/>
                <a:gd name="T33" fmla="*/ 2147483647 h 344"/>
                <a:gd name="T34" fmla="*/ 2147483647 w 344"/>
                <a:gd name="T35" fmla="*/ 2147483647 h 344"/>
                <a:gd name="T36" fmla="*/ 2147483647 w 344"/>
                <a:gd name="T37" fmla="*/ 2147483647 h 344"/>
                <a:gd name="T38" fmla="*/ 2147483647 w 344"/>
                <a:gd name="T39" fmla="*/ 2147483647 h 344"/>
                <a:gd name="T40" fmla="*/ 2147483647 w 344"/>
                <a:gd name="T41" fmla="*/ 2147483647 h 344"/>
                <a:gd name="T42" fmla="*/ 2147483647 w 344"/>
                <a:gd name="T43" fmla="*/ 0 h 344"/>
                <a:gd name="T44" fmla="*/ 2147483647 w 344"/>
                <a:gd name="T45" fmla="*/ 2147483647 h 344"/>
                <a:gd name="T46" fmla="*/ 2147483647 w 344"/>
                <a:gd name="T47" fmla="*/ 2147483647 h 344"/>
                <a:gd name="T48" fmla="*/ 2147483647 w 344"/>
                <a:gd name="T49" fmla="*/ 2147483647 h 344"/>
                <a:gd name="T50" fmla="*/ 2147483647 w 344"/>
                <a:gd name="T51" fmla="*/ 2147483647 h 344"/>
                <a:gd name="T52" fmla="*/ 2147483647 w 344"/>
                <a:gd name="T53" fmla="*/ 2147483647 h 344"/>
                <a:gd name="T54" fmla="*/ 2147483647 w 344"/>
                <a:gd name="T55" fmla="*/ 2147483647 h 344"/>
                <a:gd name="T56" fmla="*/ 2147483647 w 344"/>
                <a:gd name="T57" fmla="*/ 2147483647 h 344"/>
                <a:gd name="T58" fmla="*/ 2147483647 w 344"/>
                <a:gd name="T59" fmla="*/ 2147483647 h 344"/>
                <a:gd name="T60" fmla="*/ 2147483647 w 344"/>
                <a:gd name="T61" fmla="*/ 2147483647 h 344"/>
                <a:gd name="T62" fmla="*/ 2147483647 w 344"/>
                <a:gd name="T63" fmla="*/ 2147483647 h 344"/>
                <a:gd name="T64" fmla="*/ 2147483647 w 344"/>
                <a:gd name="T65" fmla="*/ 2147483647 h 344"/>
                <a:gd name="T66" fmla="*/ 2147483647 w 344"/>
                <a:gd name="T67" fmla="*/ 2147483647 h 344"/>
                <a:gd name="T68" fmla="*/ 2147483647 w 344"/>
                <a:gd name="T69" fmla="*/ 2147483647 h 344"/>
                <a:gd name="T70" fmla="*/ 2147483647 w 344"/>
                <a:gd name="T71" fmla="*/ 2147483647 h 34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44" h="344">
                  <a:moveTo>
                    <a:pt x="276" y="172"/>
                  </a:moveTo>
                  <a:cubicBezTo>
                    <a:pt x="276" y="229"/>
                    <a:pt x="230" y="276"/>
                    <a:pt x="172" y="276"/>
                  </a:cubicBezTo>
                  <a:cubicBezTo>
                    <a:pt x="115" y="276"/>
                    <a:pt x="68" y="229"/>
                    <a:pt x="68" y="172"/>
                  </a:cubicBezTo>
                  <a:cubicBezTo>
                    <a:pt x="68" y="165"/>
                    <a:pt x="69" y="158"/>
                    <a:pt x="70" y="152"/>
                  </a:cubicBezTo>
                  <a:cubicBezTo>
                    <a:pt x="0" y="152"/>
                    <a:pt x="0" y="152"/>
                    <a:pt x="0" y="152"/>
                  </a:cubicBezTo>
                  <a:cubicBezTo>
                    <a:pt x="0" y="290"/>
                    <a:pt x="0" y="290"/>
                    <a:pt x="0" y="290"/>
                  </a:cubicBezTo>
                  <a:cubicBezTo>
                    <a:pt x="0" y="320"/>
                    <a:pt x="24" y="344"/>
                    <a:pt x="54" y="344"/>
                  </a:cubicBezTo>
                  <a:cubicBezTo>
                    <a:pt x="290" y="344"/>
                    <a:pt x="290" y="344"/>
                    <a:pt x="290" y="344"/>
                  </a:cubicBezTo>
                  <a:cubicBezTo>
                    <a:pt x="320" y="344"/>
                    <a:pt x="344" y="320"/>
                    <a:pt x="344" y="290"/>
                  </a:cubicBezTo>
                  <a:cubicBezTo>
                    <a:pt x="344" y="152"/>
                    <a:pt x="344" y="152"/>
                    <a:pt x="344" y="152"/>
                  </a:cubicBezTo>
                  <a:cubicBezTo>
                    <a:pt x="274" y="152"/>
                    <a:pt x="274" y="152"/>
                    <a:pt x="274" y="152"/>
                  </a:cubicBezTo>
                  <a:cubicBezTo>
                    <a:pt x="276" y="158"/>
                    <a:pt x="276" y="165"/>
                    <a:pt x="276" y="172"/>
                  </a:cubicBezTo>
                  <a:close/>
                  <a:moveTo>
                    <a:pt x="290" y="0"/>
                  </a:moveTo>
                  <a:cubicBezTo>
                    <a:pt x="54" y="0"/>
                    <a:pt x="54" y="0"/>
                    <a:pt x="54" y="0"/>
                  </a:cubicBezTo>
                  <a:cubicBezTo>
                    <a:pt x="24" y="0"/>
                    <a:pt x="0" y="24"/>
                    <a:pt x="0" y="54"/>
                  </a:cubicBezTo>
                  <a:cubicBezTo>
                    <a:pt x="0" y="112"/>
                    <a:pt x="0" y="112"/>
                    <a:pt x="0" y="112"/>
                  </a:cubicBezTo>
                  <a:cubicBezTo>
                    <a:pt x="87" y="112"/>
                    <a:pt x="87" y="112"/>
                    <a:pt x="87" y="112"/>
                  </a:cubicBezTo>
                  <a:cubicBezTo>
                    <a:pt x="106" y="85"/>
                    <a:pt x="137" y="68"/>
                    <a:pt x="172" y="68"/>
                  </a:cubicBezTo>
                  <a:cubicBezTo>
                    <a:pt x="207" y="68"/>
                    <a:pt x="238" y="85"/>
                    <a:pt x="257" y="112"/>
                  </a:cubicBezTo>
                  <a:cubicBezTo>
                    <a:pt x="344" y="112"/>
                    <a:pt x="344" y="112"/>
                    <a:pt x="344" y="112"/>
                  </a:cubicBezTo>
                  <a:cubicBezTo>
                    <a:pt x="344" y="54"/>
                    <a:pt x="344" y="54"/>
                    <a:pt x="344" y="54"/>
                  </a:cubicBezTo>
                  <a:cubicBezTo>
                    <a:pt x="344" y="24"/>
                    <a:pt x="320" y="0"/>
                    <a:pt x="290" y="0"/>
                  </a:cubicBezTo>
                  <a:close/>
                  <a:moveTo>
                    <a:pt x="317" y="66"/>
                  </a:moveTo>
                  <a:cubicBezTo>
                    <a:pt x="317" y="72"/>
                    <a:pt x="312" y="76"/>
                    <a:pt x="307" y="76"/>
                  </a:cubicBezTo>
                  <a:cubicBezTo>
                    <a:pt x="278" y="76"/>
                    <a:pt x="278" y="76"/>
                    <a:pt x="278" y="76"/>
                  </a:cubicBezTo>
                  <a:cubicBezTo>
                    <a:pt x="273" y="76"/>
                    <a:pt x="269" y="72"/>
                    <a:pt x="269" y="66"/>
                  </a:cubicBezTo>
                  <a:cubicBezTo>
                    <a:pt x="269" y="37"/>
                    <a:pt x="269" y="37"/>
                    <a:pt x="269" y="37"/>
                  </a:cubicBezTo>
                  <a:cubicBezTo>
                    <a:pt x="269" y="32"/>
                    <a:pt x="273" y="28"/>
                    <a:pt x="278" y="28"/>
                  </a:cubicBezTo>
                  <a:cubicBezTo>
                    <a:pt x="307" y="28"/>
                    <a:pt x="307" y="28"/>
                    <a:pt x="307" y="28"/>
                  </a:cubicBezTo>
                  <a:cubicBezTo>
                    <a:pt x="312" y="28"/>
                    <a:pt x="317" y="32"/>
                    <a:pt x="317" y="37"/>
                  </a:cubicBezTo>
                  <a:lnTo>
                    <a:pt x="317" y="66"/>
                  </a:lnTo>
                  <a:close/>
                  <a:moveTo>
                    <a:pt x="236" y="172"/>
                  </a:moveTo>
                  <a:cubicBezTo>
                    <a:pt x="236" y="137"/>
                    <a:pt x="208" y="108"/>
                    <a:pt x="172" y="108"/>
                  </a:cubicBezTo>
                  <a:cubicBezTo>
                    <a:pt x="137" y="108"/>
                    <a:pt x="108" y="137"/>
                    <a:pt x="108" y="172"/>
                  </a:cubicBezTo>
                  <a:cubicBezTo>
                    <a:pt x="108" y="207"/>
                    <a:pt x="137" y="236"/>
                    <a:pt x="172" y="236"/>
                  </a:cubicBezTo>
                  <a:cubicBezTo>
                    <a:pt x="208" y="236"/>
                    <a:pt x="236" y="207"/>
                    <a:pt x="236" y="172"/>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Roboto condensed"/>
                <a:cs typeface="Roboto condensed"/>
              </a:endParaRPr>
            </a:p>
          </p:txBody>
        </p:sp>
      </p:grpSp>
      <p:grpSp>
        <p:nvGrpSpPr>
          <p:cNvPr id="18" name="组合 17"/>
          <p:cNvGrpSpPr/>
          <p:nvPr/>
        </p:nvGrpSpPr>
        <p:grpSpPr>
          <a:xfrm>
            <a:off x="2707122" y="2626567"/>
            <a:ext cx="339370" cy="337604"/>
            <a:chOff x="3589603" y="3723977"/>
            <a:chExt cx="450000" cy="450000"/>
          </a:xfrm>
        </p:grpSpPr>
        <p:sp>
          <p:nvSpPr>
            <p:cNvPr id="19" name="Rounded Rectangle 28"/>
            <p:cNvSpPr/>
            <p:nvPr/>
          </p:nvSpPr>
          <p:spPr>
            <a:xfrm>
              <a:off x="3589603" y="3723977"/>
              <a:ext cx="450000" cy="450000"/>
            </a:xfrm>
            <a:prstGeom prst="roundRect">
              <a:avLst>
                <a:gd name="adj" fmla="val 50000"/>
              </a:avLst>
            </a:prstGeom>
            <a:solidFill>
              <a:schemeClr val="accent1">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20" name="Freeform 48"/>
            <p:cNvSpPr>
              <a:spLocks noEditPoints="1"/>
            </p:cNvSpPr>
            <p:nvPr/>
          </p:nvSpPr>
          <p:spPr bwMode="auto">
            <a:xfrm>
              <a:off x="3721646" y="3823502"/>
              <a:ext cx="180000" cy="252000"/>
            </a:xfrm>
            <a:custGeom>
              <a:avLst/>
              <a:gdLst/>
              <a:ahLst/>
              <a:cxnLst>
                <a:cxn ang="0">
                  <a:pos x="76" y="31"/>
                </a:cxn>
                <a:cxn ang="0">
                  <a:pos x="80" y="27"/>
                </a:cxn>
                <a:cxn ang="0">
                  <a:pos x="76" y="23"/>
                </a:cxn>
                <a:cxn ang="0">
                  <a:pos x="23" y="76"/>
                </a:cxn>
                <a:cxn ang="0">
                  <a:pos x="27" y="80"/>
                </a:cxn>
                <a:cxn ang="0">
                  <a:pos x="31" y="76"/>
                </a:cxn>
                <a:cxn ang="0">
                  <a:pos x="76" y="31"/>
                </a:cxn>
                <a:cxn ang="0">
                  <a:pos x="44" y="192"/>
                </a:cxn>
                <a:cxn ang="0">
                  <a:pos x="45" y="203"/>
                </a:cxn>
                <a:cxn ang="0">
                  <a:pos x="56" y="209"/>
                </a:cxn>
                <a:cxn ang="0">
                  <a:pos x="57" y="216"/>
                </a:cxn>
                <a:cxn ang="0">
                  <a:pos x="76" y="221"/>
                </a:cxn>
                <a:cxn ang="0">
                  <a:pos x="95" y="216"/>
                </a:cxn>
                <a:cxn ang="0">
                  <a:pos x="96" y="209"/>
                </a:cxn>
                <a:cxn ang="0">
                  <a:pos x="106" y="203"/>
                </a:cxn>
                <a:cxn ang="0">
                  <a:pos x="108" y="192"/>
                </a:cxn>
                <a:cxn ang="0">
                  <a:pos x="76" y="197"/>
                </a:cxn>
                <a:cxn ang="0">
                  <a:pos x="44" y="192"/>
                </a:cxn>
                <a:cxn ang="0">
                  <a:pos x="41" y="170"/>
                </a:cxn>
                <a:cxn ang="0">
                  <a:pos x="42" y="182"/>
                </a:cxn>
                <a:cxn ang="0">
                  <a:pos x="76" y="188"/>
                </a:cxn>
                <a:cxn ang="0">
                  <a:pos x="109" y="182"/>
                </a:cxn>
                <a:cxn ang="0">
                  <a:pos x="111" y="170"/>
                </a:cxn>
                <a:cxn ang="0">
                  <a:pos x="76" y="177"/>
                </a:cxn>
                <a:cxn ang="0">
                  <a:pos x="41" y="170"/>
                </a:cxn>
                <a:cxn ang="0">
                  <a:pos x="76" y="0"/>
                </a:cxn>
                <a:cxn ang="0">
                  <a:pos x="0" y="76"/>
                </a:cxn>
                <a:cxn ang="0">
                  <a:pos x="36" y="141"/>
                </a:cxn>
                <a:cxn ang="0">
                  <a:pos x="39" y="160"/>
                </a:cxn>
                <a:cxn ang="0">
                  <a:pos x="76" y="168"/>
                </a:cxn>
                <a:cxn ang="0">
                  <a:pos x="113" y="160"/>
                </a:cxn>
                <a:cxn ang="0">
                  <a:pos x="115" y="141"/>
                </a:cxn>
                <a:cxn ang="0">
                  <a:pos x="152" y="76"/>
                </a:cxn>
                <a:cxn ang="0">
                  <a:pos x="76" y="0"/>
                </a:cxn>
                <a:cxn ang="0">
                  <a:pos x="104" y="132"/>
                </a:cxn>
                <a:cxn ang="0">
                  <a:pos x="102" y="150"/>
                </a:cxn>
                <a:cxn ang="0">
                  <a:pos x="76" y="154"/>
                </a:cxn>
                <a:cxn ang="0">
                  <a:pos x="50" y="150"/>
                </a:cxn>
                <a:cxn ang="0">
                  <a:pos x="48" y="132"/>
                </a:cxn>
                <a:cxn ang="0">
                  <a:pos x="13" y="76"/>
                </a:cxn>
                <a:cxn ang="0">
                  <a:pos x="76" y="14"/>
                </a:cxn>
                <a:cxn ang="0">
                  <a:pos x="139" y="76"/>
                </a:cxn>
                <a:cxn ang="0">
                  <a:pos x="104" y="132"/>
                </a:cxn>
                <a:cxn ang="0">
                  <a:pos x="93" y="104"/>
                </a:cxn>
                <a:cxn ang="0">
                  <a:pos x="76" y="74"/>
                </a:cxn>
                <a:cxn ang="0">
                  <a:pos x="59" y="104"/>
                </a:cxn>
                <a:cxn ang="0">
                  <a:pos x="52" y="89"/>
                </a:cxn>
                <a:cxn ang="0">
                  <a:pos x="41" y="94"/>
                </a:cxn>
                <a:cxn ang="0">
                  <a:pos x="58" y="131"/>
                </a:cxn>
                <a:cxn ang="0">
                  <a:pos x="76" y="98"/>
                </a:cxn>
                <a:cxn ang="0">
                  <a:pos x="94" y="131"/>
                </a:cxn>
                <a:cxn ang="0">
                  <a:pos x="111" y="94"/>
                </a:cxn>
                <a:cxn ang="0">
                  <a:pos x="100" y="89"/>
                </a:cxn>
                <a:cxn ang="0">
                  <a:pos x="93" y="104"/>
                </a:cxn>
              </a:cxnLst>
              <a:rect l="0" t="0" r="r" b="b"/>
              <a:pathLst>
                <a:path w="152" h="221">
                  <a:moveTo>
                    <a:pt x="76" y="31"/>
                  </a:moveTo>
                  <a:cubicBezTo>
                    <a:pt x="78" y="31"/>
                    <a:pt x="80" y="30"/>
                    <a:pt x="80" y="27"/>
                  </a:cubicBezTo>
                  <a:cubicBezTo>
                    <a:pt x="80" y="25"/>
                    <a:pt x="78" y="23"/>
                    <a:pt x="76" y="23"/>
                  </a:cubicBezTo>
                  <a:cubicBezTo>
                    <a:pt x="47" y="23"/>
                    <a:pt x="23" y="47"/>
                    <a:pt x="23" y="76"/>
                  </a:cubicBezTo>
                  <a:cubicBezTo>
                    <a:pt x="23" y="78"/>
                    <a:pt x="25" y="80"/>
                    <a:pt x="27" y="80"/>
                  </a:cubicBezTo>
                  <a:cubicBezTo>
                    <a:pt x="29" y="80"/>
                    <a:pt x="31" y="78"/>
                    <a:pt x="31" y="76"/>
                  </a:cubicBezTo>
                  <a:cubicBezTo>
                    <a:pt x="31" y="52"/>
                    <a:pt x="51" y="31"/>
                    <a:pt x="76" y="31"/>
                  </a:cubicBezTo>
                  <a:close/>
                  <a:moveTo>
                    <a:pt x="44" y="192"/>
                  </a:moveTo>
                  <a:cubicBezTo>
                    <a:pt x="45" y="203"/>
                    <a:pt x="45" y="203"/>
                    <a:pt x="45" y="203"/>
                  </a:cubicBezTo>
                  <a:cubicBezTo>
                    <a:pt x="45" y="203"/>
                    <a:pt x="48" y="207"/>
                    <a:pt x="56" y="209"/>
                  </a:cubicBezTo>
                  <a:cubicBezTo>
                    <a:pt x="57" y="216"/>
                    <a:pt x="57" y="216"/>
                    <a:pt x="57" y="216"/>
                  </a:cubicBezTo>
                  <a:cubicBezTo>
                    <a:pt x="57" y="216"/>
                    <a:pt x="61" y="221"/>
                    <a:pt x="76" y="221"/>
                  </a:cubicBezTo>
                  <a:cubicBezTo>
                    <a:pt x="91" y="221"/>
                    <a:pt x="95" y="216"/>
                    <a:pt x="95" y="216"/>
                  </a:cubicBezTo>
                  <a:cubicBezTo>
                    <a:pt x="96" y="209"/>
                    <a:pt x="96" y="209"/>
                    <a:pt x="96" y="209"/>
                  </a:cubicBezTo>
                  <a:cubicBezTo>
                    <a:pt x="104" y="207"/>
                    <a:pt x="106" y="203"/>
                    <a:pt x="106" y="203"/>
                  </a:cubicBezTo>
                  <a:cubicBezTo>
                    <a:pt x="108" y="192"/>
                    <a:pt x="108" y="192"/>
                    <a:pt x="108" y="192"/>
                  </a:cubicBezTo>
                  <a:cubicBezTo>
                    <a:pt x="98" y="195"/>
                    <a:pt x="87" y="197"/>
                    <a:pt x="76" y="197"/>
                  </a:cubicBezTo>
                  <a:cubicBezTo>
                    <a:pt x="64" y="197"/>
                    <a:pt x="54" y="195"/>
                    <a:pt x="44" y="192"/>
                  </a:cubicBezTo>
                  <a:close/>
                  <a:moveTo>
                    <a:pt x="41" y="170"/>
                  </a:moveTo>
                  <a:cubicBezTo>
                    <a:pt x="42" y="182"/>
                    <a:pt x="42" y="182"/>
                    <a:pt x="42" y="182"/>
                  </a:cubicBezTo>
                  <a:cubicBezTo>
                    <a:pt x="52" y="186"/>
                    <a:pt x="64" y="188"/>
                    <a:pt x="76" y="188"/>
                  </a:cubicBezTo>
                  <a:cubicBezTo>
                    <a:pt x="88" y="188"/>
                    <a:pt x="99" y="186"/>
                    <a:pt x="109" y="182"/>
                  </a:cubicBezTo>
                  <a:cubicBezTo>
                    <a:pt x="111" y="170"/>
                    <a:pt x="111" y="170"/>
                    <a:pt x="111" y="170"/>
                  </a:cubicBezTo>
                  <a:cubicBezTo>
                    <a:pt x="100" y="174"/>
                    <a:pt x="89" y="177"/>
                    <a:pt x="76" y="177"/>
                  </a:cubicBezTo>
                  <a:cubicBezTo>
                    <a:pt x="63" y="177"/>
                    <a:pt x="51" y="174"/>
                    <a:pt x="41" y="170"/>
                  </a:cubicBezTo>
                  <a:close/>
                  <a:moveTo>
                    <a:pt x="76" y="0"/>
                  </a:moveTo>
                  <a:cubicBezTo>
                    <a:pt x="34" y="0"/>
                    <a:pt x="0" y="34"/>
                    <a:pt x="0" y="76"/>
                  </a:cubicBezTo>
                  <a:cubicBezTo>
                    <a:pt x="0" y="104"/>
                    <a:pt x="15" y="128"/>
                    <a:pt x="36" y="141"/>
                  </a:cubicBezTo>
                  <a:cubicBezTo>
                    <a:pt x="39" y="160"/>
                    <a:pt x="39" y="160"/>
                    <a:pt x="39" y="160"/>
                  </a:cubicBezTo>
                  <a:cubicBezTo>
                    <a:pt x="50" y="165"/>
                    <a:pt x="63" y="168"/>
                    <a:pt x="76" y="168"/>
                  </a:cubicBezTo>
                  <a:cubicBezTo>
                    <a:pt x="89" y="168"/>
                    <a:pt x="102" y="165"/>
                    <a:pt x="113" y="160"/>
                  </a:cubicBezTo>
                  <a:cubicBezTo>
                    <a:pt x="115" y="141"/>
                    <a:pt x="115" y="141"/>
                    <a:pt x="115" y="141"/>
                  </a:cubicBezTo>
                  <a:cubicBezTo>
                    <a:pt x="137" y="128"/>
                    <a:pt x="152" y="104"/>
                    <a:pt x="152" y="76"/>
                  </a:cubicBezTo>
                  <a:cubicBezTo>
                    <a:pt x="152" y="34"/>
                    <a:pt x="118" y="0"/>
                    <a:pt x="76" y="0"/>
                  </a:cubicBezTo>
                  <a:close/>
                  <a:moveTo>
                    <a:pt x="104" y="132"/>
                  </a:moveTo>
                  <a:cubicBezTo>
                    <a:pt x="102" y="150"/>
                    <a:pt x="102" y="150"/>
                    <a:pt x="102" y="150"/>
                  </a:cubicBezTo>
                  <a:cubicBezTo>
                    <a:pt x="102" y="150"/>
                    <a:pt x="95" y="154"/>
                    <a:pt x="76" y="154"/>
                  </a:cubicBezTo>
                  <a:cubicBezTo>
                    <a:pt x="57" y="154"/>
                    <a:pt x="50" y="150"/>
                    <a:pt x="50" y="150"/>
                  </a:cubicBezTo>
                  <a:cubicBezTo>
                    <a:pt x="48" y="132"/>
                    <a:pt x="48" y="132"/>
                    <a:pt x="48" y="132"/>
                  </a:cubicBezTo>
                  <a:cubicBezTo>
                    <a:pt x="27" y="122"/>
                    <a:pt x="13" y="101"/>
                    <a:pt x="13" y="76"/>
                  </a:cubicBezTo>
                  <a:cubicBezTo>
                    <a:pt x="13" y="42"/>
                    <a:pt x="41" y="14"/>
                    <a:pt x="76" y="14"/>
                  </a:cubicBezTo>
                  <a:cubicBezTo>
                    <a:pt x="110" y="14"/>
                    <a:pt x="139" y="42"/>
                    <a:pt x="139" y="76"/>
                  </a:cubicBezTo>
                  <a:cubicBezTo>
                    <a:pt x="139" y="101"/>
                    <a:pt x="124" y="122"/>
                    <a:pt x="104" y="132"/>
                  </a:cubicBezTo>
                  <a:close/>
                  <a:moveTo>
                    <a:pt x="93" y="104"/>
                  </a:moveTo>
                  <a:cubicBezTo>
                    <a:pt x="76" y="74"/>
                    <a:pt x="76" y="74"/>
                    <a:pt x="76" y="74"/>
                  </a:cubicBezTo>
                  <a:cubicBezTo>
                    <a:pt x="59" y="104"/>
                    <a:pt x="59" y="104"/>
                    <a:pt x="59" y="104"/>
                  </a:cubicBezTo>
                  <a:cubicBezTo>
                    <a:pt x="52" y="89"/>
                    <a:pt x="52" y="89"/>
                    <a:pt x="52" y="89"/>
                  </a:cubicBezTo>
                  <a:cubicBezTo>
                    <a:pt x="41" y="94"/>
                    <a:pt x="41" y="94"/>
                    <a:pt x="41" y="94"/>
                  </a:cubicBezTo>
                  <a:cubicBezTo>
                    <a:pt x="58" y="131"/>
                    <a:pt x="58" y="131"/>
                    <a:pt x="58" y="131"/>
                  </a:cubicBezTo>
                  <a:cubicBezTo>
                    <a:pt x="76" y="98"/>
                    <a:pt x="76" y="98"/>
                    <a:pt x="76" y="98"/>
                  </a:cubicBezTo>
                  <a:cubicBezTo>
                    <a:pt x="94" y="131"/>
                    <a:pt x="94" y="131"/>
                    <a:pt x="94" y="131"/>
                  </a:cubicBezTo>
                  <a:cubicBezTo>
                    <a:pt x="111" y="94"/>
                    <a:pt x="111" y="94"/>
                    <a:pt x="111" y="94"/>
                  </a:cubicBezTo>
                  <a:cubicBezTo>
                    <a:pt x="100" y="89"/>
                    <a:pt x="100" y="89"/>
                    <a:pt x="100" y="89"/>
                  </a:cubicBezTo>
                  <a:lnTo>
                    <a:pt x="93" y="104"/>
                  </a:lnTo>
                  <a:close/>
                </a:path>
              </a:pathLst>
            </a:custGeom>
            <a:solidFill>
              <a:sysClr val="window" lastClr="FFFFFF"/>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sysClr val="windowText" lastClr="000000"/>
                </a:solidFill>
                <a:effectLst/>
                <a:uLnTx/>
                <a:uFillTx/>
              </a:endParaRPr>
            </a:p>
          </p:txBody>
        </p:sp>
      </p:grpSp>
      <p:grpSp>
        <p:nvGrpSpPr>
          <p:cNvPr id="21" name="组合 20"/>
          <p:cNvGrpSpPr/>
          <p:nvPr/>
        </p:nvGrpSpPr>
        <p:grpSpPr>
          <a:xfrm>
            <a:off x="2675488" y="3709985"/>
            <a:ext cx="339370" cy="337604"/>
            <a:chOff x="3547657" y="4909810"/>
            <a:chExt cx="731355" cy="731355"/>
          </a:xfrm>
        </p:grpSpPr>
        <p:sp>
          <p:nvSpPr>
            <p:cNvPr id="22" name="Rounded Rectangle 31"/>
            <p:cNvSpPr/>
            <p:nvPr/>
          </p:nvSpPr>
          <p:spPr>
            <a:xfrm>
              <a:off x="3547657" y="4909810"/>
              <a:ext cx="731355" cy="731355"/>
            </a:xfrm>
            <a:prstGeom prst="roundRect">
              <a:avLst>
                <a:gd name="adj" fmla="val 50000"/>
              </a:avLst>
            </a:prstGeom>
            <a:solidFill>
              <a:schemeClr val="accent1">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23" name="Freeform 39"/>
            <p:cNvSpPr>
              <a:spLocks noEditPoints="1"/>
            </p:cNvSpPr>
            <p:nvPr/>
          </p:nvSpPr>
          <p:spPr bwMode="auto">
            <a:xfrm>
              <a:off x="3719775" y="5089197"/>
              <a:ext cx="387118" cy="385985"/>
            </a:xfrm>
            <a:custGeom>
              <a:avLst/>
              <a:gdLst/>
              <a:ahLst/>
              <a:cxnLst>
                <a:cxn ang="0">
                  <a:pos x="176" y="48"/>
                </a:cxn>
                <a:cxn ang="0">
                  <a:pos x="169" y="48"/>
                </a:cxn>
                <a:cxn ang="0">
                  <a:pos x="169" y="54"/>
                </a:cxn>
                <a:cxn ang="0">
                  <a:pos x="169" y="120"/>
                </a:cxn>
                <a:cxn ang="0">
                  <a:pos x="169" y="127"/>
                </a:cxn>
                <a:cxn ang="0">
                  <a:pos x="176" y="127"/>
                </a:cxn>
                <a:cxn ang="0">
                  <a:pos x="176" y="48"/>
                </a:cxn>
                <a:cxn ang="0">
                  <a:pos x="193" y="31"/>
                </a:cxn>
                <a:cxn ang="0">
                  <a:pos x="80" y="31"/>
                </a:cxn>
                <a:cxn ang="0">
                  <a:pos x="68" y="129"/>
                </a:cxn>
                <a:cxn ang="0">
                  <a:pos x="10" y="188"/>
                </a:cxn>
                <a:cxn ang="0">
                  <a:pos x="15" y="208"/>
                </a:cxn>
                <a:cxn ang="0">
                  <a:pos x="35" y="214"/>
                </a:cxn>
                <a:cxn ang="0">
                  <a:pos x="94" y="155"/>
                </a:cxn>
                <a:cxn ang="0">
                  <a:pos x="193" y="144"/>
                </a:cxn>
                <a:cxn ang="0">
                  <a:pos x="193" y="31"/>
                </a:cxn>
                <a:cxn ang="0">
                  <a:pos x="183" y="134"/>
                </a:cxn>
                <a:cxn ang="0">
                  <a:pos x="90" y="134"/>
                </a:cxn>
                <a:cxn ang="0">
                  <a:pos x="90" y="41"/>
                </a:cxn>
                <a:cxn ang="0">
                  <a:pos x="183" y="41"/>
                </a:cxn>
                <a:cxn ang="0">
                  <a:pos x="183" y="134"/>
                </a:cxn>
              </a:cxnLst>
              <a:rect l="0" t="0" r="r" b="b"/>
              <a:pathLst>
                <a:path w="224" h="223">
                  <a:moveTo>
                    <a:pt x="176" y="48"/>
                  </a:moveTo>
                  <a:cubicBezTo>
                    <a:pt x="174" y="46"/>
                    <a:pt x="171" y="46"/>
                    <a:pt x="169" y="48"/>
                  </a:cubicBezTo>
                  <a:cubicBezTo>
                    <a:pt x="167" y="50"/>
                    <a:pt x="167" y="53"/>
                    <a:pt x="169" y="54"/>
                  </a:cubicBezTo>
                  <a:cubicBezTo>
                    <a:pt x="187" y="73"/>
                    <a:pt x="187" y="102"/>
                    <a:pt x="169" y="120"/>
                  </a:cubicBezTo>
                  <a:cubicBezTo>
                    <a:pt x="167" y="122"/>
                    <a:pt x="167" y="125"/>
                    <a:pt x="169" y="127"/>
                  </a:cubicBezTo>
                  <a:cubicBezTo>
                    <a:pt x="171" y="129"/>
                    <a:pt x="174" y="129"/>
                    <a:pt x="176" y="127"/>
                  </a:cubicBezTo>
                  <a:cubicBezTo>
                    <a:pt x="197" y="105"/>
                    <a:pt x="197" y="70"/>
                    <a:pt x="176" y="48"/>
                  </a:cubicBezTo>
                  <a:close/>
                  <a:moveTo>
                    <a:pt x="193" y="31"/>
                  </a:moveTo>
                  <a:cubicBezTo>
                    <a:pt x="161" y="0"/>
                    <a:pt x="111" y="0"/>
                    <a:pt x="80" y="31"/>
                  </a:cubicBezTo>
                  <a:cubicBezTo>
                    <a:pt x="53" y="58"/>
                    <a:pt x="49" y="98"/>
                    <a:pt x="68" y="129"/>
                  </a:cubicBezTo>
                  <a:cubicBezTo>
                    <a:pt x="10" y="188"/>
                    <a:pt x="10" y="188"/>
                    <a:pt x="10" y="188"/>
                  </a:cubicBezTo>
                  <a:cubicBezTo>
                    <a:pt x="10" y="188"/>
                    <a:pt x="0" y="194"/>
                    <a:pt x="15" y="208"/>
                  </a:cubicBezTo>
                  <a:cubicBezTo>
                    <a:pt x="30" y="223"/>
                    <a:pt x="35" y="214"/>
                    <a:pt x="35" y="214"/>
                  </a:cubicBezTo>
                  <a:cubicBezTo>
                    <a:pt x="94" y="155"/>
                    <a:pt x="94" y="155"/>
                    <a:pt x="94" y="155"/>
                  </a:cubicBezTo>
                  <a:cubicBezTo>
                    <a:pt x="125" y="174"/>
                    <a:pt x="166" y="170"/>
                    <a:pt x="193" y="144"/>
                  </a:cubicBezTo>
                  <a:cubicBezTo>
                    <a:pt x="224" y="113"/>
                    <a:pt x="224" y="62"/>
                    <a:pt x="193" y="31"/>
                  </a:cubicBezTo>
                  <a:close/>
                  <a:moveTo>
                    <a:pt x="183" y="134"/>
                  </a:moveTo>
                  <a:cubicBezTo>
                    <a:pt x="157" y="160"/>
                    <a:pt x="115" y="160"/>
                    <a:pt x="90" y="134"/>
                  </a:cubicBezTo>
                  <a:cubicBezTo>
                    <a:pt x="64" y="108"/>
                    <a:pt x="64" y="67"/>
                    <a:pt x="90" y="41"/>
                  </a:cubicBezTo>
                  <a:cubicBezTo>
                    <a:pt x="115" y="15"/>
                    <a:pt x="157" y="15"/>
                    <a:pt x="183" y="41"/>
                  </a:cubicBezTo>
                  <a:cubicBezTo>
                    <a:pt x="208" y="67"/>
                    <a:pt x="208" y="108"/>
                    <a:pt x="183" y="134"/>
                  </a:cubicBezTo>
                  <a:close/>
                </a:path>
              </a:pathLst>
            </a:custGeom>
            <a:solidFill>
              <a:sysClr val="window" lastClr="FFFFFF"/>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sysClr val="windowText" lastClr="000000"/>
                </a:solidFill>
                <a:effectLst/>
                <a:uLnTx/>
                <a:uFillTx/>
              </a:endParaRPr>
            </a:p>
          </p:txBody>
        </p:sp>
      </p:grpSp>
      <p:grpSp>
        <p:nvGrpSpPr>
          <p:cNvPr id="24" name="组合 23"/>
          <p:cNvGrpSpPr/>
          <p:nvPr/>
        </p:nvGrpSpPr>
        <p:grpSpPr>
          <a:xfrm>
            <a:off x="5876121" y="1532645"/>
            <a:ext cx="339370" cy="337604"/>
            <a:chOff x="5397595" y="1014811"/>
            <a:chExt cx="615758" cy="615758"/>
          </a:xfrm>
        </p:grpSpPr>
        <p:sp>
          <p:nvSpPr>
            <p:cNvPr id="25" name="Rounded Rectangle 24"/>
            <p:cNvSpPr/>
            <p:nvPr/>
          </p:nvSpPr>
          <p:spPr>
            <a:xfrm>
              <a:off x="5397595" y="1014811"/>
              <a:ext cx="615758" cy="615758"/>
            </a:xfrm>
            <a:prstGeom prst="roundRect">
              <a:avLst>
                <a:gd name="adj" fmla="val 50000"/>
              </a:avLst>
            </a:prstGeom>
            <a:solidFill>
              <a:schemeClr val="accent1">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26" name="Freeform 53"/>
            <p:cNvSpPr>
              <a:spLocks noEditPoints="1"/>
            </p:cNvSpPr>
            <p:nvPr/>
          </p:nvSpPr>
          <p:spPr bwMode="auto">
            <a:xfrm>
              <a:off x="5563259" y="1164133"/>
              <a:ext cx="284431" cy="317115"/>
            </a:xfrm>
            <a:custGeom>
              <a:avLst/>
              <a:gdLst/>
              <a:ahLst/>
              <a:cxnLst>
                <a:cxn ang="0">
                  <a:pos x="171" y="47"/>
                </a:cxn>
                <a:cxn ang="0">
                  <a:pos x="177" y="36"/>
                </a:cxn>
                <a:cxn ang="0">
                  <a:pos x="179" y="38"/>
                </a:cxn>
                <a:cxn ang="0">
                  <a:pos x="184" y="38"/>
                </a:cxn>
                <a:cxn ang="0">
                  <a:pos x="188" y="35"/>
                </a:cxn>
                <a:cxn ang="0">
                  <a:pos x="193" y="28"/>
                </a:cxn>
                <a:cxn ang="0">
                  <a:pos x="190" y="19"/>
                </a:cxn>
                <a:cxn ang="0">
                  <a:pos x="161" y="2"/>
                </a:cxn>
                <a:cxn ang="0">
                  <a:pos x="152" y="4"/>
                </a:cxn>
                <a:cxn ang="0">
                  <a:pos x="148" y="11"/>
                </a:cxn>
                <a:cxn ang="0">
                  <a:pos x="147" y="16"/>
                </a:cxn>
                <a:cxn ang="0">
                  <a:pos x="150" y="20"/>
                </a:cxn>
                <a:cxn ang="0">
                  <a:pos x="152" y="22"/>
                </a:cxn>
                <a:cxn ang="0">
                  <a:pos x="146" y="32"/>
                </a:cxn>
                <a:cxn ang="0">
                  <a:pos x="106" y="24"/>
                </a:cxn>
                <a:cxn ang="0">
                  <a:pos x="65" y="32"/>
                </a:cxn>
                <a:cxn ang="0">
                  <a:pos x="59" y="22"/>
                </a:cxn>
                <a:cxn ang="0">
                  <a:pos x="62" y="20"/>
                </a:cxn>
                <a:cxn ang="0">
                  <a:pos x="65" y="16"/>
                </a:cxn>
                <a:cxn ang="0">
                  <a:pos x="64" y="11"/>
                </a:cxn>
                <a:cxn ang="0">
                  <a:pos x="60" y="4"/>
                </a:cxn>
                <a:cxn ang="0">
                  <a:pos x="51" y="2"/>
                </a:cxn>
                <a:cxn ang="0">
                  <a:pos x="21" y="19"/>
                </a:cxn>
                <a:cxn ang="0">
                  <a:pos x="19" y="28"/>
                </a:cxn>
                <a:cxn ang="0">
                  <a:pos x="23" y="35"/>
                </a:cxn>
                <a:cxn ang="0">
                  <a:pos x="27" y="38"/>
                </a:cxn>
                <a:cxn ang="0">
                  <a:pos x="32" y="38"/>
                </a:cxn>
                <a:cxn ang="0">
                  <a:pos x="34" y="36"/>
                </a:cxn>
                <a:cxn ang="0">
                  <a:pos x="40" y="47"/>
                </a:cxn>
                <a:cxn ang="0">
                  <a:pos x="0" y="129"/>
                </a:cxn>
                <a:cxn ang="0">
                  <a:pos x="106" y="235"/>
                </a:cxn>
                <a:cxn ang="0">
                  <a:pos x="211" y="129"/>
                </a:cxn>
                <a:cxn ang="0">
                  <a:pos x="171" y="47"/>
                </a:cxn>
                <a:cxn ang="0">
                  <a:pos x="106" y="214"/>
                </a:cxn>
                <a:cxn ang="0">
                  <a:pos x="21" y="129"/>
                </a:cxn>
                <a:cxn ang="0">
                  <a:pos x="106" y="44"/>
                </a:cxn>
                <a:cxn ang="0">
                  <a:pos x="191" y="129"/>
                </a:cxn>
                <a:cxn ang="0">
                  <a:pos x="106" y="214"/>
                </a:cxn>
                <a:cxn ang="0">
                  <a:pos x="115" y="130"/>
                </a:cxn>
                <a:cxn ang="0">
                  <a:pos x="115" y="129"/>
                </a:cxn>
                <a:cxn ang="0">
                  <a:pos x="115" y="82"/>
                </a:cxn>
                <a:cxn ang="0">
                  <a:pos x="106" y="73"/>
                </a:cxn>
                <a:cxn ang="0">
                  <a:pos x="97" y="82"/>
                </a:cxn>
                <a:cxn ang="0">
                  <a:pos x="97" y="129"/>
                </a:cxn>
                <a:cxn ang="0">
                  <a:pos x="106" y="138"/>
                </a:cxn>
                <a:cxn ang="0">
                  <a:pos x="107" y="138"/>
                </a:cxn>
                <a:cxn ang="0">
                  <a:pos x="149" y="180"/>
                </a:cxn>
                <a:cxn ang="0">
                  <a:pos x="153" y="182"/>
                </a:cxn>
                <a:cxn ang="0">
                  <a:pos x="157" y="180"/>
                </a:cxn>
                <a:cxn ang="0">
                  <a:pos x="157" y="173"/>
                </a:cxn>
                <a:cxn ang="0">
                  <a:pos x="115" y="130"/>
                </a:cxn>
              </a:cxnLst>
              <a:rect l="0" t="0" r="r" b="b"/>
              <a:pathLst>
                <a:path w="211" h="235">
                  <a:moveTo>
                    <a:pt x="171" y="47"/>
                  </a:moveTo>
                  <a:cubicBezTo>
                    <a:pt x="177" y="36"/>
                    <a:pt x="177" y="36"/>
                    <a:pt x="177" y="36"/>
                  </a:cubicBezTo>
                  <a:cubicBezTo>
                    <a:pt x="179" y="38"/>
                    <a:pt x="179" y="38"/>
                    <a:pt x="179" y="38"/>
                  </a:cubicBezTo>
                  <a:cubicBezTo>
                    <a:pt x="181" y="38"/>
                    <a:pt x="183" y="39"/>
                    <a:pt x="184" y="38"/>
                  </a:cubicBezTo>
                  <a:cubicBezTo>
                    <a:pt x="186" y="38"/>
                    <a:pt x="188" y="37"/>
                    <a:pt x="188" y="35"/>
                  </a:cubicBezTo>
                  <a:cubicBezTo>
                    <a:pt x="193" y="28"/>
                    <a:pt x="193" y="28"/>
                    <a:pt x="193" y="28"/>
                  </a:cubicBezTo>
                  <a:cubicBezTo>
                    <a:pt x="195" y="25"/>
                    <a:pt x="194" y="21"/>
                    <a:pt x="190" y="19"/>
                  </a:cubicBezTo>
                  <a:cubicBezTo>
                    <a:pt x="161" y="2"/>
                    <a:pt x="161" y="2"/>
                    <a:pt x="161" y="2"/>
                  </a:cubicBezTo>
                  <a:cubicBezTo>
                    <a:pt x="158" y="0"/>
                    <a:pt x="154" y="1"/>
                    <a:pt x="152" y="4"/>
                  </a:cubicBezTo>
                  <a:cubicBezTo>
                    <a:pt x="148" y="11"/>
                    <a:pt x="148" y="11"/>
                    <a:pt x="148" y="11"/>
                  </a:cubicBezTo>
                  <a:cubicBezTo>
                    <a:pt x="147" y="13"/>
                    <a:pt x="147" y="15"/>
                    <a:pt x="147" y="16"/>
                  </a:cubicBezTo>
                  <a:cubicBezTo>
                    <a:pt x="147" y="18"/>
                    <a:pt x="149" y="19"/>
                    <a:pt x="150" y="20"/>
                  </a:cubicBezTo>
                  <a:cubicBezTo>
                    <a:pt x="152" y="22"/>
                    <a:pt x="152" y="22"/>
                    <a:pt x="152" y="22"/>
                  </a:cubicBezTo>
                  <a:cubicBezTo>
                    <a:pt x="146" y="32"/>
                    <a:pt x="146" y="32"/>
                    <a:pt x="146" y="32"/>
                  </a:cubicBezTo>
                  <a:cubicBezTo>
                    <a:pt x="134" y="27"/>
                    <a:pt x="120" y="24"/>
                    <a:pt x="106" y="24"/>
                  </a:cubicBezTo>
                  <a:cubicBezTo>
                    <a:pt x="91" y="24"/>
                    <a:pt x="78" y="27"/>
                    <a:pt x="65" y="32"/>
                  </a:cubicBezTo>
                  <a:cubicBezTo>
                    <a:pt x="59" y="22"/>
                    <a:pt x="59" y="22"/>
                    <a:pt x="59" y="22"/>
                  </a:cubicBezTo>
                  <a:cubicBezTo>
                    <a:pt x="62" y="20"/>
                    <a:pt x="62" y="20"/>
                    <a:pt x="62" y="20"/>
                  </a:cubicBezTo>
                  <a:cubicBezTo>
                    <a:pt x="63" y="19"/>
                    <a:pt x="64" y="18"/>
                    <a:pt x="65" y="16"/>
                  </a:cubicBezTo>
                  <a:cubicBezTo>
                    <a:pt x="65" y="15"/>
                    <a:pt x="65" y="13"/>
                    <a:pt x="64" y="11"/>
                  </a:cubicBezTo>
                  <a:cubicBezTo>
                    <a:pt x="60" y="4"/>
                    <a:pt x="60" y="4"/>
                    <a:pt x="60" y="4"/>
                  </a:cubicBezTo>
                  <a:cubicBezTo>
                    <a:pt x="58" y="1"/>
                    <a:pt x="54" y="0"/>
                    <a:pt x="51" y="2"/>
                  </a:cubicBezTo>
                  <a:cubicBezTo>
                    <a:pt x="21" y="19"/>
                    <a:pt x="21" y="19"/>
                    <a:pt x="21" y="19"/>
                  </a:cubicBezTo>
                  <a:cubicBezTo>
                    <a:pt x="18" y="21"/>
                    <a:pt x="17" y="25"/>
                    <a:pt x="19" y="28"/>
                  </a:cubicBezTo>
                  <a:cubicBezTo>
                    <a:pt x="23" y="35"/>
                    <a:pt x="23" y="35"/>
                    <a:pt x="23" y="35"/>
                  </a:cubicBezTo>
                  <a:cubicBezTo>
                    <a:pt x="24" y="37"/>
                    <a:pt x="25" y="38"/>
                    <a:pt x="27" y="38"/>
                  </a:cubicBezTo>
                  <a:cubicBezTo>
                    <a:pt x="29" y="39"/>
                    <a:pt x="31" y="38"/>
                    <a:pt x="32" y="38"/>
                  </a:cubicBezTo>
                  <a:cubicBezTo>
                    <a:pt x="34" y="36"/>
                    <a:pt x="34" y="36"/>
                    <a:pt x="34" y="36"/>
                  </a:cubicBezTo>
                  <a:cubicBezTo>
                    <a:pt x="40" y="47"/>
                    <a:pt x="40" y="47"/>
                    <a:pt x="40" y="47"/>
                  </a:cubicBezTo>
                  <a:cubicBezTo>
                    <a:pt x="16" y="66"/>
                    <a:pt x="0" y="96"/>
                    <a:pt x="0" y="129"/>
                  </a:cubicBezTo>
                  <a:cubicBezTo>
                    <a:pt x="0" y="187"/>
                    <a:pt x="48" y="235"/>
                    <a:pt x="106" y="235"/>
                  </a:cubicBezTo>
                  <a:cubicBezTo>
                    <a:pt x="164" y="235"/>
                    <a:pt x="211" y="187"/>
                    <a:pt x="211" y="129"/>
                  </a:cubicBezTo>
                  <a:cubicBezTo>
                    <a:pt x="211" y="96"/>
                    <a:pt x="196" y="66"/>
                    <a:pt x="171" y="47"/>
                  </a:cubicBezTo>
                  <a:close/>
                  <a:moveTo>
                    <a:pt x="106" y="214"/>
                  </a:moveTo>
                  <a:cubicBezTo>
                    <a:pt x="59" y="214"/>
                    <a:pt x="21" y="176"/>
                    <a:pt x="21" y="129"/>
                  </a:cubicBezTo>
                  <a:cubicBezTo>
                    <a:pt x="21" y="82"/>
                    <a:pt x="59" y="44"/>
                    <a:pt x="106" y="44"/>
                  </a:cubicBezTo>
                  <a:cubicBezTo>
                    <a:pt x="153" y="44"/>
                    <a:pt x="191" y="82"/>
                    <a:pt x="191" y="129"/>
                  </a:cubicBezTo>
                  <a:cubicBezTo>
                    <a:pt x="191" y="176"/>
                    <a:pt x="153" y="214"/>
                    <a:pt x="106" y="214"/>
                  </a:cubicBezTo>
                  <a:close/>
                  <a:moveTo>
                    <a:pt x="115" y="130"/>
                  </a:moveTo>
                  <a:cubicBezTo>
                    <a:pt x="115" y="130"/>
                    <a:pt x="115" y="130"/>
                    <a:pt x="115" y="129"/>
                  </a:cubicBezTo>
                  <a:cubicBezTo>
                    <a:pt x="115" y="82"/>
                    <a:pt x="115" y="82"/>
                    <a:pt x="115" y="82"/>
                  </a:cubicBezTo>
                  <a:cubicBezTo>
                    <a:pt x="115" y="77"/>
                    <a:pt x="111" y="73"/>
                    <a:pt x="106" y="73"/>
                  </a:cubicBezTo>
                  <a:cubicBezTo>
                    <a:pt x="101" y="73"/>
                    <a:pt x="97" y="77"/>
                    <a:pt x="97" y="82"/>
                  </a:cubicBezTo>
                  <a:cubicBezTo>
                    <a:pt x="97" y="129"/>
                    <a:pt x="97" y="129"/>
                    <a:pt x="97" y="129"/>
                  </a:cubicBezTo>
                  <a:cubicBezTo>
                    <a:pt x="97" y="134"/>
                    <a:pt x="101" y="138"/>
                    <a:pt x="106" y="138"/>
                  </a:cubicBezTo>
                  <a:cubicBezTo>
                    <a:pt x="106" y="138"/>
                    <a:pt x="107" y="138"/>
                    <a:pt x="107" y="138"/>
                  </a:cubicBezTo>
                  <a:cubicBezTo>
                    <a:pt x="149" y="180"/>
                    <a:pt x="149" y="180"/>
                    <a:pt x="149" y="180"/>
                  </a:cubicBezTo>
                  <a:cubicBezTo>
                    <a:pt x="150" y="181"/>
                    <a:pt x="152" y="182"/>
                    <a:pt x="153" y="182"/>
                  </a:cubicBezTo>
                  <a:cubicBezTo>
                    <a:pt x="155" y="182"/>
                    <a:pt x="156" y="181"/>
                    <a:pt x="157" y="180"/>
                  </a:cubicBezTo>
                  <a:cubicBezTo>
                    <a:pt x="159" y="178"/>
                    <a:pt x="159" y="175"/>
                    <a:pt x="157" y="173"/>
                  </a:cubicBezTo>
                  <a:lnTo>
                    <a:pt x="115" y="130"/>
                  </a:lnTo>
                  <a:close/>
                </a:path>
              </a:pathLst>
            </a:custGeom>
            <a:solidFill>
              <a:sysClr val="window" lastClr="FFFFFF"/>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sysClr val="windowText" lastClr="000000"/>
                </a:solidFill>
                <a:effectLst/>
                <a:uLnTx/>
                <a:uFillTx/>
              </a:endParaRPr>
            </a:p>
          </p:txBody>
        </p:sp>
      </p:grpSp>
      <p:grpSp>
        <p:nvGrpSpPr>
          <p:cNvPr id="27" name="组合 26"/>
          <p:cNvGrpSpPr/>
          <p:nvPr/>
        </p:nvGrpSpPr>
        <p:grpSpPr>
          <a:xfrm>
            <a:off x="5876121" y="2626567"/>
            <a:ext cx="339370" cy="337604"/>
            <a:chOff x="4036131" y="849574"/>
            <a:chExt cx="656396" cy="656396"/>
          </a:xfrm>
        </p:grpSpPr>
        <p:sp>
          <p:nvSpPr>
            <p:cNvPr id="28" name="Rounded Rectangle 21"/>
            <p:cNvSpPr/>
            <p:nvPr/>
          </p:nvSpPr>
          <p:spPr>
            <a:xfrm>
              <a:off x="4036131" y="849574"/>
              <a:ext cx="656396" cy="656396"/>
            </a:xfrm>
            <a:prstGeom prst="roundRect">
              <a:avLst>
                <a:gd name="adj" fmla="val 50000"/>
              </a:avLst>
            </a:prstGeom>
            <a:solidFill>
              <a:schemeClr val="accent1">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29" name="Freeform 28"/>
            <p:cNvSpPr>
              <a:spLocks noEditPoints="1"/>
            </p:cNvSpPr>
            <p:nvPr/>
          </p:nvSpPr>
          <p:spPr bwMode="auto">
            <a:xfrm>
              <a:off x="4170329" y="933772"/>
              <a:ext cx="415389" cy="402508"/>
            </a:xfrm>
            <a:custGeom>
              <a:avLst/>
              <a:gdLst/>
              <a:ahLst/>
              <a:cxnLst>
                <a:cxn ang="0">
                  <a:pos x="38" y="112"/>
                </a:cxn>
                <a:cxn ang="0">
                  <a:pos x="59" y="81"/>
                </a:cxn>
                <a:cxn ang="0">
                  <a:pos x="56" y="90"/>
                </a:cxn>
                <a:cxn ang="0">
                  <a:pos x="47" y="107"/>
                </a:cxn>
                <a:cxn ang="0">
                  <a:pos x="37" y="129"/>
                </a:cxn>
                <a:cxn ang="0">
                  <a:pos x="37" y="129"/>
                </a:cxn>
                <a:cxn ang="0">
                  <a:pos x="48" y="183"/>
                </a:cxn>
                <a:cxn ang="0">
                  <a:pos x="49" y="163"/>
                </a:cxn>
                <a:cxn ang="0">
                  <a:pos x="33" y="144"/>
                </a:cxn>
                <a:cxn ang="0">
                  <a:pos x="27" y="177"/>
                </a:cxn>
                <a:cxn ang="0">
                  <a:pos x="0" y="215"/>
                </a:cxn>
                <a:cxn ang="0">
                  <a:pos x="72" y="216"/>
                </a:cxn>
                <a:cxn ang="0">
                  <a:pos x="32" y="136"/>
                </a:cxn>
                <a:cxn ang="0">
                  <a:pos x="203" y="90"/>
                </a:cxn>
                <a:cxn ang="0">
                  <a:pos x="217" y="128"/>
                </a:cxn>
                <a:cxn ang="0">
                  <a:pos x="208" y="115"/>
                </a:cxn>
                <a:cxn ang="0">
                  <a:pos x="208" y="115"/>
                </a:cxn>
                <a:cxn ang="0">
                  <a:pos x="68" y="78"/>
                </a:cxn>
                <a:cxn ang="0">
                  <a:pos x="222" y="136"/>
                </a:cxn>
                <a:cxn ang="0">
                  <a:pos x="195" y="81"/>
                </a:cxn>
                <a:cxn ang="0">
                  <a:pos x="68" y="219"/>
                </a:cxn>
                <a:cxn ang="0">
                  <a:pos x="68" y="219"/>
                </a:cxn>
                <a:cxn ang="0">
                  <a:pos x="210" y="100"/>
                </a:cxn>
                <a:cxn ang="0">
                  <a:pos x="240" y="189"/>
                </a:cxn>
                <a:cxn ang="0">
                  <a:pos x="233" y="165"/>
                </a:cxn>
                <a:cxn ang="0">
                  <a:pos x="214" y="143"/>
                </a:cxn>
                <a:cxn ang="0">
                  <a:pos x="207" y="171"/>
                </a:cxn>
                <a:cxn ang="0">
                  <a:pos x="185" y="196"/>
                </a:cxn>
                <a:cxn ang="0">
                  <a:pos x="254" y="216"/>
                </a:cxn>
                <a:cxn ang="0">
                  <a:pos x="162" y="238"/>
                </a:cxn>
                <a:cxn ang="0">
                  <a:pos x="147" y="239"/>
                </a:cxn>
                <a:cxn ang="0">
                  <a:pos x="171" y="72"/>
                </a:cxn>
                <a:cxn ang="0">
                  <a:pos x="171" y="72"/>
                </a:cxn>
                <a:cxn ang="0">
                  <a:pos x="177" y="226"/>
                </a:cxn>
                <a:cxn ang="0">
                  <a:pos x="183" y="226"/>
                </a:cxn>
                <a:cxn ang="0">
                  <a:pos x="139" y="236"/>
                </a:cxn>
                <a:cxn ang="0">
                  <a:pos x="143" y="239"/>
                </a:cxn>
                <a:cxn ang="0">
                  <a:pos x="180" y="73"/>
                </a:cxn>
                <a:cxn ang="0">
                  <a:pos x="84" y="67"/>
                </a:cxn>
                <a:cxn ang="0">
                  <a:pos x="123" y="241"/>
                </a:cxn>
                <a:cxn ang="0">
                  <a:pos x="91" y="72"/>
                </a:cxn>
                <a:cxn ang="0">
                  <a:pos x="163" y="74"/>
                </a:cxn>
                <a:cxn ang="0">
                  <a:pos x="162" y="60"/>
                </a:cxn>
                <a:cxn ang="0">
                  <a:pos x="136" y="35"/>
                </a:cxn>
                <a:cxn ang="0">
                  <a:pos x="130" y="1"/>
                </a:cxn>
                <a:cxn ang="0">
                  <a:pos x="114" y="20"/>
                </a:cxn>
                <a:cxn ang="0">
                  <a:pos x="115" y="41"/>
                </a:cxn>
                <a:cxn ang="0">
                  <a:pos x="88" y="65"/>
                </a:cxn>
                <a:cxn ang="0">
                  <a:pos x="81" y="232"/>
                </a:cxn>
                <a:cxn ang="0">
                  <a:pos x="90" y="237"/>
                </a:cxn>
                <a:cxn ang="0">
                  <a:pos x="111" y="239"/>
                </a:cxn>
                <a:cxn ang="0">
                  <a:pos x="104" y="234"/>
                </a:cxn>
                <a:cxn ang="0">
                  <a:pos x="104" y="234"/>
                </a:cxn>
              </a:cxnLst>
              <a:rect l="0" t="0" r="r" b="b"/>
              <a:pathLst>
                <a:path w="254" h="245">
                  <a:moveTo>
                    <a:pt x="40" y="117"/>
                  </a:moveTo>
                  <a:cubicBezTo>
                    <a:pt x="41" y="118"/>
                    <a:pt x="42" y="118"/>
                    <a:pt x="42" y="118"/>
                  </a:cubicBezTo>
                  <a:cubicBezTo>
                    <a:pt x="44" y="118"/>
                    <a:pt x="45" y="117"/>
                    <a:pt x="46" y="115"/>
                  </a:cubicBezTo>
                  <a:cubicBezTo>
                    <a:pt x="47" y="113"/>
                    <a:pt x="46" y="111"/>
                    <a:pt x="44" y="110"/>
                  </a:cubicBezTo>
                  <a:cubicBezTo>
                    <a:pt x="41" y="109"/>
                    <a:pt x="39" y="110"/>
                    <a:pt x="38" y="112"/>
                  </a:cubicBezTo>
                  <a:cubicBezTo>
                    <a:pt x="37" y="114"/>
                    <a:pt x="38" y="117"/>
                    <a:pt x="40" y="117"/>
                  </a:cubicBezTo>
                  <a:close/>
                  <a:moveTo>
                    <a:pt x="62" y="88"/>
                  </a:moveTo>
                  <a:cubicBezTo>
                    <a:pt x="63" y="88"/>
                    <a:pt x="64" y="87"/>
                    <a:pt x="65" y="87"/>
                  </a:cubicBezTo>
                  <a:cubicBezTo>
                    <a:pt x="66" y="85"/>
                    <a:pt x="66" y="83"/>
                    <a:pt x="65" y="81"/>
                  </a:cubicBezTo>
                  <a:cubicBezTo>
                    <a:pt x="63" y="79"/>
                    <a:pt x="61" y="79"/>
                    <a:pt x="59" y="81"/>
                  </a:cubicBezTo>
                  <a:cubicBezTo>
                    <a:pt x="58" y="83"/>
                    <a:pt x="58" y="85"/>
                    <a:pt x="59" y="87"/>
                  </a:cubicBezTo>
                  <a:cubicBezTo>
                    <a:pt x="60" y="87"/>
                    <a:pt x="61" y="88"/>
                    <a:pt x="62" y="88"/>
                  </a:cubicBezTo>
                  <a:close/>
                  <a:moveTo>
                    <a:pt x="54" y="97"/>
                  </a:moveTo>
                  <a:cubicBezTo>
                    <a:pt x="55" y="97"/>
                    <a:pt x="56" y="96"/>
                    <a:pt x="57" y="95"/>
                  </a:cubicBezTo>
                  <a:cubicBezTo>
                    <a:pt x="59" y="94"/>
                    <a:pt x="58" y="91"/>
                    <a:pt x="56" y="90"/>
                  </a:cubicBezTo>
                  <a:cubicBezTo>
                    <a:pt x="55" y="88"/>
                    <a:pt x="52" y="89"/>
                    <a:pt x="51" y="91"/>
                  </a:cubicBezTo>
                  <a:cubicBezTo>
                    <a:pt x="49" y="92"/>
                    <a:pt x="50" y="95"/>
                    <a:pt x="52" y="96"/>
                  </a:cubicBezTo>
                  <a:cubicBezTo>
                    <a:pt x="52" y="97"/>
                    <a:pt x="53" y="97"/>
                    <a:pt x="54" y="97"/>
                  </a:cubicBezTo>
                  <a:close/>
                  <a:moveTo>
                    <a:pt x="45" y="106"/>
                  </a:moveTo>
                  <a:cubicBezTo>
                    <a:pt x="46" y="107"/>
                    <a:pt x="47" y="107"/>
                    <a:pt x="47" y="107"/>
                  </a:cubicBezTo>
                  <a:cubicBezTo>
                    <a:pt x="49" y="107"/>
                    <a:pt x="50" y="106"/>
                    <a:pt x="51" y="105"/>
                  </a:cubicBezTo>
                  <a:cubicBezTo>
                    <a:pt x="52" y="103"/>
                    <a:pt x="51" y="101"/>
                    <a:pt x="49" y="99"/>
                  </a:cubicBezTo>
                  <a:cubicBezTo>
                    <a:pt x="47" y="98"/>
                    <a:pt x="45" y="99"/>
                    <a:pt x="44" y="101"/>
                  </a:cubicBezTo>
                  <a:cubicBezTo>
                    <a:pt x="43" y="103"/>
                    <a:pt x="43" y="105"/>
                    <a:pt x="45" y="106"/>
                  </a:cubicBezTo>
                  <a:close/>
                  <a:moveTo>
                    <a:pt x="37" y="129"/>
                  </a:moveTo>
                  <a:cubicBezTo>
                    <a:pt x="38" y="129"/>
                    <a:pt x="38" y="129"/>
                    <a:pt x="38" y="129"/>
                  </a:cubicBezTo>
                  <a:cubicBezTo>
                    <a:pt x="40" y="129"/>
                    <a:pt x="42" y="128"/>
                    <a:pt x="42" y="126"/>
                  </a:cubicBezTo>
                  <a:cubicBezTo>
                    <a:pt x="43" y="124"/>
                    <a:pt x="41" y="122"/>
                    <a:pt x="39" y="121"/>
                  </a:cubicBezTo>
                  <a:cubicBezTo>
                    <a:pt x="37" y="121"/>
                    <a:pt x="35" y="122"/>
                    <a:pt x="34" y="124"/>
                  </a:cubicBezTo>
                  <a:cubicBezTo>
                    <a:pt x="34" y="126"/>
                    <a:pt x="35" y="128"/>
                    <a:pt x="37" y="129"/>
                  </a:cubicBezTo>
                  <a:close/>
                  <a:moveTo>
                    <a:pt x="72" y="216"/>
                  </a:moveTo>
                  <a:cubicBezTo>
                    <a:pt x="72" y="216"/>
                    <a:pt x="72" y="215"/>
                    <a:pt x="72" y="215"/>
                  </a:cubicBezTo>
                  <a:cubicBezTo>
                    <a:pt x="72" y="208"/>
                    <a:pt x="71" y="200"/>
                    <a:pt x="70" y="196"/>
                  </a:cubicBezTo>
                  <a:cubicBezTo>
                    <a:pt x="67" y="189"/>
                    <a:pt x="59" y="189"/>
                    <a:pt x="57" y="189"/>
                  </a:cubicBezTo>
                  <a:cubicBezTo>
                    <a:pt x="52" y="187"/>
                    <a:pt x="50" y="186"/>
                    <a:pt x="48" y="183"/>
                  </a:cubicBezTo>
                  <a:cubicBezTo>
                    <a:pt x="47" y="181"/>
                    <a:pt x="45" y="181"/>
                    <a:pt x="45" y="181"/>
                  </a:cubicBezTo>
                  <a:cubicBezTo>
                    <a:pt x="45" y="180"/>
                    <a:pt x="45" y="179"/>
                    <a:pt x="44" y="177"/>
                  </a:cubicBezTo>
                  <a:cubicBezTo>
                    <a:pt x="47" y="174"/>
                    <a:pt x="47" y="171"/>
                    <a:pt x="47" y="171"/>
                  </a:cubicBezTo>
                  <a:cubicBezTo>
                    <a:pt x="50" y="170"/>
                    <a:pt x="50" y="166"/>
                    <a:pt x="50" y="165"/>
                  </a:cubicBezTo>
                  <a:cubicBezTo>
                    <a:pt x="50" y="163"/>
                    <a:pt x="49" y="163"/>
                    <a:pt x="49" y="163"/>
                  </a:cubicBezTo>
                  <a:cubicBezTo>
                    <a:pt x="49" y="163"/>
                    <a:pt x="51" y="155"/>
                    <a:pt x="47" y="150"/>
                  </a:cubicBezTo>
                  <a:cubicBezTo>
                    <a:pt x="44" y="145"/>
                    <a:pt x="39" y="144"/>
                    <a:pt x="39" y="144"/>
                  </a:cubicBezTo>
                  <a:cubicBezTo>
                    <a:pt x="36" y="144"/>
                    <a:pt x="36" y="144"/>
                    <a:pt x="36" y="144"/>
                  </a:cubicBezTo>
                  <a:cubicBezTo>
                    <a:pt x="36" y="144"/>
                    <a:pt x="33" y="143"/>
                    <a:pt x="32" y="143"/>
                  </a:cubicBezTo>
                  <a:cubicBezTo>
                    <a:pt x="32" y="143"/>
                    <a:pt x="32" y="144"/>
                    <a:pt x="33" y="144"/>
                  </a:cubicBezTo>
                  <a:cubicBezTo>
                    <a:pt x="33" y="144"/>
                    <a:pt x="28" y="145"/>
                    <a:pt x="24" y="150"/>
                  </a:cubicBezTo>
                  <a:cubicBezTo>
                    <a:pt x="21" y="155"/>
                    <a:pt x="23" y="163"/>
                    <a:pt x="23" y="163"/>
                  </a:cubicBezTo>
                  <a:cubicBezTo>
                    <a:pt x="23" y="163"/>
                    <a:pt x="22" y="163"/>
                    <a:pt x="22" y="165"/>
                  </a:cubicBezTo>
                  <a:cubicBezTo>
                    <a:pt x="21" y="166"/>
                    <a:pt x="22" y="170"/>
                    <a:pt x="24" y="171"/>
                  </a:cubicBezTo>
                  <a:cubicBezTo>
                    <a:pt x="24" y="171"/>
                    <a:pt x="25" y="174"/>
                    <a:pt x="27" y="177"/>
                  </a:cubicBezTo>
                  <a:cubicBezTo>
                    <a:pt x="27" y="179"/>
                    <a:pt x="27" y="180"/>
                    <a:pt x="26" y="181"/>
                  </a:cubicBezTo>
                  <a:cubicBezTo>
                    <a:pt x="26" y="181"/>
                    <a:pt x="25" y="181"/>
                    <a:pt x="23" y="183"/>
                  </a:cubicBezTo>
                  <a:cubicBezTo>
                    <a:pt x="22" y="186"/>
                    <a:pt x="20" y="187"/>
                    <a:pt x="14" y="189"/>
                  </a:cubicBezTo>
                  <a:cubicBezTo>
                    <a:pt x="12" y="189"/>
                    <a:pt x="5" y="189"/>
                    <a:pt x="2" y="196"/>
                  </a:cubicBezTo>
                  <a:cubicBezTo>
                    <a:pt x="1" y="200"/>
                    <a:pt x="0" y="208"/>
                    <a:pt x="0" y="215"/>
                  </a:cubicBezTo>
                  <a:cubicBezTo>
                    <a:pt x="0" y="215"/>
                    <a:pt x="0" y="216"/>
                    <a:pt x="0" y="216"/>
                  </a:cubicBezTo>
                  <a:cubicBezTo>
                    <a:pt x="0" y="216"/>
                    <a:pt x="0" y="216"/>
                    <a:pt x="0" y="216"/>
                  </a:cubicBezTo>
                  <a:cubicBezTo>
                    <a:pt x="7" y="221"/>
                    <a:pt x="18" y="226"/>
                    <a:pt x="36" y="226"/>
                  </a:cubicBezTo>
                  <a:cubicBezTo>
                    <a:pt x="54" y="226"/>
                    <a:pt x="65" y="221"/>
                    <a:pt x="72" y="216"/>
                  </a:cubicBezTo>
                  <a:cubicBezTo>
                    <a:pt x="72" y="216"/>
                    <a:pt x="72" y="216"/>
                    <a:pt x="72" y="216"/>
                  </a:cubicBezTo>
                  <a:close/>
                  <a:moveTo>
                    <a:pt x="35" y="141"/>
                  </a:moveTo>
                  <a:cubicBezTo>
                    <a:pt x="36" y="141"/>
                    <a:pt x="36" y="141"/>
                    <a:pt x="36" y="141"/>
                  </a:cubicBezTo>
                  <a:cubicBezTo>
                    <a:pt x="38" y="141"/>
                    <a:pt x="40" y="139"/>
                    <a:pt x="40" y="137"/>
                  </a:cubicBezTo>
                  <a:cubicBezTo>
                    <a:pt x="40" y="135"/>
                    <a:pt x="39" y="133"/>
                    <a:pt x="36" y="133"/>
                  </a:cubicBezTo>
                  <a:cubicBezTo>
                    <a:pt x="34" y="133"/>
                    <a:pt x="32" y="134"/>
                    <a:pt x="32" y="136"/>
                  </a:cubicBezTo>
                  <a:cubicBezTo>
                    <a:pt x="32" y="139"/>
                    <a:pt x="33" y="141"/>
                    <a:pt x="35" y="141"/>
                  </a:cubicBezTo>
                  <a:close/>
                  <a:moveTo>
                    <a:pt x="197" y="95"/>
                  </a:moveTo>
                  <a:cubicBezTo>
                    <a:pt x="197" y="96"/>
                    <a:pt x="199" y="97"/>
                    <a:pt x="200" y="97"/>
                  </a:cubicBezTo>
                  <a:cubicBezTo>
                    <a:pt x="201" y="97"/>
                    <a:pt x="202" y="96"/>
                    <a:pt x="202" y="96"/>
                  </a:cubicBezTo>
                  <a:cubicBezTo>
                    <a:pt x="204" y="94"/>
                    <a:pt x="204" y="92"/>
                    <a:pt x="203" y="90"/>
                  </a:cubicBezTo>
                  <a:cubicBezTo>
                    <a:pt x="202" y="88"/>
                    <a:pt x="199" y="88"/>
                    <a:pt x="197" y="89"/>
                  </a:cubicBezTo>
                  <a:cubicBezTo>
                    <a:pt x="196" y="91"/>
                    <a:pt x="195" y="93"/>
                    <a:pt x="197" y="95"/>
                  </a:cubicBezTo>
                  <a:close/>
                  <a:moveTo>
                    <a:pt x="212" y="126"/>
                  </a:moveTo>
                  <a:cubicBezTo>
                    <a:pt x="212" y="127"/>
                    <a:pt x="214" y="129"/>
                    <a:pt x="216" y="129"/>
                  </a:cubicBezTo>
                  <a:cubicBezTo>
                    <a:pt x="216" y="129"/>
                    <a:pt x="217" y="129"/>
                    <a:pt x="217" y="128"/>
                  </a:cubicBezTo>
                  <a:cubicBezTo>
                    <a:pt x="219" y="128"/>
                    <a:pt x="220" y="126"/>
                    <a:pt x="220" y="124"/>
                  </a:cubicBezTo>
                  <a:cubicBezTo>
                    <a:pt x="220" y="124"/>
                    <a:pt x="220" y="124"/>
                    <a:pt x="220" y="124"/>
                  </a:cubicBezTo>
                  <a:cubicBezTo>
                    <a:pt x="219" y="121"/>
                    <a:pt x="217" y="120"/>
                    <a:pt x="215" y="121"/>
                  </a:cubicBezTo>
                  <a:cubicBezTo>
                    <a:pt x="213" y="121"/>
                    <a:pt x="211" y="124"/>
                    <a:pt x="212" y="126"/>
                  </a:cubicBezTo>
                  <a:close/>
                  <a:moveTo>
                    <a:pt x="208" y="115"/>
                  </a:moveTo>
                  <a:cubicBezTo>
                    <a:pt x="209" y="116"/>
                    <a:pt x="210" y="117"/>
                    <a:pt x="212" y="117"/>
                  </a:cubicBezTo>
                  <a:cubicBezTo>
                    <a:pt x="212" y="117"/>
                    <a:pt x="213" y="117"/>
                    <a:pt x="213" y="117"/>
                  </a:cubicBezTo>
                  <a:cubicBezTo>
                    <a:pt x="216" y="116"/>
                    <a:pt x="216" y="114"/>
                    <a:pt x="216" y="112"/>
                  </a:cubicBezTo>
                  <a:cubicBezTo>
                    <a:pt x="215" y="110"/>
                    <a:pt x="212" y="109"/>
                    <a:pt x="210" y="110"/>
                  </a:cubicBezTo>
                  <a:cubicBezTo>
                    <a:pt x="208" y="110"/>
                    <a:pt x="207" y="113"/>
                    <a:pt x="208" y="115"/>
                  </a:cubicBezTo>
                  <a:close/>
                  <a:moveTo>
                    <a:pt x="71" y="80"/>
                  </a:moveTo>
                  <a:cubicBezTo>
                    <a:pt x="72" y="80"/>
                    <a:pt x="73" y="80"/>
                    <a:pt x="73" y="79"/>
                  </a:cubicBezTo>
                  <a:cubicBezTo>
                    <a:pt x="75" y="78"/>
                    <a:pt x="75" y="75"/>
                    <a:pt x="74" y="73"/>
                  </a:cubicBezTo>
                  <a:cubicBezTo>
                    <a:pt x="73" y="72"/>
                    <a:pt x="70" y="71"/>
                    <a:pt x="68" y="73"/>
                  </a:cubicBezTo>
                  <a:cubicBezTo>
                    <a:pt x="67" y="74"/>
                    <a:pt x="66" y="77"/>
                    <a:pt x="68" y="78"/>
                  </a:cubicBezTo>
                  <a:cubicBezTo>
                    <a:pt x="69" y="79"/>
                    <a:pt x="70" y="80"/>
                    <a:pt x="71" y="80"/>
                  </a:cubicBezTo>
                  <a:close/>
                  <a:moveTo>
                    <a:pt x="214" y="137"/>
                  </a:moveTo>
                  <a:cubicBezTo>
                    <a:pt x="215" y="139"/>
                    <a:pt x="216" y="140"/>
                    <a:pt x="218" y="140"/>
                  </a:cubicBezTo>
                  <a:cubicBezTo>
                    <a:pt x="218" y="140"/>
                    <a:pt x="219" y="140"/>
                    <a:pt x="219" y="140"/>
                  </a:cubicBezTo>
                  <a:cubicBezTo>
                    <a:pt x="221" y="140"/>
                    <a:pt x="222" y="138"/>
                    <a:pt x="222" y="136"/>
                  </a:cubicBezTo>
                  <a:cubicBezTo>
                    <a:pt x="222" y="134"/>
                    <a:pt x="220" y="132"/>
                    <a:pt x="218" y="132"/>
                  </a:cubicBezTo>
                  <a:cubicBezTo>
                    <a:pt x="215" y="133"/>
                    <a:pt x="214" y="135"/>
                    <a:pt x="214" y="137"/>
                  </a:cubicBezTo>
                  <a:close/>
                  <a:moveTo>
                    <a:pt x="192" y="87"/>
                  </a:moveTo>
                  <a:cubicBezTo>
                    <a:pt x="193" y="87"/>
                    <a:pt x="194" y="87"/>
                    <a:pt x="195" y="86"/>
                  </a:cubicBezTo>
                  <a:cubicBezTo>
                    <a:pt x="196" y="85"/>
                    <a:pt x="196" y="82"/>
                    <a:pt x="195" y="81"/>
                  </a:cubicBezTo>
                  <a:cubicBezTo>
                    <a:pt x="195" y="81"/>
                    <a:pt x="195" y="81"/>
                    <a:pt x="195" y="81"/>
                  </a:cubicBezTo>
                  <a:cubicBezTo>
                    <a:pt x="193" y="79"/>
                    <a:pt x="191" y="79"/>
                    <a:pt x="189" y="81"/>
                  </a:cubicBezTo>
                  <a:cubicBezTo>
                    <a:pt x="187" y="82"/>
                    <a:pt x="188" y="85"/>
                    <a:pt x="189" y="86"/>
                  </a:cubicBezTo>
                  <a:cubicBezTo>
                    <a:pt x="190" y="87"/>
                    <a:pt x="191" y="87"/>
                    <a:pt x="192" y="87"/>
                  </a:cubicBezTo>
                  <a:close/>
                  <a:moveTo>
                    <a:pt x="68" y="219"/>
                  </a:moveTo>
                  <a:cubicBezTo>
                    <a:pt x="67" y="221"/>
                    <a:pt x="67" y="224"/>
                    <a:pt x="69" y="225"/>
                  </a:cubicBezTo>
                  <a:cubicBezTo>
                    <a:pt x="69" y="226"/>
                    <a:pt x="70" y="226"/>
                    <a:pt x="71" y="226"/>
                  </a:cubicBezTo>
                  <a:cubicBezTo>
                    <a:pt x="72" y="226"/>
                    <a:pt x="74" y="225"/>
                    <a:pt x="74" y="224"/>
                  </a:cubicBezTo>
                  <a:cubicBezTo>
                    <a:pt x="76" y="222"/>
                    <a:pt x="75" y="220"/>
                    <a:pt x="74" y="219"/>
                  </a:cubicBezTo>
                  <a:cubicBezTo>
                    <a:pt x="72" y="217"/>
                    <a:pt x="69" y="218"/>
                    <a:pt x="68" y="219"/>
                  </a:cubicBezTo>
                  <a:close/>
                  <a:moveTo>
                    <a:pt x="203" y="104"/>
                  </a:moveTo>
                  <a:cubicBezTo>
                    <a:pt x="204" y="106"/>
                    <a:pt x="205" y="106"/>
                    <a:pt x="207" y="106"/>
                  </a:cubicBezTo>
                  <a:cubicBezTo>
                    <a:pt x="207" y="106"/>
                    <a:pt x="208" y="106"/>
                    <a:pt x="209" y="106"/>
                  </a:cubicBezTo>
                  <a:cubicBezTo>
                    <a:pt x="210" y="105"/>
                    <a:pt x="211" y="102"/>
                    <a:pt x="210" y="100"/>
                  </a:cubicBezTo>
                  <a:cubicBezTo>
                    <a:pt x="210" y="100"/>
                    <a:pt x="210" y="100"/>
                    <a:pt x="210" y="100"/>
                  </a:cubicBezTo>
                  <a:cubicBezTo>
                    <a:pt x="209" y="99"/>
                    <a:pt x="206" y="98"/>
                    <a:pt x="205" y="99"/>
                  </a:cubicBezTo>
                  <a:cubicBezTo>
                    <a:pt x="203" y="100"/>
                    <a:pt x="202" y="103"/>
                    <a:pt x="203" y="104"/>
                  </a:cubicBezTo>
                  <a:close/>
                  <a:moveTo>
                    <a:pt x="254" y="215"/>
                  </a:moveTo>
                  <a:cubicBezTo>
                    <a:pt x="254" y="208"/>
                    <a:pt x="253" y="200"/>
                    <a:pt x="252" y="196"/>
                  </a:cubicBezTo>
                  <a:cubicBezTo>
                    <a:pt x="249" y="189"/>
                    <a:pt x="242" y="189"/>
                    <a:pt x="240" y="189"/>
                  </a:cubicBezTo>
                  <a:cubicBezTo>
                    <a:pt x="234" y="187"/>
                    <a:pt x="232" y="186"/>
                    <a:pt x="231" y="183"/>
                  </a:cubicBezTo>
                  <a:cubicBezTo>
                    <a:pt x="229" y="181"/>
                    <a:pt x="228" y="181"/>
                    <a:pt x="228" y="181"/>
                  </a:cubicBezTo>
                  <a:cubicBezTo>
                    <a:pt x="227" y="180"/>
                    <a:pt x="227" y="179"/>
                    <a:pt x="227" y="177"/>
                  </a:cubicBezTo>
                  <a:cubicBezTo>
                    <a:pt x="229" y="174"/>
                    <a:pt x="230" y="171"/>
                    <a:pt x="230" y="171"/>
                  </a:cubicBezTo>
                  <a:cubicBezTo>
                    <a:pt x="232" y="170"/>
                    <a:pt x="233" y="166"/>
                    <a:pt x="233" y="165"/>
                  </a:cubicBezTo>
                  <a:cubicBezTo>
                    <a:pt x="232" y="163"/>
                    <a:pt x="232" y="163"/>
                    <a:pt x="232" y="163"/>
                  </a:cubicBezTo>
                  <a:cubicBezTo>
                    <a:pt x="232" y="163"/>
                    <a:pt x="233" y="155"/>
                    <a:pt x="230" y="150"/>
                  </a:cubicBezTo>
                  <a:cubicBezTo>
                    <a:pt x="227" y="145"/>
                    <a:pt x="222" y="144"/>
                    <a:pt x="222" y="144"/>
                  </a:cubicBezTo>
                  <a:cubicBezTo>
                    <a:pt x="218" y="144"/>
                    <a:pt x="218" y="144"/>
                    <a:pt x="218" y="144"/>
                  </a:cubicBezTo>
                  <a:cubicBezTo>
                    <a:pt x="218" y="144"/>
                    <a:pt x="215" y="143"/>
                    <a:pt x="214" y="143"/>
                  </a:cubicBezTo>
                  <a:cubicBezTo>
                    <a:pt x="214" y="143"/>
                    <a:pt x="215" y="144"/>
                    <a:pt x="215" y="144"/>
                  </a:cubicBezTo>
                  <a:cubicBezTo>
                    <a:pt x="215" y="144"/>
                    <a:pt x="210" y="145"/>
                    <a:pt x="207" y="150"/>
                  </a:cubicBezTo>
                  <a:cubicBezTo>
                    <a:pt x="204" y="155"/>
                    <a:pt x="205" y="163"/>
                    <a:pt x="205" y="163"/>
                  </a:cubicBezTo>
                  <a:cubicBezTo>
                    <a:pt x="205" y="163"/>
                    <a:pt x="204" y="163"/>
                    <a:pt x="204" y="165"/>
                  </a:cubicBezTo>
                  <a:cubicBezTo>
                    <a:pt x="204" y="166"/>
                    <a:pt x="205" y="170"/>
                    <a:pt x="207" y="171"/>
                  </a:cubicBezTo>
                  <a:cubicBezTo>
                    <a:pt x="207" y="171"/>
                    <a:pt x="207" y="174"/>
                    <a:pt x="210" y="177"/>
                  </a:cubicBezTo>
                  <a:cubicBezTo>
                    <a:pt x="210" y="179"/>
                    <a:pt x="209" y="180"/>
                    <a:pt x="209" y="181"/>
                  </a:cubicBezTo>
                  <a:cubicBezTo>
                    <a:pt x="209" y="181"/>
                    <a:pt x="207" y="181"/>
                    <a:pt x="206" y="183"/>
                  </a:cubicBezTo>
                  <a:cubicBezTo>
                    <a:pt x="204" y="186"/>
                    <a:pt x="203" y="187"/>
                    <a:pt x="197" y="189"/>
                  </a:cubicBezTo>
                  <a:cubicBezTo>
                    <a:pt x="195" y="189"/>
                    <a:pt x="187" y="189"/>
                    <a:pt x="185" y="196"/>
                  </a:cubicBezTo>
                  <a:cubicBezTo>
                    <a:pt x="183" y="200"/>
                    <a:pt x="183" y="208"/>
                    <a:pt x="183" y="215"/>
                  </a:cubicBezTo>
                  <a:cubicBezTo>
                    <a:pt x="183" y="215"/>
                    <a:pt x="183" y="216"/>
                    <a:pt x="183" y="216"/>
                  </a:cubicBezTo>
                  <a:cubicBezTo>
                    <a:pt x="183" y="216"/>
                    <a:pt x="183" y="216"/>
                    <a:pt x="183" y="216"/>
                  </a:cubicBezTo>
                  <a:cubicBezTo>
                    <a:pt x="189" y="221"/>
                    <a:pt x="201" y="226"/>
                    <a:pt x="218" y="226"/>
                  </a:cubicBezTo>
                  <a:cubicBezTo>
                    <a:pt x="236" y="226"/>
                    <a:pt x="247" y="221"/>
                    <a:pt x="254" y="216"/>
                  </a:cubicBezTo>
                  <a:cubicBezTo>
                    <a:pt x="254" y="216"/>
                    <a:pt x="254" y="216"/>
                    <a:pt x="254" y="216"/>
                  </a:cubicBezTo>
                  <a:cubicBezTo>
                    <a:pt x="254" y="216"/>
                    <a:pt x="254" y="215"/>
                    <a:pt x="254" y="215"/>
                  </a:cubicBezTo>
                  <a:close/>
                  <a:moveTo>
                    <a:pt x="161" y="230"/>
                  </a:moveTo>
                  <a:cubicBezTo>
                    <a:pt x="159" y="231"/>
                    <a:pt x="158" y="233"/>
                    <a:pt x="159" y="235"/>
                  </a:cubicBezTo>
                  <a:cubicBezTo>
                    <a:pt x="159" y="237"/>
                    <a:pt x="161" y="238"/>
                    <a:pt x="162" y="238"/>
                  </a:cubicBezTo>
                  <a:cubicBezTo>
                    <a:pt x="163" y="238"/>
                    <a:pt x="163" y="238"/>
                    <a:pt x="164" y="237"/>
                  </a:cubicBezTo>
                  <a:cubicBezTo>
                    <a:pt x="166" y="237"/>
                    <a:pt x="167" y="234"/>
                    <a:pt x="166" y="232"/>
                  </a:cubicBezTo>
                  <a:cubicBezTo>
                    <a:pt x="165" y="230"/>
                    <a:pt x="163" y="229"/>
                    <a:pt x="161" y="230"/>
                  </a:cubicBezTo>
                  <a:close/>
                  <a:moveTo>
                    <a:pt x="150" y="234"/>
                  </a:moveTo>
                  <a:cubicBezTo>
                    <a:pt x="148" y="234"/>
                    <a:pt x="147" y="236"/>
                    <a:pt x="147" y="239"/>
                  </a:cubicBezTo>
                  <a:cubicBezTo>
                    <a:pt x="148" y="240"/>
                    <a:pt x="149" y="242"/>
                    <a:pt x="151" y="242"/>
                  </a:cubicBezTo>
                  <a:cubicBezTo>
                    <a:pt x="151" y="242"/>
                    <a:pt x="152" y="242"/>
                    <a:pt x="152" y="241"/>
                  </a:cubicBezTo>
                  <a:cubicBezTo>
                    <a:pt x="154" y="241"/>
                    <a:pt x="155" y="239"/>
                    <a:pt x="155" y="237"/>
                  </a:cubicBezTo>
                  <a:cubicBezTo>
                    <a:pt x="154" y="234"/>
                    <a:pt x="152" y="233"/>
                    <a:pt x="150" y="234"/>
                  </a:cubicBezTo>
                  <a:close/>
                  <a:moveTo>
                    <a:pt x="171" y="72"/>
                  </a:moveTo>
                  <a:cubicBezTo>
                    <a:pt x="171" y="73"/>
                    <a:pt x="172" y="73"/>
                    <a:pt x="173" y="73"/>
                  </a:cubicBezTo>
                  <a:cubicBezTo>
                    <a:pt x="174" y="73"/>
                    <a:pt x="176" y="72"/>
                    <a:pt x="176" y="71"/>
                  </a:cubicBezTo>
                  <a:cubicBezTo>
                    <a:pt x="177" y="69"/>
                    <a:pt x="177" y="67"/>
                    <a:pt x="175" y="65"/>
                  </a:cubicBezTo>
                  <a:cubicBezTo>
                    <a:pt x="173" y="64"/>
                    <a:pt x="170" y="65"/>
                    <a:pt x="169" y="67"/>
                  </a:cubicBezTo>
                  <a:cubicBezTo>
                    <a:pt x="168" y="69"/>
                    <a:pt x="169" y="71"/>
                    <a:pt x="171" y="72"/>
                  </a:cubicBezTo>
                  <a:close/>
                  <a:moveTo>
                    <a:pt x="171" y="225"/>
                  </a:moveTo>
                  <a:cubicBezTo>
                    <a:pt x="169" y="226"/>
                    <a:pt x="169" y="228"/>
                    <a:pt x="170" y="230"/>
                  </a:cubicBezTo>
                  <a:cubicBezTo>
                    <a:pt x="170" y="232"/>
                    <a:pt x="172" y="232"/>
                    <a:pt x="173" y="232"/>
                  </a:cubicBezTo>
                  <a:cubicBezTo>
                    <a:pt x="174" y="232"/>
                    <a:pt x="174" y="232"/>
                    <a:pt x="175" y="232"/>
                  </a:cubicBezTo>
                  <a:cubicBezTo>
                    <a:pt x="177" y="231"/>
                    <a:pt x="178" y="228"/>
                    <a:pt x="177" y="226"/>
                  </a:cubicBezTo>
                  <a:cubicBezTo>
                    <a:pt x="175" y="224"/>
                    <a:pt x="173" y="224"/>
                    <a:pt x="171" y="225"/>
                  </a:cubicBezTo>
                  <a:close/>
                  <a:moveTo>
                    <a:pt x="181" y="219"/>
                  </a:moveTo>
                  <a:cubicBezTo>
                    <a:pt x="181" y="219"/>
                    <a:pt x="181" y="219"/>
                    <a:pt x="181" y="219"/>
                  </a:cubicBezTo>
                  <a:cubicBezTo>
                    <a:pt x="179" y="220"/>
                    <a:pt x="179" y="222"/>
                    <a:pt x="180" y="224"/>
                  </a:cubicBezTo>
                  <a:cubicBezTo>
                    <a:pt x="181" y="225"/>
                    <a:pt x="182" y="226"/>
                    <a:pt x="183" y="226"/>
                  </a:cubicBezTo>
                  <a:cubicBezTo>
                    <a:pt x="184" y="226"/>
                    <a:pt x="185" y="225"/>
                    <a:pt x="186" y="225"/>
                  </a:cubicBezTo>
                  <a:cubicBezTo>
                    <a:pt x="186" y="225"/>
                    <a:pt x="186" y="225"/>
                    <a:pt x="186" y="225"/>
                  </a:cubicBezTo>
                  <a:cubicBezTo>
                    <a:pt x="187" y="224"/>
                    <a:pt x="188" y="221"/>
                    <a:pt x="186" y="219"/>
                  </a:cubicBezTo>
                  <a:cubicBezTo>
                    <a:pt x="185" y="217"/>
                    <a:pt x="182" y="217"/>
                    <a:pt x="181" y="219"/>
                  </a:cubicBezTo>
                  <a:close/>
                  <a:moveTo>
                    <a:pt x="139" y="236"/>
                  </a:moveTo>
                  <a:cubicBezTo>
                    <a:pt x="136" y="236"/>
                    <a:pt x="135" y="238"/>
                    <a:pt x="135" y="240"/>
                  </a:cubicBezTo>
                  <a:cubicBezTo>
                    <a:pt x="135" y="242"/>
                    <a:pt x="137" y="244"/>
                    <a:pt x="139" y="244"/>
                  </a:cubicBezTo>
                  <a:cubicBezTo>
                    <a:pt x="139" y="244"/>
                    <a:pt x="140" y="244"/>
                    <a:pt x="140" y="244"/>
                  </a:cubicBezTo>
                  <a:cubicBezTo>
                    <a:pt x="140" y="244"/>
                    <a:pt x="140" y="244"/>
                    <a:pt x="140" y="244"/>
                  </a:cubicBezTo>
                  <a:cubicBezTo>
                    <a:pt x="142" y="244"/>
                    <a:pt x="143" y="242"/>
                    <a:pt x="143" y="239"/>
                  </a:cubicBezTo>
                  <a:cubicBezTo>
                    <a:pt x="143" y="237"/>
                    <a:pt x="141" y="236"/>
                    <a:pt x="139" y="236"/>
                  </a:cubicBezTo>
                  <a:close/>
                  <a:moveTo>
                    <a:pt x="183" y="80"/>
                  </a:moveTo>
                  <a:cubicBezTo>
                    <a:pt x="184" y="80"/>
                    <a:pt x="185" y="79"/>
                    <a:pt x="186" y="78"/>
                  </a:cubicBezTo>
                  <a:cubicBezTo>
                    <a:pt x="187" y="76"/>
                    <a:pt x="187" y="74"/>
                    <a:pt x="185" y="72"/>
                  </a:cubicBezTo>
                  <a:cubicBezTo>
                    <a:pt x="183" y="71"/>
                    <a:pt x="181" y="71"/>
                    <a:pt x="180" y="73"/>
                  </a:cubicBezTo>
                  <a:cubicBezTo>
                    <a:pt x="178" y="75"/>
                    <a:pt x="179" y="77"/>
                    <a:pt x="180" y="79"/>
                  </a:cubicBezTo>
                  <a:cubicBezTo>
                    <a:pt x="181" y="79"/>
                    <a:pt x="182" y="80"/>
                    <a:pt x="183" y="80"/>
                  </a:cubicBezTo>
                  <a:close/>
                  <a:moveTo>
                    <a:pt x="81" y="73"/>
                  </a:moveTo>
                  <a:cubicBezTo>
                    <a:pt x="82" y="73"/>
                    <a:pt x="82" y="73"/>
                    <a:pt x="83" y="73"/>
                  </a:cubicBezTo>
                  <a:cubicBezTo>
                    <a:pt x="85" y="72"/>
                    <a:pt x="85" y="69"/>
                    <a:pt x="84" y="67"/>
                  </a:cubicBezTo>
                  <a:cubicBezTo>
                    <a:pt x="83" y="65"/>
                    <a:pt x="81" y="65"/>
                    <a:pt x="79" y="66"/>
                  </a:cubicBezTo>
                  <a:cubicBezTo>
                    <a:pt x="77" y="67"/>
                    <a:pt x="76" y="69"/>
                    <a:pt x="77" y="71"/>
                  </a:cubicBezTo>
                  <a:cubicBezTo>
                    <a:pt x="78" y="73"/>
                    <a:pt x="80" y="73"/>
                    <a:pt x="81" y="73"/>
                  </a:cubicBezTo>
                  <a:close/>
                  <a:moveTo>
                    <a:pt x="127" y="237"/>
                  </a:moveTo>
                  <a:cubicBezTo>
                    <a:pt x="125" y="237"/>
                    <a:pt x="123" y="239"/>
                    <a:pt x="123" y="241"/>
                  </a:cubicBezTo>
                  <a:cubicBezTo>
                    <a:pt x="123" y="243"/>
                    <a:pt x="125" y="245"/>
                    <a:pt x="127" y="245"/>
                  </a:cubicBezTo>
                  <a:cubicBezTo>
                    <a:pt x="129" y="245"/>
                    <a:pt x="131" y="243"/>
                    <a:pt x="131" y="241"/>
                  </a:cubicBezTo>
                  <a:cubicBezTo>
                    <a:pt x="131" y="238"/>
                    <a:pt x="129" y="237"/>
                    <a:pt x="127" y="237"/>
                  </a:cubicBezTo>
                  <a:close/>
                  <a:moveTo>
                    <a:pt x="91" y="68"/>
                  </a:moveTo>
                  <a:cubicBezTo>
                    <a:pt x="91" y="69"/>
                    <a:pt x="91" y="71"/>
                    <a:pt x="91" y="72"/>
                  </a:cubicBezTo>
                  <a:cubicBezTo>
                    <a:pt x="91" y="73"/>
                    <a:pt x="91" y="73"/>
                    <a:pt x="91" y="74"/>
                  </a:cubicBezTo>
                  <a:cubicBezTo>
                    <a:pt x="91" y="74"/>
                    <a:pt x="91" y="74"/>
                    <a:pt x="91" y="74"/>
                  </a:cubicBezTo>
                  <a:cubicBezTo>
                    <a:pt x="98" y="78"/>
                    <a:pt x="109" y="83"/>
                    <a:pt x="127" y="83"/>
                  </a:cubicBezTo>
                  <a:cubicBezTo>
                    <a:pt x="145" y="83"/>
                    <a:pt x="156" y="78"/>
                    <a:pt x="163" y="74"/>
                  </a:cubicBezTo>
                  <a:cubicBezTo>
                    <a:pt x="163" y="74"/>
                    <a:pt x="163" y="74"/>
                    <a:pt x="163" y="74"/>
                  </a:cubicBezTo>
                  <a:cubicBezTo>
                    <a:pt x="163" y="73"/>
                    <a:pt x="163" y="73"/>
                    <a:pt x="163" y="72"/>
                  </a:cubicBezTo>
                  <a:cubicBezTo>
                    <a:pt x="163" y="71"/>
                    <a:pt x="163" y="69"/>
                    <a:pt x="163" y="68"/>
                  </a:cubicBezTo>
                  <a:cubicBezTo>
                    <a:pt x="164" y="67"/>
                    <a:pt x="165" y="66"/>
                    <a:pt x="166" y="65"/>
                  </a:cubicBezTo>
                  <a:cubicBezTo>
                    <a:pt x="167" y="63"/>
                    <a:pt x="166" y="61"/>
                    <a:pt x="164" y="60"/>
                  </a:cubicBezTo>
                  <a:cubicBezTo>
                    <a:pt x="163" y="60"/>
                    <a:pt x="163" y="60"/>
                    <a:pt x="162" y="60"/>
                  </a:cubicBezTo>
                  <a:cubicBezTo>
                    <a:pt x="162" y="57"/>
                    <a:pt x="161" y="55"/>
                    <a:pt x="161" y="53"/>
                  </a:cubicBezTo>
                  <a:cubicBezTo>
                    <a:pt x="158" y="47"/>
                    <a:pt x="151" y="47"/>
                    <a:pt x="149" y="46"/>
                  </a:cubicBezTo>
                  <a:cubicBezTo>
                    <a:pt x="143" y="44"/>
                    <a:pt x="141" y="43"/>
                    <a:pt x="140" y="41"/>
                  </a:cubicBezTo>
                  <a:cubicBezTo>
                    <a:pt x="138" y="38"/>
                    <a:pt x="136" y="38"/>
                    <a:pt x="136" y="38"/>
                  </a:cubicBezTo>
                  <a:cubicBezTo>
                    <a:pt x="136" y="37"/>
                    <a:pt x="136" y="36"/>
                    <a:pt x="136" y="35"/>
                  </a:cubicBezTo>
                  <a:cubicBezTo>
                    <a:pt x="138" y="32"/>
                    <a:pt x="139" y="28"/>
                    <a:pt x="139" y="28"/>
                  </a:cubicBezTo>
                  <a:cubicBezTo>
                    <a:pt x="141" y="27"/>
                    <a:pt x="142" y="23"/>
                    <a:pt x="141" y="22"/>
                  </a:cubicBezTo>
                  <a:cubicBezTo>
                    <a:pt x="141" y="20"/>
                    <a:pt x="140" y="20"/>
                    <a:pt x="140" y="20"/>
                  </a:cubicBezTo>
                  <a:cubicBezTo>
                    <a:pt x="140" y="20"/>
                    <a:pt x="142" y="12"/>
                    <a:pt x="139" y="7"/>
                  </a:cubicBezTo>
                  <a:cubicBezTo>
                    <a:pt x="135" y="2"/>
                    <a:pt x="130" y="1"/>
                    <a:pt x="130" y="1"/>
                  </a:cubicBezTo>
                  <a:cubicBezTo>
                    <a:pt x="127" y="1"/>
                    <a:pt x="127" y="1"/>
                    <a:pt x="127" y="1"/>
                  </a:cubicBezTo>
                  <a:cubicBezTo>
                    <a:pt x="127" y="1"/>
                    <a:pt x="124" y="1"/>
                    <a:pt x="123" y="0"/>
                  </a:cubicBezTo>
                  <a:cubicBezTo>
                    <a:pt x="123" y="0"/>
                    <a:pt x="123" y="1"/>
                    <a:pt x="124" y="1"/>
                  </a:cubicBezTo>
                  <a:cubicBezTo>
                    <a:pt x="124" y="1"/>
                    <a:pt x="119" y="2"/>
                    <a:pt x="116" y="7"/>
                  </a:cubicBezTo>
                  <a:cubicBezTo>
                    <a:pt x="112" y="12"/>
                    <a:pt x="114" y="20"/>
                    <a:pt x="114" y="20"/>
                  </a:cubicBezTo>
                  <a:cubicBezTo>
                    <a:pt x="114" y="20"/>
                    <a:pt x="113" y="20"/>
                    <a:pt x="113" y="22"/>
                  </a:cubicBezTo>
                  <a:cubicBezTo>
                    <a:pt x="113" y="23"/>
                    <a:pt x="113" y="27"/>
                    <a:pt x="116" y="28"/>
                  </a:cubicBezTo>
                  <a:cubicBezTo>
                    <a:pt x="116" y="28"/>
                    <a:pt x="116" y="32"/>
                    <a:pt x="119" y="35"/>
                  </a:cubicBezTo>
                  <a:cubicBezTo>
                    <a:pt x="118" y="36"/>
                    <a:pt x="118" y="37"/>
                    <a:pt x="118" y="38"/>
                  </a:cubicBezTo>
                  <a:cubicBezTo>
                    <a:pt x="118" y="38"/>
                    <a:pt x="116" y="38"/>
                    <a:pt x="115" y="41"/>
                  </a:cubicBezTo>
                  <a:cubicBezTo>
                    <a:pt x="113" y="43"/>
                    <a:pt x="111" y="44"/>
                    <a:pt x="106" y="46"/>
                  </a:cubicBezTo>
                  <a:cubicBezTo>
                    <a:pt x="104" y="47"/>
                    <a:pt x="96" y="47"/>
                    <a:pt x="93" y="53"/>
                  </a:cubicBezTo>
                  <a:cubicBezTo>
                    <a:pt x="93" y="55"/>
                    <a:pt x="92" y="57"/>
                    <a:pt x="92" y="60"/>
                  </a:cubicBezTo>
                  <a:cubicBezTo>
                    <a:pt x="91" y="60"/>
                    <a:pt x="91" y="60"/>
                    <a:pt x="90" y="60"/>
                  </a:cubicBezTo>
                  <a:cubicBezTo>
                    <a:pt x="88" y="61"/>
                    <a:pt x="87" y="63"/>
                    <a:pt x="88" y="65"/>
                  </a:cubicBezTo>
                  <a:cubicBezTo>
                    <a:pt x="89" y="67"/>
                    <a:pt x="90" y="68"/>
                    <a:pt x="91" y="68"/>
                  </a:cubicBezTo>
                  <a:close/>
                  <a:moveTo>
                    <a:pt x="83" y="225"/>
                  </a:moveTo>
                  <a:cubicBezTo>
                    <a:pt x="81" y="224"/>
                    <a:pt x="79" y="225"/>
                    <a:pt x="78" y="226"/>
                  </a:cubicBezTo>
                  <a:cubicBezTo>
                    <a:pt x="77" y="228"/>
                    <a:pt x="77" y="231"/>
                    <a:pt x="79" y="232"/>
                  </a:cubicBezTo>
                  <a:cubicBezTo>
                    <a:pt x="80" y="232"/>
                    <a:pt x="81" y="232"/>
                    <a:pt x="81" y="232"/>
                  </a:cubicBezTo>
                  <a:cubicBezTo>
                    <a:pt x="83" y="232"/>
                    <a:pt x="84" y="232"/>
                    <a:pt x="85" y="230"/>
                  </a:cubicBezTo>
                  <a:cubicBezTo>
                    <a:pt x="86" y="229"/>
                    <a:pt x="85" y="226"/>
                    <a:pt x="83" y="225"/>
                  </a:cubicBezTo>
                  <a:close/>
                  <a:moveTo>
                    <a:pt x="94" y="230"/>
                  </a:moveTo>
                  <a:cubicBezTo>
                    <a:pt x="91" y="229"/>
                    <a:pt x="89" y="230"/>
                    <a:pt x="88" y="232"/>
                  </a:cubicBezTo>
                  <a:cubicBezTo>
                    <a:pt x="87" y="234"/>
                    <a:pt x="88" y="237"/>
                    <a:pt x="90" y="237"/>
                  </a:cubicBezTo>
                  <a:cubicBezTo>
                    <a:pt x="91" y="238"/>
                    <a:pt x="91" y="238"/>
                    <a:pt x="92" y="238"/>
                  </a:cubicBezTo>
                  <a:cubicBezTo>
                    <a:pt x="94" y="238"/>
                    <a:pt x="95" y="237"/>
                    <a:pt x="96" y="235"/>
                  </a:cubicBezTo>
                  <a:cubicBezTo>
                    <a:pt x="97" y="233"/>
                    <a:pt x="96" y="231"/>
                    <a:pt x="94" y="230"/>
                  </a:cubicBezTo>
                  <a:close/>
                  <a:moveTo>
                    <a:pt x="116" y="236"/>
                  </a:moveTo>
                  <a:cubicBezTo>
                    <a:pt x="114" y="236"/>
                    <a:pt x="112" y="237"/>
                    <a:pt x="111" y="239"/>
                  </a:cubicBezTo>
                  <a:cubicBezTo>
                    <a:pt x="111" y="242"/>
                    <a:pt x="112" y="244"/>
                    <a:pt x="115" y="244"/>
                  </a:cubicBezTo>
                  <a:cubicBezTo>
                    <a:pt x="115" y="244"/>
                    <a:pt x="115" y="244"/>
                    <a:pt x="115" y="244"/>
                  </a:cubicBezTo>
                  <a:cubicBezTo>
                    <a:pt x="117" y="244"/>
                    <a:pt x="119" y="242"/>
                    <a:pt x="119" y="240"/>
                  </a:cubicBezTo>
                  <a:cubicBezTo>
                    <a:pt x="119" y="238"/>
                    <a:pt x="118" y="236"/>
                    <a:pt x="116" y="236"/>
                  </a:cubicBezTo>
                  <a:close/>
                  <a:moveTo>
                    <a:pt x="104" y="234"/>
                  </a:moveTo>
                  <a:cubicBezTo>
                    <a:pt x="102" y="233"/>
                    <a:pt x="100" y="234"/>
                    <a:pt x="100" y="237"/>
                  </a:cubicBezTo>
                  <a:cubicBezTo>
                    <a:pt x="99" y="239"/>
                    <a:pt x="100" y="241"/>
                    <a:pt x="102" y="241"/>
                  </a:cubicBezTo>
                  <a:cubicBezTo>
                    <a:pt x="103" y="242"/>
                    <a:pt x="103" y="242"/>
                    <a:pt x="103" y="242"/>
                  </a:cubicBezTo>
                  <a:cubicBezTo>
                    <a:pt x="105" y="242"/>
                    <a:pt x="107" y="240"/>
                    <a:pt x="107" y="239"/>
                  </a:cubicBezTo>
                  <a:cubicBezTo>
                    <a:pt x="108" y="237"/>
                    <a:pt x="107" y="234"/>
                    <a:pt x="104" y="234"/>
                  </a:cubicBezTo>
                  <a:close/>
                </a:path>
              </a:pathLst>
            </a:custGeom>
            <a:solidFill>
              <a:sysClr val="window" lastClr="FFFFFF"/>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sysClr val="windowText" lastClr="000000"/>
                </a:solidFill>
                <a:effectLst/>
                <a:uLnTx/>
                <a:uFillTx/>
              </a:endParaRPr>
            </a:p>
          </p:txBody>
        </p:sp>
      </p:grpSp>
      <p:grpSp>
        <p:nvGrpSpPr>
          <p:cNvPr id="30" name="组合 29"/>
          <p:cNvGrpSpPr/>
          <p:nvPr/>
        </p:nvGrpSpPr>
        <p:grpSpPr>
          <a:xfrm>
            <a:off x="5876121" y="3709985"/>
            <a:ext cx="339370" cy="337604"/>
            <a:chOff x="4710104" y="2802545"/>
            <a:chExt cx="401324" cy="401324"/>
          </a:xfrm>
        </p:grpSpPr>
        <p:sp>
          <p:nvSpPr>
            <p:cNvPr id="31" name="Rounded Rectangle 29"/>
            <p:cNvSpPr/>
            <p:nvPr/>
          </p:nvSpPr>
          <p:spPr>
            <a:xfrm>
              <a:off x="4710104" y="2802545"/>
              <a:ext cx="401324" cy="401324"/>
            </a:xfrm>
            <a:prstGeom prst="roundRect">
              <a:avLst>
                <a:gd name="adj" fmla="val 50000"/>
              </a:avLst>
            </a:prstGeom>
            <a:solidFill>
              <a:schemeClr val="accent1">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grpSp>
          <p:nvGrpSpPr>
            <p:cNvPr id="32" name="Group 30"/>
            <p:cNvGrpSpPr/>
            <p:nvPr/>
          </p:nvGrpSpPr>
          <p:grpSpPr>
            <a:xfrm>
              <a:off x="4829752" y="2932156"/>
              <a:ext cx="162028" cy="142102"/>
              <a:chOff x="3175" y="-1587"/>
              <a:chExt cx="490538" cy="430212"/>
            </a:xfrm>
            <a:solidFill>
              <a:srgbClr val="FFFFFF"/>
            </a:solidFill>
          </p:grpSpPr>
          <p:sp>
            <p:nvSpPr>
              <p:cNvPr id="33" name="Freeform 175"/>
              <p:cNvSpPr>
                <a:spLocks noEditPoints="1"/>
              </p:cNvSpPr>
              <p:nvPr/>
            </p:nvSpPr>
            <p:spPr bwMode="auto">
              <a:xfrm>
                <a:off x="3175" y="-1587"/>
                <a:ext cx="490538" cy="430212"/>
              </a:xfrm>
              <a:custGeom>
                <a:avLst/>
                <a:gdLst>
                  <a:gd name="T0" fmla="*/ 128 w 128"/>
                  <a:gd name="T1" fmla="*/ 66 h 112"/>
                  <a:gd name="T2" fmla="*/ 112 w 128"/>
                  <a:gd name="T3" fmla="*/ 6 h 112"/>
                  <a:gd name="T4" fmla="*/ 104 w 128"/>
                  <a:gd name="T5" fmla="*/ 0 h 112"/>
                  <a:gd name="T6" fmla="*/ 64 w 128"/>
                  <a:gd name="T7" fmla="*/ 0 h 112"/>
                  <a:gd name="T8" fmla="*/ 24 w 128"/>
                  <a:gd name="T9" fmla="*/ 0 h 112"/>
                  <a:gd name="T10" fmla="*/ 16 w 128"/>
                  <a:gd name="T11" fmla="*/ 6 h 112"/>
                  <a:gd name="T12" fmla="*/ 0 w 128"/>
                  <a:gd name="T13" fmla="*/ 66 h 112"/>
                  <a:gd name="T14" fmla="*/ 0 w 128"/>
                  <a:gd name="T15" fmla="*/ 68 h 112"/>
                  <a:gd name="T16" fmla="*/ 0 w 128"/>
                  <a:gd name="T17" fmla="*/ 96 h 112"/>
                  <a:gd name="T18" fmla="*/ 16 w 128"/>
                  <a:gd name="T19" fmla="*/ 112 h 112"/>
                  <a:gd name="T20" fmla="*/ 112 w 128"/>
                  <a:gd name="T21" fmla="*/ 112 h 112"/>
                  <a:gd name="T22" fmla="*/ 128 w 128"/>
                  <a:gd name="T23" fmla="*/ 96 h 112"/>
                  <a:gd name="T24" fmla="*/ 128 w 128"/>
                  <a:gd name="T25" fmla="*/ 68 h 112"/>
                  <a:gd name="T26" fmla="*/ 128 w 128"/>
                  <a:gd name="T27" fmla="*/ 66 h 112"/>
                  <a:gd name="T28" fmla="*/ 120 w 128"/>
                  <a:gd name="T29" fmla="*/ 96 h 112"/>
                  <a:gd name="T30" fmla="*/ 112 w 128"/>
                  <a:gd name="T31" fmla="*/ 104 h 112"/>
                  <a:gd name="T32" fmla="*/ 16 w 128"/>
                  <a:gd name="T33" fmla="*/ 104 h 112"/>
                  <a:gd name="T34" fmla="*/ 8 w 128"/>
                  <a:gd name="T35" fmla="*/ 96 h 112"/>
                  <a:gd name="T36" fmla="*/ 8 w 128"/>
                  <a:gd name="T37" fmla="*/ 68 h 112"/>
                  <a:gd name="T38" fmla="*/ 24 w 128"/>
                  <a:gd name="T39" fmla="*/ 8 h 112"/>
                  <a:gd name="T40" fmla="*/ 104 w 128"/>
                  <a:gd name="T41" fmla="*/ 8 h 112"/>
                  <a:gd name="T42" fmla="*/ 120 w 128"/>
                  <a:gd name="T43" fmla="*/ 68 h 112"/>
                  <a:gd name="T44" fmla="*/ 120 w 128"/>
                  <a:gd name="T45"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112">
                    <a:moveTo>
                      <a:pt x="128" y="66"/>
                    </a:moveTo>
                    <a:cubicBezTo>
                      <a:pt x="112" y="6"/>
                      <a:pt x="112" y="6"/>
                      <a:pt x="112" y="6"/>
                    </a:cubicBezTo>
                    <a:cubicBezTo>
                      <a:pt x="111" y="2"/>
                      <a:pt x="108" y="0"/>
                      <a:pt x="104" y="0"/>
                    </a:cubicBezTo>
                    <a:cubicBezTo>
                      <a:pt x="64" y="0"/>
                      <a:pt x="64" y="0"/>
                      <a:pt x="64" y="0"/>
                    </a:cubicBezTo>
                    <a:cubicBezTo>
                      <a:pt x="24" y="0"/>
                      <a:pt x="24" y="0"/>
                      <a:pt x="24" y="0"/>
                    </a:cubicBezTo>
                    <a:cubicBezTo>
                      <a:pt x="20" y="0"/>
                      <a:pt x="17" y="2"/>
                      <a:pt x="16" y="6"/>
                    </a:cubicBezTo>
                    <a:cubicBezTo>
                      <a:pt x="0" y="66"/>
                      <a:pt x="0" y="66"/>
                      <a:pt x="0" y="66"/>
                    </a:cubicBezTo>
                    <a:cubicBezTo>
                      <a:pt x="0" y="67"/>
                      <a:pt x="0" y="67"/>
                      <a:pt x="0" y="68"/>
                    </a:cubicBezTo>
                    <a:cubicBezTo>
                      <a:pt x="0" y="96"/>
                      <a:pt x="0" y="96"/>
                      <a:pt x="0" y="96"/>
                    </a:cubicBezTo>
                    <a:cubicBezTo>
                      <a:pt x="0" y="105"/>
                      <a:pt x="7" y="112"/>
                      <a:pt x="16" y="112"/>
                    </a:cubicBezTo>
                    <a:cubicBezTo>
                      <a:pt x="112" y="112"/>
                      <a:pt x="112" y="112"/>
                      <a:pt x="112" y="112"/>
                    </a:cubicBezTo>
                    <a:cubicBezTo>
                      <a:pt x="121" y="112"/>
                      <a:pt x="128" y="105"/>
                      <a:pt x="128" y="96"/>
                    </a:cubicBezTo>
                    <a:cubicBezTo>
                      <a:pt x="128" y="68"/>
                      <a:pt x="128" y="68"/>
                      <a:pt x="128" y="68"/>
                    </a:cubicBezTo>
                    <a:cubicBezTo>
                      <a:pt x="128" y="67"/>
                      <a:pt x="128" y="67"/>
                      <a:pt x="128" y="66"/>
                    </a:cubicBezTo>
                    <a:close/>
                    <a:moveTo>
                      <a:pt x="120" y="96"/>
                    </a:moveTo>
                    <a:cubicBezTo>
                      <a:pt x="120" y="100"/>
                      <a:pt x="116" y="104"/>
                      <a:pt x="112" y="104"/>
                    </a:cubicBezTo>
                    <a:cubicBezTo>
                      <a:pt x="16" y="104"/>
                      <a:pt x="16" y="104"/>
                      <a:pt x="16" y="104"/>
                    </a:cubicBezTo>
                    <a:cubicBezTo>
                      <a:pt x="12" y="104"/>
                      <a:pt x="8" y="100"/>
                      <a:pt x="8" y="96"/>
                    </a:cubicBezTo>
                    <a:cubicBezTo>
                      <a:pt x="8" y="68"/>
                      <a:pt x="8" y="68"/>
                      <a:pt x="8" y="68"/>
                    </a:cubicBezTo>
                    <a:cubicBezTo>
                      <a:pt x="24" y="8"/>
                      <a:pt x="24" y="8"/>
                      <a:pt x="24" y="8"/>
                    </a:cubicBezTo>
                    <a:cubicBezTo>
                      <a:pt x="104" y="8"/>
                      <a:pt x="104" y="8"/>
                      <a:pt x="104" y="8"/>
                    </a:cubicBezTo>
                    <a:cubicBezTo>
                      <a:pt x="120" y="68"/>
                      <a:pt x="120" y="68"/>
                      <a:pt x="120" y="68"/>
                    </a:cubicBezTo>
                    <a:lnTo>
                      <a:pt x="12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Calibri"/>
                  <a:ea typeface="+mn-ea"/>
                </a:endParaRPr>
              </a:p>
            </p:txBody>
          </p:sp>
          <p:sp>
            <p:nvSpPr>
              <p:cNvPr id="34" name="Freeform 176"/>
              <p:cNvSpPr>
                <a:spLocks noEditPoints="1"/>
              </p:cNvSpPr>
              <p:nvPr/>
            </p:nvSpPr>
            <p:spPr bwMode="auto">
              <a:xfrm>
                <a:off x="60325" y="58738"/>
                <a:ext cx="374650" cy="277812"/>
              </a:xfrm>
              <a:custGeom>
                <a:avLst/>
                <a:gdLst>
                  <a:gd name="T0" fmla="*/ 80 w 98"/>
                  <a:gd name="T1" fmla="*/ 0 h 72"/>
                  <a:gd name="T2" fmla="*/ 18 w 98"/>
                  <a:gd name="T3" fmla="*/ 0 h 72"/>
                  <a:gd name="T4" fmla="*/ 14 w 98"/>
                  <a:gd name="T5" fmla="*/ 3 h 72"/>
                  <a:gd name="T6" fmla="*/ 0 w 98"/>
                  <a:gd name="T7" fmla="*/ 51 h 72"/>
                  <a:gd name="T8" fmla="*/ 1 w 98"/>
                  <a:gd name="T9" fmla="*/ 54 h 72"/>
                  <a:gd name="T10" fmla="*/ 4 w 98"/>
                  <a:gd name="T11" fmla="*/ 56 h 72"/>
                  <a:gd name="T12" fmla="*/ 16 w 98"/>
                  <a:gd name="T13" fmla="*/ 56 h 72"/>
                  <a:gd name="T14" fmla="*/ 20 w 98"/>
                  <a:gd name="T15" fmla="*/ 56 h 72"/>
                  <a:gd name="T16" fmla="*/ 23 w 98"/>
                  <a:gd name="T17" fmla="*/ 56 h 72"/>
                  <a:gd name="T18" fmla="*/ 28 w 98"/>
                  <a:gd name="T19" fmla="*/ 68 h 72"/>
                  <a:gd name="T20" fmla="*/ 35 w 98"/>
                  <a:gd name="T21" fmla="*/ 72 h 72"/>
                  <a:gd name="T22" fmla="*/ 63 w 98"/>
                  <a:gd name="T23" fmla="*/ 72 h 72"/>
                  <a:gd name="T24" fmla="*/ 70 w 98"/>
                  <a:gd name="T25" fmla="*/ 68 h 72"/>
                  <a:gd name="T26" fmla="*/ 75 w 98"/>
                  <a:gd name="T27" fmla="*/ 56 h 72"/>
                  <a:gd name="T28" fmla="*/ 78 w 98"/>
                  <a:gd name="T29" fmla="*/ 56 h 72"/>
                  <a:gd name="T30" fmla="*/ 82 w 98"/>
                  <a:gd name="T31" fmla="*/ 56 h 72"/>
                  <a:gd name="T32" fmla="*/ 94 w 98"/>
                  <a:gd name="T33" fmla="*/ 56 h 72"/>
                  <a:gd name="T34" fmla="*/ 97 w 98"/>
                  <a:gd name="T35" fmla="*/ 54 h 72"/>
                  <a:gd name="T36" fmla="*/ 98 w 98"/>
                  <a:gd name="T37" fmla="*/ 51 h 72"/>
                  <a:gd name="T38" fmla="*/ 84 w 98"/>
                  <a:gd name="T39" fmla="*/ 3 h 72"/>
                  <a:gd name="T40" fmla="*/ 80 w 98"/>
                  <a:gd name="T41" fmla="*/ 0 h 72"/>
                  <a:gd name="T42" fmla="*/ 82 w 98"/>
                  <a:gd name="T43" fmla="*/ 48 h 72"/>
                  <a:gd name="T44" fmla="*/ 75 w 98"/>
                  <a:gd name="T45" fmla="*/ 48 h 72"/>
                  <a:gd name="T46" fmla="*/ 68 w 98"/>
                  <a:gd name="T47" fmla="*/ 52 h 72"/>
                  <a:gd name="T48" fmla="*/ 63 w 98"/>
                  <a:gd name="T49" fmla="*/ 64 h 72"/>
                  <a:gd name="T50" fmla="*/ 35 w 98"/>
                  <a:gd name="T51" fmla="*/ 64 h 72"/>
                  <a:gd name="T52" fmla="*/ 30 w 98"/>
                  <a:gd name="T53" fmla="*/ 52 h 72"/>
                  <a:gd name="T54" fmla="*/ 23 w 98"/>
                  <a:gd name="T55" fmla="*/ 48 h 72"/>
                  <a:gd name="T56" fmla="*/ 16 w 98"/>
                  <a:gd name="T57" fmla="*/ 48 h 72"/>
                  <a:gd name="T58" fmla="*/ 6 w 98"/>
                  <a:gd name="T59" fmla="*/ 48 h 72"/>
                  <a:gd name="T60" fmla="*/ 18 w 98"/>
                  <a:gd name="T61" fmla="*/ 4 h 72"/>
                  <a:gd name="T62" fmla="*/ 80 w 98"/>
                  <a:gd name="T63" fmla="*/ 4 h 72"/>
                  <a:gd name="T64" fmla="*/ 92 w 98"/>
                  <a:gd name="T65" fmla="*/ 48 h 72"/>
                  <a:gd name="T66" fmla="*/ 82 w 98"/>
                  <a:gd name="T67"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8" h="72">
                    <a:moveTo>
                      <a:pt x="80" y="0"/>
                    </a:moveTo>
                    <a:cubicBezTo>
                      <a:pt x="18" y="0"/>
                      <a:pt x="18" y="0"/>
                      <a:pt x="18" y="0"/>
                    </a:cubicBezTo>
                    <a:cubicBezTo>
                      <a:pt x="16" y="0"/>
                      <a:pt x="15" y="1"/>
                      <a:pt x="14" y="3"/>
                    </a:cubicBezTo>
                    <a:cubicBezTo>
                      <a:pt x="0" y="51"/>
                      <a:pt x="0" y="51"/>
                      <a:pt x="0" y="51"/>
                    </a:cubicBezTo>
                    <a:cubicBezTo>
                      <a:pt x="0" y="52"/>
                      <a:pt x="0" y="53"/>
                      <a:pt x="1" y="54"/>
                    </a:cubicBezTo>
                    <a:cubicBezTo>
                      <a:pt x="2" y="55"/>
                      <a:pt x="3" y="56"/>
                      <a:pt x="4" y="56"/>
                    </a:cubicBezTo>
                    <a:cubicBezTo>
                      <a:pt x="16" y="56"/>
                      <a:pt x="16" y="56"/>
                      <a:pt x="16" y="56"/>
                    </a:cubicBezTo>
                    <a:cubicBezTo>
                      <a:pt x="20" y="56"/>
                      <a:pt x="20" y="56"/>
                      <a:pt x="20" y="56"/>
                    </a:cubicBezTo>
                    <a:cubicBezTo>
                      <a:pt x="23" y="56"/>
                      <a:pt x="23" y="56"/>
                      <a:pt x="23" y="56"/>
                    </a:cubicBezTo>
                    <a:cubicBezTo>
                      <a:pt x="28" y="68"/>
                      <a:pt x="28" y="68"/>
                      <a:pt x="28" y="68"/>
                    </a:cubicBezTo>
                    <a:cubicBezTo>
                      <a:pt x="30" y="70"/>
                      <a:pt x="32" y="72"/>
                      <a:pt x="35" y="72"/>
                    </a:cubicBezTo>
                    <a:cubicBezTo>
                      <a:pt x="63" y="72"/>
                      <a:pt x="63" y="72"/>
                      <a:pt x="63" y="72"/>
                    </a:cubicBezTo>
                    <a:cubicBezTo>
                      <a:pt x="66" y="72"/>
                      <a:pt x="68" y="70"/>
                      <a:pt x="70" y="68"/>
                    </a:cubicBezTo>
                    <a:cubicBezTo>
                      <a:pt x="75" y="56"/>
                      <a:pt x="75" y="56"/>
                      <a:pt x="75" y="56"/>
                    </a:cubicBezTo>
                    <a:cubicBezTo>
                      <a:pt x="78" y="56"/>
                      <a:pt x="78" y="56"/>
                      <a:pt x="78" y="56"/>
                    </a:cubicBezTo>
                    <a:cubicBezTo>
                      <a:pt x="82" y="56"/>
                      <a:pt x="82" y="56"/>
                      <a:pt x="82" y="56"/>
                    </a:cubicBezTo>
                    <a:cubicBezTo>
                      <a:pt x="94" y="56"/>
                      <a:pt x="94" y="56"/>
                      <a:pt x="94" y="56"/>
                    </a:cubicBezTo>
                    <a:cubicBezTo>
                      <a:pt x="95" y="56"/>
                      <a:pt x="96" y="55"/>
                      <a:pt x="97" y="54"/>
                    </a:cubicBezTo>
                    <a:cubicBezTo>
                      <a:pt x="98" y="53"/>
                      <a:pt x="98" y="52"/>
                      <a:pt x="98" y="51"/>
                    </a:cubicBezTo>
                    <a:cubicBezTo>
                      <a:pt x="84" y="3"/>
                      <a:pt x="84" y="3"/>
                      <a:pt x="84" y="3"/>
                    </a:cubicBezTo>
                    <a:cubicBezTo>
                      <a:pt x="83" y="1"/>
                      <a:pt x="82" y="0"/>
                      <a:pt x="80" y="0"/>
                    </a:cubicBezTo>
                    <a:close/>
                    <a:moveTo>
                      <a:pt x="82" y="48"/>
                    </a:moveTo>
                    <a:cubicBezTo>
                      <a:pt x="75" y="48"/>
                      <a:pt x="75" y="48"/>
                      <a:pt x="75" y="48"/>
                    </a:cubicBezTo>
                    <a:cubicBezTo>
                      <a:pt x="72" y="48"/>
                      <a:pt x="70" y="50"/>
                      <a:pt x="68" y="52"/>
                    </a:cubicBezTo>
                    <a:cubicBezTo>
                      <a:pt x="63" y="64"/>
                      <a:pt x="63" y="64"/>
                      <a:pt x="63" y="64"/>
                    </a:cubicBezTo>
                    <a:cubicBezTo>
                      <a:pt x="35" y="64"/>
                      <a:pt x="35" y="64"/>
                      <a:pt x="35" y="64"/>
                    </a:cubicBezTo>
                    <a:cubicBezTo>
                      <a:pt x="30" y="52"/>
                      <a:pt x="30" y="52"/>
                      <a:pt x="30" y="52"/>
                    </a:cubicBezTo>
                    <a:cubicBezTo>
                      <a:pt x="28" y="50"/>
                      <a:pt x="26" y="48"/>
                      <a:pt x="23" y="48"/>
                    </a:cubicBezTo>
                    <a:cubicBezTo>
                      <a:pt x="16" y="48"/>
                      <a:pt x="16" y="48"/>
                      <a:pt x="16" y="48"/>
                    </a:cubicBezTo>
                    <a:cubicBezTo>
                      <a:pt x="6" y="48"/>
                      <a:pt x="6" y="48"/>
                      <a:pt x="6" y="48"/>
                    </a:cubicBezTo>
                    <a:cubicBezTo>
                      <a:pt x="18" y="4"/>
                      <a:pt x="18" y="4"/>
                      <a:pt x="18" y="4"/>
                    </a:cubicBezTo>
                    <a:cubicBezTo>
                      <a:pt x="80" y="4"/>
                      <a:pt x="80" y="4"/>
                      <a:pt x="80" y="4"/>
                    </a:cubicBezTo>
                    <a:cubicBezTo>
                      <a:pt x="92" y="48"/>
                      <a:pt x="92" y="48"/>
                      <a:pt x="92" y="48"/>
                    </a:cubicBezTo>
                    <a:lnTo>
                      <a:pt x="8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Calibri"/>
                  <a:ea typeface="+mn-ea"/>
                </a:endParaRPr>
              </a:p>
            </p:txBody>
          </p:sp>
        </p:grpSp>
      </p:grpSp>
    </p:spTree>
    <p:extLst>
      <p:ext uri="{BB962C8B-B14F-4D97-AF65-F5344CB8AC3E}">
        <p14:creationId xmlns:p14="http://schemas.microsoft.com/office/powerpoint/2010/main" val="3992591432"/>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par>
                                <p:cTn id="12" presetID="10" presetClass="entr" presetSubtype="0" fill="hold" nodeType="withEffect">
                                  <p:stCondLst>
                                    <p:cond delay="25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500"/>
                                        <p:tgtEl>
                                          <p:spTgt spid="18"/>
                                        </p:tgtEl>
                                      </p:cBhvr>
                                    </p:animEffect>
                                  </p:childTnLst>
                                </p:cTn>
                              </p:par>
                              <p:par>
                                <p:cTn id="15" presetID="10" presetClass="entr" presetSubtype="0" fill="hold" nodeType="withEffect">
                                  <p:stCondLst>
                                    <p:cond delay="25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500"/>
                                        <p:tgtEl>
                                          <p:spTgt spid="21"/>
                                        </p:tgtEl>
                                      </p:cBhvr>
                                    </p:animEffect>
                                  </p:childTnLst>
                                </p:cTn>
                              </p:par>
                              <p:par>
                                <p:cTn id="18" presetID="10" presetClass="entr" presetSubtype="0" fill="hold" nodeType="withEffect">
                                  <p:stCondLst>
                                    <p:cond delay="500"/>
                                  </p:stCondLst>
                                  <p:childTnLst>
                                    <p:set>
                                      <p:cBhvr>
                                        <p:cTn id="19" dur="1" fill="hold">
                                          <p:stCondLst>
                                            <p:cond delay="0"/>
                                          </p:stCondLst>
                                        </p:cTn>
                                        <p:tgtEl>
                                          <p:spTgt spid="24"/>
                                        </p:tgtEl>
                                        <p:attrNameLst>
                                          <p:attrName>style.visibility</p:attrName>
                                        </p:attrNameLst>
                                      </p:cBhvr>
                                      <p:to>
                                        <p:strVal val="visible"/>
                                      </p:to>
                                    </p:set>
                                    <p:animEffect transition="in" filter="fade">
                                      <p:cBhvr>
                                        <p:cTn id="20" dur="500"/>
                                        <p:tgtEl>
                                          <p:spTgt spid="24"/>
                                        </p:tgtEl>
                                      </p:cBhvr>
                                    </p:animEffect>
                                  </p:childTnLst>
                                </p:cTn>
                              </p:par>
                              <p:par>
                                <p:cTn id="21" presetID="10" presetClass="entr" presetSubtype="0" fill="hold" nodeType="withEffect">
                                  <p:stCondLst>
                                    <p:cond delay="50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500"/>
                                        <p:tgtEl>
                                          <p:spTgt spid="27"/>
                                        </p:tgtEl>
                                      </p:cBhvr>
                                    </p:animEffect>
                                  </p:childTnLst>
                                </p:cTn>
                              </p:par>
                              <p:par>
                                <p:cTn id="24" presetID="10" presetClass="entr" presetSubtype="0" fill="hold" nodeType="withEffect">
                                  <p:stCondLst>
                                    <p:cond delay="750"/>
                                  </p:stCondLst>
                                  <p:childTnLst>
                                    <p:set>
                                      <p:cBhvr>
                                        <p:cTn id="25" dur="1" fill="hold">
                                          <p:stCondLst>
                                            <p:cond delay="0"/>
                                          </p:stCondLst>
                                        </p:cTn>
                                        <p:tgtEl>
                                          <p:spTgt spid="30"/>
                                        </p:tgtEl>
                                        <p:attrNameLst>
                                          <p:attrName>style.visibility</p:attrName>
                                        </p:attrNameLst>
                                      </p:cBhvr>
                                      <p:to>
                                        <p:strVal val="visible"/>
                                      </p:to>
                                    </p:set>
                                    <p:animEffect transition="in" filter="fade">
                                      <p:cBhvr>
                                        <p:cTn id="26" dur="500"/>
                                        <p:tgtEl>
                                          <p:spTgt spid="30"/>
                                        </p:tgtEl>
                                      </p:cBhvr>
                                    </p:animEffect>
                                  </p:childTnLst>
                                </p:cTn>
                              </p:par>
                            </p:childTnLst>
                          </p:cTn>
                        </p:par>
                        <p:par>
                          <p:cTn id="27" fill="hold">
                            <p:stCondLst>
                              <p:cond delay="1750"/>
                            </p:stCondLst>
                            <p:childTnLst>
                              <p:par>
                                <p:cTn id="28" presetID="22" presetClass="entr" presetSubtype="2" fill="hold" grpId="0"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wipe(right)">
                                      <p:cBhvr>
                                        <p:cTn id="30" dur="250"/>
                                        <p:tgtEl>
                                          <p:spTgt spid="4"/>
                                        </p:tgtEl>
                                      </p:cBhvr>
                                    </p:animEffect>
                                  </p:childTnLst>
                                </p:cTn>
                              </p:par>
                              <p:par>
                                <p:cTn id="31" presetID="22" presetClass="entr" presetSubtype="2" fill="hold" grpId="0" nodeType="withEffect">
                                  <p:stCondLst>
                                    <p:cond delay="250"/>
                                  </p:stCondLst>
                                  <p:childTnLst>
                                    <p:set>
                                      <p:cBhvr>
                                        <p:cTn id="32" dur="1" fill="hold">
                                          <p:stCondLst>
                                            <p:cond delay="0"/>
                                          </p:stCondLst>
                                        </p:cTn>
                                        <p:tgtEl>
                                          <p:spTgt spid="6"/>
                                        </p:tgtEl>
                                        <p:attrNameLst>
                                          <p:attrName>style.visibility</p:attrName>
                                        </p:attrNameLst>
                                      </p:cBhvr>
                                      <p:to>
                                        <p:strVal val="visible"/>
                                      </p:to>
                                    </p:set>
                                    <p:animEffect transition="in" filter="wipe(right)">
                                      <p:cBhvr>
                                        <p:cTn id="33" dur="250"/>
                                        <p:tgtEl>
                                          <p:spTgt spid="6"/>
                                        </p:tgtEl>
                                      </p:cBhvr>
                                    </p:animEffect>
                                  </p:childTnLst>
                                </p:cTn>
                              </p:par>
                              <p:par>
                                <p:cTn id="34" presetID="22" presetClass="entr" presetSubtype="2" fill="hold" grpId="0" nodeType="withEffect">
                                  <p:stCondLst>
                                    <p:cond delay="500"/>
                                  </p:stCondLst>
                                  <p:childTnLst>
                                    <p:set>
                                      <p:cBhvr>
                                        <p:cTn id="35" dur="1" fill="hold">
                                          <p:stCondLst>
                                            <p:cond delay="0"/>
                                          </p:stCondLst>
                                        </p:cTn>
                                        <p:tgtEl>
                                          <p:spTgt spid="8"/>
                                        </p:tgtEl>
                                        <p:attrNameLst>
                                          <p:attrName>style.visibility</p:attrName>
                                        </p:attrNameLst>
                                      </p:cBhvr>
                                      <p:to>
                                        <p:strVal val="visible"/>
                                      </p:to>
                                    </p:set>
                                    <p:animEffect transition="in" filter="wipe(right)">
                                      <p:cBhvr>
                                        <p:cTn id="36" dur="250"/>
                                        <p:tgtEl>
                                          <p:spTgt spid="8"/>
                                        </p:tgtEl>
                                      </p:cBhvr>
                                    </p:animEffect>
                                  </p:childTnLst>
                                </p:cTn>
                              </p:par>
                              <p:par>
                                <p:cTn id="37" presetID="10" presetClass="entr" presetSubtype="0" fill="hold" grpId="0" nodeType="withEffect">
                                  <p:stCondLst>
                                    <p:cond delay="750"/>
                                  </p:stCondLst>
                                  <p:childTnLst>
                                    <p:set>
                                      <p:cBhvr>
                                        <p:cTn id="38" dur="1" fill="hold">
                                          <p:stCondLst>
                                            <p:cond delay="0"/>
                                          </p:stCondLst>
                                        </p:cTn>
                                        <p:tgtEl>
                                          <p:spTgt spid="3"/>
                                        </p:tgtEl>
                                        <p:attrNameLst>
                                          <p:attrName>style.visibility</p:attrName>
                                        </p:attrNameLst>
                                      </p:cBhvr>
                                      <p:to>
                                        <p:strVal val="visible"/>
                                      </p:to>
                                    </p:set>
                                    <p:animEffect transition="in" filter="fade">
                                      <p:cBhvr>
                                        <p:cTn id="39" dur="500"/>
                                        <p:tgtEl>
                                          <p:spTgt spid="3"/>
                                        </p:tgtEl>
                                      </p:cBhvr>
                                    </p:animEffect>
                                  </p:childTnLst>
                                </p:cTn>
                              </p:par>
                              <p:par>
                                <p:cTn id="40" presetID="10" presetClass="entr" presetSubtype="0" fill="hold" grpId="0" nodeType="withEffect">
                                  <p:stCondLst>
                                    <p:cond delay="750"/>
                                  </p:stCondLst>
                                  <p:childTnLst>
                                    <p:set>
                                      <p:cBhvr>
                                        <p:cTn id="41" dur="1" fill="hold">
                                          <p:stCondLst>
                                            <p:cond delay="0"/>
                                          </p:stCondLst>
                                        </p:cTn>
                                        <p:tgtEl>
                                          <p:spTgt spid="5"/>
                                        </p:tgtEl>
                                        <p:attrNameLst>
                                          <p:attrName>style.visibility</p:attrName>
                                        </p:attrNameLst>
                                      </p:cBhvr>
                                      <p:to>
                                        <p:strVal val="visible"/>
                                      </p:to>
                                    </p:set>
                                    <p:animEffect transition="in" filter="fade">
                                      <p:cBhvr>
                                        <p:cTn id="42" dur="500"/>
                                        <p:tgtEl>
                                          <p:spTgt spid="5"/>
                                        </p:tgtEl>
                                      </p:cBhvr>
                                    </p:animEffect>
                                  </p:childTnLst>
                                </p:cTn>
                              </p:par>
                              <p:par>
                                <p:cTn id="43" presetID="10" presetClass="entr" presetSubtype="0" fill="hold" grpId="0" nodeType="withEffect">
                                  <p:stCondLst>
                                    <p:cond delay="750"/>
                                  </p:stCondLst>
                                  <p:childTnLst>
                                    <p:set>
                                      <p:cBhvr>
                                        <p:cTn id="44" dur="1" fill="hold">
                                          <p:stCondLst>
                                            <p:cond delay="0"/>
                                          </p:stCondLst>
                                        </p:cTn>
                                        <p:tgtEl>
                                          <p:spTgt spid="7"/>
                                        </p:tgtEl>
                                        <p:attrNameLst>
                                          <p:attrName>style.visibility</p:attrName>
                                        </p:attrNameLst>
                                      </p:cBhvr>
                                      <p:to>
                                        <p:strVal val="visible"/>
                                      </p:to>
                                    </p:set>
                                    <p:animEffect transition="in" filter="fade">
                                      <p:cBhvr>
                                        <p:cTn id="45" dur="500"/>
                                        <p:tgtEl>
                                          <p:spTgt spid="7"/>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wipe(left)">
                                      <p:cBhvr>
                                        <p:cTn id="48" dur="250"/>
                                        <p:tgtEl>
                                          <p:spTgt spid="10"/>
                                        </p:tgtEl>
                                      </p:cBhvr>
                                    </p:animEffect>
                                  </p:childTnLst>
                                </p:cTn>
                              </p:par>
                              <p:par>
                                <p:cTn id="49" presetID="22" presetClass="entr" presetSubtype="8" fill="hold" grpId="0" nodeType="withEffect">
                                  <p:stCondLst>
                                    <p:cond delay="250"/>
                                  </p:stCondLst>
                                  <p:childTnLst>
                                    <p:set>
                                      <p:cBhvr>
                                        <p:cTn id="50" dur="1" fill="hold">
                                          <p:stCondLst>
                                            <p:cond delay="0"/>
                                          </p:stCondLst>
                                        </p:cTn>
                                        <p:tgtEl>
                                          <p:spTgt spid="12"/>
                                        </p:tgtEl>
                                        <p:attrNameLst>
                                          <p:attrName>style.visibility</p:attrName>
                                        </p:attrNameLst>
                                      </p:cBhvr>
                                      <p:to>
                                        <p:strVal val="visible"/>
                                      </p:to>
                                    </p:set>
                                    <p:animEffect transition="in" filter="wipe(left)">
                                      <p:cBhvr>
                                        <p:cTn id="51" dur="250"/>
                                        <p:tgtEl>
                                          <p:spTgt spid="12"/>
                                        </p:tgtEl>
                                      </p:cBhvr>
                                    </p:animEffect>
                                  </p:childTnLst>
                                </p:cTn>
                              </p:par>
                              <p:par>
                                <p:cTn id="52" presetID="22" presetClass="entr" presetSubtype="8" fill="hold" grpId="0" nodeType="withEffect">
                                  <p:stCondLst>
                                    <p:cond delay="500"/>
                                  </p:stCondLst>
                                  <p:childTnLst>
                                    <p:set>
                                      <p:cBhvr>
                                        <p:cTn id="53" dur="1" fill="hold">
                                          <p:stCondLst>
                                            <p:cond delay="0"/>
                                          </p:stCondLst>
                                        </p:cTn>
                                        <p:tgtEl>
                                          <p:spTgt spid="14"/>
                                        </p:tgtEl>
                                        <p:attrNameLst>
                                          <p:attrName>style.visibility</p:attrName>
                                        </p:attrNameLst>
                                      </p:cBhvr>
                                      <p:to>
                                        <p:strVal val="visible"/>
                                      </p:to>
                                    </p:set>
                                    <p:animEffect transition="in" filter="wipe(left)">
                                      <p:cBhvr>
                                        <p:cTn id="54" dur="250"/>
                                        <p:tgtEl>
                                          <p:spTgt spid="14"/>
                                        </p:tgtEl>
                                      </p:cBhvr>
                                    </p:animEffect>
                                  </p:childTnLst>
                                </p:cTn>
                              </p:par>
                              <p:par>
                                <p:cTn id="55" presetID="10" presetClass="entr" presetSubtype="0" fill="hold" grpId="0" nodeType="withEffect">
                                  <p:stCondLst>
                                    <p:cond delay="750"/>
                                  </p:stCondLst>
                                  <p:childTnLst>
                                    <p:set>
                                      <p:cBhvr>
                                        <p:cTn id="56" dur="1" fill="hold">
                                          <p:stCondLst>
                                            <p:cond delay="0"/>
                                          </p:stCondLst>
                                        </p:cTn>
                                        <p:tgtEl>
                                          <p:spTgt spid="9"/>
                                        </p:tgtEl>
                                        <p:attrNameLst>
                                          <p:attrName>style.visibility</p:attrName>
                                        </p:attrNameLst>
                                      </p:cBhvr>
                                      <p:to>
                                        <p:strVal val="visible"/>
                                      </p:to>
                                    </p:set>
                                    <p:animEffect transition="in" filter="fade">
                                      <p:cBhvr>
                                        <p:cTn id="57" dur="500"/>
                                        <p:tgtEl>
                                          <p:spTgt spid="9"/>
                                        </p:tgtEl>
                                      </p:cBhvr>
                                    </p:animEffect>
                                  </p:childTnLst>
                                </p:cTn>
                              </p:par>
                              <p:par>
                                <p:cTn id="58" presetID="10" presetClass="entr" presetSubtype="0" fill="hold" grpId="0" nodeType="withEffect">
                                  <p:stCondLst>
                                    <p:cond delay="750"/>
                                  </p:stCondLst>
                                  <p:childTnLst>
                                    <p:set>
                                      <p:cBhvr>
                                        <p:cTn id="59" dur="1" fill="hold">
                                          <p:stCondLst>
                                            <p:cond delay="0"/>
                                          </p:stCondLst>
                                        </p:cTn>
                                        <p:tgtEl>
                                          <p:spTgt spid="11"/>
                                        </p:tgtEl>
                                        <p:attrNameLst>
                                          <p:attrName>style.visibility</p:attrName>
                                        </p:attrNameLst>
                                      </p:cBhvr>
                                      <p:to>
                                        <p:strVal val="visible"/>
                                      </p:to>
                                    </p:set>
                                    <p:animEffect transition="in" filter="fade">
                                      <p:cBhvr>
                                        <p:cTn id="60" dur="500"/>
                                        <p:tgtEl>
                                          <p:spTgt spid="11"/>
                                        </p:tgtEl>
                                      </p:cBhvr>
                                    </p:animEffect>
                                  </p:childTnLst>
                                </p:cTn>
                              </p:par>
                              <p:par>
                                <p:cTn id="61" presetID="10" presetClass="entr" presetSubtype="0" fill="hold" grpId="0" nodeType="withEffect">
                                  <p:stCondLst>
                                    <p:cond delay="750"/>
                                  </p:stCondLst>
                                  <p:childTnLst>
                                    <p:set>
                                      <p:cBhvr>
                                        <p:cTn id="62" dur="1" fill="hold">
                                          <p:stCondLst>
                                            <p:cond delay="0"/>
                                          </p:stCondLst>
                                        </p:cTn>
                                        <p:tgtEl>
                                          <p:spTgt spid="13"/>
                                        </p:tgtEl>
                                        <p:attrNameLst>
                                          <p:attrName>style.visibility</p:attrName>
                                        </p:attrNameLst>
                                      </p:cBhvr>
                                      <p:to>
                                        <p:strVal val="visible"/>
                                      </p:to>
                                    </p:set>
                                    <p:animEffect transition="in" filter="fade">
                                      <p:cBhvr>
                                        <p:cTn id="6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P spid="6" grpId="0"/>
      <p:bldP spid="7" grpId="0"/>
      <p:bldP spid="8" grpId="0"/>
      <p:bldP spid="9" grpId="0"/>
      <p:bldP spid="10" grpId="0"/>
      <p:bldP spid="11" grpId="0"/>
      <p:bldP spid="12" grpId="0"/>
      <p:bldP spid="13" grpId="0"/>
      <p:bldP spid="1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0"/>
          <p:cNvSpPr txBox="1">
            <a:spLocks noChangeArrowheads="1"/>
          </p:cNvSpPr>
          <p:nvPr/>
        </p:nvSpPr>
        <p:spPr bwMode="auto">
          <a:xfrm>
            <a:off x="4102893" y="1924913"/>
            <a:ext cx="1905000" cy="1908215"/>
          </a:xfrm>
          <a:prstGeom prst="rect">
            <a:avLst/>
          </a:prstGeom>
          <a:noFill/>
          <a:ln w="9525">
            <a:noFill/>
            <a:miter lim="800000"/>
            <a:headEnd/>
            <a:tailEnd/>
          </a:ln>
        </p:spPr>
        <p:txBody>
          <a:bodyPr wrap="square" lIns="45720" tIns="22860" rIns="45720" bIns="22860">
            <a:spAutoFit/>
          </a:bodyPr>
          <a:lstStyle/>
          <a:p>
            <a:pPr defTabSz="1088232"/>
            <a:r>
              <a:rPr lang="zh-CN" altLang="en-US" b="1" dirty="0" smtClean="0">
                <a:solidFill>
                  <a:schemeClr val="accent2">
                    <a:lumMod val="50000"/>
                  </a:schemeClr>
                </a:solidFill>
                <a:latin typeface="Open Sans" pitchFamily="34" charset="0"/>
                <a:ea typeface="Open Sans" pitchFamily="34" charset="0"/>
                <a:cs typeface="Open Sans" pitchFamily="34" charset="0"/>
              </a:rPr>
              <a:t>添加文本信息</a:t>
            </a:r>
            <a:endParaRPr lang="en-US" b="1" dirty="0" smtClean="0">
              <a:solidFill>
                <a:schemeClr val="accent2">
                  <a:lumMod val="50000"/>
                </a:schemeClr>
              </a:solidFill>
              <a:latin typeface="Open Sans" pitchFamily="34" charset="0"/>
              <a:ea typeface="Open Sans" pitchFamily="34" charset="0"/>
              <a:cs typeface="Open Sans" pitchFamily="34" charset="0"/>
            </a:endParaRPr>
          </a:p>
          <a:p>
            <a:pPr defTabSz="1088232"/>
            <a:endParaRPr lang="en-US" sz="900" b="1" dirty="0" smtClean="0">
              <a:solidFill>
                <a:srgbClr val="45C1A4"/>
              </a:solidFill>
              <a:latin typeface="Open Sans" pitchFamily="34" charset="0"/>
              <a:ea typeface="Open Sans" pitchFamily="34" charset="0"/>
              <a:cs typeface="Open Sans" pitchFamily="34" charset="0"/>
            </a:endParaRPr>
          </a:p>
          <a:p>
            <a:pPr fontAlgn="auto">
              <a:spcBef>
                <a:spcPts val="0"/>
              </a:spcBef>
              <a:spcAft>
                <a:spcPts val="0"/>
              </a:spcAft>
              <a:defRPr/>
            </a:pPr>
            <a:r>
              <a:rPr lang="zh-CN" altLang="en-US" sz="1200" dirty="0">
                <a:solidFill>
                  <a:prstClr val="black">
                    <a:lumMod val="75000"/>
                    <a:lumOff val="25000"/>
                  </a:prstClr>
                </a:solidFill>
                <a:latin typeface="微软雅黑" pitchFamily="34" charset="-122"/>
                <a:ea typeface="微软雅黑" pitchFamily="34" charset="-122"/>
              </a:rPr>
              <a:t>此处您可以添加文字或者删除文本框在此处您可以添加文字或者删除文本框此处您可以添加</a:t>
            </a:r>
            <a:r>
              <a:rPr lang="zh-CN" altLang="en-US" sz="1200" dirty="0" smtClean="0">
                <a:solidFill>
                  <a:prstClr val="black">
                    <a:lumMod val="75000"/>
                    <a:lumOff val="25000"/>
                  </a:prstClr>
                </a:solidFill>
                <a:latin typeface="微软雅黑" pitchFamily="34" charset="-122"/>
                <a:ea typeface="微软雅黑" pitchFamily="34" charset="-122"/>
              </a:rPr>
              <a:t>文字</a:t>
            </a:r>
            <a:r>
              <a:rPr lang="zh-CN" altLang="en-US" sz="1200" dirty="0">
                <a:solidFill>
                  <a:prstClr val="black">
                    <a:lumMod val="75000"/>
                    <a:lumOff val="25000"/>
                  </a:prstClr>
                </a:solidFill>
                <a:latin typeface="微软雅黑" pitchFamily="34" charset="-122"/>
                <a:ea typeface="微软雅黑" pitchFamily="34" charset="-122"/>
              </a:rPr>
              <a:t>此处您可以添加文字或者删除文本框在此处您可以添加文字或者删除</a:t>
            </a:r>
            <a:r>
              <a:rPr lang="zh-CN" altLang="en-US" sz="1200" dirty="0" smtClean="0">
                <a:solidFill>
                  <a:prstClr val="black">
                    <a:lumMod val="75000"/>
                    <a:lumOff val="25000"/>
                  </a:prstClr>
                </a:solidFill>
                <a:latin typeface="微软雅黑" pitchFamily="34" charset="-122"/>
                <a:ea typeface="微软雅黑" pitchFamily="34" charset="-122"/>
              </a:rPr>
              <a:t>文本框</a:t>
            </a:r>
            <a:r>
              <a:rPr lang="en-US" altLang="zh-CN" sz="1200" dirty="0" smtClean="0">
                <a:solidFill>
                  <a:prstClr val="black">
                    <a:lumMod val="75000"/>
                    <a:lumOff val="25000"/>
                  </a:prstClr>
                </a:solidFill>
                <a:latin typeface="微软雅黑" pitchFamily="34" charset="-122"/>
                <a:ea typeface="微软雅黑" pitchFamily="34" charset="-122"/>
              </a:rPr>
              <a:t>.</a:t>
            </a:r>
            <a:endParaRPr lang="zh-CN" altLang="en-US" sz="1200" kern="0" dirty="0">
              <a:solidFill>
                <a:prstClr val="white">
                  <a:lumMod val="65000"/>
                </a:prstClr>
              </a:solidFill>
              <a:latin typeface="Arial Unicode MS" panose="020B0604020202020204" pitchFamily="34" charset="-122"/>
              <a:ea typeface="Arial Unicode MS" panose="020B0604020202020204" pitchFamily="34" charset="-122"/>
              <a:cs typeface="Arial Unicode MS" panose="020B0604020202020204" pitchFamily="34" charset="-122"/>
              <a:sym typeface="宋体" panose="02010600030101010101" pitchFamily="2" charset="-122"/>
            </a:endParaRPr>
          </a:p>
          <a:p>
            <a:pPr fontAlgn="auto">
              <a:spcBef>
                <a:spcPts val="0"/>
              </a:spcBef>
              <a:spcAft>
                <a:spcPts val="0"/>
              </a:spcAft>
              <a:defRPr/>
            </a:pPr>
            <a:endParaRPr lang="zh-CN" altLang="en-US" sz="1200" kern="0" dirty="0">
              <a:solidFill>
                <a:prstClr val="white">
                  <a:lumMod val="65000"/>
                </a:prstClr>
              </a:solidFill>
              <a:latin typeface="Arial Unicode MS" panose="020B0604020202020204" pitchFamily="34" charset="-122"/>
              <a:ea typeface="Arial Unicode MS" panose="020B0604020202020204" pitchFamily="34" charset="-122"/>
              <a:cs typeface="Arial Unicode MS" panose="020B0604020202020204" pitchFamily="34" charset="-122"/>
              <a:sym typeface="宋体" panose="02010600030101010101" pitchFamily="2" charset="-122"/>
            </a:endParaRPr>
          </a:p>
        </p:txBody>
      </p:sp>
      <p:sp>
        <p:nvSpPr>
          <p:cNvPr id="3" name="Text Box 10"/>
          <p:cNvSpPr txBox="1">
            <a:spLocks noChangeArrowheads="1"/>
          </p:cNvSpPr>
          <p:nvPr/>
        </p:nvSpPr>
        <p:spPr bwMode="auto">
          <a:xfrm>
            <a:off x="4026693" y="1123950"/>
            <a:ext cx="1828800" cy="477054"/>
          </a:xfrm>
          <a:prstGeom prst="rect">
            <a:avLst/>
          </a:prstGeom>
          <a:noFill/>
          <a:ln w="9525">
            <a:noFill/>
            <a:miter lim="800000"/>
            <a:headEnd/>
            <a:tailEnd/>
          </a:ln>
        </p:spPr>
        <p:txBody>
          <a:bodyPr wrap="square" lIns="45720" tIns="22860" rIns="45720" bIns="22860">
            <a:spAutoFit/>
          </a:bodyPr>
          <a:lstStyle/>
          <a:p>
            <a:pPr defTabSz="1088232"/>
            <a:r>
              <a:rPr lang="zh-CN" altLang="en-US" sz="2800" b="1" dirty="0" smtClean="0">
                <a:solidFill>
                  <a:schemeClr val="accent3">
                    <a:lumMod val="50000"/>
                  </a:schemeClr>
                </a:solidFill>
                <a:latin typeface="Open Sans" pitchFamily="34" charset="0"/>
                <a:ea typeface="Open Sans" pitchFamily="34" charset="0"/>
                <a:cs typeface="Open Sans" pitchFamily="34" charset="0"/>
              </a:rPr>
              <a:t>添加文本</a:t>
            </a:r>
            <a:endParaRPr lang="en-US" sz="2800" dirty="0" smtClean="0">
              <a:solidFill>
                <a:schemeClr val="accent3">
                  <a:lumMod val="50000"/>
                </a:schemeClr>
              </a:solidFill>
              <a:latin typeface="Open Sans" pitchFamily="34" charset="0"/>
              <a:ea typeface="Open Sans" pitchFamily="34" charset="0"/>
              <a:cs typeface="Open Sans" pitchFamily="34" charset="0"/>
            </a:endParaRPr>
          </a:p>
        </p:txBody>
      </p:sp>
      <p:sp>
        <p:nvSpPr>
          <p:cNvPr id="5" name="Text Box 10"/>
          <p:cNvSpPr txBox="1">
            <a:spLocks noChangeArrowheads="1"/>
          </p:cNvSpPr>
          <p:nvPr/>
        </p:nvSpPr>
        <p:spPr bwMode="auto">
          <a:xfrm>
            <a:off x="4102893" y="3742298"/>
            <a:ext cx="1905000" cy="784830"/>
          </a:xfrm>
          <a:prstGeom prst="rect">
            <a:avLst/>
          </a:prstGeom>
          <a:noFill/>
          <a:ln w="9525">
            <a:noFill/>
            <a:miter lim="800000"/>
            <a:headEnd/>
            <a:tailEnd/>
          </a:ln>
        </p:spPr>
        <p:txBody>
          <a:bodyPr wrap="square" lIns="45720" tIns="22860" rIns="45720" bIns="22860">
            <a:spAutoFit/>
          </a:bodyPr>
          <a:lstStyle/>
          <a:p>
            <a:pPr defTabSz="1088232"/>
            <a:r>
              <a:rPr lang="zh-CN" altLang="en-US" sz="1200" dirty="0">
                <a:solidFill>
                  <a:schemeClr val="bg1">
                    <a:lumMod val="65000"/>
                  </a:schemeClr>
                </a:solidFill>
                <a:latin typeface="微软雅黑" pitchFamily="34" charset="-122"/>
                <a:ea typeface="微软雅黑" pitchFamily="34" charset="-122"/>
                <a:cs typeface="Open Sans" pitchFamily="34" charset="0"/>
              </a:rPr>
              <a:t>此处您可以添加文字或者删除文本框在此处您可以添加文字或者删除文本框此处您可以添加</a:t>
            </a:r>
            <a:r>
              <a:rPr lang="zh-CN" altLang="en-US" sz="1200" dirty="0" smtClean="0">
                <a:solidFill>
                  <a:schemeClr val="bg1">
                    <a:lumMod val="65000"/>
                  </a:schemeClr>
                </a:solidFill>
                <a:latin typeface="微软雅黑" pitchFamily="34" charset="-122"/>
                <a:ea typeface="微软雅黑" pitchFamily="34" charset="-122"/>
                <a:cs typeface="Open Sans" pitchFamily="34" charset="0"/>
              </a:rPr>
              <a:t>文字</a:t>
            </a:r>
            <a:endParaRPr lang="en-US" sz="1200" dirty="0" smtClean="0">
              <a:solidFill>
                <a:schemeClr val="bg1">
                  <a:lumMod val="65000"/>
                </a:schemeClr>
              </a:solidFill>
              <a:latin typeface="微软雅黑" pitchFamily="34" charset="-122"/>
              <a:ea typeface="微软雅黑" pitchFamily="34" charset="-122"/>
              <a:cs typeface="Open Sans" pitchFamily="34" charset="0"/>
            </a:endParaRPr>
          </a:p>
        </p:txBody>
      </p:sp>
      <p:cxnSp>
        <p:nvCxnSpPr>
          <p:cNvPr id="6" name="Straight Connector 33"/>
          <p:cNvCxnSpPr/>
          <p:nvPr/>
        </p:nvCxnSpPr>
        <p:spPr>
          <a:xfrm>
            <a:off x="4179093" y="3665961"/>
            <a:ext cx="1828800" cy="0"/>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7" name="Rounded Rectangle 37"/>
          <p:cNvSpPr/>
          <p:nvPr/>
        </p:nvSpPr>
        <p:spPr>
          <a:xfrm>
            <a:off x="6541293" y="1265305"/>
            <a:ext cx="1981200" cy="1035637"/>
          </a:xfrm>
          <a:prstGeom prst="roundRect">
            <a:avLst>
              <a:gd name="adj" fmla="val 5186"/>
            </a:avLst>
          </a:prstGeom>
          <a:blipFill dpi="0" rotWithShape="1">
            <a:blip r:embed="rId3" cstate="print">
              <a:extLst>
                <a:ext uri="{28A0092B-C50C-407E-A947-70E740481C1C}">
                  <a14:useLocalDpi xmlns:a14="http://schemas.microsoft.com/office/drawing/2010/main" val="0"/>
                </a:ext>
              </a:extLst>
            </a:blip>
            <a:srcRect/>
            <a:stretch>
              <a:fillRect/>
            </a:stretch>
          </a:bli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45"/>
          <p:cNvSpPr/>
          <p:nvPr/>
        </p:nvSpPr>
        <p:spPr>
          <a:xfrm>
            <a:off x="6541293" y="2413276"/>
            <a:ext cx="1981200" cy="1035637"/>
          </a:xfrm>
          <a:prstGeom prst="roundRect">
            <a:avLst>
              <a:gd name="adj" fmla="val 5186"/>
            </a:avLst>
          </a:prstGeom>
          <a:blipFill dpi="0" rotWithShape="1">
            <a:blip r:embed="rId4">
              <a:extLst>
                <a:ext uri="{28A0092B-C50C-407E-A947-70E740481C1C}">
                  <a14:useLocalDpi xmlns:a14="http://schemas.microsoft.com/office/drawing/2010/main" val="0"/>
                </a:ext>
              </a:extLst>
            </a:blip>
            <a:srcRect/>
            <a:stretch>
              <a:fillRect/>
            </a:stretch>
          </a:bli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47"/>
          <p:cNvSpPr/>
          <p:nvPr/>
        </p:nvSpPr>
        <p:spPr>
          <a:xfrm>
            <a:off x="6541293" y="3563623"/>
            <a:ext cx="1981200" cy="1035637"/>
          </a:xfrm>
          <a:prstGeom prst="roundRect">
            <a:avLst>
              <a:gd name="adj" fmla="val 5186"/>
            </a:avLst>
          </a:prstGeom>
          <a:blipFill dpi="0" rotWithShape="1">
            <a:blip r:embed="rId5" cstate="print">
              <a:extLst>
                <a:ext uri="{28A0092B-C50C-407E-A947-70E740481C1C}">
                  <a14:useLocalDpi xmlns:a14="http://schemas.microsoft.com/office/drawing/2010/main" val="0"/>
                </a:ext>
              </a:extLst>
            </a:blip>
            <a:srcRect/>
            <a:stretch>
              <a:fillRect/>
            </a:stretch>
          </a:bli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组合 12"/>
          <p:cNvGrpSpPr/>
          <p:nvPr/>
        </p:nvGrpSpPr>
        <p:grpSpPr>
          <a:xfrm>
            <a:off x="465782" y="1620659"/>
            <a:ext cx="2381375" cy="2381375"/>
            <a:chOff x="465782" y="1653044"/>
            <a:chExt cx="2381375" cy="2381375"/>
          </a:xfrm>
        </p:grpSpPr>
        <p:sp>
          <p:nvSpPr>
            <p:cNvPr id="14" name="空心弧 13"/>
            <p:cNvSpPr/>
            <p:nvPr/>
          </p:nvSpPr>
          <p:spPr>
            <a:xfrm>
              <a:off x="465782" y="1653044"/>
              <a:ext cx="2381375" cy="2381375"/>
            </a:xfrm>
            <a:prstGeom prst="blockArc">
              <a:avLst>
                <a:gd name="adj1" fmla="val 10800000"/>
                <a:gd name="adj2" fmla="val 16200000"/>
                <a:gd name="adj3" fmla="val 4640"/>
              </a:avLst>
            </a:prstGeom>
          </p:spPr>
          <p:style>
            <a:lnRef idx="0">
              <a:schemeClr val="lt1">
                <a:hueOff val="0"/>
                <a:satOff val="0"/>
                <a:lumOff val="0"/>
                <a:alphaOff val="0"/>
              </a:schemeClr>
            </a:lnRef>
            <a:fillRef idx="1">
              <a:schemeClr val="accent2">
                <a:hueOff val="-4710551"/>
                <a:satOff val="-6290"/>
                <a:lumOff val="3726"/>
                <a:alphaOff val="0"/>
              </a:schemeClr>
            </a:fillRef>
            <a:effectRef idx="0">
              <a:schemeClr val="accent2">
                <a:hueOff val="-4710551"/>
                <a:satOff val="-6290"/>
                <a:lumOff val="3726"/>
                <a:alphaOff val="0"/>
              </a:schemeClr>
            </a:effectRef>
            <a:fontRef idx="minor">
              <a:schemeClr val="lt1"/>
            </a:fontRef>
          </p:style>
        </p:sp>
        <p:sp>
          <p:nvSpPr>
            <p:cNvPr id="15" name="空心弧 14"/>
            <p:cNvSpPr/>
            <p:nvPr/>
          </p:nvSpPr>
          <p:spPr>
            <a:xfrm>
              <a:off x="465782" y="1653044"/>
              <a:ext cx="2381375" cy="2381375"/>
            </a:xfrm>
            <a:prstGeom prst="blockArc">
              <a:avLst>
                <a:gd name="adj1" fmla="val 5400000"/>
                <a:gd name="adj2" fmla="val 10800000"/>
                <a:gd name="adj3" fmla="val 4640"/>
              </a:avLst>
            </a:prstGeom>
          </p:spPr>
          <p:style>
            <a:lnRef idx="0">
              <a:schemeClr val="lt1">
                <a:hueOff val="0"/>
                <a:satOff val="0"/>
                <a:lumOff val="0"/>
                <a:alphaOff val="0"/>
              </a:schemeClr>
            </a:lnRef>
            <a:fillRef idx="1">
              <a:schemeClr val="accent2">
                <a:hueOff val="-3140368"/>
                <a:satOff val="-4193"/>
                <a:lumOff val="2484"/>
                <a:alphaOff val="0"/>
              </a:schemeClr>
            </a:fillRef>
            <a:effectRef idx="0">
              <a:schemeClr val="accent2">
                <a:hueOff val="-3140368"/>
                <a:satOff val="-4193"/>
                <a:lumOff val="2484"/>
                <a:alphaOff val="0"/>
              </a:schemeClr>
            </a:effectRef>
            <a:fontRef idx="minor">
              <a:schemeClr val="lt1"/>
            </a:fontRef>
          </p:style>
        </p:sp>
        <p:sp>
          <p:nvSpPr>
            <p:cNvPr id="16" name="空心弧 15"/>
            <p:cNvSpPr/>
            <p:nvPr/>
          </p:nvSpPr>
          <p:spPr>
            <a:xfrm>
              <a:off x="465782" y="1653044"/>
              <a:ext cx="2381375" cy="2381375"/>
            </a:xfrm>
            <a:prstGeom prst="blockArc">
              <a:avLst>
                <a:gd name="adj1" fmla="val 0"/>
                <a:gd name="adj2" fmla="val 5400000"/>
                <a:gd name="adj3" fmla="val 4640"/>
              </a:avLst>
            </a:prstGeom>
          </p:spPr>
          <p:style>
            <a:lnRef idx="0">
              <a:schemeClr val="lt1">
                <a:hueOff val="0"/>
                <a:satOff val="0"/>
                <a:lumOff val="0"/>
                <a:alphaOff val="0"/>
              </a:schemeClr>
            </a:lnRef>
            <a:fillRef idx="1">
              <a:schemeClr val="accent2">
                <a:hueOff val="-1570184"/>
                <a:satOff val="-2097"/>
                <a:lumOff val="1242"/>
                <a:alphaOff val="0"/>
              </a:schemeClr>
            </a:fillRef>
            <a:effectRef idx="0">
              <a:schemeClr val="accent2">
                <a:hueOff val="-1570184"/>
                <a:satOff val="-2097"/>
                <a:lumOff val="1242"/>
                <a:alphaOff val="0"/>
              </a:schemeClr>
            </a:effectRef>
            <a:fontRef idx="minor">
              <a:schemeClr val="lt1"/>
            </a:fontRef>
          </p:style>
        </p:sp>
        <p:sp>
          <p:nvSpPr>
            <p:cNvPr id="17" name="空心弧 16"/>
            <p:cNvSpPr/>
            <p:nvPr/>
          </p:nvSpPr>
          <p:spPr>
            <a:xfrm>
              <a:off x="465782" y="1653044"/>
              <a:ext cx="2381375" cy="2381375"/>
            </a:xfrm>
            <a:prstGeom prst="blockArc">
              <a:avLst>
                <a:gd name="adj1" fmla="val 16200000"/>
                <a:gd name="adj2" fmla="val 0"/>
                <a:gd name="adj3" fmla="val 4640"/>
              </a:avLst>
            </a:prstGeom>
          </p:spPr>
          <p:style>
            <a:lnRef idx="0">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grpSp>
      <p:sp>
        <p:nvSpPr>
          <p:cNvPr id="18" name="任意多边形 17"/>
          <p:cNvSpPr/>
          <p:nvPr/>
        </p:nvSpPr>
        <p:spPr>
          <a:xfrm>
            <a:off x="1108411" y="2263288"/>
            <a:ext cx="1096117" cy="1096117"/>
          </a:xfrm>
          <a:custGeom>
            <a:avLst/>
            <a:gdLst>
              <a:gd name="connsiteX0" fmla="*/ 0 w 1096117"/>
              <a:gd name="connsiteY0" fmla="*/ 548059 h 1096117"/>
              <a:gd name="connsiteX1" fmla="*/ 548059 w 1096117"/>
              <a:gd name="connsiteY1" fmla="*/ 0 h 1096117"/>
              <a:gd name="connsiteX2" fmla="*/ 1096118 w 1096117"/>
              <a:gd name="connsiteY2" fmla="*/ 548059 h 1096117"/>
              <a:gd name="connsiteX3" fmla="*/ 548059 w 1096117"/>
              <a:gd name="connsiteY3" fmla="*/ 1096118 h 1096117"/>
              <a:gd name="connsiteX4" fmla="*/ 0 w 1096117"/>
              <a:gd name="connsiteY4" fmla="*/ 548059 h 10961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6117" h="1096117">
                <a:moveTo>
                  <a:pt x="0" y="548059"/>
                </a:moveTo>
                <a:cubicBezTo>
                  <a:pt x="0" y="245374"/>
                  <a:pt x="245374" y="0"/>
                  <a:pt x="548059" y="0"/>
                </a:cubicBezTo>
                <a:cubicBezTo>
                  <a:pt x="850744" y="0"/>
                  <a:pt x="1096118" y="245374"/>
                  <a:pt x="1096118" y="548059"/>
                </a:cubicBezTo>
                <a:cubicBezTo>
                  <a:pt x="1096118" y="850744"/>
                  <a:pt x="850744" y="1096118"/>
                  <a:pt x="548059" y="1096118"/>
                </a:cubicBezTo>
                <a:cubicBezTo>
                  <a:pt x="245374" y="1096118"/>
                  <a:pt x="0" y="850744"/>
                  <a:pt x="0" y="548059"/>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1003" tIns="191003" rIns="191003" bIns="191003" numCol="1" spcCol="1270" anchor="ctr" anchorCtr="0">
            <a:noAutofit/>
          </a:bodyPr>
          <a:lstStyle/>
          <a:p>
            <a:pPr lvl="0" algn="ctr" defTabSz="1066800">
              <a:lnSpc>
                <a:spcPct val="90000"/>
              </a:lnSpc>
              <a:spcBef>
                <a:spcPct val="0"/>
              </a:spcBef>
              <a:spcAft>
                <a:spcPct val="35000"/>
              </a:spcAft>
            </a:pPr>
            <a:r>
              <a:rPr lang="zh-CN" altLang="en-US" sz="2400" kern="1200" dirty="0" smtClean="0"/>
              <a:t>标题文本</a:t>
            </a:r>
            <a:endParaRPr lang="zh-CN" altLang="en-US" sz="2400" kern="1200" dirty="0"/>
          </a:p>
        </p:txBody>
      </p:sp>
      <p:sp>
        <p:nvSpPr>
          <p:cNvPr id="19" name="任意多边形 18"/>
          <p:cNvSpPr/>
          <p:nvPr/>
        </p:nvSpPr>
        <p:spPr>
          <a:xfrm>
            <a:off x="1272828" y="1264640"/>
            <a:ext cx="767282" cy="767282"/>
          </a:xfrm>
          <a:custGeom>
            <a:avLst/>
            <a:gdLst>
              <a:gd name="connsiteX0" fmla="*/ 0 w 767282"/>
              <a:gd name="connsiteY0" fmla="*/ 383641 h 767282"/>
              <a:gd name="connsiteX1" fmla="*/ 383641 w 767282"/>
              <a:gd name="connsiteY1" fmla="*/ 0 h 767282"/>
              <a:gd name="connsiteX2" fmla="*/ 767282 w 767282"/>
              <a:gd name="connsiteY2" fmla="*/ 383641 h 767282"/>
              <a:gd name="connsiteX3" fmla="*/ 383641 w 767282"/>
              <a:gd name="connsiteY3" fmla="*/ 767282 h 767282"/>
              <a:gd name="connsiteX4" fmla="*/ 0 w 767282"/>
              <a:gd name="connsiteY4" fmla="*/ 383641 h 7672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282" h="767282">
                <a:moveTo>
                  <a:pt x="0" y="383641"/>
                </a:moveTo>
                <a:cubicBezTo>
                  <a:pt x="0" y="171762"/>
                  <a:pt x="171762" y="0"/>
                  <a:pt x="383641" y="0"/>
                </a:cubicBezTo>
                <a:cubicBezTo>
                  <a:pt x="595520" y="0"/>
                  <a:pt x="767282" y="171762"/>
                  <a:pt x="767282" y="383641"/>
                </a:cubicBezTo>
                <a:cubicBezTo>
                  <a:pt x="767282" y="595520"/>
                  <a:pt x="595520" y="767282"/>
                  <a:pt x="383641" y="767282"/>
                </a:cubicBezTo>
                <a:cubicBezTo>
                  <a:pt x="171762" y="767282"/>
                  <a:pt x="0" y="595520"/>
                  <a:pt x="0" y="383641"/>
                </a:cubicBez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132686" tIns="132686" rIns="132686" bIns="132686" numCol="1" spcCol="1270" anchor="ctr" anchorCtr="0">
            <a:noAutofit/>
          </a:bodyPr>
          <a:lstStyle/>
          <a:p>
            <a:pPr lvl="0" algn="ctr" defTabSz="711200">
              <a:lnSpc>
                <a:spcPct val="90000"/>
              </a:lnSpc>
              <a:spcBef>
                <a:spcPct val="0"/>
              </a:spcBef>
              <a:spcAft>
                <a:spcPct val="35000"/>
              </a:spcAft>
            </a:pPr>
            <a:r>
              <a:rPr lang="zh-CN" altLang="en-US" sz="1600" kern="1200" dirty="0" smtClean="0"/>
              <a:t>添加文本</a:t>
            </a:r>
            <a:endParaRPr lang="zh-CN" altLang="en-US" sz="1600" kern="1200" dirty="0"/>
          </a:p>
        </p:txBody>
      </p:sp>
      <p:sp>
        <p:nvSpPr>
          <p:cNvPr id="20" name="任意多边形 19"/>
          <p:cNvSpPr/>
          <p:nvPr/>
        </p:nvSpPr>
        <p:spPr>
          <a:xfrm>
            <a:off x="2435894" y="2427706"/>
            <a:ext cx="767282" cy="767282"/>
          </a:xfrm>
          <a:custGeom>
            <a:avLst/>
            <a:gdLst>
              <a:gd name="connsiteX0" fmla="*/ 0 w 767282"/>
              <a:gd name="connsiteY0" fmla="*/ 383641 h 767282"/>
              <a:gd name="connsiteX1" fmla="*/ 383641 w 767282"/>
              <a:gd name="connsiteY1" fmla="*/ 0 h 767282"/>
              <a:gd name="connsiteX2" fmla="*/ 767282 w 767282"/>
              <a:gd name="connsiteY2" fmla="*/ 383641 h 767282"/>
              <a:gd name="connsiteX3" fmla="*/ 383641 w 767282"/>
              <a:gd name="connsiteY3" fmla="*/ 767282 h 767282"/>
              <a:gd name="connsiteX4" fmla="*/ 0 w 767282"/>
              <a:gd name="connsiteY4" fmla="*/ 383641 h 7672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282" h="767282">
                <a:moveTo>
                  <a:pt x="0" y="383641"/>
                </a:moveTo>
                <a:cubicBezTo>
                  <a:pt x="0" y="171762"/>
                  <a:pt x="171762" y="0"/>
                  <a:pt x="383641" y="0"/>
                </a:cubicBezTo>
                <a:cubicBezTo>
                  <a:pt x="595520" y="0"/>
                  <a:pt x="767282" y="171762"/>
                  <a:pt x="767282" y="383641"/>
                </a:cubicBezTo>
                <a:cubicBezTo>
                  <a:pt x="767282" y="595520"/>
                  <a:pt x="595520" y="767282"/>
                  <a:pt x="383641" y="767282"/>
                </a:cubicBezTo>
                <a:cubicBezTo>
                  <a:pt x="171762" y="767282"/>
                  <a:pt x="0" y="595520"/>
                  <a:pt x="0" y="383641"/>
                </a:cubicBezTo>
                <a:close/>
              </a:path>
            </a:pathLst>
          </a:custGeom>
        </p:spPr>
        <p:style>
          <a:lnRef idx="2">
            <a:schemeClr val="lt1">
              <a:hueOff val="0"/>
              <a:satOff val="0"/>
              <a:lumOff val="0"/>
              <a:alphaOff val="0"/>
            </a:schemeClr>
          </a:lnRef>
          <a:fillRef idx="1">
            <a:schemeClr val="accent2">
              <a:hueOff val="-1570184"/>
              <a:satOff val="-2097"/>
              <a:lumOff val="1242"/>
              <a:alphaOff val="0"/>
            </a:schemeClr>
          </a:fillRef>
          <a:effectRef idx="0">
            <a:schemeClr val="accent2">
              <a:hueOff val="-1570184"/>
              <a:satOff val="-2097"/>
              <a:lumOff val="1242"/>
              <a:alphaOff val="0"/>
            </a:schemeClr>
          </a:effectRef>
          <a:fontRef idx="minor">
            <a:schemeClr val="lt1"/>
          </a:fontRef>
        </p:style>
        <p:txBody>
          <a:bodyPr spcFirstLastPara="0" vert="horz" wrap="square" lIns="132686" tIns="132686" rIns="132686" bIns="132686" numCol="1" spcCol="1270" anchor="ctr" anchorCtr="0">
            <a:noAutofit/>
          </a:bodyPr>
          <a:lstStyle/>
          <a:p>
            <a:pPr lvl="0" algn="ctr" defTabSz="711200">
              <a:lnSpc>
                <a:spcPct val="90000"/>
              </a:lnSpc>
              <a:spcBef>
                <a:spcPct val="0"/>
              </a:spcBef>
              <a:spcAft>
                <a:spcPct val="35000"/>
              </a:spcAft>
            </a:pPr>
            <a:r>
              <a:rPr lang="zh-CN" altLang="en-US" sz="1600" kern="1200" dirty="0" smtClean="0"/>
              <a:t>添加文本</a:t>
            </a:r>
            <a:endParaRPr lang="zh-CN" altLang="en-US" sz="1600" kern="1200" dirty="0"/>
          </a:p>
        </p:txBody>
      </p:sp>
      <p:sp>
        <p:nvSpPr>
          <p:cNvPr id="21" name="任意多边形 20"/>
          <p:cNvSpPr/>
          <p:nvPr/>
        </p:nvSpPr>
        <p:spPr>
          <a:xfrm>
            <a:off x="1272828" y="3590771"/>
            <a:ext cx="767282" cy="767282"/>
          </a:xfrm>
          <a:custGeom>
            <a:avLst/>
            <a:gdLst>
              <a:gd name="connsiteX0" fmla="*/ 0 w 767282"/>
              <a:gd name="connsiteY0" fmla="*/ 383641 h 767282"/>
              <a:gd name="connsiteX1" fmla="*/ 383641 w 767282"/>
              <a:gd name="connsiteY1" fmla="*/ 0 h 767282"/>
              <a:gd name="connsiteX2" fmla="*/ 767282 w 767282"/>
              <a:gd name="connsiteY2" fmla="*/ 383641 h 767282"/>
              <a:gd name="connsiteX3" fmla="*/ 383641 w 767282"/>
              <a:gd name="connsiteY3" fmla="*/ 767282 h 767282"/>
              <a:gd name="connsiteX4" fmla="*/ 0 w 767282"/>
              <a:gd name="connsiteY4" fmla="*/ 383641 h 7672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282" h="767282">
                <a:moveTo>
                  <a:pt x="0" y="383641"/>
                </a:moveTo>
                <a:cubicBezTo>
                  <a:pt x="0" y="171762"/>
                  <a:pt x="171762" y="0"/>
                  <a:pt x="383641" y="0"/>
                </a:cubicBezTo>
                <a:cubicBezTo>
                  <a:pt x="595520" y="0"/>
                  <a:pt x="767282" y="171762"/>
                  <a:pt x="767282" y="383641"/>
                </a:cubicBezTo>
                <a:cubicBezTo>
                  <a:pt x="767282" y="595520"/>
                  <a:pt x="595520" y="767282"/>
                  <a:pt x="383641" y="767282"/>
                </a:cubicBezTo>
                <a:cubicBezTo>
                  <a:pt x="171762" y="767282"/>
                  <a:pt x="0" y="595520"/>
                  <a:pt x="0" y="383641"/>
                </a:cubicBezTo>
                <a:close/>
              </a:path>
            </a:pathLst>
          </a:custGeom>
        </p:spPr>
        <p:style>
          <a:lnRef idx="2">
            <a:schemeClr val="lt1">
              <a:hueOff val="0"/>
              <a:satOff val="0"/>
              <a:lumOff val="0"/>
              <a:alphaOff val="0"/>
            </a:schemeClr>
          </a:lnRef>
          <a:fillRef idx="1">
            <a:schemeClr val="accent2">
              <a:hueOff val="-3140368"/>
              <a:satOff val="-4193"/>
              <a:lumOff val="2484"/>
              <a:alphaOff val="0"/>
            </a:schemeClr>
          </a:fillRef>
          <a:effectRef idx="0">
            <a:schemeClr val="accent2">
              <a:hueOff val="-3140368"/>
              <a:satOff val="-4193"/>
              <a:lumOff val="2484"/>
              <a:alphaOff val="0"/>
            </a:schemeClr>
          </a:effectRef>
          <a:fontRef idx="minor">
            <a:schemeClr val="lt1"/>
          </a:fontRef>
        </p:style>
        <p:txBody>
          <a:bodyPr spcFirstLastPara="0" vert="horz" wrap="square" lIns="132686" tIns="132686" rIns="132686" bIns="132686" numCol="1" spcCol="1270" anchor="ctr" anchorCtr="0">
            <a:noAutofit/>
          </a:bodyPr>
          <a:lstStyle/>
          <a:p>
            <a:pPr lvl="0" algn="ctr" defTabSz="711200">
              <a:lnSpc>
                <a:spcPct val="90000"/>
              </a:lnSpc>
              <a:spcBef>
                <a:spcPct val="0"/>
              </a:spcBef>
              <a:spcAft>
                <a:spcPct val="35000"/>
              </a:spcAft>
            </a:pPr>
            <a:r>
              <a:rPr lang="zh-CN" altLang="en-US" sz="1600" kern="1200" dirty="0" smtClean="0"/>
              <a:t>添加文本</a:t>
            </a:r>
            <a:endParaRPr lang="zh-CN" altLang="en-US" sz="1600" kern="1200" dirty="0"/>
          </a:p>
        </p:txBody>
      </p:sp>
      <p:sp>
        <p:nvSpPr>
          <p:cNvPr id="22" name="任意多边形 21"/>
          <p:cNvSpPr/>
          <p:nvPr/>
        </p:nvSpPr>
        <p:spPr>
          <a:xfrm>
            <a:off x="109763" y="2427706"/>
            <a:ext cx="767282" cy="767282"/>
          </a:xfrm>
          <a:custGeom>
            <a:avLst/>
            <a:gdLst>
              <a:gd name="connsiteX0" fmla="*/ 0 w 767282"/>
              <a:gd name="connsiteY0" fmla="*/ 383641 h 767282"/>
              <a:gd name="connsiteX1" fmla="*/ 383641 w 767282"/>
              <a:gd name="connsiteY1" fmla="*/ 0 h 767282"/>
              <a:gd name="connsiteX2" fmla="*/ 767282 w 767282"/>
              <a:gd name="connsiteY2" fmla="*/ 383641 h 767282"/>
              <a:gd name="connsiteX3" fmla="*/ 383641 w 767282"/>
              <a:gd name="connsiteY3" fmla="*/ 767282 h 767282"/>
              <a:gd name="connsiteX4" fmla="*/ 0 w 767282"/>
              <a:gd name="connsiteY4" fmla="*/ 383641 h 7672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282" h="767282">
                <a:moveTo>
                  <a:pt x="0" y="383641"/>
                </a:moveTo>
                <a:cubicBezTo>
                  <a:pt x="0" y="171762"/>
                  <a:pt x="171762" y="0"/>
                  <a:pt x="383641" y="0"/>
                </a:cubicBezTo>
                <a:cubicBezTo>
                  <a:pt x="595520" y="0"/>
                  <a:pt x="767282" y="171762"/>
                  <a:pt x="767282" y="383641"/>
                </a:cubicBezTo>
                <a:cubicBezTo>
                  <a:pt x="767282" y="595520"/>
                  <a:pt x="595520" y="767282"/>
                  <a:pt x="383641" y="767282"/>
                </a:cubicBezTo>
                <a:cubicBezTo>
                  <a:pt x="171762" y="767282"/>
                  <a:pt x="0" y="595520"/>
                  <a:pt x="0" y="383641"/>
                </a:cubicBezTo>
                <a:close/>
              </a:path>
            </a:pathLst>
          </a:custGeom>
        </p:spPr>
        <p:style>
          <a:lnRef idx="2">
            <a:schemeClr val="lt1">
              <a:hueOff val="0"/>
              <a:satOff val="0"/>
              <a:lumOff val="0"/>
              <a:alphaOff val="0"/>
            </a:schemeClr>
          </a:lnRef>
          <a:fillRef idx="1">
            <a:schemeClr val="accent2">
              <a:hueOff val="-4710551"/>
              <a:satOff val="-6290"/>
              <a:lumOff val="3726"/>
              <a:alphaOff val="0"/>
            </a:schemeClr>
          </a:fillRef>
          <a:effectRef idx="0">
            <a:schemeClr val="accent2">
              <a:hueOff val="-4710551"/>
              <a:satOff val="-6290"/>
              <a:lumOff val="3726"/>
              <a:alphaOff val="0"/>
            </a:schemeClr>
          </a:effectRef>
          <a:fontRef idx="minor">
            <a:schemeClr val="lt1"/>
          </a:fontRef>
        </p:style>
        <p:txBody>
          <a:bodyPr spcFirstLastPara="0" vert="horz" wrap="square" lIns="132686" tIns="132686" rIns="132686" bIns="132686" numCol="1" spcCol="1270" anchor="ctr" anchorCtr="0">
            <a:noAutofit/>
          </a:bodyPr>
          <a:lstStyle/>
          <a:p>
            <a:pPr lvl="0" algn="ctr" defTabSz="711200">
              <a:lnSpc>
                <a:spcPct val="90000"/>
              </a:lnSpc>
              <a:spcBef>
                <a:spcPct val="0"/>
              </a:spcBef>
              <a:spcAft>
                <a:spcPct val="35000"/>
              </a:spcAft>
            </a:pPr>
            <a:r>
              <a:rPr lang="zh-CN" altLang="en-US" sz="1600" kern="1200" dirty="0" smtClean="0"/>
              <a:t>添加文本</a:t>
            </a:r>
            <a:endParaRPr lang="zh-CN" altLang="en-US" sz="1600" kern="1200" dirty="0"/>
          </a:p>
        </p:txBody>
      </p:sp>
      <p:cxnSp>
        <p:nvCxnSpPr>
          <p:cNvPr id="23" name="Straight Connector 18"/>
          <p:cNvCxnSpPr/>
          <p:nvPr/>
        </p:nvCxnSpPr>
        <p:spPr>
          <a:xfrm>
            <a:off x="6156970" y="1265305"/>
            <a:ext cx="0" cy="3333955"/>
          </a:xfrm>
          <a:prstGeom prst="line">
            <a:avLst/>
          </a:prstGeom>
          <a:noFill/>
          <a:ln w="9525" cap="flat" cmpd="sng" algn="ctr">
            <a:solidFill>
              <a:sysClr val="window" lastClr="FFFFFF">
                <a:lumMod val="65000"/>
              </a:sysClr>
            </a:solidFill>
            <a:prstDash val="solid"/>
          </a:ln>
          <a:effectLst/>
        </p:spPr>
      </p:cxnSp>
    </p:spTree>
    <p:extLst>
      <p:ext uri="{BB962C8B-B14F-4D97-AF65-F5344CB8AC3E}">
        <p14:creationId xmlns:p14="http://schemas.microsoft.com/office/powerpoint/2010/main" val="4121260750"/>
      </p:ext>
    </p:extLst>
  </p:cSld>
  <p:clrMapOvr>
    <a:masterClrMapping/>
  </p:clrMapOvr>
  <mc:AlternateContent xmlns:mc="http://schemas.openxmlformats.org/markup-compatibility/2006" xmlns:p14="http://schemas.microsoft.com/office/powerpoint/2010/main">
    <mc:Choice Requires="p14">
      <p:transition spd="slow" p14:dur="800" advClick="0" advTm="0">
        <p14:flythroug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iterate type="lt">
                                    <p:tmPct val="0"/>
                                  </p:iterate>
                                  <p:childTnLst>
                                    <p:animEffect transition="out" filter="fade">
                                      <p:cBhvr>
                                        <p:cTn id="6" dur="500" tmFilter="0, 0; .2, .5; .8, .5; 1, 0"/>
                                        <p:tgtEl>
                                          <p:spTgt spid="22"/>
                                        </p:tgtEl>
                                      </p:cBhvr>
                                    </p:animEffect>
                                    <p:animScale>
                                      <p:cBhvr>
                                        <p:cTn id="7" dur="250" autoRev="1" fill="hold"/>
                                        <p:tgtEl>
                                          <p:spTgt spid="22"/>
                                        </p:tgtEl>
                                      </p:cBhvr>
                                      <p:by x="105000" y="105000"/>
                                    </p:animScale>
                                  </p:childTnLst>
                                </p:cTn>
                              </p:par>
                              <p:par>
                                <p:cTn id="8" presetID="1" presetClass="emph" presetSubtype="2" fill="hold" grpId="1" nodeType="withEffect">
                                  <p:stCondLst>
                                    <p:cond delay="250"/>
                                  </p:stCondLst>
                                  <p:childTnLst>
                                    <p:animClr clrSpc="rgb" dir="cw">
                                      <p:cBhvr>
                                        <p:cTn id="9" dur="500" fill="hold"/>
                                        <p:tgtEl>
                                          <p:spTgt spid="22"/>
                                        </p:tgtEl>
                                        <p:attrNameLst>
                                          <p:attrName>fillcolor</p:attrName>
                                        </p:attrNameLst>
                                      </p:cBhvr>
                                      <p:to>
                                        <a:srgbClr val="FFCC66"/>
                                      </p:to>
                                    </p:animClr>
                                    <p:set>
                                      <p:cBhvr>
                                        <p:cTn id="10" dur="500" fill="hold"/>
                                        <p:tgtEl>
                                          <p:spTgt spid="22"/>
                                        </p:tgtEl>
                                        <p:attrNameLst>
                                          <p:attrName>fill.type</p:attrName>
                                        </p:attrNameLst>
                                      </p:cBhvr>
                                      <p:to>
                                        <p:strVal val="solid"/>
                                      </p:to>
                                    </p:set>
                                    <p:set>
                                      <p:cBhvr>
                                        <p:cTn id="11" dur="500" fill="hold"/>
                                        <p:tgtEl>
                                          <p:spTgt spid="22"/>
                                        </p:tgtEl>
                                        <p:attrNameLst>
                                          <p:attrName>fill.on</p:attrName>
                                        </p:attrNameLst>
                                      </p:cBhvr>
                                      <p:to>
                                        <p:strVal val="true"/>
                                      </p:to>
                                    </p:set>
                                  </p:childTnLst>
                                </p:cTn>
                              </p:par>
                              <p:par>
                                <p:cTn id="12" presetID="15" presetClass="emph" presetSubtype="0" grpId="2" nodeType="withEffect">
                                  <p:stCondLst>
                                    <p:cond delay="0"/>
                                  </p:stCondLst>
                                  <p:iterate type="lt">
                                    <p:tmAbs val="25"/>
                                  </p:iterate>
                                  <p:childTnLst>
                                    <p:set>
                                      <p:cBhvr override="childStyle">
                                        <p:cTn id="13" dur="indefinite"/>
                                        <p:tgtEl>
                                          <p:spTgt spid="22"/>
                                        </p:tgtEl>
                                        <p:attrNameLst>
                                          <p:attrName>style.fontWeight</p:attrName>
                                        </p:attrNameLst>
                                      </p:cBhvr>
                                      <p:to>
                                        <p:strVal val="bold"/>
                                      </p:to>
                                    </p:set>
                                  </p:childTnLst>
                                </p:cTn>
                              </p:par>
                            </p:childTnLst>
                          </p:cTn>
                        </p:par>
                        <p:par>
                          <p:cTn id="14" fill="hold">
                            <p:stCondLst>
                              <p:cond delay="750"/>
                            </p:stCondLst>
                            <p:childTnLst>
                              <p:par>
                                <p:cTn id="15" presetID="2" presetClass="entr" presetSubtype="4"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250" fill="hold"/>
                                        <p:tgtEl>
                                          <p:spTgt spid="3"/>
                                        </p:tgtEl>
                                        <p:attrNameLst>
                                          <p:attrName>ppt_x</p:attrName>
                                        </p:attrNameLst>
                                      </p:cBhvr>
                                      <p:tavLst>
                                        <p:tav tm="0">
                                          <p:val>
                                            <p:strVal val="#ppt_x"/>
                                          </p:val>
                                        </p:tav>
                                        <p:tav tm="100000">
                                          <p:val>
                                            <p:strVal val="#ppt_x"/>
                                          </p:val>
                                        </p:tav>
                                      </p:tavLst>
                                    </p:anim>
                                    <p:anim calcmode="lin" valueType="num">
                                      <p:cBhvr additive="base">
                                        <p:cTn id="18" dur="250" fill="hold"/>
                                        <p:tgtEl>
                                          <p:spTgt spid="3"/>
                                        </p:tgtEl>
                                        <p:attrNameLst>
                                          <p:attrName>ppt_y</p:attrName>
                                        </p:attrNameLst>
                                      </p:cBhvr>
                                      <p:tavLst>
                                        <p:tav tm="0">
                                          <p:val>
                                            <p:strVal val="1+#ppt_h/2"/>
                                          </p:val>
                                        </p:tav>
                                        <p:tav tm="100000">
                                          <p:val>
                                            <p:strVal val="#ppt_y"/>
                                          </p:val>
                                        </p:tav>
                                      </p:tavLst>
                                    </p:anim>
                                  </p:childTnLst>
                                </p:cTn>
                              </p:par>
                            </p:childTnLst>
                          </p:cTn>
                        </p:par>
                        <p:par>
                          <p:cTn id="19" fill="hold">
                            <p:stCondLst>
                              <p:cond delay="1000"/>
                            </p:stCondLst>
                            <p:childTnLst>
                              <p:par>
                                <p:cTn id="20" presetID="22" presetClass="entr" presetSubtype="1"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up)">
                                      <p:cBhvr>
                                        <p:cTn id="22" dur="500"/>
                                        <p:tgtEl>
                                          <p:spTgt spid="2"/>
                                        </p:tgtEl>
                                      </p:cBhvr>
                                    </p:animEffect>
                                  </p:childTnLst>
                                </p:cTn>
                              </p:par>
                            </p:childTnLst>
                          </p:cTn>
                        </p:par>
                        <p:par>
                          <p:cTn id="23" fill="hold">
                            <p:stCondLst>
                              <p:cond delay="1500"/>
                            </p:stCondLst>
                            <p:childTnLst>
                              <p:par>
                                <p:cTn id="24" presetID="16" presetClass="entr" presetSubtype="37"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barn(outVertical)">
                                      <p:cBhvr>
                                        <p:cTn id="26" dur="500"/>
                                        <p:tgtEl>
                                          <p:spTgt spid="6"/>
                                        </p:tgtEl>
                                      </p:cBhvr>
                                    </p:animEffect>
                                  </p:childTnLst>
                                </p:cTn>
                              </p:par>
                            </p:childTnLst>
                          </p:cTn>
                        </p:par>
                        <p:par>
                          <p:cTn id="27" fill="hold">
                            <p:stCondLst>
                              <p:cond delay="2000"/>
                            </p:stCondLst>
                            <p:childTnLst>
                              <p:par>
                                <p:cTn id="28" presetID="10" presetClass="entr" presetSubtype="0"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500"/>
                                        <p:tgtEl>
                                          <p:spTgt spid="5"/>
                                        </p:tgtEl>
                                      </p:cBhvr>
                                    </p:animEffect>
                                  </p:childTnLst>
                                </p:cTn>
                              </p:par>
                            </p:childTnLst>
                          </p:cTn>
                        </p:par>
                        <p:par>
                          <p:cTn id="31" fill="hold">
                            <p:stCondLst>
                              <p:cond delay="2500"/>
                            </p:stCondLst>
                            <p:childTnLst>
                              <p:par>
                                <p:cTn id="32" presetID="12" presetClass="entr" presetSubtype="8" fill="hold" nodeType="afterEffect">
                                  <p:stCondLst>
                                    <p:cond delay="0"/>
                                  </p:stCondLst>
                                  <p:childTnLst>
                                    <p:set>
                                      <p:cBhvr>
                                        <p:cTn id="33" dur="1" fill="hold">
                                          <p:stCondLst>
                                            <p:cond delay="0"/>
                                          </p:stCondLst>
                                        </p:cTn>
                                        <p:tgtEl>
                                          <p:spTgt spid="23"/>
                                        </p:tgtEl>
                                        <p:attrNameLst>
                                          <p:attrName>style.visibility</p:attrName>
                                        </p:attrNameLst>
                                      </p:cBhvr>
                                      <p:to>
                                        <p:strVal val="visible"/>
                                      </p:to>
                                    </p:set>
                                    <p:anim calcmode="lin" valueType="num">
                                      <p:cBhvr additive="base">
                                        <p:cTn id="34" dur="500"/>
                                        <p:tgtEl>
                                          <p:spTgt spid="23"/>
                                        </p:tgtEl>
                                        <p:attrNameLst>
                                          <p:attrName>ppt_x</p:attrName>
                                        </p:attrNameLst>
                                      </p:cBhvr>
                                      <p:tavLst>
                                        <p:tav tm="0">
                                          <p:val>
                                            <p:strVal val="#ppt_x-#ppt_w*1.125000"/>
                                          </p:val>
                                        </p:tav>
                                        <p:tav tm="100000">
                                          <p:val>
                                            <p:strVal val="#ppt_x"/>
                                          </p:val>
                                        </p:tav>
                                      </p:tavLst>
                                    </p:anim>
                                    <p:animEffect transition="in" filter="wipe(right)">
                                      <p:cBhvr>
                                        <p:cTn id="35" dur="500"/>
                                        <p:tgtEl>
                                          <p:spTgt spid="23"/>
                                        </p:tgtEl>
                                      </p:cBhvr>
                                    </p:animEffect>
                                  </p:childTnLst>
                                </p:cTn>
                              </p:par>
                            </p:childTnLst>
                          </p:cTn>
                        </p:par>
                        <p:par>
                          <p:cTn id="36" fill="hold">
                            <p:stCondLst>
                              <p:cond delay="3000"/>
                            </p:stCondLst>
                            <p:childTnLst>
                              <p:par>
                                <p:cTn id="37" presetID="12" presetClass="entr" presetSubtype="8" fill="hold" grpId="0" nodeType="after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additive="base">
                                        <p:cTn id="39" dur="500"/>
                                        <p:tgtEl>
                                          <p:spTgt spid="7"/>
                                        </p:tgtEl>
                                        <p:attrNameLst>
                                          <p:attrName>ppt_x</p:attrName>
                                        </p:attrNameLst>
                                      </p:cBhvr>
                                      <p:tavLst>
                                        <p:tav tm="0">
                                          <p:val>
                                            <p:strVal val="#ppt_x-#ppt_w*1.125000"/>
                                          </p:val>
                                        </p:tav>
                                        <p:tav tm="100000">
                                          <p:val>
                                            <p:strVal val="#ppt_x"/>
                                          </p:val>
                                        </p:tav>
                                      </p:tavLst>
                                    </p:anim>
                                    <p:animEffect transition="in" filter="wipe(right)">
                                      <p:cBhvr>
                                        <p:cTn id="40" dur="500"/>
                                        <p:tgtEl>
                                          <p:spTgt spid="7"/>
                                        </p:tgtEl>
                                      </p:cBhvr>
                                    </p:animEffect>
                                  </p:childTnLst>
                                </p:cTn>
                              </p:par>
                              <p:par>
                                <p:cTn id="41" presetID="12" presetClass="entr" presetSubtype="8" fill="hold" grpId="0" nodeType="withEffect">
                                  <p:stCondLst>
                                    <p:cond delay="25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p:tgtEl>
                                          <p:spTgt spid="9"/>
                                        </p:tgtEl>
                                        <p:attrNameLst>
                                          <p:attrName>ppt_x</p:attrName>
                                        </p:attrNameLst>
                                      </p:cBhvr>
                                      <p:tavLst>
                                        <p:tav tm="0">
                                          <p:val>
                                            <p:strVal val="#ppt_x-#ppt_w*1.125000"/>
                                          </p:val>
                                        </p:tav>
                                        <p:tav tm="100000">
                                          <p:val>
                                            <p:strVal val="#ppt_x"/>
                                          </p:val>
                                        </p:tav>
                                      </p:tavLst>
                                    </p:anim>
                                    <p:animEffect transition="in" filter="wipe(right)">
                                      <p:cBhvr>
                                        <p:cTn id="44" dur="500"/>
                                        <p:tgtEl>
                                          <p:spTgt spid="9"/>
                                        </p:tgtEl>
                                      </p:cBhvr>
                                    </p:animEffect>
                                  </p:childTnLst>
                                </p:cTn>
                              </p:par>
                              <p:par>
                                <p:cTn id="45" presetID="12" presetClass="entr" presetSubtype="8" fill="hold" grpId="0" nodeType="withEffect">
                                  <p:stCondLst>
                                    <p:cond delay="500"/>
                                  </p:stCondLst>
                                  <p:childTnLst>
                                    <p:set>
                                      <p:cBhvr>
                                        <p:cTn id="46" dur="1" fill="hold">
                                          <p:stCondLst>
                                            <p:cond delay="0"/>
                                          </p:stCondLst>
                                        </p:cTn>
                                        <p:tgtEl>
                                          <p:spTgt spid="11"/>
                                        </p:tgtEl>
                                        <p:attrNameLst>
                                          <p:attrName>style.visibility</p:attrName>
                                        </p:attrNameLst>
                                      </p:cBhvr>
                                      <p:to>
                                        <p:strVal val="visible"/>
                                      </p:to>
                                    </p:set>
                                    <p:anim calcmode="lin" valueType="num">
                                      <p:cBhvr additive="base">
                                        <p:cTn id="47" dur="500"/>
                                        <p:tgtEl>
                                          <p:spTgt spid="11"/>
                                        </p:tgtEl>
                                        <p:attrNameLst>
                                          <p:attrName>ppt_x</p:attrName>
                                        </p:attrNameLst>
                                      </p:cBhvr>
                                      <p:tavLst>
                                        <p:tav tm="0">
                                          <p:val>
                                            <p:strVal val="#ppt_x-#ppt_w*1.125000"/>
                                          </p:val>
                                        </p:tav>
                                        <p:tav tm="100000">
                                          <p:val>
                                            <p:strVal val="#ppt_x"/>
                                          </p:val>
                                        </p:tav>
                                      </p:tavLst>
                                    </p:anim>
                                    <p:animEffect transition="in" filter="wipe(right)">
                                      <p:cBhvr>
                                        <p:cTn id="4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7" grpId="0" animBg="1"/>
      <p:bldP spid="9" grpId="0" animBg="1"/>
      <p:bldP spid="11" grpId="0" animBg="1"/>
      <p:bldP spid="22" grpId="0" animBg="1"/>
      <p:bldP spid="22" grpId="1" animBg="1"/>
      <p:bldP spid="22" grpId="2"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6146152" y="1557614"/>
            <a:ext cx="2362200" cy="1371600"/>
            <a:chOff x="6146152" y="1557614"/>
            <a:chExt cx="2362200" cy="1371600"/>
          </a:xfrm>
        </p:grpSpPr>
        <p:sp>
          <p:nvSpPr>
            <p:cNvPr id="4" name="Rounded Rectangle 6"/>
            <p:cNvSpPr/>
            <p:nvPr/>
          </p:nvSpPr>
          <p:spPr>
            <a:xfrm>
              <a:off x="6146152" y="1557614"/>
              <a:ext cx="2362200" cy="1371600"/>
            </a:xfrm>
            <a:prstGeom prst="roundRect">
              <a:avLst>
                <a:gd name="adj" fmla="val 5186"/>
              </a:avLst>
            </a:prstGeom>
            <a:noFill/>
            <a:ln w="9525" cap="flat" cmpd="sng" algn="ctr">
              <a:solidFill>
                <a:schemeClr val="accent1">
                  <a:lumMod val="75000"/>
                </a:scheme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 name="Text Box 10"/>
            <p:cNvSpPr txBox="1">
              <a:spLocks noChangeArrowheads="1"/>
            </p:cNvSpPr>
            <p:nvPr/>
          </p:nvSpPr>
          <p:spPr bwMode="auto">
            <a:xfrm>
              <a:off x="6255372" y="1557614"/>
              <a:ext cx="2100580" cy="1323439"/>
            </a:xfrm>
            <a:prstGeom prst="rect">
              <a:avLst/>
            </a:prstGeom>
            <a:noFill/>
            <a:ln w="9525">
              <a:noFill/>
              <a:miter lim="800000"/>
              <a:headEnd/>
              <a:tailEnd/>
            </a:ln>
          </p:spPr>
          <p:txBody>
            <a:bodyPr wrap="square" lIns="45720" tIns="22860" rIns="45720" bIns="22860">
              <a:spAutoFit/>
            </a:bodyPr>
            <a:lstStyle/>
            <a:p>
              <a:pPr lvl="0" defTabSz="1088232" fontAlgn="auto">
                <a:lnSpc>
                  <a:spcPct val="200000"/>
                </a:lnSpc>
                <a:spcBef>
                  <a:spcPts val="0"/>
                </a:spcBef>
                <a:spcAft>
                  <a:spcPts val="0"/>
                </a:spcAft>
                <a:defRPr/>
              </a:pPr>
              <a:r>
                <a:rPr lang="zh-CN" altLang="en-US" sz="1400" b="1" kern="0" dirty="0" smtClean="0">
                  <a:solidFill>
                    <a:schemeClr val="accent3">
                      <a:lumMod val="50000"/>
                    </a:schemeClr>
                  </a:solidFill>
                  <a:latin typeface="Open Sans" pitchFamily="34" charset="0"/>
                  <a:ea typeface="Open Sans" pitchFamily="34" charset="0"/>
                  <a:cs typeface="Open Sans" pitchFamily="34" charset="0"/>
                </a:rPr>
                <a:t>添加文字</a:t>
              </a:r>
              <a:endParaRPr lang="en-US" altLang="zh-CN" sz="1400" b="1" kern="0" dirty="0" smtClean="0">
                <a:solidFill>
                  <a:schemeClr val="accent3">
                    <a:lumMod val="50000"/>
                  </a:schemeClr>
                </a:solidFill>
                <a:latin typeface="Open Sans" pitchFamily="34" charset="0"/>
                <a:ea typeface="Open Sans" pitchFamily="34" charset="0"/>
                <a:cs typeface="Open Sans" pitchFamily="34" charset="0"/>
              </a:endParaRPr>
            </a:p>
            <a:p>
              <a:pPr defTabSz="1088232" fontAlgn="auto">
                <a:spcBef>
                  <a:spcPts val="0"/>
                </a:spcBef>
                <a:spcAft>
                  <a:spcPts val="0"/>
                </a:spcAft>
                <a:defRPr/>
              </a:pPr>
              <a:r>
                <a:rPr lang="zh-CN" altLang="en-US" sz="1100" dirty="0" smtClean="0">
                  <a:solidFill>
                    <a:prstClr val="white">
                      <a:lumMod val="50000"/>
                    </a:prstClr>
                  </a:solidFill>
                  <a:latin typeface="微软雅黑" pitchFamily="34" charset="-122"/>
                  <a:ea typeface="微软雅黑" pitchFamily="34" charset="-122"/>
                </a:rPr>
                <a:t>此处您可以添加文字或者删除文本框在此处您可以添加文字或者删除文本框此处您可以添加文字或者删除文本框在此处您可以添加文字或者删除文本框</a:t>
              </a:r>
              <a:endParaRPr lang="en-US" altLang="zh-CN" sz="1100" kern="0" dirty="0">
                <a:solidFill>
                  <a:sysClr val="window" lastClr="FFFFFF">
                    <a:lumMod val="65000"/>
                  </a:sysClr>
                </a:solidFill>
                <a:latin typeface="Open Sans" pitchFamily="34" charset="0"/>
                <a:ea typeface="Open Sans" pitchFamily="34" charset="0"/>
                <a:cs typeface="Open Sans" pitchFamily="34" charset="0"/>
              </a:endParaRPr>
            </a:p>
          </p:txBody>
        </p:sp>
      </p:grpSp>
      <p:grpSp>
        <p:nvGrpSpPr>
          <p:cNvPr id="20" name="组合 19"/>
          <p:cNvGrpSpPr/>
          <p:nvPr/>
        </p:nvGrpSpPr>
        <p:grpSpPr>
          <a:xfrm>
            <a:off x="6146152" y="3234014"/>
            <a:ext cx="2362200" cy="1371600"/>
            <a:chOff x="6146152" y="3234014"/>
            <a:chExt cx="2362200" cy="1371600"/>
          </a:xfrm>
        </p:grpSpPr>
        <p:sp>
          <p:nvSpPr>
            <p:cNvPr id="6" name="Rounded Rectangle 8"/>
            <p:cNvSpPr/>
            <p:nvPr/>
          </p:nvSpPr>
          <p:spPr>
            <a:xfrm>
              <a:off x="6146152" y="3234014"/>
              <a:ext cx="2362200" cy="1371600"/>
            </a:xfrm>
            <a:prstGeom prst="roundRect">
              <a:avLst>
                <a:gd name="adj" fmla="val 5186"/>
              </a:avLst>
            </a:prstGeom>
            <a:noFill/>
            <a:ln w="9525" cap="flat" cmpd="sng" algn="ctr">
              <a:solidFill>
                <a:schemeClr val="accent1">
                  <a:lumMod val="75000"/>
                </a:scheme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7" name="Text Box 10"/>
            <p:cNvSpPr txBox="1">
              <a:spLocks noChangeArrowheads="1"/>
            </p:cNvSpPr>
            <p:nvPr/>
          </p:nvSpPr>
          <p:spPr bwMode="auto">
            <a:xfrm>
              <a:off x="6255372" y="3234014"/>
              <a:ext cx="2100580" cy="1323439"/>
            </a:xfrm>
            <a:prstGeom prst="rect">
              <a:avLst/>
            </a:prstGeom>
            <a:noFill/>
            <a:ln w="9525">
              <a:noFill/>
              <a:miter lim="800000"/>
              <a:headEnd/>
              <a:tailEnd/>
            </a:ln>
          </p:spPr>
          <p:txBody>
            <a:bodyPr wrap="square" lIns="45720" tIns="22860" rIns="45720" bIns="22860">
              <a:spAutoFit/>
            </a:bodyPr>
            <a:lstStyle/>
            <a:p>
              <a:pPr lvl="0" defTabSz="1088232" fontAlgn="auto">
                <a:lnSpc>
                  <a:spcPct val="200000"/>
                </a:lnSpc>
                <a:spcBef>
                  <a:spcPts val="0"/>
                </a:spcBef>
                <a:spcAft>
                  <a:spcPts val="0"/>
                </a:spcAft>
                <a:defRPr/>
              </a:pPr>
              <a:r>
                <a:rPr lang="zh-CN" altLang="en-US" sz="1400" b="1" kern="0" dirty="0">
                  <a:solidFill>
                    <a:schemeClr val="accent3">
                      <a:lumMod val="50000"/>
                    </a:schemeClr>
                  </a:solidFill>
                  <a:latin typeface="Open Sans" pitchFamily="34" charset="0"/>
                  <a:ea typeface="Open Sans" pitchFamily="34" charset="0"/>
                  <a:cs typeface="Open Sans" pitchFamily="34" charset="0"/>
                </a:rPr>
                <a:t>添加文字</a:t>
              </a:r>
              <a:endParaRPr lang="en-US" altLang="zh-CN" sz="1400" b="1" kern="0" dirty="0">
                <a:solidFill>
                  <a:schemeClr val="accent3">
                    <a:lumMod val="50000"/>
                  </a:schemeClr>
                </a:solidFill>
                <a:latin typeface="Open Sans" pitchFamily="34" charset="0"/>
                <a:ea typeface="Open Sans" pitchFamily="34" charset="0"/>
                <a:cs typeface="Open Sans" pitchFamily="34" charset="0"/>
              </a:endParaRPr>
            </a:p>
            <a:p>
              <a:pPr lvl="0" defTabSz="1088232" fontAlgn="auto">
                <a:spcBef>
                  <a:spcPts val="0"/>
                </a:spcBef>
                <a:spcAft>
                  <a:spcPts val="0"/>
                </a:spcAft>
                <a:defRPr/>
              </a:pPr>
              <a:r>
                <a:rPr lang="zh-CN" altLang="en-US" sz="1100" dirty="0">
                  <a:solidFill>
                    <a:prstClr val="white">
                      <a:lumMod val="50000"/>
                    </a:prstClr>
                  </a:solidFill>
                  <a:latin typeface="微软雅黑" pitchFamily="34" charset="-122"/>
                  <a:ea typeface="微软雅黑" pitchFamily="34" charset="-122"/>
                </a:rPr>
                <a:t>此处您可以添加文字或者删除文本框在此处您可以添加文字或者删除文本框此处您可以添加文字或者删除文本框在此处您可以添加文字或者删除文本框</a:t>
              </a:r>
              <a:endParaRPr lang="en-US" altLang="zh-CN" sz="1100" kern="0" dirty="0">
                <a:solidFill>
                  <a:sysClr val="window" lastClr="FFFFFF">
                    <a:lumMod val="65000"/>
                  </a:sysClr>
                </a:solidFill>
                <a:latin typeface="Open Sans" pitchFamily="34" charset="0"/>
                <a:ea typeface="Open Sans" pitchFamily="34" charset="0"/>
                <a:cs typeface="Open Sans" pitchFamily="34" charset="0"/>
              </a:endParaRPr>
            </a:p>
          </p:txBody>
        </p:sp>
      </p:grpSp>
      <p:grpSp>
        <p:nvGrpSpPr>
          <p:cNvPr id="17" name="组合 16"/>
          <p:cNvGrpSpPr/>
          <p:nvPr/>
        </p:nvGrpSpPr>
        <p:grpSpPr>
          <a:xfrm>
            <a:off x="489450" y="1446762"/>
            <a:ext cx="2675951" cy="3311252"/>
            <a:chOff x="489450" y="1446762"/>
            <a:chExt cx="2675951" cy="3311252"/>
          </a:xfrm>
        </p:grpSpPr>
        <p:pic>
          <p:nvPicPr>
            <p:cNvPr id="2" name="Picture 2"/>
            <p:cNvPicPr>
              <a:picLocks noChangeAspect="1"/>
            </p:cNvPicPr>
            <p:nvPr/>
          </p:nvPicPr>
          <p:blipFill rotWithShape="1">
            <a:blip r:embed="rId3" cstate="print">
              <a:extLst>
                <a:ext uri="{28A0092B-C50C-407E-A947-70E740481C1C}">
                  <a14:useLocalDpi xmlns:a14="http://schemas.microsoft.com/office/drawing/2010/main" val="0"/>
                </a:ext>
              </a:extLst>
            </a:blip>
            <a:srcRect l="5354" t="8440" r="6203" b="10137"/>
            <a:stretch/>
          </p:blipFill>
          <p:spPr>
            <a:xfrm>
              <a:off x="489450" y="1446762"/>
              <a:ext cx="2675951" cy="3311252"/>
            </a:xfrm>
            <a:prstGeom prst="rect">
              <a:avLst/>
            </a:prstGeom>
          </p:spPr>
        </p:pic>
        <p:sp>
          <p:nvSpPr>
            <p:cNvPr id="8" name="Rectangle 10"/>
            <p:cNvSpPr/>
            <p:nvPr/>
          </p:nvSpPr>
          <p:spPr>
            <a:xfrm>
              <a:off x="892828" y="1831934"/>
              <a:ext cx="1905000" cy="2468880"/>
            </a:xfrm>
            <a:prstGeom prst="rect">
              <a:avLst/>
            </a:prstGeom>
            <a:blipFill dpi="0" rotWithShape="1">
              <a:blip r:embed="rId4" cstate="print">
                <a:extLst>
                  <a:ext uri="{BEBA8EAE-BF5A-486C-A8C5-ECC9F3942E4B}">
                    <a14:imgProps xmlns:a14="http://schemas.microsoft.com/office/drawing/2010/main">
                      <a14:imgLayer r:embed="rId5">
                        <a14:imgEffect>
                          <a14:saturation sat="51000"/>
                        </a14:imgEffect>
                      </a14:imgLayer>
                    </a14:imgProps>
                  </a:ex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grpSp>
        <p:nvGrpSpPr>
          <p:cNvPr id="18" name="组合 17"/>
          <p:cNvGrpSpPr/>
          <p:nvPr/>
        </p:nvGrpSpPr>
        <p:grpSpPr>
          <a:xfrm>
            <a:off x="3317801" y="1446762"/>
            <a:ext cx="2675951" cy="3311252"/>
            <a:chOff x="3317801" y="1446762"/>
            <a:chExt cx="2675951" cy="3311252"/>
          </a:xfrm>
        </p:grpSpPr>
        <p:pic>
          <p:nvPicPr>
            <p:cNvPr id="3" name="Picture 3"/>
            <p:cNvPicPr>
              <a:picLocks noChangeAspect="1"/>
            </p:cNvPicPr>
            <p:nvPr/>
          </p:nvPicPr>
          <p:blipFill rotWithShape="1">
            <a:blip r:embed="rId3" cstate="print">
              <a:extLst>
                <a:ext uri="{28A0092B-C50C-407E-A947-70E740481C1C}">
                  <a14:useLocalDpi xmlns:a14="http://schemas.microsoft.com/office/drawing/2010/main" val="0"/>
                </a:ext>
              </a:extLst>
            </a:blip>
            <a:srcRect l="5354" t="8440" r="6203" b="10137"/>
            <a:stretch/>
          </p:blipFill>
          <p:spPr>
            <a:xfrm>
              <a:off x="3317801" y="1446762"/>
              <a:ext cx="2675951" cy="3311252"/>
            </a:xfrm>
            <a:prstGeom prst="rect">
              <a:avLst/>
            </a:prstGeom>
          </p:spPr>
        </p:pic>
        <p:sp>
          <p:nvSpPr>
            <p:cNvPr id="9" name="Rectangle 11"/>
            <p:cNvSpPr/>
            <p:nvPr/>
          </p:nvSpPr>
          <p:spPr>
            <a:xfrm>
              <a:off x="3707752" y="1831934"/>
              <a:ext cx="1905000" cy="2468880"/>
            </a:xfrm>
            <a:prstGeom prst="rect">
              <a:avLst/>
            </a:prstGeom>
            <a:blipFill dpi="0" rotWithShape="1">
              <a:blip r:embed="rId6" cstate="print">
                <a:extLst>
                  <a:ext uri="{BEBA8EAE-BF5A-486C-A8C5-ECC9F3942E4B}">
                    <a14:imgProps xmlns:a14="http://schemas.microsoft.com/office/drawing/2010/main">
                      <a14:imgLayer r:embed="rId7">
                        <a14:imgEffect>
                          <a14:saturation sat="66000"/>
                        </a14:imgEffect>
                      </a14:imgLayer>
                    </a14:imgProps>
                  </a:ex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10" name="Oval 4"/>
          <p:cNvSpPr/>
          <p:nvPr/>
        </p:nvSpPr>
        <p:spPr>
          <a:xfrm>
            <a:off x="2394450" y="2243414"/>
            <a:ext cx="1714502" cy="1724341"/>
          </a:xfrm>
          <a:prstGeom prst="ellipse">
            <a:avLst/>
          </a:prstGeom>
          <a:solidFill>
            <a:schemeClr val="accent1">
              <a:lumMod val="75000"/>
            </a:schemeClr>
          </a:solidFill>
          <a:ln w="285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添加说明文本</a:t>
            </a:r>
            <a:endParaRPr kumimoji="0" lang="en-US" sz="2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6" name="Text Box 7"/>
          <p:cNvSpPr txBox="1">
            <a:spLocks noChangeArrowheads="1"/>
          </p:cNvSpPr>
          <p:nvPr/>
        </p:nvSpPr>
        <p:spPr bwMode="auto">
          <a:xfrm>
            <a:off x="527769" y="821774"/>
            <a:ext cx="8044156" cy="507831"/>
          </a:xfrm>
          <a:prstGeom prst="rect">
            <a:avLst/>
          </a:prstGeom>
          <a:noFill/>
          <a:ln w="9525">
            <a:noFill/>
            <a:miter lim="800000"/>
            <a:headEnd/>
            <a:tailEnd/>
          </a:ln>
        </p:spPr>
        <p:txBody>
          <a:bodyPr wrap="square" lIns="45720" tIns="22860" rIns="45720" bIns="22860" anchor="ctr">
            <a:spAutoFit/>
          </a:bodyPr>
          <a:lstStyle/>
          <a:p>
            <a:pPr marL="0" marR="0" lvl="0" indent="0" defTabSz="1088232" eaLnBrk="1" fontAlgn="auto" latinLnBrk="0" hangingPunct="1">
              <a:lnSpc>
                <a:spcPct val="100000"/>
              </a:lnSpc>
              <a:spcBef>
                <a:spcPts val="0"/>
              </a:spcBef>
              <a:spcAft>
                <a:spcPts val="0"/>
              </a:spcAft>
              <a:buClrTx/>
              <a:buSzTx/>
              <a:buFontTx/>
              <a:buNone/>
              <a:tabLst/>
              <a:defRPr/>
            </a:pPr>
            <a:r>
              <a:rPr lang="zh-CN" altLang="en-US" sz="1500" dirty="0">
                <a:solidFill>
                  <a:prstClr val="black">
                    <a:lumMod val="75000"/>
                    <a:lumOff val="25000"/>
                  </a:prstClr>
                </a:solidFill>
                <a:latin typeface="微软雅黑" pitchFamily="34" charset="-122"/>
                <a:ea typeface="微软雅黑" pitchFamily="34" charset="-122"/>
              </a:rPr>
              <a:t>添加文字添加文字添加文字添加文字添加文字添加文字添加文字添加文字添加文字添加文字添加文字添加文字添加文字添加文字添加文字</a:t>
            </a:r>
            <a:endParaRPr kumimoji="0" lang="en-US" sz="1200" b="0" i="0" u="none" strike="noStrike" kern="0" cap="none" spc="0" normalizeH="0" baseline="0" noProof="0" dirty="0" smtClean="0">
              <a:ln>
                <a:noFill/>
              </a:ln>
              <a:solidFill>
                <a:sysClr val="window" lastClr="FFFFFF">
                  <a:lumMod val="65000"/>
                </a:sysClr>
              </a:solidFill>
              <a:effectLst/>
              <a:uLnTx/>
              <a:uFillTx/>
              <a:latin typeface="Open Sans Semibold" pitchFamily="34" charset="0"/>
              <a:ea typeface="Open Sans Semibold" pitchFamily="34" charset="0"/>
              <a:cs typeface="Open Sans Semibold" pitchFamily="34" charset="0"/>
            </a:endParaRPr>
          </a:p>
        </p:txBody>
      </p:sp>
    </p:spTree>
    <p:extLst>
      <p:ext uri="{BB962C8B-B14F-4D97-AF65-F5344CB8AC3E}">
        <p14:creationId xmlns:p14="http://schemas.microsoft.com/office/powerpoint/2010/main" val="2932933551"/>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randombar(horizontal)">
                                      <p:cBhvr>
                                        <p:cTn id="7" dur="500"/>
                                        <p:tgtEl>
                                          <p:spTgt spid="16"/>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arn(outVertical)">
                                      <p:cBhvr>
                                        <p:cTn id="11" dur="500"/>
                                        <p:tgtEl>
                                          <p:spTgt spid="10"/>
                                        </p:tgtEl>
                                      </p:cBhvr>
                                    </p:animEffect>
                                  </p:childTnLst>
                                </p:cTn>
                              </p:par>
                              <p:par>
                                <p:cTn id="12" presetID="22" presetClass="entr" presetSubtype="2" fill="hold" nodeType="withEffect">
                                  <p:stCondLst>
                                    <p:cond delay="250"/>
                                  </p:stCondLst>
                                  <p:childTnLst>
                                    <p:set>
                                      <p:cBhvr>
                                        <p:cTn id="13" dur="1" fill="hold">
                                          <p:stCondLst>
                                            <p:cond delay="0"/>
                                          </p:stCondLst>
                                        </p:cTn>
                                        <p:tgtEl>
                                          <p:spTgt spid="17"/>
                                        </p:tgtEl>
                                        <p:attrNameLst>
                                          <p:attrName>style.visibility</p:attrName>
                                        </p:attrNameLst>
                                      </p:cBhvr>
                                      <p:to>
                                        <p:strVal val="visible"/>
                                      </p:to>
                                    </p:set>
                                    <p:animEffect transition="in" filter="wipe(right)">
                                      <p:cBhvr>
                                        <p:cTn id="14" dur="750"/>
                                        <p:tgtEl>
                                          <p:spTgt spid="17"/>
                                        </p:tgtEl>
                                      </p:cBhvr>
                                    </p:animEffect>
                                  </p:childTnLst>
                                </p:cTn>
                              </p:par>
                              <p:par>
                                <p:cTn id="15" presetID="22" presetClass="entr" presetSubtype="8" fill="hold" nodeType="withEffect">
                                  <p:stCondLst>
                                    <p:cond delay="250"/>
                                  </p:stCondLst>
                                  <p:childTnLst>
                                    <p:set>
                                      <p:cBhvr>
                                        <p:cTn id="16" dur="1" fill="hold">
                                          <p:stCondLst>
                                            <p:cond delay="0"/>
                                          </p:stCondLst>
                                        </p:cTn>
                                        <p:tgtEl>
                                          <p:spTgt spid="18"/>
                                        </p:tgtEl>
                                        <p:attrNameLst>
                                          <p:attrName>style.visibility</p:attrName>
                                        </p:attrNameLst>
                                      </p:cBhvr>
                                      <p:to>
                                        <p:strVal val="visible"/>
                                      </p:to>
                                    </p:set>
                                    <p:animEffect transition="in" filter="wipe(left)">
                                      <p:cBhvr>
                                        <p:cTn id="17" dur="750"/>
                                        <p:tgtEl>
                                          <p:spTgt spid="18"/>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500"/>
                                        <p:tgtEl>
                                          <p:spTgt spid="19"/>
                                        </p:tgtEl>
                                      </p:cBhvr>
                                    </p:animEffect>
                                  </p:childTnLst>
                                </p:cTn>
                              </p:par>
                            </p:childTnLst>
                          </p:cTn>
                        </p:par>
                        <p:par>
                          <p:cTn id="22" fill="hold">
                            <p:stCondLst>
                              <p:cond delay="2000"/>
                            </p:stCondLst>
                            <p:childTnLst>
                              <p:par>
                                <p:cTn id="23" presetID="10" presetClass="entr" presetSubtype="0" fill="hold"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4"/>
          <p:cNvSpPr txBox="1"/>
          <p:nvPr/>
        </p:nvSpPr>
        <p:spPr>
          <a:xfrm>
            <a:off x="56812" y="539708"/>
            <a:ext cx="2432031" cy="456578"/>
          </a:xfrm>
          <a:prstGeom prst="rect">
            <a:avLst/>
          </a:prstGeom>
          <a:noFill/>
        </p:spPr>
        <p:txBody>
          <a:bodyPr wrap="square" lIns="86402" tIns="43201" rIns="86402" bIns="43201" rtlCol="0">
            <a:spAutoFit/>
          </a:bodyPr>
          <a:lstStyle/>
          <a:p>
            <a:r>
              <a:rPr lang="zh-CN" altLang="en-US" sz="2400" b="1" dirty="0" smtClean="0">
                <a:solidFill>
                  <a:schemeClr val="bg2">
                    <a:lumMod val="50000"/>
                  </a:schemeClr>
                </a:solidFill>
                <a:latin typeface="微软雅黑" panose="020B0503020204020204" pitchFamily="34" charset="-122"/>
                <a:ea typeface="微软雅黑" panose="020B0503020204020204" pitchFamily="34" charset="-122"/>
              </a:rPr>
              <a:t>添加课后提升</a:t>
            </a:r>
            <a:endParaRPr lang="en-US" altLang="zh-CN" sz="2400" b="1"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3" name="椭圆 2"/>
          <p:cNvSpPr/>
          <p:nvPr/>
        </p:nvSpPr>
        <p:spPr bwMode="auto">
          <a:xfrm>
            <a:off x="746700" y="1908613"/>
            <a:ext cx="1636768" cy="1636386"/>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p:spPr>
        <p:txBody>
          <a:bodyPr lIns="86402" tIns="43201" rIns="86402" bIns="43201" anchor="ctr"/>
          <a:lstStyle/>
          <a:p>
            <a:pPr algn="ctr" defTabSz="864017" fontAlgn="auto">
              <a:spcBef>
                <a:spcPts val="0"/>
              </a:spcBef>
              <a:spcAft>
                <a:spcPts val="0"/>
              </a:spcAft>
              <a:defRPr/>
            </a:pPr>
            <a:endParaRPr lang="zh-CN" altLang="en-US" sz="1700" b="1" kern="0" dirty="0">
              <a:solidFill>
                <a:sysClr val="window" lastClr="FFFFFF"/>
              </a:solidFill>
              <a:latin typeface="Calibri"/>
              <a:ea typeface="微软雅黑"/>
            </a:endParaRPr>
          </a:p>
        </p:txBody>
      </p:sp>
      <p:sp>
        <p:nvSpPr>
          <p:cNvPr id="4" name="椭圆 3"/>
          <p:cNvSpPr/>
          <p:nvPr/>
        </p:nvSpPr>
        <p:spPr bwMode="auto">
          <a:xfrm>
            <a:off x="2250556" y="1908613"/>
            <a:ext cx="1636768" cy="1636386"/>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p:spPr>
        <p:txBody>
          <a:bodyPr lIns="86402" tIns="43201" rIns="86402" bIns="43201" anchor="ctr"/>
          <a:lstStyle/>
          <a:p>
            <a:pPr algn="ctr" defTabSz="864017" fontAlgn="auto">
              <a:spcBef>
                <a:spcPts val="0"/>
              </a:spcBef>
              <a:spcAft>
                <a:spcPts val="0"/>
              </a:spcAft>
              <a:defRPr/>
            </a:pPr>
            <a:endParaRPr lang="zh-CN" altLang="en-US" sz="1700" b="1" kern="0" dirty="0">
              <a:solidFill>
                <a:sysClr val="window" lastClr="FFFFFF"/>
              </a:solidFill>
              <a:latin typeface="Calibri"/>
              <a:ea typeface="微软雅黑"/>
            </a:endParaRPr>
          </a:p>
        </p:txBody>
      </p:sp>
      <p:sp>
        <p:nvSpPr>
          <p:cNvPr id="5" name="椭圆 4"/>
          <p:cNvSpPr/>
          <p:nvPr/>
        </p:nvSpPr>
        <p:spPr bwMode="auto">
          <a:xfrm>
            <a:off x="3754410" y="1908613"/>
            <a:ext cx="1636768" cy="1636386"/>
          </a:xfrm>
          <a:prstGeom prst="ellipse">
            <a:avLst/>
          </a:prstGeom>
          <a:blipFill dpi="0" rotWithShape="1">
            <a:blip r:embed="rId5" cstate="print">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p:spPr>
        <p:txBody>
          <a:bodyPr lIns="86402" tIns="43201" rIns="86402" bIns="43201" anchor="ctr"/>
          <a:lstStyle/>
          <a:p>
            <a:pPr algn="ctr" defTabSz="864017" fontAlgn="auto">
              <a:spcBef>
                <a:spcPts val="0"/>
              </a:spcBef>
              <a:spcAft>
                <a:spcPts val="0"/>
              </a:spcAft>
              <a:defRPr/>
            </a:pPr>
            <a:endParaRPr lang="zh-CN" altLang="en-US" sz="1700" b="1" kern="0" dirty="0">
              <a:blipFill dpi="0" rotWithShape="1">
                <a:blip r:embed="rId6">
                  <a:extLst>
                    <a:ext uri="{28A0092B-C50C-407E-A947-70E740481C1C}">
                      <a14:useLocalDpi xmlns:a14="http://schemas.microsoft.com/office/drawing/2010/main" val="0"/>
                    </a:ext>
                  </a:extLst>
                </a:blip>
                <a:srcRect/>
                <a:stretch>
                  <a:fillRect/>
                </a:stretch>
              </a:blipFill>
              <a:latin typeface="Calibri"/>
              <a:ea typeface="微软雅黑"/>
            </a:endParaRPr>
          </a:p>
        </p:txBody>
      </p:sp>
      <p:sp>
        <p:nvSpPr>
          <p:cNvPr id="6" name="椭圆 5"/>
          <p:cNvSpPr/>
          <p:nvPr/>
        </p:nvSpPr>
        <p:spPr bwMode="auto">
          <a:xfrm>
            <a:off x="5258265" y="1908613"/>
            <a:ext cx="1636768" cy="1636386"/>
          </a:xfrm>
          <a:prstGeom prst="ellipse">
            <a:avLst/>
          </a:prstGeom>
          <a:blipFill dpi="0" rotWithShape="1">
            <a:blip r:embed="rId7" cstate="print">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p:spPr>
        <p:txBody>
          <a:bodyPr lIns="86402" tIns="43201" rIns="86402" bIns="43201" anchor="ctr"/>
          <a:lstStyle/>
          <a:p>
            <a:pPr algn="ctr" defTabSz="864017" fontAlgn="auto">
              <a:spcBef>
                <a:spcPts val="0"/>
              </a:spcBef>
              <a:spcAft>
                <a:spcPts val="0"/>
              </a:spcAft>
              <a:defRPr/>
            </a:pPr>
            <a:endParaRPr lang="zh-CN" altLang="en-US" sz="1700" b="1" kern="0" dirty="0">
              <a:solidFill>
                <a:sysClr val="window" lastClr="FFFFFF"/>
              </a:solidFill>
              <a:latin typeface="Calibri"/>
              <a:ea typeface="微软雅黑"/>
            </a:endParaRPr>
          </a:p>
        </p:txBody>
      </p:sp>
      <p:sp>
        <p:nvSpPr>
          <p:cNvPr id="7" name="椭圆 6"/>
          <p:cNvSpPr/>
          <p:nvPr/>
        </p:nvSpPr>
        <p:spPr bwMode="auto">
          <a:xfrm>
            <a:off x="6762120" y="1908613"/>
            <a:ext cx="1636768" cy="1636386"/>
          </a:xfrm>
          <a:prstGeom prst="ellipse">
            <a:avLst/>
          </a:prstGeom>
          <a:blipFill dpi="0" rotWithShape="1">
            <a:blip r:embed="rId8" cstate="print">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p:spPr>
        <p:txBody>
          <a:bodyPr lIns="86402" tIns="43201" rIns="86402" bIns="43201" anchor="ctr"/>
          <a:lstStyle/>
          <a:p>
            <a:pPr algn="ctr" defTabSz="864017" fontAlgn="auto">
              <a:spcBef>
                <a:spcPts val="0"/>
              </a:spcBef>
              <a:spcAft>
                <a:spcPts val="0"/>
              </a:spcAft>
              <a:defRPr/>
            </a:pPr>
            <a:endParaRPr lang="zh-CN" altLang="en-US" sz="1700" b="1" kern="0" dirty="0">
              <a:solidFill>
                <a:sysClr val="window" lastClr="FFFFFF"/>
              </a:solidFill>
              <a:latin typeface="Calibri"/>
              <a:ea typeface="微软雅黑"/>
            </a:endParaRPr>
          </a:p>
        </p:txBody>
      </p:sp>
      <p:sp>
        <p:nvSpPr>
          <p:cNvPr id="47" name="矩形 47"/>
          <p:cNvSpPr>
            <a:spLocks noChangeArrowheads="1"/>
          </p:cNvSpPr>
          <p:nvPr/>
        </p:nvSpPr>
        <p:spPr bwMode="auto">
          <a:xfrm>
            <a:off x="903508" y="4355606"/>
            <a:ext cx="7719390" cy="64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6" tIns="34293" rIns="68586" bIns="34293">
            <a:spAutoFit/>
          </a:bodyPr>
          <a:lstStyle/>
          <a:p>
            <a:pPr fontAlgn="auto">
              <a:spcBef>
                <a:spcPts val="0"/>
              </a:spcBef>
              <a:spcAft>
                <a:spcPts val="0"/>
              </a:spcAft>
              <a:defRPr/>
            </a:pPr>
            <a:r>
              <a:rPr lang="zh-CN" altLang="en-US" sz="1200" dirty="0">
                <a:solidFill>
                  <a:prstClr val="black">
                    <a:lumMod val="75000"/>
                    <a:lumOff val="25000"/>
                  </a:prstClr>
                </a:solidFill>
                <a:latin typeface="微软雅黑" pitchFamily="34" charset="-122"/>
                <a:ea typeface="微软雅黑" pitchFamily="34" charset="-122"/>
              </a:rPr>
              <a:t>此处您可以添加文字或者删除文本框在此处您可以添加文字或者删除文本框此处您可以添加文字此处您可以添加文字或者删除文本框在此处您可以添加文字或者删除文本框</a:t>
            </a:r>
            <a:r>
              <a:rPr lang="en-US" altLang="zh-CN" sz="1200" kern="0" dirty="0" smtClean="0">
                <a:solidFill>
                  <a:sysClr val="windowText" lastClr="000000">
                    <a:lumMod val="65000"/>
                    <a:lumOff val="35000"/>
                  </a:sys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a:t>
            </a:r>
            <a:endParaRPr lang="en-US" altLang="zh-CN" sz="1200" kern="0" dirty="0">
              <a:solidFill>
                <a:sysClr val="windowText" lastClr="000000">
                  <a:lumMod val="65000"/>
                  <a:lumOff val="35000"/>
                </a:sys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endParaRPr>
          </a:p>
          <a:p>
            <a:pPr defTabSz="864017" fontAlgn="auto">
              <a:spcBef>
                <a:spcPts val="0"/>
              </a:spcBef>
              <a:spcAft>
                <a:spcPts val="0"/>
              </a:spcAft>
              <a:defRPr/>
            </a:pPr>
            <a:endParaRPr lang="en-US" sz="1200" kern="0" dirty="0">
              <a:solidFill>
                <a:sysClr val="windowText" lastClr="000000">
                  <a:lumMod val="65000"/>
                  <a:lumOff val="35000"/>
                </a:sys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endParaRPr>
          </a:p>
        </p:txBody>
      </p:sp>
      <p:cxnSp>
        <p:nvCxnSpPr>
          <p:cNvPr id="48" name="直接连接符 47"/>
          <p:cNvCxnSpPr/>
          <p:nvPr/>
        </p:nvCxnSpPr>
        <p:spPr>
          <a:xfrm>
            <a:off x="903508" y="4287549"/>
            <a:ext cx="7719390" cy="0"/>
          </a:xfrm>
          <a:prstGeom prst="line">
            <a:avLst/>
          </a:prstGeom>
          <a:noFill/>
          <a:ln w="6350" cap="flat" cmpd="sng" algn="ctr">
            <a:solidFill>
              <a:sysClr val="windowText" lastClr="000000">
                <a:lumMod val="65000"/>
                <a:lumOff val="35000"/>
              </a:sysClr>
            </a:solidFill>
            <a:prstDash val="dash"/>
            <a:miter lim="800000"/>
          </a:ln>
          <a:effectLst/>
        </p:spPr>
      </p:cxnSp>
      <p:grpSp>
        <p:nvGrpSpPr>
          <p:cNvPr id="51" name="组合 50"/>
          <p:cNvGrpSpPr/>
          <p:nvPr/>
        </p:nvGrpSpPr>
        <p:grpSpPr>
          <a:xfrm>
            <a:off x="615085" y="1776618"/>
            <a:ext cx="579902" cy="579902"/>
            <a:chOff x="615085" y="1713768"/>
            <a:chExt cx="579902" cy="579902"/>
          </a:xfrm>
          <a:solidFill>
            <a:schemeClr val="accent5">
              <a:lumMod val="75000"/>
            </a:schemeClr>
          </a:solidFill>
        </p:grpSpPr>
        <p:sp>
          <p:nvSpPr>
            <p:cNvPr id="49" name="椭圆 48"/>
            <p:cNvSpPr/>
            <p:nvPr/>
          </p:nvSpPr>
          <p:spPr bwMode="auto">
            <a:xfrm>
              <a:off x="615085" y="1713768"/>
              <a:ext cx="579902" cy="579902"/>
            </a:xfrm>
            <a:prstGeom prst="ellipse">
              <a:avLst/>
            </a:prstGeom>
            <a:grpFill/>
            <a:ln>
              <a:headEnd type="none" w="med" len="med"/>
              <a:tailEnd type="none" w="med" len="med"/>
            </a:ln>
            <a:extLst/>
          </p:spPr>
          <p:style>
            <a:lnRef idx="3">
              <a:schemeClr val="lt1"/>
            </a:lnRef>
            <a:fillRef idx="1">
              <a:schemeClr val="accent6"/>
            </a:fillRef>
            <a:effectRef idx="1">
              <a:schemeClr val="accent6"/>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863600" rtl="0" eaLnBrk="1" fontAlgn="base" latinLnBrk="0" hangingPunct="1">
                <a:lnSpc>
                  <a:spcPct val="100000"/>
                </a:lnSpc>
                <a:spcBef>
                  <a:spcPct val="0"/>
                </a:spcBef>
                <a:spcAft>
                  <a:spcPct val="0"/>
                </a:spcAft>
                <a:buClrTx/>
                <a:buSzTx/>
                <a:buFontTx/>
                <a:buNone/>
                <a:tabLst/>
              </a:pPr>
              <a:endParaRPr kumimoji="0" lang="zh-CN" altLang="en-US" b="1" u="none" strike="noStrike" cap="none" normalizeH="0" baseline="0" dirty="0" smtClean="0">
                <a:ln>
                  <a:noFill/>
                </a:ln>
                <a:solidFill>
                  <a:schemeClr val="tx1"/>
                </a:solidFill>
                <a:effectLst/>
                <a:latin typeface="Arial" charset="0"/>
                <a:ea typeface="宋体" pitchFamily="2" charset="-122"/>
              </a:endParaRPr>
            </a:p>
          </p:txBody>
        </p:sp>
        <p:sp>
          <p:nvSpPr>
            <p:cNvPr id="50" name="矩形 49"/>
            <p:cNvSpPr/>
            <p:nvPr/>
          </p:nvSpPr>
          <p:spPr>
            <a:xfrm>
              <a:off x="666784" y="1813114"/>
              <a:ext cx="502062" cy="400110"/>
            </a:xfrm>
            <a:prstGeom prst="rect">
              <a:avLst/>
            </a:prstGeom>
            <a:noFill/>
          </p:spPr>
          <p:txBody>
            <a:bodyPr wrap="none">
              <a:spAutoFit/>
            </a:bodyPr>
            <a:lstStyle/>
            <a:p>
              <a:pPr lvl="0" algn="ctr" defTabSz="863600"/>
              <a:r>
                <a:rPr lang="en-US" altLang="zh-CN" sz="20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itchFamily="34" charset="-122"/>
                  <a:ea typeface="微软雅黑" pitchFamily="34" charset="-122"/>
                </a:rPr>
                <a:t>01</a:t>
              </a:r>
              <a:endParaRPr lang="zh-CN" altLang="en-US" sz="20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itchFamily="34" charset="-122"/>
                <a:ea typeface="微软雅黑" pitchFamily="34" charset="-122"/>
              </a:endParaRPr>
            </a:p>
          </p:txBody>
        </p:sp>
      </p:grpSp>
      <p:grpSp>
        <p:nvGrpSpPr>
          <p:cNvPr id="52" name="组合 51"/>
          <p:cNvGrpSpPr/>
          <p:nvPr/>
        </p:nvGrpSpPr>
        <p:grpSpPr>
          <a:xfrm>
            <a:off x="2737393" y="3260010"/>
            <a:ext cx="579902" cy="579902"/>
            <a:chOff x="615085" y="1713768"/>
            <a:chExt cx="579902" cy="579902"/>
          </a:xfrm>
        </p:grpSpPr>
        <p:sp>
          <p:nvSpPr>
            <p:cNvPr id="53" name="椭圆 52"/>
            <p:cNvSpPr/>
            <p:nvPr/>
          </p:nvSpPr>
          <p:spPr bwMode="auto">
            <a:xfrm>
              <a:off x="615085" y="1713768"/>
              <a:ext cx="579902" cy="579902"/>
            </a:xfrm>
            <a:prstGeom prst="ellipse">
              <a:avLst/>
            </a:prstGeom>
            <a:ln>
              <a:headEnd type="none" w="med" len="med"/>
              <a:tailEnd type="none" w="med" len="med"/>
            </a:ln>
            <a:extLst/>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863600" rtl="0" eaLnBrk="1" fontAlgn="base" latinLnBrk="0" hangingPunct="1">
                <a:lnSpc>
                  <a:spcPct val="100000"/>
                </a:lnSpc>
                <a:spcBef>
                  <a:spcPct val="0"/>
                </a:spcBef>
                <a:spcAft>
                  <a:spcPct val="0"/>
                </a:spcAft>
                <a:buClrTx/>
                <a:buSzTx/>
                <a:buFontTx/>
                <a:buNone/>
                <a:tabLst/>
              </a:pPr>
              <a:endParaRPr kumimoji="0" lang="zh-CN" altLang="en-US" b="1" u="none" strike="noStrike" cap="none" normalizeH="0" baseline="0" dirty="0" smtClean="0">
                <a:ln>
                  <a:noFill/>
                </a:ln>
                <a:solidFill>
                  <a:schemeClr val="tx1"/>
                </a:solidFill>
                <a:effectLst/>
                <a:latin typeface="Arial" charset="0"/>
                <a:ea typeface="宋体" pitchFamily="2" charset="-122"/>
              </a:endParaRPr>
            </a:p>
          </p:txBody>
        </p:sp>
        <p:sp>
          <p:nvSpPr>
            <p:cNvPr id="54" name="矩形 53"/>
            <p:cNvSpPr/>
            <p:nvPr/>
          </p:nvSpPr>
          <p:spPr>
            <a:xfrm>
              <a:off x="674800" y="1813114"/>
              <a:ext cx="486030" cy="400110"/>
            </a:xfrm>
            <a:prstGeom prst="rect">
              <a:avLst/>
            </a:prstGeom>
          </p:spPr>
          <p:txBody>
            <a:bodyPr wrap="none">
              <a:spAutoFit/>
            </a:bodyPr>
            <a:lstStyle/>
            <a:p>
              <a:pPr lvl="0" algn="ctr" defTabSz="863600"/>
              <a:r>
                <a:rPr lang="en-US" altLang="zh-CN" sz="20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itchFamily="34" charset="-122"/>
                  <a:ea typeface="微软雅黑" pitchFamily="34" charset="-122"/>
                </a:rPr>
                <a:t>02</a:t>
              </a:r>
              <a:endParaRPr lang="zh-CN" altLang="en-US" sz="20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itchFamily="34" charset="-122"/>
                <a:ea typeface="微软雅黑" pitchFamily="34" charset="-122"/>
              </a:endParaRPr>
            </a:p>
          </p:txBody>
        </p:sp>
      </p:grpSp>
      <p:grpSp>
        <p:nvGrpSpPr>
          <p:cNvPr id="55" name="组合 54"/>
          <p:cNvGrpSpPr/>
          <p:nvPr/>
        </p:nvGrpSpPr>
        <p:grpSpPr>
          <a:xfrm>
            <a:off x="4212754" y="1680670"/>
            <a:ext cx="579902" cy="579902"/>
            <a:chOff x="615085" y="1713768"/>
            <a:chExt cx="579902" cy="579902"/>
          </a:xfrm>
          <a:solidFill>
            <a:schemeClr val="accent5">
              <a:lumMod val="75000"/>
            </a:schemeClr>
          </a:solidFill>
        </p:grpSpPr>
        <p:sp>
          <p:nvSpPr>
            <p:cNvPr id="56" name="椭圆 55"/>
            <p:cNvSpPr/>
            <p:nvPr/>
          </p:nvSpPr>
          <p:spPr bwMode="auto">
            <a:xfrm>
              <a:off x="615085" y="1713768"/>
              <a:ext cx="579902" cy="579902"/>
            </a:xfrm>
            <a:prstGeom prst="ellipse">
              <a:avLst/>
            </a:prstGeom>
            <a:grpFill/>
            <a:ln>
              <a:headEnd type="none" w="med" len="med"/>
              <a:tailEnd type="none" w="med" len="med"/>
            </a:ln>
            <a:extLst/>
          </p:spPr>
          <p:style>
            <a:lnRef idx="3">
              <a:schemeClr val="lt1"/>
            </a:lnRef>
            <a:fillRef idx="1">
              <a:schemeClr val="accent6"/>
            </a:fillRef>
            <a:effectRef idx="1">
              <a:schemeClr val="accent6"/>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863600" rtl="0" eaLnBrk="1" fontAlgn="base" latinLnBrk="0" hangingPunct="1">
                <a:lnSpc>
                  <a:spcPct val="100000"/>
                </a:lnSpc>
                <a:spcBef>
                  <a:spcPct val="0"/>
                </a:spcBef>
                <a:spcAft>
                  <a:spcPct val="0"/>
                </a:spcAft>
                <a:buClrTx/>
                <a:buSzTx/>
                <a:buFontTx/>
                <a:buNone/>
                <a:tabLst/>
              </a:pPr>
              <a:endParaRPr kumimoji="0" lang="zh-CN" altLang="en-US" b="1" u="none" strike="noStrike" cap="none" normalizeH="0" baseline="0" dirty="0" smtClean="0">
                <a:ln>
                  <a:noFill/>
                </a:ln>
                <a:solidFill>
                  <a:schemeClr val="tx1"/>
                </a:solidFill>
                <a:effectLst/>
                <a:latin typeface="Arial" charset="0"/>
                <a:ea typeface="宋体" pitchFamily="2" charset="-122"/>
              </a:endParaRPr>
            </a:p>
          </p:txBody>
        </p:sp>
        <p:sp>
          <p:nvSpPr>
            <p:cNvPr id="57" name="矩形 56"/>
            <p:cNvSpPr/>
            <p:nvPr/>
          </p:nvSpPr>
          <p:spPr>
            <a:xfrm>
              <a:off x="674800" y="1813114"/>
              <a:ext cx="486030" cy="400110"/>
            </a:xfrm>
            <a:prstGeom prst="rect">
              <a:avLst/>
            </a:prstGeom>
            <a:noFill/>
          </p:spPr>
          <p:txBody>
            <a:bodyPr wrap="none">
              <a:spAutoFit/>
            </a:bodyPr>
            <a:lstStyle/>
            <a:p>
              <a:pPr lvl="0" algn="ctr" defTabSz="863600"/>
              <a:r>
                <a:rPr lang="en-US" altLang="zh-CN" sz="20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itchFamily="34" charset="-122"/>
                  <a:ea typeface="微软雅黑" pitchFamily="34" charset="-122"/>
                </a:rPr>
                <a:t>03</a:t>
              </a:r>
              <a:endParaRPr lang="zh-CN" altLang="en-US" sz="20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itchFamily="34" charset="-122"/>
                <a:ea typeface="微软雅黑" pitchFamily="34" charset="-122"/>
              </a:endParaRPr>
            </a:p>
          </p:txBody>
        </p:sp>
      </p:grpSp>
      <p:grpSp>
        <p:nvGrpSpPr>
          <p:cNvPr id="58" name="组合 57"/>
          <p:cNvGrpSpPr/>
          <p:nvPr/>
        </p:nvGrpSpPr>
        <p:grpSpPr>
          <a:xfrm>
            <a:off x="5794608" y="3219605"/>
            <a:ext cx="579902" cy="579902"/>
            <a:chOff x="615085" y="1713768"/>
            <a:chExt cx="579902" cy="579902"/>
          </a:xfrm>
        </p:grpSpPr>
        <p:sp>
          <p:nvSpPr>
            <p:cNvPr id="59" name="椭圆 58"/>
            <p:cNvSpPr/>
            <p:nvPr/>
          </p:nvSpPr>
          <p:spPr bwMode="auto">
            <a:xfrm>
              <a:off x="615085" y="1713768"/>
              <a:ext cx="579902" cy="579902"/>
            </a:xfrm>
            <a:prstGeom prst="ellipse">
              <a:avLst/>
            </a:prstGeom>
            <a:ln>
              <a:headEnd type="none" w="med" len="med"/>
              <a:tailEnd type="none" w="med" len="med"/>
            </a:ln>
            <a:extLst/>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863600" rtl="0" eaLnBrk="1" fontAlgn="base" latinLnBrk="0" hangingPunct="1">
                <a:lnSpc>
                  <a:spcPct val="100000"/>
                </a:lnSpc>
                <a:spcBef>
                  <a:spcPct val="0"/>
                </a:spcBef>
                <a:spcAft>
                  <a:spcPct val="0"/>
                </a:spcAft>
                <a:buClrTx/>
                <a:buSzTx/>
                <a:buFontTx/>
                <a:buNone/>
                <a:tabLst/>
              </a:pPr>
              <a:endParaRPr kumimoji="0" lang="zh-CN" altLang="en-US" b="1" u="none" strike="noStrike" cap="none" normalizeH="0" baseline="0" dirty="0" smtClean="0">
                <a:ln>
                  <a:noFill/>
                </a:ln>
                <a:solidFill>
                  <a:schemeClr val="tx1"/>
                </a:solidFill>
                <a:effectLst/>
                <a:latin typeface="Arial" charset="0"/>
                <a:ea typeface="宋体" pitchFamily="2" charset="-122"/>
              </a:endParaRPr>
            </a:p>
          </p:txBody>
        </p:sp>
        <p:sp>
          <p:nvSpPr>
            <p:cNvPr id="60" name="矩形 59"/>
            <p:cNvSpPr/>
            <p:nvPr/>
          </p:nvSpPr>
          <p:spPr>
            <a:xfrm>
              <a:off x="674800" y="1813114"/>
              <a:ext cx="486030" cy="400110"/>
            </a:xfrm>
            <a:prstGeom prst="rect">
              <a:avLst/>
            </a:prstGeom>
          </p:spPr>
          <p:txBody>
            <a:bodyPr wrap="none">
              <a:spAutoFit/>
            </a:bodyPr>
            <a:lstStyle/>
            <a:p>
              <a:pPr lvl="0" algn="ctr" defTabSz="863600"/>
              <a:r>
                <a:rPr lang="en-US" altLang="zh-CN" sz="20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itchFamily="34" charset="-122"/>
                  <a:ea typeface="微软雅黑" pitchFamily="34" charset="-122"/>
                </a:rPr>
                <a:t>04</a:t>
              </a:r>
              <a:endParaRPr lang="zh-CN" altLang="en-US" sz="20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itchFamily="34" charset="-122"/>
                <a:ea typeface="微软雅黑" pitchFamily="34" charset="-122"/>
              </a:endParaRPr>
            </a:p>
          </p:txBody>
        </p:sp>
      </p:grpSp>
      <p:grpSp>
        <p:nvGrpSpPr>
          <p:cNvPr id="61" name="组合 60"/>
          <p:cNvGrpSpPr/>
          <p:nvPr/>
        </p:nvGrpSpPr>
        <p:grpSpPr>
          <a:xfrm>
            <a:off x="7744614" y="1688111"/>
            <a:ext cx="579902" cy="579902"/>
            <a:chOff x="615085" y="1713768"/>
            <a:chExt cx="579902" cy="579902"/>
          </a:xfrm>
          <a:solidFill>
            <a:schemeClr val="accent5">
              <a:lumMod val="75000"/>
            </a:schemeClr>
          </a:solidFill>
        </p:grpSpPr>
        <p:sp>
          <p:nvSpPr>
            <p:cNvPr id="62" name="椭圆 61"/>
            <p:cNvSpPr/>
            <p:nvPr/>
          </p:nvSpPr>
          <p:spPr bwMode="auto">
            <a:xfrm>
              <a:off x="615085" y="1713768"/>
              <a:ext cx="579902" cy="579902"/>
            </a:xfrm>
            <a:prstGeom prst="ellipse">
              <a:avLst/>
            </a:prstGeom>
            <a:grpFill/>
            <a:ln>
              <a:headEnd type="none" w="med" len="med"/>
              <a:tailEnd type="none" w="med" len="med"/>
            </a:ln>
            <a:extLst/>
          </p:spPr>
          <p:style>
            <a:lnRef idx="3">
              <a:schemeClr val="lt1"/>
            </a:lnRef>
            <a:fillRef idx="1">
              <a:schemeClr val="accent6"/>
            </a:fillRef>
            <a:effectRef idx="1">
              <a:schemeClr val="accent6"/>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863600" rtl="0" eaLnBrk="1" fontAlgn="base" latinLnBrk="0" hangingPunct="1">
                <a:lnSpc>
                  <a:spcPct val="100000"/>
                </a:lnSpc>
                <a:spcBef>
                  <a:spcPct val="0"/>
                </a:spcBef>
                <a:spcAft>
                  <a:spcPct val="0"/>
                </a:spcAft>
                <a:buClrTx/>
                <a:buSzTx/>
                <a:buFontTx/>
                <a:buNone/>
                <a:tabLst/>
              </a:pPr>
              <a:endParaRPr kumimoji="0" lang="zh-CN" altLang="en-US" b="1" u="none" strike="noStrike" cap="none" normalizeH="0" baseline="0" dirty="0" smtClean="0">
                <a:ln>
                  <a:noFill/>
                </a:ln>
                <a:solidFill>
                  <a:schemeClr val="tx1"/>
                </a:solidFill>
                <a:effectLst/>
                <a:latin typeface="Arial" charset="0"/>
                <a:ea typeface="宋体" pitchFamily="2" charset="-122"/>
              </a:endParaRPr>
            </a:p>
          </p:txBody>
        </p:sp>
        <p:sp>
          <p:nvSpPr>
            <p:cNvPr id="63" name="矩形 62"/>
            <p:cNvSpPr/>
            <p:nvPr/>
          </p:nvSpPr>
          <p:spPr>
            <a:xfrm>
              <a:off x="674800" y="1813114"/>
              <a:ext cx="486030" cy="400110"/>
            </a:xfrm>
            <a:prstGeom prst="rect">
              <a:avLst/>
            </a:prstGeom>
            <a:noFill/>
          </p:spPr>
          <p:txBody>
            <a:bodyPr wrap="none">
              <a:spAutoFit/>
            </a:bodyPr>
            <a:lstStyle/>
            <a:p>
              <a:pPr lvl="0" algn="ctr" defTabSz="863600"/>
              <a:r>
                <a:rPr lang="en-US" altLang="zh-CN" sz="20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itchFamily="34" charset="-122"/>
                  <a:ea typeface="微软雅黑" pitchFamily="34" charset="-122"/>
                </a:rPr>
                <a:t>05</a:t>
              </a:r>
              <a:endParaRPr lang="zh-CN" altLang="en-US" sz="20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itchFamily="34" charset="-122"/>
                <a:ea typeface="微软雅黑" pitchFamily="34" charset="-122"/>
              </a:endParaRPr>
            </a:p>
          </p:txBody>
        </p:sp>
      </p:grpSp>
    </p:spTree>
    <p:extLst>
      <p:ext uri="{BB962C8B-B14F-4D97-AF65-F5344CB8AC3E}">
        <p14:creationId xmlns:p14="http://schemas.microsoft.com/office/powerpoint/2010/main" val="1965966173"/>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ppt_x</p:attrName>
                                        </p:attrNameLst>
                                      </p:cBhvr>
                                      <p:tavLst>
                                        <p:tav tm="0">
                                          <p:val>
                                            <p:strVal val="#ppt_x+#ppt_w*1.125000"/>
                                          </p:val>
                                        </p:tav>
                                        <p:tav tm="100000">
                                          <p:val>
                                            <p:strVal val="#ppt_x"/>
                                          </p:val>
                                        </p:tav>
                                      </p:tavLst>
                                    </p:anim>
                                    <p:animEffect transition="in" filter="wipe(left)">
                                      <p:cBhvr>
                                        <p:cTn id="8" dur="500"/>
                                        <p:tgtEl>
                                          <p:spTgt spid="2"/>
                                        </p:tgtEl>
                                      </p:cBhvr>
                                    </p:animEffect>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51"/>
                                        </p:tgtEl>
                                        <p:attrNameLst>
                                          <p:attrName>style.visibility</p:attrName>
                                        </p:attrNameLst>
                                      </p:cBhvr>
                                      <p:to>
                                        <p:strVal val="visible"/>
                                      </p:to>
                                    </p:set>
                                    <p:animEffect transition="in" filter="fade">
                                      <p:cBhvr>
                                        <p:cTn id="12" dur="500"/>
                                        <p:tgtEl>
                                          <p:spTgt spid="51"/>
                                        </p:tgtEl>
                                      </p:cBhvr>
                                    </p:animEffect>
                                  </p:childTnLst>
                                </p:cTn>
                              </p:par>
                              <p:par>
                                <p:cTn id="13" presetID="47" presetClass="entr" presetSubtype="0"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750"/>
                                        <p:tgtEl>
                                          <p:spTgt spid="3"/>
                                        </p:tgtEl>
                                      </p:cBhvr>
                                    </p:animEffect>
                                    <p:anim calcmode="lin" valueType="num">
                                      <p:cBhvr>
                                        <p:cTn id="16" dur="750" fill="hold"/>
                                        <p:tgtEl>
                                          <p:spTgt spid="3"/>
                                        </p:tgtEl>
                                        <p:attrNameLst>
                                          <p:attrName>ppt_x</p:attrName>
                                        </p:attrNameLst>
                                      </p:cBhvr>
                                      <p:tavLst>
                                        <p:tav tm="0">
                                          <p:val>
                                            <p:strVal val="#ppt_x"/>
                                          </p:val>
                                        </p:tav>
                                        <p:tav tm="100000">
                                          <p:val>
                                            <p:strVal val="#ppt_x"/>
                                          </p:val>
                                        </p:tav>
                                      </p:tavLst>
                                    </p:anim>
                                    <p:anim calcmode="lin" valueType="num">
                                      <p:cBhvr>
                                        <p:cTn id="17" dur="750" fill="hold"/>
                                        <p:tgtEl>
                                          <p:spTgt spid="3"/>
                                        </p:tgtEl>
                                        <p:attrNameLst>
                                          <p:attrName>ppt_y</p:attrName>
                                        </p:attrNameLst>
                                      </p:cBhvr>
                                      <p:tavLst>
                                        <p:tav tm="0">
                                          <p:val>
                                            <p:strVal val="#ppt_y-.1"/>
                                          </p:val>
                                        </p:tav>
                                        <p:tav tm="100000">
                                          <p:val>
                                            <p:strVal val="#ppt_y"/>
                                          </p:val>
                                        </p:tav>
                                      </p:tavLst>
                                    </p:anim>
                                  </p:childTnLst>
                                </p:cTn>
                              </p:par>
                            </p:childTnLst>
                          </p:cTn>
                        </p:par>
                        <p:par>
                          <p:cTn id="18" fill="hold">
                            <p:stCondLst>
                              <p:cond delay="1250"/>
                            </p:stCondLst>
                            <p:childTnLst>
                              <p:par>
                                <p:cTn id="19" presetID="10" presetClass="entr" presetSubtype="0" fill="hold" nodeType="afterEffect">
                                  <p:stCondLst>
                                    <p:cond delay="0"/>
                                  </p:stCondLst>
                                  <p:childTnLst>
                                    <p:set>
                                      <p:cBhvr>
                                        <p:cTn id="20" dur="1" fill="hold">
                                          <p:stCondLst>
                                            <p:cond delay="0"/>
                                          </p:stCondLst>
                                        </p:cTn>
                                        <p:tgtEl>
                                          <p:spTgt spid="52"/>
                                        </p:tgtEl>
                                        <p:attrNameLst>
                                          <p:attrName>style.visibility</p:attrName>
                                        </p:attrNameLst>
                                      </p:cBhvr>
                                      <p:to>
                                        <p:strVal val="visible"/>
                                      </p:to>
                                    </p:set>
                                    <p:animEffect transition="in" filter="fade">
                                      <p:cBhvr>
                                        <p:cTn id="21" dur="500"/>
                                        <p:tgtEl>
                                          <p:spTgt spid="52"/>
                                        </p:tgtEl>
                                      </p:cBhvr>
                                    </p:animEffect>
                                  </p:childTnLst>
                                </p:cTn>
                              </p:par>
                              <p:par>
                                <p:cTn id="22" presetID="42" presetClass="entr" presetSubtype="0" fill="hold" grpId="0" nodeType="with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1000"/>
                                        <p:tgtEl>
                                          <p:spTgt spid="4"/>
                                        </p:tgtEl>
                                      </p:cBhvr>
                                    </p:animEffect>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y+.1"/>
                                          </p:val>
                                        </p:tav>
                                        <p:tav tm="100000">
                                          <p:val>
                                            <p:strVal val="#ppt_y"/>
                                          </p:val>
                                        </p:tav>
                                      </p:tavLst>
                                    </p:anim>
                                  </p:childTnLst>
                                </p:cTn>
                              </p:par>
                            </p:childTnLst>
                          </p:cTn>
                        </p:par>
                        <p:par>
                          <p:cTn id="27" fill="hold">
                            <p:stCondLst>
                              <p:cond delay="2250"/>
                            </p:stCondLst>
                            <p:childTnLst>
                              <p:par>
                                <p:cTn id="28" presetID="10" presetClass="entr" presetSubtype="0" fill="hold" nodeType="afterEffect">
                                  <p:stCondLst>
                                    <p:cond delay="0"/>
                                  </p:stCondLst>
                                  <p:childTnLst>
                                    <p:set>
                                      <p:cBhvr>
                                        <p:cTn id="29" dur="1" fill="hold">
                                          <p:stCondLst>
                                            <p:cond delay="0"/>
                                          </p:stCondLst>
                                        </p:cTn>
                                        <p:tgtEl>
                                          <p:spTgt spid="55"/>
                                        </p:tgtEl>
                                        <p:attrNameLst>
                                          <p:attrName>style.visibility</p:attrName>
                                        </p:attrNameLst>
                                      </p:cBhvr>
                                      <p:to>
                                        <p:strVal val="visible"/>
                                      </p:to>
                                    </p:set>
                                    <p:animEffect transition="in" filter="fade">
                                      <p:cBhvr>
                                        <p:cTn id="30" dur="500"/>
                                        <p:tgtEl>
                                          <p:spTgt spid="55"/>
                                        </p:tgtEl>
                                      </p:cBhvr>
                                    </p:animEffect>
                                  </p:childTnLst>
                                </p:cTn>
                              </p:par>
                              <p:par>
                                <p:cTn id="31" presetID="47" presetClass="entr" presetSubtype="0" fill="hold" grpId="0" nodeType="with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fade">
                                      <p:cBhvr>
                                        <p:cTn id="33" dur="750"/>
                                        <p:tgtEl>
                                          <p:spTgt spid="5"/>
                                        </p:tgtEl>
                                      </p:cBhvr>
                                    </p:animEffect>
                                    <p:anim calcmode="lin" valueType="num">
                                      <p:cBhvr>
                                        <p:cTn id="34" dur="750" fill="hold"/>
                                        <p:tgtEl>
                                          <p:spTgt spid="5"/>
                                        </p:tgtEl>
                                        <p:attrNameLst>
                                          <p:attrName>ppt_x</p:attrName>
                                        </p:attrNameLst>
                                      </p:cBhvr>
                                      <p:tavLst>
                                        <p:tav tm="0">
                                          <p:val>
                                            <p:strVal val="#ppt_x"/>
                                          </p:val>
                                        </p:tav>
                                        <p:tav tm="100000">
                                          <p:val>
                                            <p:strVal val="#ppt_x"/>
                                          </p:val>
                                        </p:tav>
                                      </p:tavLst>
                                    </p:anim>
                                    <p:anim calcmode="lin" valueType="num">
                                      <p:cBhvr>
                                        <p:cTn id="35" dur="750" fill="hold"/>
                                        <p:tgtEl>
                                          <p:spTgt spid="5"/>
                                        </p:tgtEl>
                                        <p:attrNameLst>
                                          <p:attrName>ppt_y</p:attrName>
                                        </p:attrNameLst>
                                      </p:cBhvr>
                                      <p:tavLst>
                                        <p:tav tm="0">
                                          <p:val>
                                            <p:strVal val="#ppt_y-.1"/>
                                          </p:val>
                                        </p:tav>
                                        <p:tav tm="100000">
                                          <p:val>
                                            <p:strVal val="#ppt_y"/>
                                          </p:val>
                                        </p:tav>
                                      </p:tavLst>
                                    </p:anim>
                                  </p:childTnLst>
                                </p:cTn>
                              </p:par>
                            </p:childTnLst>
                          </p:cTn>
                        </p:par>
                        <p:par>
                          <p:cTn id="36" fill="hold">
                            <p:stCondLst>
                              <p:cond delay="3000"/>
                            </p:stCondLst>
                            <p:childTnLst>
                              <p:par>
                                <p:cTn id="37" presetID="10" presetClass="entr" presetSubtype="0" fill="hold" nodeType="afterEffect">
                                  <p:stCondLst>
                                    <p:cond delay="0"/>
                                  </p:stCondLst>
                                  <p:childTnLst>
                                    <p:set>
                                      <p:cBhvr>
                                        <p:cTn id="38" dur="1" fill="hold">
                                          <p:stCondLst>
                                            <p:cond delay="0"/>
                                          </p:stCondLst>
                                        </p:cTn>
                                        <p:tgtEl>
                                          <p:spTgt spid="58"/>
                                        </p:tgtEl>
                                        <p:attrNameLst>
                                          <p:attrName>style.visibility</p:attrName>
                                        </p:attrNameLst>
                                      </p:cBhvr>
                                      <p:to>
                                        <p:strVal val="visible"/>
                                      </p:to>
                                    </p:set>
                                    <p:animEffect transition="in" filter="fade">
                                      <p:cBhvr>
                                        <p:cTn id="39" dur="500"/>
                                        <p:tgtEl>
                                          <p:spTgt spid="58"/>
                                        </p:tgtEl>
                                      </p:cBhvr>
                                    </p:animEffect>
                                  </p:childTnLst>
                                </p:cTn>
                              </p:par>
                              <p:par>
                                <p:cTn id="40" presetID="42" presetClass="entr" presetSubtype="0" fill="hold" grpId="0" nodeType="with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fade">
                                      <p:cBhvr>
                                        <p:cTn id="42" dur="1000"/>
                                        <p:tgtEl>
                                          <p:spTgt spid="6"/>
                                        </p:tgtEl>
                                      </p:cBhvr>
                                    </p:animEffect>
                                    <p:anim calcmode="lin" valueType="num">
                                      <p:cBhvr>
                                        <p:cTn id="43" dur="1000" fill="hold"/>
                                        <p:tgtEl>
                                          <p:spTgt spid="6"/>
                                        </p:tgtEl>
                                        <p:attrNameLst>
                                          <p:attrName>ppt_x</p:attrName>
                                        </p:attrNameLst>
                                      </p:cBhvr>
                                      <p:tavLst>
                                        <p:tav tm="0">
                                          <p:val>
                                            <p:strVal val="#ppt_x"/>
                                          </p:val>
                                        </p:tav>
                                        <p:tav tm="100000">
                                          <p:val>
                                            <p:strVal val="#ppt_x"/>
                                          </p:val>
                                        </p:tav>
                                      </p:tavLst>
                                    </p:anim>
                                    <p:anim calcmode="lin" valueType="num">
                                      <p:cBhvr>
                                        <p:cTn id="44" dur="1000" fill="hold"/>
                                        <p:tgtEl>
                                          <p:spTgt spid="6"/>
                                        </p:tgtEl>
                                        <p:attrNameLst>
                                          <p:attrName>ppt_y</p:attrName>
                                        </p:attrNameLst>
                                      </p:cBhvr>
                                      <p:tavLst>
                                        <p:tav tm="0">
                                          <p:val>
                                            <p:strVal val="#ppt_y+.1"/>
                                          </p:val>
                                        </p:tav>
                                        <p:tav tm="100000">
                                          <p:val>
                                            <p:strVal val="#ppt_y"/>
                                          </p:val>
                                        </p:tav>
                                      </p:tavLst>
                                    </p:anim>
                                  </p:childTnLst>
                                </p:cTn>
                              </p:par>
                            </p:childTnLst>
                          </p:cTn>
                        </p:par>
                        <p:par>
                          <p:cTn id="45" fill="hold">
                            <p:stCondLst>
                              <p:cond delay="4000"/>
                            </p:stCondLst>
                            <p:childTnLst>
                              <p:par>
                                <p:cTn id="46" presetID="10" presetClass="entr" presetSubtype="0" fill="hold" nodeType="afterEffect">
                                  <p:stCondLst>
                                    <p:cond delay="0"/>
                                  </p:stCondLst>
                                  <p:childTnLst>
                                    <p:set>
                                      <p:cBhvr>
                                        <p:cTn id="47" dur="1" fill="hold">
                                          <p:stCondLst>
                                            <p:cond delay="0"/>
                                          </p:stCondLst>
                                        </p:cTn>
                                        <p:tgtEl>
                                          <p:spTgt spid="61"/>
                                        </p:tgtEl>
                                        <p:attrNameLst>
                                          <p:attrName>style.visibility</p:attrName>
                                        </p:attrNameLst>
                                      </p:cBhvr>
                                      <p:to>
                                        <p:strVal val="visible"/>
                                      </p:to>
                                    </p:set>
                                    <p:animEffect transition="in" filter="fade">
                                      <p:cBhvr>
                                        <p:cTn id="48" dur="500"/>
                                        <p:tgtEl>
                                          <p:spTgt spid="61"/>
                                        </p:tgtEl>
                                      </p:cBhvr>
                                    </p:animEffect>
                                  </p:childTnLst>
                                </p:cTn>
                              </p:par>
                              <p:par>
                                <p:cTn id="49" presetID="47" presetClass="entr" presetSubtype="0" fill="hold" grpId="0" nodeType="with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fade">
                                      <p:cBhvr>
                                        <p:cTn id="51" dur="750"/>
                                        <p:tgtEl>
                                          <p:spTgt spid="7"/>
                                        </p:tgtEl>
                                      </p:cBhvr>
                                    </p:animEffect>
                                    <p:anim calcmode="lin" valueType="num">
                                      <p:cBhvr>
                                        <p:cTn id="52" dur="750" fill="hold"/>
                                        <p:tgtEl>
                                          <p:spTgt spid="7"/>
                                        </p:tgtEl>
                                        <p:attrNameLst>
                                          <p:attrName>ppt_x</p:attrName>
                                        </p:attrNameLst>
                                      </p:cBhvr>
                                      <p:tavLst>
                                        <p:tav tm="0">
                                          <p:val>
                                            <p:strVal val="#ppt_x"/>
                                          </p:val>
                                        </p:tav>
                                        <p:tav tm="100000">
                                          <p:val>
                                            <p:strVal val="#ppt_x"/>
                                          </p:val>
                                        </p:tav>
                                      </p:tavLst>
                                    </p:anim>
                                    <p:anim calcmode="lin" valueType="num">
                                      <p:cBhvr>
                                        <p:cTn id="53" dur="750" fill="hold"/>
                                        <p:tgtEl>
                                          <p:spTgt spid="7"/>
                                        </p:tgtEl>
                                        <p:attrNameLst>
                                          <p:attrName>ppt_y</p:attrName>
                                        </p:attrNameLst>
                                      </p:cBhvr>
                                      <p:tavLst>
                                        <p:tav tm="0">
                                          <p:val>
                                            <p:strVal val="#ppt_y-.1"/>
                                          </p:val>
                                        </p:tav>
                                        <p:tav tm="100000">
                                          <p:val>
                                            <p:strVal val="#ppt_y"/>
                                          </p:val>
                                        </p:tav>
                                      </p:tavLst>
                                    </p:anim>
                                  </p:childTnLst>
                                </p:cTn>
                              </p:par>
                            </p:childTnLst>
                          </p:cTn>
                        </p:par>
                        <p:par>
                          <p:cTn id="54" fill="hold">
                            <p:stCondLst>
                              <p:cond delay="4750"/>
                            </p:stCondLst>
                            <p:childTnLst>
                              <p:par>
                                <p:cTn id="55" presetID="16" presetClass="entr" presetSubtype="21" fill="hold" nodeType="afterEffect">
                                  <p:stCondLst>
                                    <p:cond delay="0"/>
                                  </p:stCondLst>
                                  <p:childTnLst>
                                    <p:set>
                                      <p:cBhvr>
                                        <p:cTn id="56" dur="1" fill="hold">
                                          <p:stCondLst>
                                            <p:cond delay="0"/>
                                          </p:stCondLst>
                                        </p:cTn>
                                        <p:tgtEl>
                                          <p:spTgt spid="48"/>
                                        </p:tgtEl>
                                        <p:attrNameLst>
                                          <p:attrName>style.visibility</p:attrName>
                                        </p:attrNameLst>
                                      </p:cBhvr>
                                      <p:to>
                                        <p:strVal val="visible"/>
                                      </p:to>
                                    </p:set>
                                    <p:animEffect transition="in" filter="barn(inVertical)">
                                      <p:cBhvr>
                                        <p:cTn id="57" dur="500"/>
                                        <p:tgtEl>
                                          <p:spTgt spid="48"/>
                                        </p:tgtEl>
                                      </p:cBhvr>
                                    </p:animEffect>
                                  </p:childTnLst>
                                </p:cTn>
                              </p:par>
                            </p:childTnLst>
                          </p:cTn>
                        </p:par>
                        <p:par>
                          <p:cTn id="58" fill="hold">
                            <p:stCondLst>
                              <p:cond delay="5250"/>
                            </p:stCondLst>
                            <p:childTnLst>
                              <p:par>
                                <p:cTn id="59" presetID="14" presetClass="entr" presetSubtype="10" fill="hold" grpId="0" nodeType="afterEffect">
                                  <p:stCondLst>
                                    <p:cond delay="0"/>
                                  </p:stCondLst>
                                  <p:childTnLst>
                                    <p:set>
                                      <p:cBhvr>
                                        <p:cTn id="60" dur="1" fill="hold">
                                          <p:stCondLst>
                                            <p:cond delay="0"/>
                                          </p:stCondLst>
                                        </p:cTn>
                                        <p:tgtEl>
                                          <p:spTgt spid="47"/>
                                        </p:tgtEl>
                                        <p:attrNameLst>
                                          <p:attrName>style.visibility</p:attrName>
                                        </p:attrNameLst>
                                      </p:cBhvr>
                                      <p:to>
                                        <p:strVal val="visible"/>
                                      </p:to>
                                    </p:set>
                                    <p:animEffect transition="in" filter="randombar(horizontal)">
                                      <p:cBhvr>
                                        <p:cTn id="61"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4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3"/>
          <p:cNvSpPr>
            <a:spLocks/>
          </p:cNvSpPr>
          <p:nvPr/>
        </p:nvSpPr>
        <p:spPr bwMode="gray">
          <a:xfrm flipH="1">
            <a:off x="2399785" y="1734010"/>
            <a:ext cx="2064108" cy="1296991"/>
          </a:xfrm>
          <a:custGeom>
            <a:avLst/>
            <a:gdLst>
              <a:gd name="T0" fmla="*/ 303 w 1299"/>
              <a:gd name="T1" fmla="*/ 1008 h 1008"/>
              <a:gd name="T2" fmla="*/ 1299 w 1299"/>
              <a:gd name="T3" fmla="*/ 1008 h 1008"/>
              <a:gd name="T4" fmla="*/ 1296 w 1299"/>
              <a:gd name="T5" fmla="*/ 315 h 1008"/>
              <a:gd name="T6" fmla="*/ 942 w 1299"/>
              <a:gd name="T7" fmla="*/ 0 h 1008"/>
              <a:gd name="T8" fmla="*/ 3 w 1299"/>
              <a:gd name="T9" fmla="*/ 0 h 1008"/>
              <a:gd name="T10" fmla="*/ 0 w 1299"/>
              <a:gd name="T11" fmla="*/ 723 h 1008"/>
              <a:gd name="T12" fmla="*/ 303 w 1299"/>
              <a:gd name="T13" fmla="*/ 1008 h 1008"/>
            </a:gdLst>
            <a:ahLst/>
            <a:cxnLst>
              <a:cxn ang="0">
                <a:pos x="T0" y="T1"/>
              </a:cxn>
              <a:cxn ang="0">
                <a:pos x="T2" y="T3"/>
              </a:cxn>
              <a:cxn ang="0">
                <a:pos x="T4" y="T5"/>
              </a:cxn>
              <a:cxn ang="0">
                <a:pos x="T6" y="T7"/>
              </a:cxn>
              <a:cxn ang="0">
                <a:pos x="T8" y="T9"/>
              </a:cxn>
              <a:cxn ang="0">
                <a:pos x="T10" y="T11"/>
              </a:cxn>
              <a:cxn ang="0">
                <a:pos x="T12" y="T13"/>
              </a:cxn>
            </a:cxnLst>
            <a:rect l="0" t="0" r="r" b="b"/>
            <a:pathLst>
              <a:path w="1299" h="1008">
                <a:moveTo>
                  <a:pt x="303" y="1008"/>
                </a:moveTo>
                <a:cubicBezTo>
                  <a:pt x="801" y="1008"/>
                  <a:pt x="1299" y="1008"/>
                  <a:pt x="1299" y="1008"/>
                </a:cubicBezTo>
                <a:cubicBezTo>
                  <a:pt x="1299" y="1008"/>
                  <a:pt x="1297" y="661"/>
                  <a:pt x="1296" y="315"/>
                </a:cubicBezTo>
                <a:cubicBezTo>
                  <a:pt x="1290" y="150"/>
                  <a:pt x="1161" y="0"/>
                  <a:pt x="942" y="0"/>
                </a:cubicBezTo>
                <a:cubicBezTo>
                  <a:pt x="472" y="0"/>
                  <a:pt x="3" y="0"/>
                  <a:pt x="3" y="0"/>
                </a:cubicBezTo>
                <a:cubicBezTo>
                  <a:pt x="3" y="0"/>
                  <a:pt x="1" y="361"/>
                  <a:pt x="0" y="723"/>
                </a:cubicBezTo>
                <a:cubicBezTo>
                  <a:pt x="0" y="915"/>
                  <a:pt x="144" y="1002"/>
                  <a:pt x="303" y="1008"/>
                </a:cubicBez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w="28575" cmpd="sng">
            <a:solidFill>
              <a:srgbClr val="F8F8F8"/>
            </a:solidFill>
            <a:round/>
            <a:headEnd/>
            <a:tailEnd/>
          </a:ln>
          <a:effectLst>
            <a:outerShdw dist="107763" dir="2700000" algn="ctr" rotWithShape="0">
              <a:srgbClr val="1C1C1C">
                <a:alpha val="50000"/>
              </a:srgbClr>
            </a:outerShdw>
          </a:effectLst>
        </p:spPr>
        <p:txBody>
          <a:bodyPr lIns="68827" tIns="34413" rIns="68827" bIns="34413"/>
          <a:lstStyle/>
          <a:p>
            <a:pPr fontAlgn="auto">
              <a:spcBef>
                <a:spcPts val="0"/>
              </a:spcBef>
              <a:spcAft>
                <a:spcPts val="0"/>
              </a:spcAft>
            </a:pPr>
            <a:endParaRPr lang="zh-CN" altLang="en-US" sz="1800" kern="0">
              <a:solidFill>
                <a:sysClr val="windowText" lastClr="000000"/>
              </a:solidFill>
            </a:endParaRPr>
          </a:p>
        </p:txBody>
      </p:sp>
      <p:sp>
        <p:nvSpPr>
          <p:cNvPr id="3" name="Freeform 4"/>
          <p:cNvSpPr>
            <a:spLocks/>
          </p:cNvSpPr>
          <p:nvPr/>
        </p:nvSpPr>
        <p:spPr bwMode="gray">
          <a:xfrm>
            <a:off x="4686182" y="1734010"/>
            <a:ext cx="2064108" cy="1296991"/>
          </a:xfrm>
          <a:custGeom>
            <a:avLst/>
            <a:gdLst>
              <a:gd name="T0" fmla="*/ 303 w 1299"/>
              <a:gd name="T1" fmla="*/ 1008 h 1008"/>
              <a:gd name="T2" fmla="*/ 1299 w 1299"/>
              <a:gd name="T3" fmla="*/ 1008 h 1008"/>
              <a:gd name="T4" fmla="*/ 1296 w 1299"/>
              <a:gd name="T5" fmla="*/ 315 h 1008"/>
              <a:gd name="T6" fmla="*/ 942 w 1299"/>
              <a:gd name="T7" fmla="*/ 0 h 1008"/>
              <a:gd name="T8" fmla="*/ 3 w 1299"/>
              <a:gd name="T9" fmla="*/ 0 h 1008"/>
              <a:gd name="T10" fmla="*/ 0 w 1299"/>
              <a:gd name="T11" fmla="*/ 723 h 1008"/>
              <a:gd name="T12" fmla="*/ 303 w 1299"/>
              <a:gd name="T13" fmla="*/ 1008 h 1008"/>
            </a:gdLst>
            <a:ahLst/>
            <a:cxnLst>
              <a:cxn ang="0">
                <a:pos x="T0" y="T1"/>
              </a:cxn>
              <a:cxn ang="0">
                <a:pos x="T2" y="T3"/>
              </a:cxn>
              <a:cxn ang="0">
                <a:pos x="T4" y="T5"/>
              </a:cxn>
              <a:cxn ang="0">
                <a:pos x="T6" y="T7"/>
              </a:cxn>
              <a:cxn ang="0">
                <a:pos x="T8" y="T9"/>
              </a:cxn>
              <a:cxn ang="0">
                <a:pos x="T10" y="T11"/>
              </a:cxn>
              <a:cxn ang="0">
                <a:pos x="T12" y="T13"/>
              </a:cxn>
            </a:cxnLst>
            <a:rect l="0" t="0" r="r" b="b"/>
            <a:pathLst>
              <a:path w="1299" h="1008">
                <a:moveTo>
                  <a:pt x="303" y="1008"/>
                </a:moveTo>
                <a:cubicBezTo>
                  <a:pt x="801" y="1008"/>
                  <a:pt x="1299" y="1008"/>
                  <a:pt x="1299" y="1008"/>
                </a:cubicBezTo>
                <a:cubicBezTo>
                  <a:pt x="1299" y="1008"/>
                  <a:pt x="1297" y="661"/>
                  <a:pt x="1296" y="315"/>
                </a:cubicBezTo>
                <a:cubicBezTo>
                  <a:pt x="1290" y="150"/>
                  <a:pt x="1161" y="0"/>
                  <a:pt x="942" y="0"/>
                </a:cubicBezTo>
                <a:cubicBezTo>
                  <a:pt x="472" y="0"/>
                  <a:pt x="3" y="0"/>
                  <a:pt x="3" y="0"/>
                </a:cubicBezTo>
                <a:cubicBezTo>
                  <a:pt x="3" y="0"/>
                  <a:pt x="1" y="361"/>
                  <a:pt x="0" y="723"/>
                </a:cubicBezTo>
                <a:cubicBezTo>
                  <a:pt x="0" y="915"/>
                  <a:pt x="144" y="1002"/>
                  <a:pt x="303" y="1008"/>
                </a:cubicBezTo>
                <a:close/>
              </a:path>
            </a:pathLst>
          </a:custGeom>
          <a:blipFill dpi="0" rotWithShape="1">
            <a:blip r:embed="rId4">
              <a:extLst>
                <a:ext uri="{28A0092B-C50C-407E-A947-70E740481C1C}">
                  <a14:useLocalDpi xmlns:a14="http://schemas.microsoft.com/office/drawing/2010/main" val="0"/>
                </a:ext>
              </a:extLst>
            </a:blip>
            <a:srcRect/>
            <a:stretch>
              <a:fillRect/>
            </a:stretch>
          </a:blipFill>
          <a:ln w="28575" cmpd="sng">
            <a:solidFill>
              <a:srgbClr val="F8F8F8"/>
            </a:solidFill>
            <a:round/>
            <a:headEnd/>
            <a:tailEnd/>
          </a:ln>
          <a:effectLst>
            <a:outerShdw dist="107763" dir="2700000" algn="ctr" rotWithShape="0">
              <a:srgbClr val="1C1C1C">
                <a:alpha val="50000"/>
              </a:srgbClr>
            </a:outerShdw>
          </a:effectLst>
        </p:spPr>
        <p:txBody>
          <a:bodyPr lIns="68827" tIns="34413" rIns="68827" bIns="34413"/>
          <a:lstStyle/>
          <a:p>
            <a:pPr fontAlgn="auto">
              <a:spcBef>
                <a:spcPts val="0"/>
              </a:spcBef>
              <a:spcAft>
                <a:spcPts val="0"/>
              </a:spcAft>
            </a:pPr>
            <a:endParaRPr lang="zh-CN" altLang="en-US" sz="1800" kern="0">
              <a:solidFill>
                <a:sysClr val="windowText" lastClr="000000"/>
              </a:solidFill>
            </a:endParaRPr>
          </a:p>
        </p:txBody>
      </p:sp>
      <p:sp>
        <p:nvSpPr>
          <p:cNvPr id="4" name="Freeform 5"/>
          <p:cNvSpPr>
            <a:spLocks/>
          </p:cNvSpPr>
          <p:nvPr/>
        </p:nvSpPr>
        <p:spPr bwMode="gray">
          <a:xfrm>
            <a:off x="2399785" y="3220369"/>
            <a:ext cx="2064108" cy="1296991"/>
          </a:xfrm>
          <a:custGeom>
            <a:avLst/>
            <a:gdLst>
              <a:gd name="T0" fmla="*/ 303 w 1299"/>
              <a:gd name="T1" fmla="*/ 1008 h 1008"/>
              <a:gd name="T2" fmla="*/ 1299 w 1299"/>
              <a:gd name="T3" fmla="*/ 1008 h 1008"/>
              <a:gd name="T4" fmla="*/ 1296 w 1299"/>
              <a:gd name="T5" fmla="*/ 315 h 1008"/>
              <a:gd name="T6" fmla="*/ 942 w 1299"/>
              <a:gd name="T7" fmla="*/ 0 h 1008"/>
              <a:gd name="T8" fmla="*/ 3 w 1299"/>
              <a:gd name="T9" fmla="*/ 0 h 1008"/>
              <a:gd name="T10" fmla="*/ 0 w 1299"/>
              <a:gd name="T11" fmla="*/ 723 h 1008"/>
              <a:gd name="T12" fmla="*/ 303 w 1299"/>
              <a:gd name="T13" fmla="*/ 1008 h 1008"/>
            </a:gdLst>
            <a:ahLst/>
            <a:cxnLst>
              <a:cxn ang="0">
                <a:pos x="T0" y="T1"/>
              </a:cxn>
              <a:cxn ang="0">
                <a:pos x="T2" y="T3"/>
              </a:cxn>
              <a:cxn ang="0">
                <a:pos x="T4" y="T5"/>
              </a:cxn>
              <a:cxn ang="0">
                <a:pos x="T6" y="T7"/>
              </a:cxn>
              <a:cxn ang="0">
                <a:pos x="T8" y="T9"/>
              </a:cxn>
              <a:cxn ang="0">
                <a:pos x="T10" y="T11"/>
              </a:cxn>
              <a:cxn ang="0">
                <a:pos x="T12" y="T13"/>
              </a:cxn>
            </a:cxnLst>
            <a:rect l="0" t="0" r="r" b="b"/>
            <a:pathLst>
              <a:path w="1299" h="1008">
                <a:moveTo>
                  <a:pt x="303" y="1008"/>
                </a:moveTo>
                <a:cubicBezTo>
                  <a:pt x="801" y="1008"/>
                  <a:pt x="1299" y="1008"/>
                  <a:pt x="1299" y="1008"/>
                </a:cubicBezTo>
                <a:cubicBezTo>
                  <a:pt x="1299" y="1008"/>
                  <a:pt x="1297" y="661"/>
                  <a:pt x="1296" y="315"/>
                </a:cubicBezTo>
                <a:cubicBezTo>
                  <a:pt x="1290" y="150"/>
                  <a:pt x="1161" y="0"/>
                  <a:pt x="942" y="0"/>
                </a:cubicBezTo>
                <a:cubicBezTo>
                  <a:pt x="472" y="0"/>
                  <a:pt x="3" y="0"/>
                  <a:pt x="3" y="0"/>
                </a:cubicBezTo>
                <a:cubicBezTo>
                  <a:pt x="3" y="0"/>
                  <a:pt x="1" y="361"/>
                  <a:pt x="0" y="723"/>
                </a:cubicBezTo>
                <a:cubicBezTo>
                  <a:pt x="0" y="915"/>
                  <a:pt x="144" y="1002"/>
                  <a:pt x="303" y="1008"/>
                </a:cubicBezTo>
                <a:close/>
              </a:path>
            </a:pathLst>
          </a:custGeom>
          <a:blipFill dpi="0" rotWithShape="1">
            <a:blip r:embed="rId5" cstate="print">
              <a:extLst>
                <a:ext uri="{28A0092B-C50C-407E-A947-70E740481C1C}">
                  <a14:useLocalDpi xmlns:a14="http://schemas.microsoft.com/office/drawing/2010/main" val="0"/>
                </a:ext>
              </a:extLst>
            </a:blip>
            <a:srcRect/>
            <a:stretch>
              <a:fillRect/>
            </a:stretch>
          </a:blipFill>
          <a:ln w="28575" cmpd="sng">
            <a:solidFill>
              <a:srgbClr val="F8F8F8"/>
            </a:solidFill>
            <a:round/>
            <a:headEnd/>
            <a:tailEnd/>
          </a:ln>
          <a:effectLst>
            <a:outerShdw dist="107763" dir="2700000" algn="ctr" rotWithShape="0">
              <a:srgbClr val="1C1C1C">
                <a:alpha val="50000"/>
              </a:srgbClr>
            </a:outerShdw>
          </a:effectLst>
        </p:spPr>
        <p:txBody>
          <a:bodyPr lIns="68827" tIns="34413" rIns="68827" bIns="34413"/>
          <a:lstStyle/>
          <a:p>
            <a:pPr fontAlgn="auto">
              <a:spcBef>
                <a:spcPts val="0"/>
              </a:spcBef>
              <a:spcAft>
                <a:spcPts val="0"/>
              </a:spcAft>
            </a:pPr>
            <a:endParaRPr lang="zh-CN" altLang="en-US" sz="1800" kern="0">
              <a:solidFill>
                <a:sysClr val="windowText" lastClr="000000"/>
              </a:solidFill>
            </a:endParaRPr>
          </a:p>
        </p:txBody>
      </p:sp>
      <p:sp>
        <p:nvSpPr>
          <p:cNvPr id="5" name="Freeform 6"/>
          <p:cNvSpPr>
            <a:spLocks/>
          </p:cNvSpPr>
          <p:nvPr/>
        </p:nvSpPr>
        <p:spPr bwMode="gray">
          <a:xfrm flipH="1">
            <a:off x="4686182" y="3220369"/>
            <a:ext cx="2064108" cy="1296991"/>
          </a:xfrm>
          <a:custGeom>
            <a:avLst/>
            <a:gdLst>
              <a:gd name="T0" fmla="*/ 303 w 1299"/>
              <a:gd name="T1" fmla="*/ 1008 h 1008"/>
              <a:gd name="T2" fmla="*/ 1299 w 1299"/>
              <a:gd name="T3" fmla="*/ 1008 h 1008"/>
              <a:gd name="T4" fmla="*/ 1296 w 1299"/>
              <a:gd name="T5" fmla="*/ 315 h 1008"/>
              <a:gd name="T6" fmla="*/ 942 w 1299"/>
              <a:gd name="T7" fmla="*/ 0 h 1008"/>
              <a:gd name="T8" fmla="*/ 3 w 1299"/>
              <a:gd name="T9" fmla="*/ 0 h 1008"/>
              <a:gd name="T10" fmla="*/ 0 w 1299"/>
              <a:gd name="T11" fmla="*/ 723 h 1008"/>
              <a:gd name="T12" fmla="*/ 303 w 1299"/>
              <a:gd name="T13" fmla="*/ 1008 h 1008"/>
            </a:gdLst>
            <a:ahLst/>
            <a:cxnLst>
              <a:cxn ang="0">
                <a:pos x="T0" y="T1"/>
              </a:cxn>
              <a:cxn ang="0">
                <a:pos x="T2" y="T3"/>
              </a:cxn>
              <a:cxn ang="0">
                <a:pos x="T4" y="T5"/>
              </a:cxn>
              <a:cxn ang="0">
                <a:pos x="T6" y="T7"/>
              </a:cxn>
              <a:cxn ang="0">
                <a:pos x="T8" y="T9"/>
              </a:cxn>
              <a:cxn ang="0">
                <a:pos x="T10" y="T11"/>
              </a:cxn>
              <a:cxn ang="0">
                <a:pos x="T12" y="T13"/>
              </a:cxn>
            </a:cxnLst>
            <a:rect l="0" t="0" r="r" b="b"/>
            <a:pathLst>
              <a:path w="1299" h="1008">
                <a:moveTo>
                  <a:pt x="303" y="1008"/>
                </a:moveTo>
                <a:cubicBezTo>
                  <a:pt x="801" y="1008"/>
                  <a:pt x="1299" y="1008"/>
                  <a:pt x="1299" y="1008"/>
                </a:cubicBezTo>
                <a:cubicBezTo>
                  <a:pt x="1299" y="1008"/>
                  <a:pt x="1297" y="661"/>
                  <a:pt x="1296" y="315"/>
                </a:cubicBezTo>
                <a:cubicBezTo>
                  <a:pt x="1290" y="150"/>
                  <a:pt x="1161" y="0"/>
                  <a:pt x="942" y="0"/>
                </a:cubicBezTo>
                <a:cubicBezTo>
                  <a:pt x="472" y="0"/>
                  <a:pt x="3" y="0"/>
                  <a:pt x="3" y="0"/>
                </a:cubicBezTo>
                <a:cubicBezTo>
                  <a:pt x="3" y="0"/>
                  <a:pt x="1" y="361"/>
                  <a:pt x="0" y="723"/>
                </a:cubicBezTo>
                <a:cubicBezTo>
                  <a:pt x="0" y="915"/>
                  <a:pt x="144" y="1002"/>
                  <a:pt x="303" y="1008"/>
                </a:cubicBezTo>
                <a:close/>
              </a:path>
            </a:pathLst>
          </a:custGeom>
          <a:blipFill dpi="0" rotWithShape="1">
            <a:blip r:embed="rId6">
              <a:extLst>
                <a:ext uri="{28A0092B-C50C-407E-A947-70E740481C1C}">
                  <a14:useLocalDpi xmlns:a14="http://schemas.microsoft.com/office/drawing/2010/main" val="0"/>
                </a:ext>
              </a:extLst>
            </a:blip>
            <a:srcRect/>
            <a:stretch>
              <a:fillRect/>
            </a:stretch>
          </a:blipFill>
          <a:ln w="28575" cmpd="sng">
            <a:solidFill>
              <a:srgbClr val="F8F8F8"/>
            </a:solidFill>
            <a:round/>
            <a:headEnd/>
            <a:tailEnd/>
          </a:ln>
          <a:effectLst>
            <a:outerShdw dist="107763" dir="2700000" algn="ctr" rotWithShape="0">
              <a:srgbClr val="1C1C1C">
                <a:alpha val="50000"/>
              </a:srgbClr>
            </a:outerShdw>
          </a:effectLst>
        </p:spPr>
        <p:txBody>
          <a:bodyPr lIns="68827" tIns="34413" rIns="68827" bIns="34413"/>
          <a:lstStyle/>
          <a:p>
            <a:pPr fontAlgn="auto">
              <a:spcBef>
                <a:spcPts val="0"/>
              </a:spcBef>
              <a:spcAft>
                <a:spcPts val="0"/>
              </a:spcAft>
            </a:pPr>
            <a:endParaRPr lang="zh-CN" altLang="en-US" sz="1800" kern="0">
              <a:solidFill>
                <a:sysClr val="windowText" lastClr="000000"/>
              </a:solidFill>
            </a:endParaRPr>
          </a:p>
        </p:txBody>
      </p:sp>
      <p:sp>
        <p:nvSpPr>
          <p:cNvPr id="6" name="Oval 7"/>
          <p:cNvSpPr>
            <a:spLocks noChangeArrowheads="1"/>
          </p:cNvSpPr>
          <p:nvPr/>
        </p:nvSpPr>
        <p:spPr bwMode="gray">
          <a:xfrm>
            <a:off x="3595299" y="2284540"/>
            <a:ext cx="2081575" cy="1769591"/>
          </a:xfrm>
          <a:prstGeom prst="ellipse">
            <a:avLst/>
          </a:prstGeom>
          <a:solidFill>
            <a:srgbClr val="FEFFFF">
              <a:alpha val="50000"/>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827" tIns="34413" rIns="68827" bIns="34413" anchor="ctr"/>
          <a:lstStyle/>
          <a:p>
            <a:pPr fontAlgn="auto">
              <a:spcBef>
                <a:spcPts val="0"/>
              </a:spcBef>
              <a:spcAft>
                <a:spcPts val="0"/>
              </a:spcAft>
            </a:pPr>
            <a:endParaRPr lang="zh-CN" altLang="en-US" sz="1800" kern="0">
              <a:solidFill>
                <a:sysClr val="windowText" lastClr="000000"/>
              </a:solidFill>
            </a:endParaRPr>
          </a:p>
        </p:txBody>
      </p:sp>
      <p:sp>
        <p:nvSpPr>
          <p:cNvPr id="7" name="Rectangle 12"/>
          <p:cNvSpPr>
            <a:spLocks noChangeArrowheads="1"/>
          </p:cNvSpPr>
          <p:nvPr/>
        </p:nvSpPr>
        <p:spPr bwMode="gray">
          <a:xfrm>
            <a:off x="3809729" y="2636783"/>
            <a:ext cx="462047" cy="3463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000000">
                      <a:alpha val="50000"/>
                    </a:srgbClr>
                  </a:outerShdw>
                </a:effectLst>
              </a14:hiddenEffects>
            </a:ext>
          </a:extLst>
        </p:spPr>
        <p:txBody>
          <a:bodyPr wrap="none" lIns="68827" tIns="34413" rIns="68827" bIns="34413">
            <a:spAutoFit/>
          </a:bodyPr>
          <a:lstStyle/>
          <a:p>
            <a:r>
              <a:rPr lang="en-US" altLang="zh-CN" sz="1800" b="1" dirty="0">
                <a:solidFill>
                  <a:srgbClr val="080808"/>
                </a:solidFill>
                <a:effectLst>
                  <a:outerShdw blurRad="38100" dist="38100" dir="2700000" algn="tl">
                    <a:srgbClr val="FFFFFF"/>
                  </a:outerShdw>
                </a:effectLst>
                <a:ea typeface="宋体" charset="-122"/>
                <a:cs typeface="Arial" charset="0"/>
              </a:rPr>
              <a:t>M1</a:t>
            </a:r>
          </a:p>
        </p:txBody>
      </p:sp>
      <p:sp>
        <p:nvSpPr>
          <p:cNvPr id="8" name="Rectangle 13"/>
          <p:cNvSpPr>
            <a:spLocks noChangeArrowheads="1"/>
          </p:cNvSpPr>
          <p:nvPr/>
        </p:nvSpPr>
        <p:spPr bwMode="gray">
          <a:xfrm>
            <a:off x="4844959" y="2636783"/>
            <a:ext cx="462047" cy="3463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000000">
                      <a:alpha val="50000"/>
                    </a:srgbClr>
                  </a:outerShdw>
                </a:effectLst>
              </a14:hiddenEffects>
            </a:ext>
          </a:extLst>
        </p:spPr>
        <p:txBody>
          <a:bodyPr wrap="none" lIns="68827" tIns="34413" rIns="68827" bIns="34413">
            <a:spAutoFit/>
          </a:bodyPr>
          <a:lstStyle/>
          <a:p>
            <a:r>
              <a:rPr lang="en-US" altLang="zh-CN" sz="1800" b="1" dirty="0">
                <a:solidFill>
                  <a:srgbClr val="080808"/>
                </a:solidFill>
                <a:effectLst>
                  <a:outerShdw blurRad="38100" dist="38100" dir="2700000" algn="tl">
                    <a:srgbClr val="FFFFFF"/>
                  </a:outerShdw>
                </a:effectLst>
                <a:ea typeface="宋体" charset="-122"/>
                <a:cs typeface="Arial" charset="0"/>
              </a:rPr>
              <a:t>M2</a:t>
            </a:r>
          </a:p>
        </p:txBody>
      </p:sp>
      <p:sp>
        <p:nvSpPr>
          <p:cNvPr id="9" name="Rectangle 14"/>
          <p:cNvSpPr>
            <a:spLocks noChangeArrowheads="1"/>
          </p:cNvSpPr>
          <p:nvPr/>
        </p:nvSpPr>
        <p:spPr bwMode="gray">
          <a:xfrm>
            <a:off x="3809729" y="3319222"/>
            <a:ext cx="462047" cy="3463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000000">
                      <a:alpha val="50000"/>
                    </a:srgbClr>
                  </a:outerShdw>
                </a:effectLst>
              </a14:hiddenEffects>
            </a:ext>
          </a:extLst>
        </p:spPr>
        <p:txBody>
          <a:bodyPr wrap="none" lIns="68827" tIns="34413" rIns="68827" bIns="34413">
            <a:spAutoFit/>
          </a:bodyPr>
          <a:lstStyle/>
          <a:p>
            <a:r>
              <a:rPr lang="en-US" altLang="zh-CN" sz="1800" b="1">
                <a:solidFill>
                  <a:srgbClr val="080808"/>
                </a:solidFill>
                <a:effectLst>
                  <a:outerShdw blurRad="38100" dist="38100" dir="2700000" algn="tl">
                    <a:srgbClr val="FFFFFF"/>
                  </a:outerShdw>
                </a:effectLst>
                <a:ea typeface="宋体" charset="-122"/>
                <a:cs typeface="Arial" charset="0"/>
              </a:rPr>
              <a:t>M4</a:t>
            </a:r>
          </a:p>
        </p:txBody>
      </p:sp>
      <p:sp>
        <p:nvSpPr>
          <p:cNvPr id="10" name="Rectangle 15"/>
          <p:cNvSpPr>
            <a:spLocks noChangeArrowheads="1"/>
          </p:cNvSpPr>
          <p:nvPr/>
        </p:nvSpPr>
        <p:spPr bwMode="gray">
          <a:xfrm>
            <a:off x="4844959" y="3319222"/>
            <a:ext cx="462047" cy="3463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000000">
                      <a:alpha val="50000"/>
                    </a:srgbClr>
                  </a:outerShdw>
                </a:effectLst>
              </a14:hiddenEffects>
            </a:ext>
          </a:extLst>
        </p:spPr>
        <p:txBody>
          <a:bodyPr wrap="none" lIns="68827" tIns="34413" rIns="68827" bIns="34413">
            <a:spAutoFit/>
          </a:bodyPr>
          <a:lstStyle/>
          <a:p>
            <a:r>
              <a:rPr lang="en-US" altLang="zh-CN" sz="1800" b="1" dirty="0">
                <a:solidFill>
                  <a:srgbClr val="080808"/>
                </a:solidFill>
                <a:effectLst>
                  <a:outerShdw blurRad="38100" dist="38100" dir="2700000" algn="tl">
                    <a:srgbClr val="FFFFFF"/>
                  </a:outerShdw>
                </a:effectLst>
                <a:ea typeface="宋体" charset="-122"/>
                <a:cs typeface="Arial" charset="0"/>
              </a:rPr>
              <a:t>M3</a:t>
            </a:r>
          </a:p>
        </p:txBody>
      </p:sp>
      <p:sp>
        <p:nvSpPr>
          <p:cNvPr id="11" name="Text Box 4"/>
          <p:cNvSpPr txBox="1">
            <a:spLocks noChangeArrowheads="1"/>
          </p:cNvSpPr>
          <p:nvPr/>
        </p:nvSpPr>
        <p:spPr bwMode="black">
          <a:xfrm>
            <a:off x="174065" y="3572699"/>
            <a:ext cx="2055207" cy="911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68827" tIns="34413" rIns="68827" bIns="34413">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nSpc>
                <a:spcPct val="114000"/>
              </a:lnSpc>
            </a:pPr>
            <a:r>
              <a:rPr lang="zh-CN" altLang="en-US" sz="1200" dirty="0">
                <a:solidFill>
                  <a:prstClr val="black">
                    <a:lumMod val="75000"/>
                    <a:lumOff val="25000"/>
                  </a:prstClr>
                </a:solidFill>
                <a:latin typeface="微软雅黑" pitchFamily="34" charset="-122"/>
                <a:ea typeface="微软雅黑" pitchFamily="34" charset="-122"/>
              </a:rPr>
              <a:t>添加文字添加文字添加文字添加文字添加文字添加文字添加文字添加文字添加文字。</a:t>
            </a:r>
          </a:p>
        </p:txBody>
      </p:sp>
      <p:sp>
        <p:nvSpPr>
          <p:cNvPr id="12" name="Text Box 4"/>
          <p:cNvSpPr txBox="1">
            <a:spLocks noChangeArrowheads="1"/>
          </p:cNvSpPr>
          <p:nvPr/>
        </p:nvSpPr>
        <p:spPr bwMode="black">
          <a:xfrm>
            <a:off x="174065" y="2086340"/>
            <a:ext cx="2055207" cy="911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68827" tIns="34413" rIns="68827" bIns="34413">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nSpc>
                <a:spcPct val="114000"/>
              </a:lnSpc>
            </a:pPr>
            <a:r>
              <a:rPr lang="zh-CN" altLang="en-US" sz="1200" dirty="0">
                <a:solidFill>
                  <a:prstClr val="black">
                    <a:lumMod val="75000"/>
                    <a:lumOff val="25000"/>
                  </a:prstClr>
                </a:solidFill>
                <a:latin typeface="微软雅黑" pitchFamily="34" charset="-122"/>
                <a:ea typeface="微软雅黑" pitchFamily="34" charset="-122"/>
              </a:rPr>
              <a:t>添加文字添加文字添加文字添加文字添加文字添加文字添加文字添加文字添加文字。</a:t>
            </a:r>
          </a:p>
        </p:txBody>
      </p:sp>
      <p:sp>
        <p:nvSpPr>
          <p:cNvPr id="13" name="Text Box 4"/>
          <p:cNvSpPr txBox="1">
            <a:spLocks noChangeArrowheads="1"/>
          </p:cNvSpPr>
          <p:nvPr/>
        </p:nvSpPr>
        <p:spPr bwMode="black">
          <a:xfrm>
            <a:off x="6907921" y="2086340"/>
            <a:ext cx="2055207" cy="911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68827" tIns="34413" rIns="68827" bIns="34413">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nSpc>
                <a:spcPct val="114000"/>
              </a:lnSpc>
            </a:pPr>
            <a:r>
              <a:rPr lang="zh-CN" altLang="en-US" sz="1200" dirty="0">
                <a:solidFill>
                  <a:prstClr val="black">
                    <a:lumMod val="75000"/>
                    <a:lumOff val="25000"/>
                  </a:prstClr>
                </a:solidFill>
                <a:latin typeface="微软雅黑" pitchFamily="34" charset="-122"/>
                <a:ea typeface="微软雅黑" pitchFamily="34" charset="-122"/>
              </a:rPr>
              <a:t>添加文字添加文字添加文字添加文字添加文字添加文字添加文字添加文字添加文字。</a:t>
            </a:r>
          </a:p>
        </p:txBody>
      </p:sp>
      <p:sp>
        <p:nvSpPr>
          <p:cNvPr id="14" name="Text Box 4"/>
          <p:cNvSpPr txBox="1">
            <a:spLocks noChangeArrowheads="1"/>
          </p:cNvSpPr>
          <p:nvPr/>
        </p:nvSpPr>
        <p:spPr bwMode="black">
          <a:xfrm>
            <a:off x="6907921" y="3572699"/>
            <a:ext cx="2055207" cy="911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68827" tIns="34413" rIns="68827" bIns="34413">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nSpc>
                <a:spcPct val="114000"/>
              </a:lnSpc>
            </a:pPr>
            <a:r>
              <a:rPr lang="zh-CN" altLang="en-US" sz="1200" dirty="0">
                <a:solidFill>
                  <a:prstClr val="black">
                    <a:lumMod val="75000"/>
                    <a:lumOff val="25000"/>
                  </a:prstClr>
                </a:solidFill>
                <a:latin typeface="微软雅黑" pitchFamily="34" charset="-122"/>
                <a:ea typeface="微软雅黑" pitchFamily="34" charset="-122"/>
              </a:rPr>
              <a:t>添加文字添加文字添加文字添加文字添加文字添加文字添加文字添加文字添加文字。</a:t>
            </a:r>
          </a:p>
        </p:txBody>
      </p:sp>
      <p:sp>
        <p:nvSpPr>
          <p:cNvPr id="15" name="Rectangle 27"/>
          <p:cNvSpPr>
            <a:spLocks noChangeArrowheads="1"/>
          </p:cNvSpPr>
          <p:nvPr/>
        </p:nvSpPr>
        <p:spPr bwMode="black">
          <a:xfrm>
            <a:off x="173725" y="789796"/>
            <a:ext cx="8789403" cy="6234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tx1">
                      <a:alpha val="50000"/>
                    </a:schemeClr>
                  </a:outerShdw>
                </a:effectLst>
              </a14:hiddenEffects>
            </a:ext>
          </a:extLst>
        </p:spPr>
        <p:txBody>
          <a:bodyPr wrap="square" lIns="68827" tIns="34413" rIns="68827" bIns="34413">
            <a:spAutoFit/>
          </a:bodyPr>
          <a:lstStyle/>
          <a:p>
            <a:pPr>
              <a:lnSpc>
                <a:spcPct val="120000"/>
              </a:lnSpc>
            </a:pPr>
            <a:r>
              <a:rPr lang="zh-CN" altLang="en-US" sz="1500" dirty="0">
                <a:solidFill>
                  <a:prstClr val="black">
                    <a:lumMod val="75000"/>
                    <a:lumOff val="25000"/>
                  </a:prstClr>
                </a:solidFill>
                <a:latin typeface="微软雅黑" pitchFamily="34" charset="-122"/>
                <a:ea typeface="微软雅黑" pitchFamily="34" charset="-122"/>
              </a:rPr>
              <a:t>添加文字添加文字添加文字添加文字添加文字添加文字添加文字添加文字添加文字添加文字添加文字添加文字添加文字添加文字添加文字。</a:t>
            </a:r>
          </a:p>
        </p:txBody>
      </p:sp>
    </p:spTree>
    <p:extLst>
      <p:ext uri="{BB962C8B-B14F-4D97-AF65-F5344CB8AC3E}">
        <p14:creationId xmlns:p14="http://schemas.microsoft.com/office/powerpoint/2010/main" val="379980083"/>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childTnLst>
                          </p:cTn>
                        </p:par>
                        <p:par>
                          <p:cTn id="8" fill="hold">
                            <p:stCondLst>
                              <p:cond delay="500"/>
                            </p:stCondLst>
                            <p:childTnLst>
                              <p:par>
                                <p:cTn id="9" presetID="2" presetClass="entr" presetSubtype="9"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0-#ppt_w/2"/>
                                          </p:val>
                                        </p:tav>
                                        <p:tav tm="100000">
                                          <p:val>
                                            <p:strVal val="#ppt_x"/>
                                          </p:val>
                                        </p:tav>
                                      </p:tavLst>
                                    </p:anim>
                                    <p:anim calcmode="lin" valueType="num">
                                      <p:cBhvr additive="base">
                                        <p:cTn id="12" dur="500" fill="hold"/>
                                        <p:tgtEl>
                                          <p:spTgt spid="2"/>
                                        </p:tgtEl>
                                        <p:attrNameLst>
                                          <p:attrName>ppt_y</p:attrName>
                                        </p:attrNameLst>
                                      </p:cBhvr>
                                      <p:tavLst>
                                        <p:tav tm="0">
                                          <p:val>
                                            <p:strVal val="0-#ppt_h/2"/>
                                          </p:val>
                                        </p:tav>
                                        <p:tav tm="100000">
                                          <p:val>
                                            <p:strVal val="#ppt_y"/>
                                          </p:val>
                                        </p:tav>
                                      </p:tavLst>
                                    </p:anim>
                                  </p:childTnLst>
                                </p:cTn>
                              </p:par>
                              <p:par>
                                <p:cTn id="13" presetID="2" presetClass="entr" presetSubtype="3"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1+#ppt_w/2"/>
                                          </p:val>
                                        </p:tav>
                                        <p:tav tm="100000">
                                          <p:val>
                                            <p:strVal val="#ppt_x"/>
                                          </p:val>
                                        </p:tav>
                                      </p:tavLst>
                                    </p:anim>
                                    <p:anim calcmode="lin" valueType="num">
                                      <p:cBhvr additive="base">
                                        <p:cTn id="16" dur="500" fill="hold"/>
                                        <p:tgtEl>
                                          <p:spTgt spid="3"/>
                                        </p:tgtEl>
                                        <p:attrNameLst>
                                          <p:attrName>ppt_y</p:attrName>
                                        </p:attrNameLst>
                                      </p:cBhvr>
                                      <p:tavLst>
                                        <p:tav tm="0">
                                          <p:val>
                                            <p:strVal val="0-#ppt_h/2"/>
                                          </p:val>
                                        </p:tav>
                                        <p:tav tm="100000">
                                          <p:val>
                                            <p:strVal val="#ppt_y"/>
                                          </p:val>
                                        </p:tav>
                                      </p:tavLst>
                                    </p:anim>
                                  </p:childTnLst>
                                </p:cTn>
                              </p:par>
                              <p:par>
                                <p:cTn id="17" presetID="2" presetClass="entr" presetSubtype="12"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par>
                                <p:cTn id="21" presetID="2" presetClass="entr" presetSubtype="6"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1+#ppt_w/2"/>
                                          </p:val>
                                        </p:tav>
                                        <p:tav tm="100000">
                                          <p:val>
                                            <p:strVal val="#ppt_x"/>
                                          </p:val>
                                        </p:tav>
                                      </p:tavLst>
                                    </p:anim>
                                    <p:anim calcmode="lin" valueType="num">
                                      <p:cBhvr additive="base">
                                        <p:cTn id="24" dur="500" fill="hold"/>
                                        <p:tgtEl>
                                          <p:spTgt spid="5"/>
                                        </p:tgtEl>
                                        <p:attrNameLst>
                                          <p:attrName>ppt_y</p:attrName>
                                        </p:attrNameLst>
                                      </p:cBhvr>
                                      <p:tavLst>
                                        <p:tav tm="0">
                                          <p:val>
                                            <p:strVal val="1+#ppt_h/2"/>
                                          </p:val>
                                        </p:tav>
                                        <p:tav tm="100000">
                                          <p:val>
                                            <p:strVal val="#ppt_y"/>
                                          </p:val>
                                        </p:tav>
                                      </p:tavLst>
                                    </p:anim>
                                  </p:childTnLst>
                                </p:cTn>
                              </p:par>
                            </p:childTnLst>
                          </p:cTn>
                        </p:par>
                        <p:par>
                          <p:cTn id="25" fill="hold">
                            <p:stCondLst>
                              <p:cond delay="1000"/>
                            </p:stCondLst>
                            <p:childTnLst>
                              <p:par>
                                <p:cTn id="26" presetID="53" presetClass="entr" presetSubtype="16"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500" fill="hold"/>
                                        <p:tgtEl>
                                          <p:spTgt spid="6"/>
                                        </p:tgtEl>
                                        <p:attrNameLst>
                                          <p:attrName>ppt_w</p:attrName>
                                        </p:attrNameLst>
                                      </p:cBhvr>
                                      <p:tavLst>
                                        <p:tav tm="0">
                                          <p:val>
                                            <p:fltVal val="0"/>
                                          </p:val>
                                        </p:tav>
                                        <p:tav tm="100000">
                                          <p:val>
                                            <p:strVal val="#ppt_w"/>
                                          </p:val>
                                        </p:tav>
                                      </p:tavLst>
                                    </p:anim>
                                    <p:anim calcmode="lin" valueType="num">
                                      <p:cBhvr>
                                        <p:cTn id="29" dur="500" fill="hold"/>
                                        <p:tgtEl>
                                          <p:spTgt spid="6"/>
                                        </p:tgtEl>
                                        <p:attrNameLst>
                                          <p:attrName>ppt_h</p:attrName>
                                        </p:attrNameLst>
                                      </p:cBhvr>
                                      <p:tavLst>
                                        <p:tav tm="0">
                                          <p:val>
                                            <p:fltVal val="0"/>
                                          </p:val>
                                        </p:tav>
                                        <p:tav tm="100000">
                                          <p:val>
                                            <p:strVal val="#ppt_h"/>
                                          </p:val>
                                        </p:tav>
                                      </p:tavLst>
                                    </p:anim>
                                    <p:animEffect transition="in" filter="fade">
                                      <p:cBhvr>
                                        <p:cTn id="30" dur="500"/>
                                        <p:tgtEl>
                                          <p:spTgt spid="6"/>
                                        </p:tgtEl>
                                      </p:cBhvr>
                                    </p:animEffect>
                                  </p:childTnLst>
                                </p:cTn>
                              </p:par>
                            </p:childTnLst>
                          </p:cTn>
                        </p:par>
                        <p:par>
                          <p:cTn id="31" fill="hold">
                            <p:stCondLst>
                              <p:cond delay="1500"/>
                            </p:stCondLst>
                            <p:childTnLst>
                              <p:par>
                                <p:cTn id="32" presetID="53" presetClass="entr" presetSubtype="16"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p:cTn id="34" dur="500" fill="hold"/>
                                        <p:tgtEl>
                                          <p:spTgt spid="7"/>
                                        </p:tgtEl>
                                        <p:attrNameLst>
                                          <p:attrName>ppt_w</p:attrName>
                                        </p:attrNameLst>
                                      </p:cBhvr>
                                      <p:tavLst>
                                        <p:tav tm="0">
                                          <p:val>
                                            <p:fltVal val="0"/>
                                          </p:val>
                                        </p:tav>
                                        <p:tav tm="100000">
                                          <p:val>
                                            <p:strVal val="#ppt_w"/>
                                          </p:val>
                                        </p:tav>
                                      </p:tavLst>
                                    </p:anim>
                                    <p:anim calcmode="lin" valueType="num">
                                      <p:cBhvr>
                                        <p:cTn id="35" dur="500" fill="hold"/>
                                        <p:tgtEl>
                                          <p:spTgt spid="7"/>
                                        </p:tgtEl>
                                        <p:attrNameLst>
                                          <p:attrName>ppt_h</p:attrName>
                                        </p:attrNameLst>
                                      </p:cBhvr>
                                      <p:tavLst>
                                        <p:tav tm="0">
                                          <p:val>
                                            <p:fltVal val="0"/>
                                          </p:val>
                                        </p:tav>
                                        <p:tav tm="100000">
                                          <p:val>
                                            <p:strVal val="#ppt_h"/>
                                          </p:val>
                                        </p:tav>
                                      </p:tavLst>
                                    </p:anim>
                                    <p:animEffect transition="in" filter="fade">
                                      <p:cBhvr>
                                        <p:cTn id="36" dur="500"/>
                                        <p:tgtEl>
                                          <p:spTgt spid="7"/>
                                        </p:tgtEl>
                                      </p:cBhvr>
                                    </p:animEffect>
                                  </p:childTnLst>
                                </p:cTn>
                              </p:par>
                            </p:childTnLst>
                          </p:cTn>
                        </p:par>
                        <p:par>
                          <p:cTn id="37" fill="hold">
                            <p:stCondLst>
                              <p:cond delay="2000"/>
                            </p:stCondLst>
                            <p:childTnLst>
                              <p:par>
                                <p:cTn id="38" presetID="10" presetClass="entr" presetSubtype="0"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500"/>
                                        <p:tgtEl>
                                          <p:spTgt spid="12"/>
                                        </p:tgtEl>
                                      </p:cBhvr>
                                    </p:animEffect>
                                  </p:childTnLst>
                                </p:cTn>
                              </p:par>
                            </p:childTnLst>
                          </p:cTn>
                        </p:par>
                        <p:par>
                          <p:cTn id="41" fill="hold">
                            <p:stCondLst>
                              <p:cond delay="2500"/>
                            </p:stCondLst>
                            <p:childTnLst>
                              <p:par>
                                <p:cTn id="42" presetID="53" presetClass="entr" presetSubtype="16" fill="hold" grpId="0" nodeType="afterEffect">
                                  <p:stCondLst>
                                    <p:cond delay="0"/>
                                  </p:stCondLst>
                                  <p:childTnLst>
                                    <p:set>
                                      <p:cBhvr>
                                        <p:cTn id="43" dur="1" fill="hold">
                                          <p:stCondLst>
                                            <p:cond delay="0"/>
                                          </p:stCondLst>
                                        </p:cTn>
                                        <p:tgtEl>
                                          <p:spTgt spid="8"/>
                                        </p:tgtEl>
                                        <p:attrNameLst>
                                          <p:attrName>style.visibility</p:attrName>
                                        </p:attrNameLst>
                                      </p:cBhvr>
                                      <p:to>
                                        <p:strVal val="visible"/>
                                      </p:to>
                                    </p:set>
                                    <p:anim calcmode="lin" valueType="num">
                                      <p:cBhvr>
                                        <p:cTn id="44" dur="500" fill="hold"/>
                                        <p:tgtEl>
                                          <p:spTgt spid="8"/>
                                        </p:tgtEl>
                                        <p:attrNameLst>
                                          <p:attrName>ppt_w</p:attrName>
                                        </p:attrNameLst>
                                      </p:cBhvr>
                                      <p:tavLst>
                                        <p:tav tm="0">
                                          <p:val>
                                            <p:fltVal val="0"/>
                                          </p:val>
                                        </p:tav>
                                        <p:tav tm="100000">
                                          <p:val>
                                            <p:strVal val="#ppt_w"/>
                                          </p:val>
                                        </p:tav>
                                      </p:tavLst>
                                    </p:anim>
                                    <p:anim calcmode="lin" valueType="num">
                                      <p:cBhvr>
                                        <p:cTn id="45" dur="500" fill="hold"/>
                                        <p:tgtEl>
                                          <p:spTgt spid="8"/>
                                        </p:tgtEl>
                                        <p:attrNameLst>
                                          <p:attrName>ppt_h</p:attrName>
                                        </p:attrNameLst>
                                      </p:cBhvr>
                                      <p:tavLst>
                                        <p:tav tm="0">
                                          <p:val>
                                            <p:fltVal val="0"/>
                                          </p:val>
                                        </p:tav>
                                        <p:tav tm="100000">
                                          <p:val>
                                            <p:strVal val="#ppt_h"/>
                                          </p:val>
                                        </p:tav>
                                      </p:tavLst>
                                    </p:anim>
                                    <p:animEffect transition="in" filter="fade">
                                      <p:cBhvr>
                                        <p:cTn id="46" dur="500"/>
                                        <p:tgtEl>
                                          <p:spTgt spid="8"/>
                                        </p:tgtEl>
                                      </p:cBhvr>
                                    </p:animEffect>
                                  </p:childTnLst>
                                </p:cTn>
                              </p:par>
                            </p:childTnLst>
                          </p:cTn>
                        </p:par>
                        <p:par>
                          <p:cTn id="47" fill="hold">
                            <p:stCondLst>
                              <p:cond delay="3000"/>
                            </p:stCondLst>
                            <p:childTnLst>
                              <p:par>
                                <p:cTn id="48" presetID="10" presetClass="entr" presetSubtype="0"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fade">
                                      <p:cBhvr>
                                        <p:cTn id="50" dur="500"/>
                                        <p:tgtEl>
                                          <p:spTgt spid="13"/>
                                        </p:tgtEl>
                                      </p:cBhvr>
                                    </p:animEffect>
                                  </p:childTnLst>
                                </p:cTn>
                              </p:par>
                            </p:childTnLst>
                          </p:cTn>
                        </p:par>
                        <p:par>
                          <p:cTn id="51" fill="hold">
                            <p:stCondLst>
                              <p:cond delay="3500"/>
                            </p:stCondLst>
                            <p:childTnLst>
                              <p:par>
                                <p:cTn id="52" presetID="53" presetClass="entr" presetSubtype="16" fill="hold" grpId="0" nodeType="afterEffect">
                                  <p:stCondLst>
                                    <p:cond delay="0"/>
                                  </p:stCondLst>
                                  <p:childTnLst>
                                    <p:set>
                                      <p:cBhvr>
                                        <p:cTn id="53" dur="1" fill="hold">
                                          <p:stCondLst>
                                            <p:cond delay="0"/>
                                          </p:stCondLst>
                                        </p:cTn>
                                        <p:tgtEl>
                                          <p:spTgt spid="10"/>
                                        </p:tgtEl>
                                        <p:attrNameLst>
                                          <p:attrName>style.visibility</p:attrName>
                                        </p:attrNameLst>
                                      </p:cBhvr>
                                      <p:to>
                                        <p:strVal val="visible"/>
                                      </p:to>
                                    </p:set>
                                    <p:anim calcmode="lin" valueType="num">
                                      <p:cBhvr>
                                        <p:cTn id="54" dur="500" fill="hold"/>
                                        <p:tgtEl>
                                          <p:spTgt spid="10"/>
                                        </p:tgtEl>
                                        <p:attrNameLst>
                                          <p:attrName>ppt_w</p:attrName>
                                        </p:attrNameLst>
                                      </p:cBhvr>
                                      <p:tavLst>
                                        <p:tav tm="0">
                                          <p:val>
                                            <p:fltVal val="0"/>
                                          </p:val>
                                        </p:tav>
                                        <p:tav tm="100000">
                                          <p:val>
                                            <p:strVal val="#ppt_w"/>
                                          </p:val>
                                        </p:tav>
                                      </p:tavLst>
                                    </p:anim>
                                    <p:anim calcmode="lin" valueType="num">
                                      <p:cBhvr>
                                        <p:cTn id="55" dur="500" fill="hold"/>
                                        <p:tgtEl>
                                          <p:spTgt spid="10"/>
                                        </p:tgtEl>
                                        <p:attrNameLst>
                                          <p:attrName>ppt_h</p:attrName>
                                        </p:attrNameLst>
                                      </p:cBhvr>
                                      <p:tavLst>
                                        <p:tav tm="0">
                                          <p:val>
                                            <p:fltVal val="0"/>
                                          </p:val>
                                        </p:tav>
                                        <p:tav tm="100000">
                                          <p:val>
                                            <p:strVal val="#ppt_h"/>
                                          </p:val>
                                        </p:tav>
                                      </p:tavLst>
                                    </p:anim>
                                    <p:animEffect transition="in" filter="fade">
                                      <p:cBhvr>
                                        <p:cTn id="56" dur="500"/>
                                        <p:tgtEl>
                                          <p:spTgt spid="10"/>
                                        </p:tgtEl>
                                      </p:cBhvr>
                                    </p:animEffect>
                                  </p:childTnLst>
                                </p:cTn>
                              </p:par>
                            </p:childTnLst>
                          </p:cTn>
                        </p:par>
                        <p:par>
                          <p:cTn id="57" fill="hold">
                            <p:stCondLst>
                              <p:cond delay="4000"/>
                            </p:stCondLst>
                            <p:childTnLst>
                              <p:par>
                                <p:cTn id="58" presetID="10" presetClass="entr" presetSubtype="0" fill="hold" grpId="0" nodeType="after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fade">
                                      <p:cBhvr>
                                        <p:cTn id="60" dur="500"/>
                                        <p:tgtEl>
                                          <p:spTgt spid="14"/>
                                        </p:tgtEl>
                                      </p:cBhvr>
                                    </p:animEffect>
                                  </p:childTnLst>
                                </p:cTn>
                              </p:par>
                            </p:childTnLst>
                          </p:cTn>
                        </p:par>
                        <p:par>
                          <p:cTn id="61" fill="hold">
                            <p:stCondLst>
                              <p:cond delay="4500"/>
                            </p:stCondLst>
                            <p:childTnLst>
                              <p:par>
                                <p:cTn id="62" presetID="53" presetClass="entr" presetSubtype="16" fill="hold" grpId="0" nodeType="afterEffect">
                                  <p:stCondLst>
                                    <p:cond delay="0"/>
                                  </p:stCondLst>
                                  <p:childTnLst>
                                    <p:set>
                                      <p:cBhvr>
                                        <p:cTn id="63" dur="1" fill="hold">
                                          <p:stCondLst>
                                            <p:cond delay="0"/>
                                          </p:stCondLst>
                                        </p:cTn>
                                        <p:tgtEl>
                                          <p:spTgt spid="9"/>
                                        </p:tgtEl>
                                        <p:attrNameLst>
                                          <p:attrName>style.visibility</p:attrName>
                                        </p:attrNameLst>
                                      </p:cBhvr>
                                      <p:to>
                                        <p:strVal val="visible"/>
                                      </p:to>
                                    </p:set>
                                    <p:anim calcmode="lin" valueType="num">
                                      <p:cBhvr>
                                        <p:cTn id="64" dur="500" fill="hold"/>
                                        <p:tgtEl>
                                          <p:spTgt spid="9"/>
                                        </p:tgtEl>
                                        <p:attrNameLst>
                                          <p:attrName>ppt_w</p:attrName>
                                        </p:attrNameLst>
                                      </p:cBhvr>
                                      <p:tavLst>
                                        <p:tav tm="0">
                                          <p:val>
                                            <p:fltVal val="0"/>
                                          </p:val>
                                        </p:tav>
                                        <p:tav tm="100000">
                                          <p:val>
                                            <p:strVal val="#ppt_w"/>
                                          </p:val>
                                        </p:tav>
                                      </p:tavLst>
                                    </p:anim>
                                    <p:anim calcmode="lin" valueType="num">
                                      <p:cBhvr>
                                        <p:cTn id="65" dur="500" fill="hold"/>
                                        <p:tgtEl>
                                          <p:spTgt spid="9"/>
                                        </p:tgtEl>
                                        <p:attrNameLst>
                                          <p:attrName>ppt_h</p:attrName>
                                        </p:attrNameLst>
                                      </p:cBhvr>
                                      <p:tavLst>
                                        <p:tav tm="0">
                                          <p:val>
                                            <p:fltVal val="0"/>
                                          </p:val>
                                        </p:tav>
                                        <p:tav tm="100000">
                                          <p:val>
                                            <p:strVal val="#ppt_h"/>
                                          </p:val>
                                        </p:tav>
                                      </p:tavLst>
                                    </p:anim>
                                    <p:animEffect transition="in" filter="fade">
                                      <p:cBhvr>
                                        <p:cTn id="66" dur="500"/>
                                        <p:tgtEl>
                                          <p:spTgt spid="9"/>
                                        </p:tgtEl>
                                      </p:cBhvr>
                                    </p:animEffect>
                                  </p:childTnLst>
                                </p:cTn>
                              </p:par>
                            </p:childTnLst>
                          </p:cTn>
                        </p:par>
                        <p:par>
                          <p:cTn id="67" fill="hold">
                            <p:stCondLst>
                              <p:cond delay="5000"/>
                            </p:stCondLst>
                            <p:childTnLst>
                              <p:par>
                                <p:cTn id="68" presetID="10" presetClass="entr" presetSubtype="0" fill="hold" grpId="0" nodeType="afterEffect">
                                  <p:stCondLst>
                                    <p:cond delay="0"/>
                                  </p:stCondLst>
                                  <p:childTnLst>
                                    <p:set>
                                      <p:cBhvr>
                                        <p:cTn id="69" dur="1" fill="hold">
                                          <p:stCondLst>
                                            <p:cond delay="0"/>
                                          </p:stCondLst>
                                        </p:cTn>
                                        <p:tgtEl>
                                          <p:spTgt spid="11"/>
                                        </p:tgtEl>
                                        <p:attrNameLst>
                                          <p:attrName>style.visibility</p:attrName>
                                        </p:attrNameLst>
                                      </p:cBhvr>
                                      <p:to>
                                        <p:strVal val="visible"/>
                                      </p:to>
                                    </p:set>
                                    <p:animEffect transition="in" filter="fade">
                                      <p:cBhvr>
                                        <p:cTn id="7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p:bldP spid="8" grpId="0"/>
      <p:bldP spid="9" grpId="0"/>
      <p:bldP spid="10" grpId="0"/>
      <p:bldP spid="11" grpId="0"/>
      <p:bldP spid="12" grpId="0"/>
      <p:bldP spid="13" grpId="0"/>
      <p:bldP spid="14" grpId="0"/>
      <p:bldP spid="15"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p:cNvSpPr/>
          <p:nvPr/>
        </p:nvSpPr>
        <p:spPr>
          <a:xfrm>
            <a:off x="3996730" y="464575"/>
            <a:ext cx="4992072" cy="1200329"/>
          </a:xfrm>
          <a:prstGeom prst="rect">
            <a:avLst/>
          </a:prstGeom>
        </p:spPr>
        <p:txBody>
          <a:bodyPr wrap="none">
            <a:spAutoFit/>
          </a:bodyPr>
          <a:lstStyle/>
          <a:p>
            <a:r>
              <a:rPr lang="en-US" altLang="zh-CN" sz="3600" dirty="0">
                <a:solidFill>
                  <a:schemeClr val="bg1">
                    <a:lumMod val="85000"/>
                  </a:schemeClr>
                </a:solidFill>
                <a:latin typeface="Algerian" pitchFamily="82" charset="0"/>
              </a:rPr>
              <a:t>the most up-to-date</a:t>
            </a:r>
          </a:p>
          <a:p>
            <a:r>
              <a:rPr lang="en-US" altLang="zh-CN" sz="3600" dirty="0">
                <a:solidFill>
                  <a:schemeClr val="bg1">
                    <a:lumMod val="85000"/>
                  </a:schemeClr>
                </a:solidFill>
                <a:latin typeface="Algerian" pitchFamily="82" charset="0"/>
              </a:rPr>
              <a:t> fashions</a:t>
            </a:r>
            <a:endParaRPr lang="zh-CN" altLang="en-US" sz="3600" dirty="0">
              <a:solidFill>
                <a:schemeClr val="bg1">
                  <a:lumMod val="85000"/>
                </a:schemeClr>
              </a:solidFill>
              <a:latin typeface="Algerian" pitchFamily="82" charset="0"/>
            </a:endParaRPr>
          </a:p>
        </p:txBody>
      </p:sp>
      <p:sp>
        <p:nvSpPr>
          <p:cNvPr id="12" name="矩形 11"/>
          <p:cNvSpPr/>
          <p:nvPr/>
        </p:nvSpPr>
        <p:spPr bwMode="auto">
          <a:xfrm>
            <a:off x="-3632" y="1592896"/>
            <a:ext cx="9145588" cy="144016"/>
          </a:xfrm>
          <a:prstGeom prst="rect">
            <a:avLst/>
          </a:prstGeom>
          <a:pattFill prst="narHorz">
            <a:fgClr>
              <a:schemeClr val="accent5">
                <a:lumMod val="75000"/>
              </a:schemeClr>
            </a:fgClr>
            <a:bgClr>
              <a:schemeClr val="bg1"/>
            </a:bgClr>
          </a:patt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863600"/>
            <a:endParaRPr lang="zh-CN" altLang="en-US" sz="1700"/>
          </a:p>
        </p:txBody>
      </p:sp>
      <p:sp>
        <p:nvSpPr>
          <p:cNvPr id="2" name="矩形 1"/>
          <p:cNvSpPr/>
          <p:nvPr/>
        </p:nvSpPr>
        <p:spPr bwMode="auto">
          <a:xfrm>
            <a:off x="0" y="1780456"/>
            <a:ext cx="9145588" cy="1872208"/>
          </a:xfrm>
          <a:prstGeom prst="rect">
            <a:avLst/>
          </a:prstGeom>
          <a:ln>
            <a:headEnd type="none" w="med" len="med"/>
            <a:tailEnd type="none" w="med" len="med"/>
          </a:ln>
          <a:extLst/>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863600" rtl="0" eaLnBrk="1" fontAlgn="base" latinLnBrk="0" hangingPunct="1">
              <a:lnSpc>
                <a:spcPct val="100000"/>
              </a:lnSpc>
              <a:spcBef>
                <a:spcPct val="0"/>
              </a:spcBef>
              <a:spcAft>
                <a:spcPct val="0"/>
              </a:spcAft>
              <a:buClrTx/>
              <a:buSzTx/>
              <a:buFontTx/>
              <a:buNone/>
              <a:tabLst/>
            </a:pPr>
            <a:endParaRPr kumimoji="0" lang="zh-CN" altLang="en-US" sz="1700" b="0" i="0" u="none" strike="noStrike" cap="none" normalizeH="0" baseline="0" dirty="0" smtClean="0">
              <a:ln>
                <a:noFill/>
              </a:ln>
              <a:solidFill>
                <a:schemeClr val="tx1"/>
              </a:solidFill>
              <a:effectLst/>
              <a:latin typeface="Arial" charset="0"/>
              <a:ea typeface="宋体" pitchFamily="2" charset="-122"/>
            </a:endParaRPr>
          </a:p>
        </p:txBody>
      </p:sp>
      <p:sp>
        <p:nvSpPr>
          <p:cNvPr id="3" name="椭圆 2"/>
          <p:cNvSpPr/>
          <p:nvPr/>
        </p:nvSpPr>
        <p:spPr bwMode="auto">
          <a:xfrm>
            <a:off x="468338" y="1888468"/>
            <a:ext cx="1620180" cy="1620180"/>
          </a:xfrm>
          <a:prstGeom prst="ellipse">
            <a:avLst/>
          </a:prstGeom>
          <a:solidFill>
            <a:schemeClr val="bg1"/>
          </a:solidFill>
          <a:ln w="76200" cap="flat" cmpd="tri" algn="ctr">
            <a:solidFill>
              <a:schemeClr val="bg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defTabSz="863600" rtl="0" eaLnBrk="1" fontAlgn="base" latinLnBrk="0" hangingPunct="1">
              <a:lnSpc>
                <a:spcPct val="100000"/>
              </a:lnSpc>
              <a:spcBef>
                <a:spcPct val="0"/>
              </a:spcBef>
              <a:spcAft>
                <a:spcPct val="0"/>
              </a:spcAft>
              <a:buClrTx/>
              <a:buSzTx/>
              <a:buFontTx/>
              <a:buNone/>
              <a:tabLst/>
            </a:pPr>
            <a:endParaRPr kumimoji="0" lang="zh-CN" altLang="en-US" sz="1700" b="0" i="0" u="none" strike="noStrike" cap="none" normalizeH="0" baseline="0" dirty="0" smtClean="0">
              <a:ln>
                <a:noFill/>
              </a:ln>
              <a:solidFill>
                <a:schemeClr val="tx1"/>
              </a:solidFill>
              <a:effectLst/>
              <a:latin typeface="Arial" charset="0"/>
              <a:ea typeface="宋体" pitchFamily="2" charset="-122"/>
            </a:endParaRPr>
          </a:p>
        </p:txBody>
      </p:sp>
      <p:sp>
        <p:nvSpPr>
          <p:cNvPr id="5" name="矩形 4"/>
          <p:cNvSpPr/>
          <p:nvPr/>
        </p:nvSpPr>
        <p:spPr bwMode="auto">
          <a:xfrm>
            <a:off x="0" y="3742250"/>
            <a:ext cx="9145588" cy="504056"/>
          </a:xfrm>
          <a:prstGeom prst="rect">
            <a:avLst/>
          </a:prstGeom>
          <a:pattFill prst="narHorz">
            <a:fgClr>
              <a:schemeClr val="accent5">
                <a:lumMod val="75000"/>
              </a:schemeClr>
            </a:fgClr>
            <a:bgClr>
              <a:schemeClr val="bg1"/>
            </a:bgClr>
          </a:patt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863600"/>
            <a:endParaRPr lang="zh-CN" altLang="en-US" sz="1700"/>
          </a:p>
        </p:txBody>
      </p:sp>
      <p:sp>
        <p:nvSpPr>
          <p:cNvPr id="16" name="椭圆 15"/>
          <p:cNvSpPr/>
          <p:nvPr/>
        </p:nvSpPr>
        <p:spPr bwMode="auto">
          <a:xfrm>
            <a:off x="2604575" y="1888468"/>
            <a:ext cx="1620180" cy="1620180"/>
          </a:xfrm>
          <a:prstGeom prst="ellipse">
            <a:avLst/>
          </a:prstGeom>
          <a:solidFill>
            <a:schemeClr val="bg1"/>
          </a:solidFill>
          <a:ln w="76200" cap="flat" cmpd="tri" algn="ctr">
            <a:solidFill>
              <a:schemeClr val="bg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863600" rtl="0" eaLnBrk="1" fontAlgn="base" latinLnBrk="0" hangingPunct="1">
              <a:lnSpc>
                <a:spcPct val="100000"/>
              </a:lnSpc>
              <a:spcBef>
                <a:spcPct val="0"/>
              </a:spcBef>
              <a:spcAft>
                <a:spcPct val="0"/>
              </a:spcAft>
              <a:buClrTx/>
              <a:buSzTx/>
              <a:buFontTx/>
              <a:buNone/>
              <a:tabLst/>
            </a:pPr>
            <a:endParaRPr kumimoji="0" lang="zh-CN" altLang="en-US" sz="1700" b="0" i="0" u="none" strike="noStrike" cap="none" normalizeH="0" baseline="0" smtClean="0">
              <a:ln>
                <a:noFill/>
              </a:ln>
              <a:solidFill>
                <a:schemeClr val="tx1"/>
              </a:solidFill>
              <a:effectLst/>
              <a:latin typeface="Arial" charset="0"/>
              <a:ea typeface="宋体" pitchFamily="2" charset="-122"/>
            </a:endParaRPr>
          </a:p>
        </p:txBody>
      </p:sp>
      <p:sp>
        <p:nvSpPr>
          <p:cNvPr id="17" name="椭圆 16"/>
          <p:cNvSpPr/>
          <p:nvPr/>
        </p:nvSpPr>
        <p:spPr bwMode="auto">
          <a:xfrm>
            <a:off x="4740812" y="1888468"/>
            <a:ext cx="1620180" cy="1620180"/>
          </a:xfrm>
          <a:prstGeom prst="ellipse">
            <a:avLst/>
          </a:prstGeom>
          <a:solidFill>
            <a:schemeClr val="bg1"/>
          </a:solidFill>
          <a:ln w="76200" cap="flat" cmpd="tri" algn="ctr">
            <a:solidFill>
              <a:schemeClr val="bg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863600" rtl="0" eaLnBrk="1" fontAlgn="base" latinLnBrk="0" hangingPunct="1">
              <a:lnSpc>
                <a:spcPct val="100000"/>
              </a:lnSpc>
              <a:spcBef>
                <a:spcPct val="0"/>
              </a:spcBef>
              <a:spcAft>
                <a:spcPct val="0"/>
              </a:spcAft>
              <a:buClrTx/>
              <a:buSzTx/>
              <a:buFontTx/>
              <a:buNone/>
              <a:tabLst/>
            </a:pPr>
            <a:endParaRPr kumimoji="0" lang="zh-CN" altLang="en-US" sz="1700" b="0" i="0" u="none" strike="noStrike" cap="none" normalizeH="0" baseline="0" smtClean="0">
              <a:ln>
                <a:noFill/>
              </a:ln>
              <a:solidFill>
                <a:schemeClr val="tx1"/>
              </a:solidFill>
              <a:effectLst/>
              <a:latin typeface="Arial" charset="0"/>
              <a:ea typeface="宋体" pitchFamily="2" charset="-122"/>
            </a:endParaRPr>
          </a:p>
        </p:txBody>
      </p:sp>
      <p:sp>
        <p:nvSpPr>
          <p:cNvPr id="19" name="椭圆 18"/>
          <p:cNvSpPr/>
          <p:nvPr/>
        </p:nvSpPr>
        <p:spPr bwMode="auto">
          <a:xfrm>
            <a:off x="6877050" y="1888468"/>
            <a:ext cx="1620180" cy="1620180"/>
          </a:xfrm>
          <a:prstGeom prst="ellipse">
            <a:avLst/>
          </a:prstGeom>
          <a:solidFill>
            <a:schemeClr val="bg1"/>
          </a:solidFill>
          <a:ln w="76200" cap="flat" cmpd="tri" algn="ctr">
            <a:solidFill>
              <a:schemeClr val="bg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863600" rtl="0" eaLnBrk="1" fontAlgn="base" latinLnBrk="0" hangingPunct="1">
              <a:lnSpc>
                <a:spcPct val="100000"/>
              </a:lnSpc>
              <a:spcBef>
                <a:spcPct val="0"/>
              </a:spcBef>
              <a:spcAft>
                <a:spcPct val="0"/>
              </a:spcAft>
              <a:buClrTx/>
              <a:buSzTx/>
              <a:buFontTx/>
              <a:buNone/>
              <a:tabLst/>
            </a:pPr>
            <a:endParaRPr kumimoji="0" lang="zh-CN" altLang="en-US" sz="1700" b="0" i="0" u="none" strike="noStrike" cap="none" normalizeH="0" baseline="0" smtClean="0">
              <a:ln>
                <a:noFill/>
              </a:ln>
              <a:solidFill>
                <a:schemeClr val="tx1"/>
              </a:solidFill>
              <a:effectLst/>
              <a:latin typeface="Arial" charset="0"/>
              <a:ea typeface="宋体" pitchFamily="2" charset="-122"/>
            </a:endParaRPr>
          </a:p>
        </p:txBody>
      </p:sp>
      <p:sp>
        <p:nvSpPr>
          <p:cNvPr id="8" name="TextBox 7"/>
          <p:cNvSpPr txBox="1"/>
          <p:nvPr/>
        </p:nvSpPr>
        <p:spPr>
          <a:xfrm>
            <a:off x="468969" y="2460614"/>
            <a:ext cx="1646606" cy="523220"/>
          </a:xfrm>
          <a:prstGeom prst="rect">
            <a:avLst/>
          </a:prstGeom>
          <a:noFill/>
        </p:spPr>
        <p:txBody>
          <a:bodyPr wrap="non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CN" altLang="en-US" sz="2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软雅黑" pitchFamily="34" charset="-122"/>
                <a:ea typeface="微软雅黑" pitchFamily="34" charset="-122"/>
              </a:rPr>
              <a:t>教学分析</a:t>
            </a:r>
            <a:endParaRPr lang="zh-CN" altLang="en-US"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软雅黑" pitchFamily="34" charset="-122"/>
              <a:ea typeface="微软雅黑" pitchFamily="34" charset="-122"/>
            </a:endParaRPr>
          </a:p>
        </p:txBody>
      </p:sp>
      <p:sp>
        <p:nvSpPr>
          <p:cNvPr id="24" name="TextBox 23"/>
          <p:cNvSpPr txBox="1"/>
          <p:nvPr/>
        </p:nvSpPr>
        <p:spPr>
          <a:xfrm>
            <a:off x="2612745" y="2460614"/>
            <a:ext cx="1646606" cy="523220"/>
          </a:xfrm>
          <a:prstGeom prst="rect">
            <a:avLst/>
          </a:prstGeom>
          <a:noFill/>
        </p:spPr>
        <p:txBody>
          <a:bodyPr wrap="non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algn="ctr">
              <a:defRPr sz="2800" b="1"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软雅黑" pitchFamily="34" charset="-122"/>
                <a:ea typeface="微软雅黑" pitchFamily="34" charset="-122"/>
              </a:defRPr>
            </a:lvl1pPr>
          </a:lstStyle>
          <a:p>
            <a:r>
              <a:rPr lang="zh-CN" altLang="en-US" dirty="0"/>
              <a:t>教学策略</a:t>
            </a:r>
          </a:p>
        </p:txBody>
      </p:sp>
      <p:sp>
        <p:nvSpPr>
          <p:cNvPr id="25" name="TextBox 24"/>
          <p:cNvSpPr txBox="1"/>
          <p:nvPr/>
        </p:nvSpPr>
        <p:spPr>
          <a:xfrm>
            <a:off x="4748152" y="2460614"/>
            <a:ext cx="1646606" cy="523220"/>
          </a:xfrm>
          <a:prstGeom prst="rect">
            <a:avLst/>
          </a:prstGeom>
          <a:noFill/>
        </p:spPr>
        <p:txBody>
          <a:bodyPr wrap="non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algn="ctr">
              <a:defRPr sz="2800" b="1"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软雅黑" pitchFamily="34" charset="-122"/>
                <a:ea typeface="微软雅黑" pitchFamily="34" charset="-122"/>
              </a:defRPr>
            </a:lvl1pPr>
          </a:lstStyle>
          <a:p>
            <a:r>
              <a:rPr lang="zh-CN" altLang="en-US" dirty="0"/>
              <a:t>教学过程</a:t>
            </a:r>
          </a:p>
        </p:txBody>
      </p:sp>
      <p:sp>
        <p:nvSpPr>
          <p:cNvPr id="26" name="TextBox 25"/>
          <p:cNvSpPr txBox="1"/>
          <p:nvPr/>
        </p:nvSpPr>
        <p:spPr>
          <a:xfrm>
            <a:off x="6893451" y="2460614"/>
            <a:ext cx="1646606" cy="523220"/>
          </a:xfrm>
          <a:prstGeom prst="rect">
            <a:avLst/>
          </a:prstGeom>
          <a:noFill/>
        </p:spPr>
        <p:txBody>
          <a:bodyPr wrap="non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algn="ctr">
              <a:defRPr sz="2800" b="1"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软雅黑" pitchFamily="34" charset="-122"/>
                <a:ea typeface="微软雅黑" pitchFamily="34" charset="-122"/>
              </a:defRPr>
            </a:lvl1pPr>
          </a:lstStyle>
          <a:p>
            <a:r>
              <a:rPr lang="zh-CN" altLang="en-US" dirty="0"/>
              <a:t>教学反思</a:t>
            </a:r>
          </a:p>
        </p:txBody>
      </p:sp>
      <p:sp>
        <p:nvSpPr>
          <p:cNvPr id="18" name="矩形 17"/>
          <p:cNvSpPr/>
          <p:nvPr/>
        </p:nvSpPr>
        <p:spPr bwMode="auto">
          <a:xfrm>
            <a:off x="-21518" y="1134258"/>
            <a:ext cx="2362064" cy="288032"/>
          </a:xfrm>
          <a:prstGeom prst="rect">
            <a:avLst/>
          </a:prstGeom>
          <a:ln>
            <a:headEnd type="none" w="med" len="med"/>
            <a:tailEnd type="none" w="med" len="med"/>
          </a:ln>
          <a:extLst/>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defTabSz="863600"/>
            <a:endParaRPr lang="zh-CN" altLang="en-US" sz="1700"/>
          </a:p>
        </p:txBody>
      </p:sp>
      <p:sp>
        <p:nvSpPr>
          <p:cNvPr id="20" name="矩形 19"/>
          <p:cNvSpPr/>
          <p:nvPr/>
        </p:nvSpPr>
        <p:spPr bwMode="auto">
          <a:xfrm>
            <a:off x="-35718" y="1258416"/>
            <a:ext cx="2556571" cy="334480"/>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863600" rtl="0" eaLnBrk="1" fontAlgn="base" latinLnBrk="0" hangingPunct="1">
              <a:lnSpc>
                <a:spcPct val="100000"/>
              </a:lnSpc>
              <a:spcBef>
                <a:spcPct val="0"/>
              </a:spcBef>
              <a:spcAft>
                <a:spcPct val="0"/>
              </a:spcAft>
              <a:buClrTx/>
              <a:buSzTx/>
              <a:buFontTx/>
              <a:buNone/>
              <a:tabLst/>
            </a:pPr>
            <a:r>
              <a:rPr kumimoji="0" lang="en-US" altLang="zh-CN" sz="1700" b="0" i="0" u="none" strike="noStrike" cap="none" normalizeH="0" baseline="0" dirty="0" smtClean="0">
                <a:ln>
                  <a:noFill/>
                </a:ln>
                <a:solidFill>
                  <a:schemeClr val="tx1"/>
                </a:solidFill>
                <a:effectLst/>
                <a:latin typeface="Arial" charset="0"/>
                <a:ea typeface="宋体" pitchFamily="2" charset="-122"/>
              </a:rPr>
              <a:t>CONTENTS</a:t>
            </a:r>
            <a:endParaRPr kumimoji="0" lang="zh-CN" altLang="en-US" sz="1700" b="0" i="0" u="none" strike="noStrike" cap="none" normalizeH="0" baseline="0" dirty="0" smtClean="0">
              <a:ln>
                <a:noFill/>
              </a:ln>
              <a:solidFill>
                <a:schemeClr val="tx1"/>
              </a:solidFill>
              <a:effectLst/>
              <a:latin typeface="Arial" charset="0"/>
              <a:ea typeface="宋体" pitchFamily="2" charset="-122"/>
            </a:endParaRPr>
          </a:p>
        </p:txBody>
      </p:sp>
      <p:sp>
        <p:nvSpPr>
          <p:cNvPr id="21" name="椭圆 20"/>
          <p:cNvSpPr/>
          <p:nvPr/>
        </p:nvSpPr>
        <p:spPr>
          <a:xfrm>
            <a:off x="-532461" y="-234146"/>
            <a:ext cx="1021886" cy="1021886"/>
          </a:xfrm>
          <a:prstGeom prst="ellipse">
            <a:avLst/>
          </a:prstGeom>
          <a:solidFill>
            <a:schemeClr val="accent5">
              <a:lumMod val="75000"/>
            </a:schemeClr>
          </a:solidFill>
          <a:ln w="511175" cmpd="tri">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409418" y="-234146"/>
            <a:ext cx="541690" cy="541690"/>
          </a:xfrm>
          <a:prstGeom prst="ellipse">
            <a:avLst/>
          </a:prstGeom>
          <a:solidFill>
            <a:schemeClr val="accent2">
              <a:lumMod val="75000"/>
            </a:schemeClr>
          </a:solidFill>
          <a:ln w="511175" cmpd="tri">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576350" y="464575"/>
            <a:ext cx="1692188" cy="646331"/>
          </a:xfrm>
          <a:prstGeom prst="rect">
            <a:avLst/>
          </a:prstGeom>
          <a:noFill/>
        </p:spPr>
        <p:txBody>
          <a:bodyPr wrap="square" rtlCol="0">
            <a:spAutoFit/>
          </a:bodyPr>
          <a:lstStyle/>
          <a:p>
            <a:r>
              <a:rPr lang="zh-CN" altLang="en-US" sz="36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微软雅黑" pitchFamily="34" charset="-122"/>
                <a:ea typeface="微软雅黑" pitchFamily="34" charset="-122"/>
              </a:rPr>
              <a:t>目 录</a:t>
            </a:r>
            <a:endParaRPr lang="zh-CN" altLang="en-US" sz="3600"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微软雅黑" pitchFamily="34" charset="-122"/>
              <a:ea typeface="微软雅黑" pitchFamily="34" charset="-122"/>
            </a:endParaRPr>
          </a:p>
        </p:txBody>
      </p:sp>
    </p:spTree>
    <p:extLst>
      <p:ext uri="{BB962C8B-B14F-4D97-AF65-F5344CB8AC3E}">
        <p14:creationId xmlns:p14="http://schemas.microsoft.com/office/powerpoint/2010/main" val="172157112"/>
      </p:ext>
    </p:extLst>
  </p:cSld>
  <p:clrMapOvr>
    <a:masterClrMapping/>
  </p:clrMapOvr>
  <mc:AlternateContent xmlns:mc="http://schemas.openxmlformats.org/markup-compatibility/2006" xmlns:p14="http://schemas.microsoft.com/office/powerpoint/2010/main">
    <mc:Choice Requires="p14">
      <p:transition p14:dur="10" advClick="0" advTm="2000"/>
    </mc:Choice>
    <mc:Fallback xmlns="">
      <p:transition advClick="0"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grpId="0" nodeType="withEffect">
                                  <p:stCondLst>
                                    <p:cond delay="0"/>
                                  </p:stCondLst>
                                  <p:childTnLst>
                                    <p:set>
                                      <p:cBhvr rctx="PPT">
                                        <p:cTn id="6" dur="indefinite"/>
                                        <p:tgtEl>
                                          <p:spTgt spid="24"/>
                                        </p:tgtEl>
                                        <p:attrNameLst>
                                          <p:attrName>style.opacity</p:attrName>
                                        </p:attrNameLst>
                                      </p:cBhvr>
                                      <p:to>
                                        <p:strVal val="0.5"/>
                                      </p:to>
                                    </p:set>
                                    <p:animEffect filter="image" prLst="opacity: 0.5">
                                      <p:cBhvr rctx="IE">
                                        <p:cTn id="7" dur="indefinite"/>
                                        <p:tgtEl>
                                          <p:spTgt spid="24"/>
                                        </p:tgtEl>
                                      </p:cBhvr>
                                    </p:animEffect>
                                  </p:childTnLst>
                                </p:cTn>
                              </p:par>
                              <p:par>
                                <p:cTn id="8" presetID="9" presetClass="emph" presetSubtype="0" grpId="0" nodeType="withEffect">
                                  <p:stCondLst>
                                    <p:cond delay="0"/>
                                  </p:stCondLst>
                                  <p:childTnLst>
                                    <p:set>
                                      <p:cBhvr rctx="PPT">
                                        <p:cTn id="9" dur="indefinite"/>
                                        <p:tgtEl>
                                          <p:spTgt spid="25"/>
                                        </p:tgtEl>
                                        <p:attrNameLst>
                                          <p:attrName>style.opacity</p:attrName>
                                        </p:attrNameLst>
                                      </p:cBhvr>
                                      <p:to>
                                        <p:strVal val="0.5"/>
                                      </p:to>
                                    </p:set>
                                    <p:animEffect filter="image" prLst="opacity: 0.5">
                                      <p:cBhvr rctx="IE">
                                        <p:cTn id="10" dur="indefinite"/>
                                        <p:tgtEl>
                                          <p:spTgt spid="25"/>
                                        </p:tgtEl>
                                      </p:cBhvr>
                                    </p:animEffect>
                                  </p:childTnLst>
                                </p:cTn>
                              </p:par>
                              <p:par>
                                <p:cTn id="11" presetID="9" presetClass="emph" presetSubtype="0" grpId="0" nodeType="withEffect">
                                  <p:stCondLst>
                                    <p:cond delay="0"/>
                                  </p:stCondLst>
                                  <p:childTnLst>
                                    <p:set>
                                      <p:cBhvr rctx="PPT">
                                        <p:cTn id="12" dur="indefinite"/>
                                        <p:tgtEl>
                                          <p:spTgt spid="26"/>
                                        </p:tgtEl>
                                        <p:attrNameLst>
                                          <p:attrName>style.opacity</p:attrName>
                                        </p:attrNameLst>
                                      </p:cBhvr>
                                      <p:to>
                                        <p:strVal val="0.5"/>
                                      </p:to>
                                    </p:set>
                                    <p:animEffect filter="image" prLst="opacity: 0.5">
                                      <p:cBhvr rctx="IE">
                                        <p:cTn id="13" dur="indefinite"/>
                                        <p:tgtEl>
                                          <p:spTgt spid="26"/>
                                        </p:tgtEl>
                                      </p:cBhvr>
                                    </p:animEffect>
                                  </p:childTnLst>
                                </p:cTn>
                              </p:par>
                              <p:par>
                                <p:cTn id="14" presetID="26" presetClass="emph" presetSubtype="0" fill="hold" grpId="0" nodeType="withEffect">
                                  <p:stCondLst>
                                    <p:cond delay="0"/>
                                  </p:stCondLst>
                                  <p:childTnLst>
                                    <p:animEffect transition="out" filter="fade">
                                      <p:cBhvr>
                                        <p:cTn id="15" dur="750" tmFilter="0, 0; .2, .5; .8, .5; 1, 0"/>
                                        <p:tgtEl>
                                          <p:spTgt spid="3"/>
                                        </p:tgtEl>
                                      </p:cBhvr>
                                    </p:animEffect>
                                    <p:animScale>
                                      <p:cBhvr>
                                        <p:cTn id="16" dur="375" autoRev="1" fill="hold"/>
                                        <p:tgtEl>
                                          <p:spTgt spid="3"/>
                                        </p:tgtEl>
                                      </p:cBhvr>
                                      <p:by x="105000" y="105000"/>
                                    </p:animScale>
                                  </p:childTnLst>
                                </p:cTn>
                              </p:par>
                            </p:childTnLst>
                          </p:cTn>
                        </p:par>
                        <p:par>
                          <p:cTn id="17" fill="hold">
                            <p:stCondLst>
                              <p:cond delay="750"/>
                            </p:stCondLst>
                            <p:childTnLst>
                              <p:par>
                                <p:cTn id="18" presetID="27" presetClass="emph" presetSubtype="0" repeatCount="indefinite" fill="remove" grpId="0" nodeType="afterEffect">
                                  <p:stCondLst>
                                    <p:cond delay="0"/>
                                  </p:stCondLst>
                                  <p:iterate type="lt">
                                    <p:tmPct val="10000"/>
                                  </p:iterate>
                                  <p:childTnLst>
                                    <p:animClr clrSpc="rgb" dir="cw">
                                      <p:cBhvr override="childStyle">
                                        <p:cTn id="19" dur="375" autoRev="1" fill="remove"/>
                                        <p:tgtEl>
                                          <p:spTgt spid="8"/>
                                        </p:tgtEl>
                                        <p:attrNameLst>
                                          <p:attrName>style.color</p:attrName>
                                        </p:attrNameLst>
                                      </p:cBhvr>
                                      <p:to>
                                        <a:schemeClr val="bg1"/>
                                      </p:to>
                                    </p:animClr>
                                    <p:animClr clrSpc="rgb" dir="cw">
                                      <p:cBhvr>
                                        <p:cTn id="20" dur="375" autoRev="1" fill="remove"/>
                                        <p:tgtEl>
                                          <p:spTgt spid="8"/>
                                        </p:tgtEl>
                                        <p:attrNameLst>
                                          <p:attrName>fillcolor</p:attrName>
                                        </p:attrNameLst>
                                      </p:cBhvr>
                                      <p:to>
                                        <a:schemeClr val="bg1"/>
                                      </p:to>
                                    </p:animClr>
                                    <p:set>
                                      <p:cBhvr>
                                        <p:cTn id="21" dur="375" autoRev="1" fill="remove"/>
                                        <p:tgtEl>
                                          <p:spTgt spid="8"/>
                                        </p:tgtEl>
                                        <p:attrNameLst>
                                          <p:attrName>fill.type</p:attrName>
                                        </p:attrNameLst>
                                      </p:cBhvr>
                                      <p:to>
                                        <p:strVal val="solid"/>
                                      </p:to>
                                    </p:set>
                                    <p:set>
                                      <p:cBhvr>
                                        <p:cTn id="22" dur="375" autoRev="1" fill="remove"/>
                                        <p:tgtEl>
                                          <p:spTgt spid="8"/>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p:bldP spid="24" grpId="0"/>
      <p:bldP spid="25" grpId="0"/>
      <p:bldP spid="26"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p:cNvSpPr/>
          <p:nvPr/>
        </p:nvSpPr>
        <p:spPr>
          <a:xfrm>
            <a:off x="3996730" y="464575"/>
            <a:ext cx="4992072" cy="1200329"/>
          </a:xfrm>
          <a:prstGeom prst="rect">
            <a:avLst/>
          </a:prstGeom>
        </p:spPr>
        <p:txBody>
          <a:bodyPr wrap="none">
            <a:spAutoFit/>
          </a:bodyPr>
          <a:lstStyle/>
          <a:p>
            <a:r>
              <a:rPr lang="en-US" altLang="zh-CN" sz="3600" dirty="0">
                <a:solidFill>
                  <a:schemeClr val="bg1">
                    <a:lumMod val="85000"/>
                  </a:schemeClr>
                </a:solidFill>
                <a:latin typeface="Algerian" pitchFamily="82" charset="0"/>
              </a:rPr>
              <a:t>the most up-to-date</a:t>
            </a:r>
          </a:p>
          <a:p>
            <a:r>
              <a:rPr lang="en-US" altLang="zh-CN" sz="3600" dirty="0">
                <a:solidFill>
                  <a:schemeClr val="bg1">
                    <a:lumMod val="85000"/>
                  </a:schemeClr>
                </a:solidFill>
                <a:latin typeface="Algerian" pitchFamily="82" charset="0"/>
              </a:rPr>
              <a:t> fashions</a:t>
            </a:r>
            <a:endParaRPr lang="zh-CN" altLang="en-US" sz="3600" dirty="0">
              <a:solidFill>
                <a:schemeClr val="bg1">
                  <a:lumMod val="85000"/>
                </a:schemeClr>
              </a:solidFill>
              <a:latin typeface="Algerian" pitchFamily="82" charset="0"/>
            </a:endParaRPr>
          </a:p>
        </p:txBody>
      </p:sp>
      <p:sp>
        <p:nvSpPr>
          <p:cNvPr id="12" name="矩形 11"/>
          <p:cNvSpPr/>
          <p:nvPr/>
        </p:nvSpPr>
        <p:spPr bwMode="auto">
          <a:xfrm>
            <a:off x="-3632" y="1592896"/>
            <a:ext cx="9145588" cy="144016"/>
          </a:xfrm>
          <a:prstGeom prst="rect">
            <a:avLst/>
          </a:prstGeom>
          <a:pattFill prst="narHorz">
            <a:fgClr>
              <a:schemeClr val="accent5">
                <a:lumMod val="75000"/>
              </a:schemeClr>
            </a:fgClr>
            <a:bgClr>
              <a:schemeClr val="bg1"/>
            </a:bgClr>
          </a:patt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863600"/>
            <a:endParaRPr lang="zh-CN" altLang="en-US" sz="1700"/>
          </a:p>
        </p:txBody>
      </p:sp>
      <p:sp>
        <p:nvSpPr>
          <p:cNvPr id="2" name="矩形 1"/>
          <p:cNvSpPr/>
          <p:nvPr/>
        </p:nvSpPr>
        <p:spPr bwMode="auto">
          <a:xfrm>
            <a:off x="0" y="1780456"/>
            <a:ext cx="9145588" cy="1872208"/>
          </a:xfrm>
          <a:prstGeom prst="rect">
            <a:avLst/>
          </a:prstGeom>
          <a:ln>
            <a:headEnd type="none" w="med" len="med"/>
            <a:tailEnd type="none" w="med" len="med"/>
          </a:ln>
          <a:extLst/>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defTabSz="863600"/>
            <a:endParaRPr lang="zh-CN" altLang="en-US" sz="1700" dirty="0" smtClean="0">
              <a:solidFill>
                <a:prstClr val="black"/>
              </a:solidFill>
            </a:endParaRPr>
          </a:p>
        </p:txBody>
      </p:sp>
      <p:sp>
        <p:nvSpPr>
          <p:cNvPr id="3" name="椭圆 2"/>
          <p:cNvSpPr/>
          <p:nvPr/>
        </p:nvSpPr>
        <p:spPr bwMode="auto">
          <a:xfrm>
            <a:off x="468338" y="1888468"/>
            <a:ext cx="1620180" cy="1620180"/>
          </a:xfrm>
          <a:prstGeom prst="ellipse">
            <a:avLst/>
          </a:prstGeom>
          <a:solidFill>
            <a:schemeClr val="bg1"/>
          </a:solidFill>
          <a:ln w="76200" cap="flat" cmpd="tri" algn="ctr">
            <a:solidFill>
              <a:schemeClr val="bg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863600"/>
            <a:endParaRPr lang="zh-CN" altLang="en-US" sz="1700" dirty="0" smtClean="0">
              <a:solidFill>
                <a:prstClr val="black"/>
              </a:solidFill>
            </a:endParaRPr>
          </a:p>
        </p:txBody>
      </p:sp>
      <p:sp>
        <p:nvSpPr>
          <p:cNvPr id="5" name="矩形 4"/>
          <p:cNvSpPr/>
          <p:nvPr/>
        </p:nvSpPr>
        <p:spPr bwMode="auto">
          <a:xfrm>
            <a:off x="0" y="3742250"/>
            <a:ext cx="9145588" cy="504056"/>
          </a:xfrm>
          <a:prstGeom prst="rect">
            <a:avLst/>
          </a:prstGeom>
          <a:pattFill prst="narHorz">
            <a:fgClr>
              <a:schemeClr val="accent5">
                <a:lumMod val="75000"/>
              </a:schemeClr>
            </a:fgClr>
            <a:bgClr>
              <a:schemeClr val="bg1"/>
            </a:bgClr>
          </a:patt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863600"/>
            <a:endParaRPr lang="zh-CN" altLang="en-US" sz="1700"/>
          </a:p>
        </p:txBody>
      </p:sp>
      <p:sp>
        <p:nvSpPr>
          <p:cNvPr id="16" name="椭圆 15"/>
          <p:cNvSpPr/>
          <p:nvPr/>
        </p:nvSpPr>
        <p:spPr bwMode="auto">
          <a:xfrm>
            <a:off x="2604575" y="1888468"/>
            <a:ext cx="1620180" cy="1620180"/>
          </a:xfrm>
          <a:prstGeom prst="ellipse">
            <a:avLst/>
          </a:prstGeom>
          <a:solidFill>
            <a:schemeClr val="bg1"/>
          </a:solidFill>
          <a:ln w="76200" cap="flat" cmpd="tri" algn="ctr">
            <a:solidFill>
              <a:schemeClr val="bg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863600"/>
            <a:endParaRPr lang="zh-CN" altLang="en-US" sz="1700" smtClean="0">
              <a:solidFill>
                <a:prstClr val="black"/>
              </a:solidFill>
            </a:endParaRPr>
          </a:p>
        </p:txBody>
      </p:sp>
      <p:sp>
        <p:nvSpPr>
          <p:cNvPr id="17" name="椭圆 16"/>
          <p:cNvSpPr/>
          <p:nvPr/>
        </p:nvSpPr>
        <p:spPr bwMode="auto">
          <a:xfrm>
            <a:off x="4740812" y="1888468"/>
            <a:ext cx="1620180" cy="1620180"/>
          </a:xfrm>
          <a:prstGeom prst="ellipse">
            <a:avLst/>
          </a:prstGeom>
          <a:solidFill>
            <a:schemeClr val="bg1"/>
          </a:solidFill>
          <a:ln w="76200" cap="flat" cmpd="tri" algn="ctr">
            <a:solidFill>
              <a:schemeClr val="bg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863600"/>
            <a:endParaRPr lang="zh-CN" altLang="en-US" sz="1700" smtClean="0">
              <a:solidFill>
                <a:prstClr val="black"/>
              </a:solidFill>
            </a:endParaRPr>
          </a:p>
        </p:txBody>
      </p:sp>
      <p:sp>
        <p:nvSpPr>
          <p:cNvPr id="19" name="椭圆 18"/>
          <p:cNvSpPr/>
          <p:nvPr/>
        </p:nvSpPr>
        <p:spPr bwMode="auto">
          <a:xfrm>
            <a:off x="6877050" y="1888468"/>
            <a:ext cx="1620180" cy="1620180"/>
          </a:xfrm>
          <a:prstGeom prst="ellipse">
            <a:avLst/>
          </a:prstGeom>
          <a:solidFill>
            <a:schemeClr val="bg1"/>
          </a:solidFill>
          <a:ln w="76200" cap="flat" cmpd="tri" algn="ctr">
            <a:solidFill>
              <a:schemeClr val="bg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863600"/>
            <a:endParaRPr lang="zh-CN" altLang="en-US" sz="1700" smtClean="0">
              <a:solidFill>
                <a:prstClr val="black"/>
              </a:solidFill>
            </a:endParaRPr>
          </a:p>
        </p:txBody>
      </p:sp>
      <p:sp>
        <p:nvSpPr>
          <p:cNvPr id="8" name="TextBox 7"/>
          <p:cNvSpPr txBox="1"/>
          <p:nvPr/>
        </p:nvSpPr>
        <p:spPr>
          <a:xfrm>
            <a:off x="468969" y="2460614"/>
            <a:ext cx="1646606" cy="523220"/>
          </a:xfrm>
          <a:prstGeom prst="rect">
            <a:avLst/>
          </a:prstGeom>
          <a:noFill/>
        </p:spPr>
        <p:txBody>
          <a:bodyPr wrap="non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algn="ctr">
              <a:defRPr sz="2800" b="1"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软雅黑" pitchFamily="34" charset="-122"/>
                <a:ea typeface="微软雅黑" pitchFamily="34" charset="-122"/>
              </a:defRPr>
            </a:lvl1pPr>
          </a:lstStyle>
          <a:p>
            <a:r>
              <a:rPr lang="zh-CN" altLang="en-US" dirty="0">
                <a:solidFill>
                  <a:schemeClr val="accent5">
                    <a:lumMod val="75000"/>
                  </a:schemeClr>
                </a:solidFill>
              </a:rPr>
              <a:t>教学分析</a:t>
            </a:r>
          </a:p>
        </p:txBody>
      </p:sp>
      <p:sp>
        <p:nvSpPr>
          <p:cNvPr id="24" name="TextBox 23"/>
          <p:cNvSpPr txBox="1"/>
          <p:nvPr/>
        </p:nvSpPr>
        <p:spPr>
          <a:xfrm>
            <a:off x="2612745" y="2460614"/>
            <a:ext cx="1646606" cy="523220"/>
          </a:xfrm>
          <a:prstGeom prst="rect">
            <a:avLst/>
          </a:prstGeom>
          <a:noFill/>
        </p:spPr>
        <p:txBody>
          <a:bodyPr wrap="non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algn="ctr">
              <a:defRPr sz="2800" b="1"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软雅黑" pitchFamily="34" charset="-122"/>
                <a:ea typeface="微软雅黑" pitchFamily="34" charset="-122"/>
              </a:defRPr>
            </a:lvl1pPr>
          </a:lstStyle>
          <a:p>
            <a:r>
              <a:rPr lang="zh-CN" altLang="en-US" dirty="0">
                <a:solidFill>
                  <a:schemeClr val="accent5">
                    <a:lumMod val="75000"/>
                  </a:schemeClr>
                </a:solidFill>
              </a:rPr>
              <a:t>教学策略</a:t>
            </a:r>
          </a:p>
        </p:txBody>
      </p:sp>
      <p:sp>
        <p:nvSpPr>
          <p:cNvPr id="25" name="TextBox 24"/>
          <p:cNvSpPr txBox="1"/>
          <p:nvPr/>
        </p:nvSpPr>
        <p:spPr>
          <a:xfrm>
            <a:off x="4748152" y="2460614"/>
            <a:ext cx="1646606" cy="523220"/>
          </a:xfrm>
          <a:prstGeom prst="rect">
            <a:avLst/>
          </a:prstGeom>
          <a:noFill/>
        </p:spPr>
        <p:txBody>
          <a:bodyPr wrap="non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algn="ctr">
              <a:defRPr sz="2800" b="1"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软雅黑" pitchFamily="34" charset="-122"/>
                <a:ea typeface="微软雅黑" pitchFamily="34" charset="-122"/>
              </a:defRPr>
            </a:lvl1pPr>
          </a:lstStyle>
          <a:p>
            <a:r>
              <a:rPr lang="zh-CN" altLang="en-US" dirty="0">
                <a:solidFill>
                  <a:schemeClr val="accent5">
                    <a:lumMod val="75000"/>
                  </a:schemeClr>
                </a:solidFill>
              </a:rPr>
              <a:t>教学过程</a:t>
            </a:r>
          </a:p>
        </p:txBody>
      </p:sp>
      <p:sp>
        <p:nvSpPr>
          <p:cNvPr id="26" name="TextBox 25"/>
          <p:cNvSpPr txBox="1"/>
          <p:nvPr/>
        </p:nvSpPr>
        <p:spPr>
          <a:xfrm>
            <a:off x="6893451" y="2460614"/>
            <a:ext cx="1646606" cy="523220"/>
          </a:xfrm>
          <a:prstGeom prst="rect">
            <a:avLst/>
          </a:prstGeom>
          <a:noFill/>
        </p:spPr>
        <p:txBody>
          <a:bodyPr wrap="non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algn="ctr">
              <a:defRPr sz="2800" b="1"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软雅黑" pitchFamily="34" charset="-122"/>
                <a:ea typeface="微软雅黑" pitchFamily="34" charset="-122"/>
              </a:defRPr>
            </a:lvl1pPr>
          </a:lstStyle>
          <a:p>
            <a:r>
              <a:rPr lang="zh-CN" altLang="en-US" dirty="0">
                <a:solidFill>
                  <a:schemeClr val="accent5">
                    <a:lumMod val="75000"/>
                  </a:schemeClr>
                </a:solidFill>
              </a:rPr>
              <a:t>教学反思</a:t>
            </a:r>
          </a:p>
        </p:txBody>
      </p:sp>
      <p:sp>
        <p:nvSpPr>
          <p:cNvPr id="18" name="矩形 17"/>
          <p:cNvSpPr/>
          <p:nvPr/>
        </p:nvSpPr>
        <p:spPr bwMode="auto">
          <a:xfrm>
            <a:off x="-21518" y="1134258"/>
            <a:ext cx="2362064" cy="288032"/>
          </a:xfrm>
          <a:prstGeom prst="rect">
            <a:avLst/>
          </a:prstGeom>
          <a:ln>
            <a:headEnd type="none" w="med" len="med"/>
            <a:tailEnd type="none" w="med" len="med"/>
          </a:ln>
          <a:extLst/>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defTabSz="863600"/>
            <a:endParaRPr lang="zh-CN" altLang="en-US" sz="1700"/>
          </a:p>
        </p:txBody>
      </p:sp>
      <p:sp>
        <p:nvSpPr>
          <p:cNvPr id="20" name="矩形 19"/>
          <p:cNvSpPr/>
          <p:nvPr/>
        </p:nvSpPr>
        <p:spPr bwMode="auto">
          <a:xfrm>
            <a:off x="-35718" y="1258416"/>
            <a:ext cx="2556571" cy="334480"/>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863600" rtl="0" eaLnBrk="1" fontAlgn="base" latinLnBrk="0" hangingPunct="1">
              <a:lnSpc>
                <a:spcPct val="100000"/>
              </a:lnSpc>
              <a:spcBef>
                <a:spcPct val="0"/>
              </a:spcBef>
              <a:spcAft>
                <a:spcPct val="0"/>
              </a:spcAft>
              <a:buClrTx/>
              <a:buSzTx/>
              <a:buFontTx/>
              <a:buNone/>
              <a:tabLst/>
            </a:pPr>
            <a:r>
              <a:rPr kumimoji="0" lang="en-US" altLang="zh-CN" sz="1700" b="0" i="0" u="none" strike="noStrike" cap="none" normalizeH="0" baseline="0" dirty="0" smtClean="0">
                <a:ln>
                  <a:noFill/>
                </a:ln>
                <a:solidFill>
                  <a:schemeClr val="tx1"/>
                </a:solidFill>
                <a:effectLst/>
                <a:latin typeface="Arial" charset="0"/>
                <a:ea typeface="宋体" pitchFamily="2" charset="-122"/>
              </a:rPr>
              <a:t>CONTENTS</a:t>
            </a:r>
            <a:endParaRPr kumimoji="0" lang="zh-CN" altLang="en-US" sz="1700" b="0" i="0" u="none" strike="noStrike" cap="none" normalizeH="0" baseline="0" dirty="0" smtClean="0">
              <a:ln>
                <a:noFill/>
              </a:ln>
              <a:solidFill>
                <a:schemeClr val="tx1"/>
              </a:solidFill>
              <a:effectLst/>
              <a:latin typeface="Arial" charset="0"/>
              <a:ea typeface="宋体" pitchFamily="2" charset="-122"/>
            </a:endParaRPr>
          </a:p>
        </p:txBody>
      </p:sp>
      <p:sp>
        <p:nvSpPr>
          <p:cNvPr id="21" name="椭圆 20"/>
          <p:cNvSpPr/>
          <p:nvPr/>
        </p:nvSpPr>
        <p:spPr>
          <a:xfrm>
            <a:off x="-532461" y="-234146"/>
            <a:ext cx="1021886" cy="1021886"/>
          </a:xfrm>
          <a:prstGeom prst="ellipse">
            <a:avLst/>
          </a:prstGeom>
          <a:solidFill>
            <a:schemeClr val="accent5">
              <a:lumMod val="75000"/>
            </a:schemeClr>
          </a:solidFill>
          <a:ln w="511175" cmpd="tri">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409418" y="-234146"/>
            <a:ext cx="541690" cy="541690"/>
          </a:xfrm>
          <a:prstGeom prst="ellipse">
            <a:avLst/>
          </a:prstGeom>
          <a:solidFill>
            <a:schemeClr val="accent2">
              <a:lumMod val="75000"/>
            </a:schemeClr>
          </a:solidFill>
          <a:ln w="511175" cmpd="tri">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576350" y="464575"/>
            <a:ext cx="1692188" cy="646331"/>
          </a:xfrm>
          <a:prstGeom prst="rect">
            <a:avLst/>
          </a:prstGeom>
          <a:noFill/>
        </p:spPr>
        <p:txBody>
          <a:bodyPr wrap="square" rtlCol="0">
            <a:spAutoFit/>
          </a:bodyPr>
          <a:lstStyle/>
          <a:p>
            <a:r>
              <a:rPr lang="zh-CN" altLang="en-US" sz="36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微软雅黑" pitchFamily="34" charset="-122"/>
                <a:ea typeface="微软雅黑" pitchFamily="34" charset="-122"/>
              </a:rPr>
              <a:t>目 录</a:t>
            </a:r>
            <a:endParaRPr lang="zh-CN" altLang="en-US" sz="3600"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微软雅黑" pitchFamily="34" charset="-122"/>
              <a:ea typeface="微软雅黑" pitchFamily="34" charset="-122"/>
            </a:endParaRPr>
          </a:p>
        </p:txBody>
      </p:sp>
    </p:spTree>
    <p:extLst>
      <p:ext uri="{BB962C8B-B14F-4D97-AF65-F5344CB8AC3E}">
        <p14:creationId xmlns:p14="http://schemas.microsoft.com/office/powerpoint/2010/main" val="566253543"/>
      </p:ext>
    </p:extLst>
  </p:cSld>
  <p:clrMapOvr>
    <a:masterClrMapping/>
  </p:clrMapOvr>
  <mc:AlternateContent xmlns:mc="http://schemas.openxmlformats.org/markup-compatibility/2006" xmlns:p14="http://schemas.microsoft.com/office/powerpoint/2010/main">
    <mc:Choice Requires="p14">
      <p:transition spd="slow" p14:dur="1500" advClick="0" advTm="2000">
        <p:split orient="vert"/>
      </p:transition>
    </mc:Choice>
    <mc:Fallback xmlns="">
      <p:transition spd="slow" advClick="0" advTm="2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grpId="0" nodeType="withEffect">
                                  <p:stCondLst>
                                    <p:cond delay="0"/>
                                  </p:stCondLst>
                                  <p:childTnLst>
                                    <p:set>
                                      <p:cBhvr rctx="PPT">
                                        <p:cTn id="6" dur="indefinite"/>
                                        <p:tgtEl>
                                          <p:spTgt spid="8"/>
                                        </p:tgtEl>
                                        <p:attrNameLst>
                                          <p:attrName>style.opacity</p:attrName>
                                        </p:attrNameLst>
                                      </p:cBhvr>
                                      <p:to>
                                        <p:strVal val="0.5"/>
                                      </p:to>
                                    </p:set>
                                    <p:animEffect filter="image" prLst="opacity: 0.5">
                                      <p:cBhvr rctx="IE">
                                        <p:cTn id="7" dur="indefinite"/>
                                        <p:tgtEl>
                                          <p:spTgt spid="8"/>
                                        </p:tgtEl>
                                      </p:cBhvr>
                                    </p:animEffect>
                                  </p:childTnLst>
                                </p:cTn>
                              </p:par>
                              <p:par>
                                <p:cTn id="8" presetID="9" presetClass="emph" presetSubtype="0" grpId="0" nodeType="withEffect">
                                  <p:stCondLst>
                                    <p:cond delay="0"/>
                                  </p:stCondLst>
                                  <p:childTnLst>
                                    <p:set>
                                      <p:cBhvr rctx="PPT">
                                        <p:cTn id="9" dur="indefinite"/>
                                        <p:tgtEl>
                                          <p:spTgt spid="24"/>
                                        </p:tgtEl>
                                        <p:attrNameLst>
                                          <p:attrName>style.opacity</p:attrName>
                                        </p:attrNameLst>
                                      </p:cBhvr>
                                      <p:to>
                                        <p:strVal val="0.5"/>
                                      </p:to>
                                    </p:set>
                                    <p:animEffect filter="image" prLst="opacity: 0.5">
                                      <p:cBhvr rctx="IE">
                                        <p:cTn id="10" dur="indefinite"/>
                                        <p:tgtEl>
                                          <p:spTgt spid="24"/>
                                        </p:tgtEl>
                                      </p:cBhvr>
                                    </p:animEffect>
                                  </p:childTnLst>
                                </p:cTn>
                              </p:par>
                              <p:par>
                                <p:cTn id="11" presetID="9" presetClass="emph" presetSubtype="0" grpId="0" nodeType="withEffect">
                                  <p:stCondLst>
                                    <p:cond delay="0"/>
                                  </p:stCondLst>
                                  <p:childTnLst>
                                    <p:set>
                                      <p:cBhvr rctx="PPT">
                                        <p:cTn id="12" dur="indefinite"/>
                                        <p:tgtEl>
                                          <p:spTgt spid="25"/>
                                        </p:tgtEl>
                                        <p:attrNameLst>
                                          <p:attrName>style.opacity</p:attrName>
                                        </p:attrNameLst>
                                      </p:cBhvr>
                                      <p:to>
                                        <p:strVal val="0.5"/>
                                      </p:to>
                                    </p:set>
                                    <p:animEffect filter="image" prLst="opacity: 0.5">
                                      <p:cBhvr rctx="IE">
                                        <p:cTn id="13" dur="indefinite"/>
                                        <p:tgtEl>
                                          <p:spTgt spid="25"/>
                                        </p:tgtEl>
                                      </p:cBhvr>
                                    </p:animEffect>
                                  </p:childTnLst>
                                </p:cTn>
                              </p:par>
                              <p:par>
                                <p:cTn id="14" presetID="26" presetClass="emph" presetSubtype="0" fill="hold" grpId="0" nodeType="withEffect">
                                  <p:stCondLst>
                                    <p:cond delay="0"/>
                                  </p:stCondLst>
                                  <p:childTnLst>
                                    <p:animEffect transition="out" filter="fade">
                                      <p:cBhvr>
                                        <p:cTn id="15" dur="750" tmFilter="0, 0; .2, .5; .8, .5; 1, 0"/>
                                        <p:tgtEl>
                                          <p:spTgt spid="19"/>
                                        </p:tgtEl>
                                      </p:cBhvr>
                                    </p:animEffect>
                                    <p:animScale>
                                      <p:cBhvr>
                                        <p:cTn id="16" dur="375" autoRev="1" fill="hold"/>
                                        <p:tgtEl>
                                          <p:spTgt spid="19"/>
                                        </p:tgtEl>
                                      </p:cBhvr>
                                      <p:by x="105000" y="105000"/>
                                    </p:animScale>
                                  </p:childTnLst>
                                </p:cTn>
                              </p:par>
                            </p:childTnLst>
                          </p:cTn>
                        </p:par>
                        <p:par>
                          <p:cTn id="17" fill="hold">
                            <p:stCondLst>
                              <p:cond delay="750"/>
                            </p:stCondLst>
                            <p:childTnLst>
                              <p:par>
                                <p:cTn id="18" presetID="27" presetClass="emph" presetSubtype="0" repeatCount="indefinite" fill="remove" grpId="0" nodeType="afterEffect">
                                  <p:stCondLst>
                                    <p:cond delay="0"/>
                                  </p:stCondLst>
                                  <p:iterate type="lt">
                                    <p:tmPct val="10000"/>
                                  </p:iterate>
                                  <p:childTnLst>
                                    <p:animClr clrSpc="rgb" dir="cw">
                                      <p:cBhvr override="childStyle">
                                        <p:cTn id="19" dur="375" autoRev="1" fill="remove"/>
                                        <p:tgtEl>
                                          <p:spTgt spid="26"/>
                                        </p:tgtEl>
                                        <p:attrNameLst>
                                          <p:attrName>style.color</p:attrName>
                                        </p:attrNameLst>
                                      </p:cBhvr>
                                      <p:to>
                                        <a:schemeClr val="bg1"/>
                                      </p:to>
                                    </p:animClr>
                                    <p:animClr clrSpc="rgb" dir="cw">
                                      <p:cBhvr>
                                        <p:cTn id="20" dur="375" autoRev="1" fill="remove"/>
                                        <p:tgtEl>
                                          <p:spTgt spid="26"/>
                                        </p:tgtEl>
                                        <p:attrNameLst>
                                          <p:attrName>fillcolor</p:attrName>
                                        </p:attrNameLst>
                                      </p:cBhvr>
                                      <p:to>
                                        <a:schemeClr val="bg1"/>
                                      </p:to>
                                    </p:animClr>
                                    <p:set>
                                      <p:cBhvr>
                                        <p:cTn id="21" dur="375" autoRev="1" fill="remove"/>
                                        <p:tgtEl>
                                          <p:spTgt spid="26"/>
                                        </p:tgtEl>
                                        <p:attrNameLst>
                                          <p:attrName>fill.type</p:attrName>
                                        </p:attrNameLst>
                                      </p:cBhvr>
                                      <p:to>
                                        <p:strVal val="solid"/>
                                      </p:to>
                                    </p:set>
                                    <p:set>
                                      <p:cBhvr>
                                        <p:cTn id="22" dur="375" autoRev="1" fill="remove"/>
                                        <p:tgtEl>
                                          <p:spTgt spid="26"/>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8" grpId="0"/>
      <p:bldP spid="24" grpId="0"/>
      <p:bldP spid="25" grpId="0"/>
      <p:bldP spid="2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65910" y="1109020"/>
            <a:ext cx="1672112" cy="900368"/>
          </a:xfrm>
          <a:prstGeom prst="rect">
            <a:avLst/>
          </a:prstGeom>
          <a:ln>
            <a:noFill/>
          </a:ln>
          <a:effectLst>
            <a:outerShdw blurRad="292100" dist="139700" dir="2700000" algn="tl" rotWithShape="0">
              <a:srgbClr val="333333">
                <a:alpha val="65000"/>
              </a:srgbClr>
            </a:outerShdw>
          </a:effectLst>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65910" y="2284570"/>
            <a:ext cx="1672112" cy="975416"/>
          </a:xfrm>
          <a:prstGeom prst="rect">
            <a:avLst/>
          </a:prstGeom>
          <a:ln>
            <a:noFill/>
          </a:ln>
          <a:effectLst>
            <a:outerShdw blurRad="292100" dist="139700" dir="2700000" algn="tl" rotWithShape="0">
              <a:srgbClr val="333333">
                <a:alpha val="65000"/>
              </a:srgbClr>
            </a:outerShdw>
          </a:effectLst>
        </p:spPr>
      </p:pic>
      <p:sp>
        <p:nvSpPr>
          <p:cNvPr id="4" name="矩形 3"/>
          <p:cNvSpPr/>
          <p:nvPr/>
        </p:nvSpPr>
        <p:spPr>
          <a:xfrm>
            <a:off x="3356112" y="1321790"/>
            <a:ext cx="4778865" cy="675105"/>
          </a:xfrm>
          <a:prstGeom prst="rect">
            <a:avLst/>
          </a:prstGeom>
        </p:spPr>
        <p:txBody>
          <a:bodyPr wrap="square" lIns="68827" tIns="34413" rIns="68827" bIns="34413">
            <a:spAutoFit/>
          </a:bodyPr>
          <a:lstStyle/>
          <a:p>
            <a:pPr fontAlgn="base" latinLnBrk="1">
              <a:lnSpc>
                <a:spcPct val="120000"/>
              </a:lnSpc>
              <a:spcBef>
                <a:spcPct val="0"/>
              </a:spcBef>
              <a:spcAft>
                <a:spcPct val="0"/>
              </a:spcAft>
              <a:defRPr/>
            </a:pPr>
            <a:r>
              <a:rPr kumimoji="1" lang="zh-CN" altLang="en-US" sz="1100" kern="0" dirty="0">
                <a:solidFill>
                  <a:srgbClr val="4D4D4D"/>
                </a:solidFill>
                <a:latin typeface="微软雅黑" pitchFamily="34" charset="-122"/>
                <a:ea typeface="微软雅黑" pitchFamily="34" charset="-122"/>
              </a:rPr>
              <a:t>添加文字添加文字添加文字添加文字添加文字添加文字添加文字添加文字添加文字添加文字添加文字添加文字添加文字添加文字添加文字添加文字添加文字添加文字添加文字添加文字添加文字。</a:t>
            </a:r>
            <a:endParaRPr kumimoji="1" lang="zh-CN" altLang="zh-CN" sz="1100" kern="0" dirty="0">
              <a:solidFill>
                <a:srgbClr val="4D4D4D"/>
              </a:solidFill>
              <a:latin typeface="微软雅黑" pitchFamily="34" charset="-122"/>
              <a:ea typeface="微软雅黑" pitchFamily="34" charset="-122"/>
            </a:endParaRPr>
          </a:p>
        </p:txBody>
      </p:sp>
      <p:sp>
        <p:nvSpPr>
          <p:cNvPr id="5" name="矩形 4"/>
          <p:cNvSpPr/>
          <p:nvPr/>
        </p:nvSpPr>
        <p:spPr>
          <a:xfrm>
            <a:off x="3429310" y="1021478"/>
            <a:ext cx="1359508" cy="346497"/>
          </a:xfrm>
          <a:prstGeom prst="rect">
            <a:avLst/>
          </a:prstGeom>
        </p:spPr>
        <p:txBody>
          <a:bodyPr wrap="square" lIns="68827" tIns="34413" rIns="68827" bIns="34413">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chemeClr val="accent2">
                    <a:lumMod val="50000"/>
                  </a:schemeClr>
                </a:solidFill>
                <a:effectLst/>
                <a:uLnTx/>
                <a:uFillTx/>
                <a:latin typeface="微软雅黑" pitchFamily="34" charset="-122"/>
                <a:ea typeface="微软雅黑" pitchFamily="34" charset="-122"/>
              </a:rPr>
              <a:t>添加文字</a:t>
            </a:r>
            <a:endParaRPr kumimoji="0" lang="zh-CN" altLang="en-US" sz="1800" b="0" i="0" u="none" strike="noStrike" kern="0" cap="none" spc="0" normalizeH="0" baseline="0" noProof="0" dirty="0">
              <a:ln>
                <a:noFill/>
              </a:ln>
              <a:solidFill>
                <a:schemeClr val="accent2">
                  <a:lumMod val="50000"/>
                </a:schemeClr>
              </a:solidFill>
              <a:effectLst/>
              <a:uLnTx/>
              <a:uFillTx/>
            </a:endParaRPr>
          </a:p>
        </p:txBody>
      </p:sp>
      <p:cxnSp>
        <p:nvCxnSpPr>
          <p:cNvPr id="6" name="直接连接符 5"/>
          <p:cNvCxnSpPr/>
          <p:nvPr/>
        </p:nvCxnSpPr>
        <p:spPr>
          <a:xfrm>
            <a:off x="3429310" y="1321790"/>
            <a:ext cx="4507339" cy="0"/>
          </a:xfrm>
          <a:prstGeom prst="line">
            <a:avLst/>
          </a:prstGeom>
          <a:noFill/>
          <a:ln w="9525" cap="flat" cmpd="sng" algn="ctr">
            <a:solidFill>
              <a:schemeClr val="accent1">
                <a:lumMod val="75000"/>
              </a:schemeClr>
            </a:solidFill>
            <a:prstDash val="solid"/>
          </a:ln>
          <a:effectLst/>
        </p:spPr>
      </p:cxnSp>
      <p:sp>
        <p:nvSpPr>
          <p:cNvPr id="7" name="矩形 6"/>
          <p:cNvSpPr/>
          <p:nvPr/>
        </p:nvSpPr>
        <p:spPr>
          <a:xfrm>
            <a:off x="3378077" y="2573730"/>
            <a:ext cx="4778865" cy="675105"/>
          </a:xfrm>
          <a:prstGeom prst="rect">
            <a:avLst/>
          </a:prstGeom>
        </p:spPr>
        <p:txBody>
          <a:bodyPr wrap="square" lIns="68827" tIns="34413" rIns="68827" bIns="34413">
            <a:spAutoFit/>
          </a:bodyPr>
          <a:lstStyle/>
          <a:p>
            <a:pPr fontAlgn="base" latinLnBrk="1">
              <a:lnSpc>
                <a:spcPct val="120000"/>
              </a:lnSpc>
              <a:spcBef>
                <a:spcPct val="0"/>
              </a:spcBef>
              <a:spcAft>
                <a:spcPct val="0"/>
              </a:spcAft>
              <a:defRPr/>
            </a:pPr>
            <a:r>
              <a:rPr kumimoji="1" lang="zh-CN" altLang="en-US" sz="1100" kern="0" dirty="0">
                <a:solidFill>
                  <a:srgbClr val="4D4D4D"/>
                </a:solidFill>
                <a:latin typeface="微软雅黑" pitchFamily="34" charset="-122"/>
                <a:ea typeface="微软雅黑" pitchFamily="34" charset="-122"/>
              </a:rPr>
              <a:t>添加文字添加文字添加文字添加文字添加文字添加文字添加文字添加文字添加文字添加文字添加文字添加文字添加文字添加文字添加文字添加文字添加文字添加文字添加文字添加文字添加文字。</a:t>
            </a:r>
            <a:endParaRPr kumimoji="1" lang="zh-CN" altLang="zh-CN" sz="1100" kern="0" dirty="0">
              <a:solidFill>
                <a:srgbClr val="4D4D4D"/>
              </a:solidFill>
              <a:latin typeface="微软雅黑" pitchFamily="34" charset="-122"/>
              <a:ea typeface="微软雅黑" pitchFamily="34" charset="-122"/>
            </a:endParaRPr>
          </a:p>
        </p:txBody>
      </p:sp>
      <p:sp>
        <p:nvSpPr>
          <p:cNvPr id="8" name="矩形 7"/>
          <p:cNvSpPr/>
          <p:nvPr/>
        </p:nvSpPr>
        <p:spPr>
          <a:xfrm>
            <a:off x="3451276" y="2273418"/>
            <a:ext cx="1359508" cy="346497"/>
          </a:xfrm>
          <a:prstGeom prst="rect">
            <a:avLst/>
          </a:prstGeom>
        </p:spPr>
        <p:txBody>
          <a:bodyPr wrap="square" lIns="68827" tIns="34413" rIns="68827" bIns="34413">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chemeClr val="accent2">
                    <a:lumMod val="50000"/>
                  </a:schemeClr>
                </a:solidFill>
                <a:effectLst/>
                <a:uLnTx/>
                <a:uFillTx/>
                <a:latin typeface="微软雅黑" pitchFamily="34" charset="-122"/>
                <a:ea typeface="微软雅黑" pitchFamily="34" charset="-122"/>
              </a:rPr>
              <a:t>添加文字</a:t>
            </a:r>
            <a:endParaRPr kumimoji="0" lang="zh-CN" altLang="en-US" sz="1800" b="0" i="0" u="none" strike="noStrike" kern="0" cap="none" spc="0" normalizeH="0" baseline="0" noProof="0" dirty="0">
              <a:ln>
                <a:noFill/>
              </a:ln>
              <a:solidFill>
                <a:schemeClr val="accent2">
                  <a:lumMod val="50000"/>
                </a:schemeClr>
              </a:solidFill>
              <a:effectLst/>
              <a:uLnTx/>
              <a:uFillTx/>
            </a:endParaRPr>
          </a:p>
        </p:txBody>
      </p:sp>
      <p:cxnSp>
        <p:nvCxnSpPr>
          <p:cNvPr id="9" name="直接连接符 8"/>
          <p:cNvCxnSpPr/>
          <p:nvPr/>
        </p:nvCxnSpPr>
        <p:spPr>
          <a:xfrm>
            <a:off x="3451276" y="2573730"/>
            <a:ext cx="4507339" cy="0"/>
          </a:xfrm>
          <a:prstGeom prst="line">
            <a:avLst/>
          </a:prstGeom>
          <a:noFill/>
          <a:ln w="9525" cap="flat" cmpd="sng" algn="ctr">
            <a:solidFill>
              <a:schemeClr val="accent1">
                <a:lumMod val="75000"/>
              </a:schemeClr>
            </a:solidFill>
            <a:prstDash val="solid"/>
          </a:ln>
          <a:effectLst/>
        </p:spPr>
      </p:cxnSp>
      <p:pic>
        <p:nvPicPr>
          <p:cNvPr id="10" name="图片 9"/>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1365910" y="3567956"/>
            <a:ext cx="1672112" cy="972000"/>
          </a:xfrm>
          <a:prstGeom prst="rect">
            <a:avLst/>
          </a:prstGeom>
          <a:ln>
            <a:noFill/>
          </a:ln>
          <a:effectLst>
            <a:outerShdw blurRad="292100" dist="139700" dir="2700000" algn="tl" rotWithShape="0">
              <a:srgbClr val="333333">
                <a:alpha val="65000"/>
              </a:srgbClr>
            </a:outerShdw>
          </a:effectLst>
        </p:spPr>
      </p:pic>
      <p:sp>
        <p:nvSpPr>
          <p:cNvPr id="11" name="矩形 10"/>
          <p:cNvSpPr/>
          <p:nvPr/>
        </p:nvSpPr>
        <p:spPr>
          <a:xfrm>
            <a:off x="3356112" y="3950301"/>
            <a:ext cx="4778865" cy="675105"/>
          </a:xfrm>
          <a:prstGeom prst="rect">
            <a:avLst/>
          </a:prstGeom>
        </p:spPr>
        <p:txBody>
          <a:bodyPr wrap="square" lIns="68827" tIns="34413" rIns="68827" bIns="34413">
            <a:spAutoFit/>
          </a:bodyPr>
          <a:lstStyle/>
          <a:p>
            <a:pPr fontAlgn="base" latinLnBrk="1">
              <a:lnSpc>
                <a:spcPct val="120000"/>
              </a:lnSpc>
              <a:spcBef>
                <a:spcPct val="0"/>
              </a:spcBef>
              <a:spcAft>
                <a:spcPct val="0"/>
              </a:spcAft>
              <a:defRPr/>
            </a:pPr>
            <a:r>
              <a:rPr kumimoji="1" lang="zh-CN" altLang="en-US" sz="1100" kern="0" dirty="0">
                <a:solidFill>
                  <a:srgbClr val="4D4D4D"/>
                </a:solidFill>
                <a:latin typeface="微软雅黑" pitchFamily="34" charset="-122"/>
                <a:ea typeface="微软雅黑" pitchFamily="34" charset="-122"/>
              </a:rPr>
              <a:t>添加文字添加文字添加文字添加文字添加文字添加文字添加文字添加文字添加文字添加文字添加文字添加文字添加文字添加文字添加文字添加文字添加文字添加文字添加文字添加文字添加文字。</a:t>
            </a:r>
            <a:endParaRPr kumimoji="1" lang="zh-CN" altLang="zh-CN" sz="1100" kern="0" dirty="0">
              <a:solidFill>
                <a:srgbClr val="4D4D4D"/>
              </a:solidFill>
              <a:latin typeface="微软雅黑" pitchFamily="34" charset="-122"/>
              <a:ea typeface="微软雅黑" pitchFamily="34" charset="-122"/>
            </a:endParaRPr>
          </a:p>
        </p:txBody>
      </p:sp>
      <p:sp>
        <p:nvSpPr>
          <p:cNvPr id="12" name="矩形 11"/>
          <p:cNvSpPr/>
          <p:nvPr/>
        </p:nvSpPr>
        <p:spPr>
          <a:xfrm>
            <a:off x="3429310" y="3649988"/>
            <a:ext cx="1359508" cy="346497"/>
          </a:xfrm>
          <a:prstGeom prst="rect">
            <a:avLst/>
          </a:prstGeom>
        </p:spPr>
        <p:txBody>
          <a:bodyPr wrap="square" lIns="68827" tIns="34413" rIns="68827" bIns="34413">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chemeClr val="accent2">
                    <a:lumMod val="50000"/>
                  </a:schemeClr>
                </a:solidFill>
                <a:effectLst/>
                <a:uLnTx/>
                <a:uFillTx/>
                <a:latin typeface="微软雅黑" pitchFamily="34" charset="-122"/>
                <a:ea typeface="微软雅黑" pitchFamily="34" charset="-122"/>
              </a:rPr>
              <a:t>添加文字</a:t>
            </a:r>
            <a:endParaRPr kumimoji="0" lang="zh-CN" altLang="en-US" sz="1800" b="0" i="0" u="none" strike="noStrike" kern="0" cap="none" spc="0" normalizeH="0" baseline="0" noProof="0" dirty="0">
              <a:ln>
                <a:noFill/>
              </a:ln>
              <a:solidFill>
                <a:schemeClr val="accent2">
                  <a:lumMod val="50000"/>
                </a:schemeClr>
              </a:solidFill>
              <a:effectLst/>
              <a:uLnTx/>
              <a:uFillTx/>
            </a:endParaRPr>
          </a:p>
        </p:txBody>
      </p:sp>
      <p:cxnSp>
        <p:nvCxnSpPr>
          <p:cNvPr id="13" name="直接连接符 12"/>
          <p:cNvCxnSpPr/>
          <p:nvPr/>
        </p:nvCxnSpPr>
        <p:spPr>
          <a:xfrm>
            <a:off x="3429310" y="3950301"/>
            <a:ext cx="4507339" cy="0"/>
          </a:xfrm>
          <a:prstGeom prst="line">
            <a:avLst/>
          </a:prstGeom>
          <a:noFill/>
          <a:ln w="9525" cap="flat" cmpd="sng" algn="ctr">
            <a:solidFill>
              <a:schemeClr val="accent1">
                <a:lumMod val="75000"/>
              </a:schemeClr>
            </a:solidFill>
            <a:prstDash val="solid"/>
          </a:ln>
          <a:effectLst/>
        </p:spPr>
      </p:cxnSp>
      <p:sp>
        <p:nvSpPr>
          <p:cNvPr id="14" name="矩形 13"/>
          <p:cNvSpPr/>
          <p:nvPr/>
        </p:nvSpPr>
        <p:spPr>
          <a:xfrm>
            <a:off x="1193268" y="1081680"/>
            <a:ext cx="108000" cy="3456000"/>
          </a:xfrm>
          <a:prstGeom prst="rect">
            <a:avLst/>
          </a:prstGeom>
          <a:ln>
            <a:headEnd/>
            <a:tailEnd/>
          </a:ln>
        </p:spPr>
        <p:style>
          <a:lnRef idx="1">
            <a:schemeClr val="accent5"/>
          </a:lnRef>
          <a:fillRef idx="3">
            <a:schemeClr val="accent5"/>
          </a:fillRef>
          <a:effectRef idx="2">
            <a:schemeClr val="accent5"/>
          </a:effectRef>
          <a:fontRef idx="minor">
            <a:schemeClr val="lt1"/>
          </a:fontRef>
        </p:style>
        <p:txBody>
          <a:bodyPr wrap="none" lIns="68827" tIns="34413" rIns="68827" bIns="34413"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outerShdw blurRad="38100" dist="38100" dir="2700000" algn="tl">
                  <a:srgbClr val="000000"/>
                </a:outerShdw>
              </a:effectLst>
              <a:uLnTx/>
              <a:uFillTx/>
              <a:latin typeface="微软雅黑" pitchFamily="34" charset="-122"/>
              <a:ea typeface="微软雅黑" pitchFamily="34" charset="-122"/>
            </a:endParaRPr>
          </a:p>
        </p:txBody>
      </p:sp>
      <p:sp>
        <p:nvSpPr>
          <p:cNvPr id="15" name="TextBox 14"/>
          <p:cNvSpPr txBox="1"/>
          <p:nvPr/>
        </p:nvSpPr>
        <p:spPr>
          <a:xfrm>
            <a:off x="608508" y="1005886"/>
            <a:ext cx="380138" cy="1362332"/>
          </a:xfrm>
          <a:prstGeom prst="rect">
            <a:avLst/>
          </a:prstGeom>
          <a:noFill/>
        </p:spPr>
        <p:txBody>
          <a:bodyPr wrap="square" lIns="68827" tIns="34413" rIns="68827" bIns="34413"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100" b="0" i="0" u="none" strike="noStrike" kern="0" cap="none" spc="0" normalizeH="0" baseline="0" noProof="0" dirty="0" smtClean="0">
                <a:ln>
                  <a:noFill/>
                </a:ln>
                <a:solidFill>
                  <a:schemeClr val="accent3">
                    <a:lumMod val="75000"/>
                  </a:schemeClr>
                </a:solidFill>
                <a:effectLst/>
                <a:uLnTx/>
                <a:uFillTx/>
                <a:latin typeface="微软雅黑" panose="020B0503020204020204" pitchFamily="34" charset="-122"/>
                <a:ea typeface="微软雅黑" panose="020B0503020204020204" pitchFamily="34" charset="-122"/>
              </a:rPr>
              <a:t>添加文字</a:t>
            </a:r>
            <a:endParaRPr kumimoji="0" lang="zh-CN" altLang="en-US" sz="2100" b="0" i="0" u="none" strike="noStrike" kern="0" cap="none" spc="0" normalizeH="0" baseline="0" noProof="0" dirty="0">
              <a:ln>
                <a:noFill/>
              </a:ln>
              <a:solidFill>
                <a:schemeClr val="accent3">
                  <a:lumMod val="75000"/>
                </a:schemeClr>
              </a:solidFill>
              <a:effectLst/>
              <a:uLnTx/>
              <a:uFillTx/>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2809507"/>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up)">
                                      <p:cBhvr>
                                        <p:cTn id="12" dur="500"/>
                                        <p:tgtEl>
                                          <p:spTgt spid="14"/>
                                        </p:tgtEl>
                                      </p:cBhvr>
                                    </p:animEffect>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anim calcmode="lin" valueType="num">
                                      <p:cBhvr>
                                        <p:cTn id="17" dur="500" fill="hold"/>
                                        <p:tgtEl>
                                          <p:spTgt spid="2"/>
                                        </p:tgtEl>
                                        <p:attrNameLst>
                                          <p:attrName>ppt_x</p:attrName>
                                        </p:attrNameLst>
                                      </p:cBhvr>
                                      <p:tavLst>
                                        <p:tav tm="0">
                                          <p:val>
                                            <p:strVal val="#ppt_x"/>
                                          </p:val>
                                        </p:tav>
                                        <p:tav tm="100000">
                                          <p:val>
                                            <p:strVal val="#ppt_x"/>
                                          </p:val>
                                        </p:tav>
                                      </p:tavLst>
                                    </p:anim>
                                    <p:anim calcmode="lin" valueType="num">
                                      <p:cBhvr>
                                        <p:cTn id="18" dur="500" fill="hold"/>
                                        <p:tgtEl>
                                          <p:spTgt spid="2"/>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25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00"/>
                                        <p:tgtEl>
                                          <p:spTgt spid="3"/>
                                        </p:tgtEl>
                                      </p:cBhvr>
                                    </p:animEffect>
                                    <p:anim calcmode="lin" valueType="num">
                                      <p:cBhvr>
                                        <p:cTn id="22" dur="500" fill="hold"/>
                                        <p:tgtEl>
                                          <p:spTgt spid="3"/>
                                        </p:tgtEl>
                                        <p:attrNameLst>
                                          <p:attrName>ppt_x</p:attrName>
                                        </p:attrNameLst>
                                      </p:cBhvr>
                                      <p:tavLst>
                                        <p:tav tm="0">
                                          <p:val>
                                            <p:strVal val="#ppt_x"/>
                                          </p:val>
                                        </p:tav>
                                        <p:tav tm="100000">
                                          <p:val>
                                            <p:strVal val="#ppt_x"/>
                                          </p:val>
                                        </p:tav>
                                      </p:tavLst>
                                    </p:anim>
                                    <p:anim calcmode="lin" valueType="num">
                                      <p:cBhvr>
                                        <p:cTn id="23" dur="500" fill="hold"/>
                                        <p:tgtEl>
                                          <p:spTgt spid="3"/>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50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500"/>
                                        <p:tgtEl>
                                          <p:spTgt spid="10"/>
                                        </p:tgtEl>
                                      </p:cBhvr>
                                    </p:animEffect>
                                    <p:anim calcmode="lin" valueType="num">
                                      <p:cBhvr>
                                        <p:cTn id="27" dur="500" fill="hold"/>
                                        <p:tgtEl>
                                          <p:spTgt spid="10"/>
                                        </p:tgtEl>
                                        <p:attrNameLst>
                                          <p:attrName>ppt_x</p:attrName>
                                        </p:attrNameLst>
                                      </p:cBhvr>
                                      <p:tavLst>
                                        <p:tav tm="0">
                                          <p:val>
                                            <p:strVal val="#ppt_x"/>
                                          </p:val>
                                        </p:tav>
                                        <p:tav tm="100000">
                                          <p:val>
                                            <p:strVal val="#ppt_x"/>
                                          </p:val>
                                        </p:tav>
                                      </p:tavLst>
                                    </p:anim>
                                    <p:anim calcmode="lin" valueType="num">
                                      <p:cBhvr>
                                        <p:cTn id="28" dur="500" fill="hold"/>
                                        <p:tgtEl>
                                          <p:spTgt spid="10"/>
                                        </p:tgtEl>
                                        <p:attrNameLst>
                                          <p:attrName>ppt_y</p:attrName>
                                        </p:attrNameLst>
                                      </p:cBhvr>
                                      <p:tavLst>
                                        <p:tav tm="0">
                                          <p:val>
                                            <p:strVal val="#ppt_y+.1"/>
                                          </p:val>
                                        </p:tav>
                                        <p:tav tm="100000">
                                          <p:val>
                                            <p:strVal val="#ppt_y"/>
                                          </p:val>
                                        </p:tav>
                                      </p:tavLst>
                                    </p:anim>
                                  </p:childTnLst>
                                </p:cTn>
                              </p:par>
                            </p:childTnLst>
                          </p:cTn>
                        </p:par>
                        <p:par>
                          <p:cTn id="29" fill="hold">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left)">
                                      <p:cBhvr>
                                        <p:cTn id="32" dur="500"/>
                                        <p:tgtEl>
                                          <p:spTgt spid="5"/>
                                        </p:tgtEl>
                                      </p:cBhvr>
                                    </p:animEffect>
                                  </p:childTnLst>
                                </p:cTn>
                              </p:par>
                              <p:par>
                                <p:cTn id="33" presetID="22" presetClass="entr" presetSubtype="8" fill="hold" nodeType="with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wipe(left)">
                                      <p:cBhvr>
                                        <p:cTn id="35" dur="500"/>
                                        <p:tgtEl>
                                          <p:spTgt spid="6"/>
                                        </p:tgtEl>
                                      </p:cBhvr>
                                    </p:animEffect>
                                  </p:childTnLst>
                                </p:cTn>
                              </p:par>
                            </p:childTnLst>
                          </p:cTn>
                        </p:par>
                        <p:par>
                          <p:cTn id="36" fill="hold">
                            <p:stCondLst>
                              <p:cond delay="2500"/>
                            </p:stCondLst>
                            <p:childTnLst>
                              <p:par>
                                <p:cTn id="37" presetID="9" presetClass="entr" presetSubtype="0" fill="hold" grpId="0" nodeType="after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dissolve">
                                      <p:cBhvr>
                                        <p:cTn id="39" dur="500"/>
                                        <p:tgtEl>
                                          <p:spTgt spid="4"/>
                                        </p:tgtEl>
                                      </p:cBhvr>
                                    </p:animEffect>
                                  </p:childTnLst>
                                </p:cTn>
                              </p:par>
                            </p:childTnLst>
                          </p:cTn>
                        </p:par>
                        <p:par>
                          <p:cTn id="40" fill="hold">
                            <p:stCondLst>
                              <p:cond delay="3000"/>
                            </p:stCondLst>
                            <p:childTnLst>
                              <p:par>
                                <p:cTn id="41" presetID="22" presetClass="entr" presetSubtype="8"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left)">
                                      <p:cBhvr>
                                        <p:cTn id="43" dur="500"/>
                                        <p:tgtEl>
                                          <p:spTgt spid="8"/>
                                        </p:tgtEl>
                                      </p:cBhvr>
                                    </p:animEffect>
                                  </p:childTnLst>
                                </p:cTn>
                              </p:par>
                              <p:par>
                                <p:cTn id="44" presetID="22" presetClass="entr" presetSubtype="8" fill="hold" nodeType="with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wipe(left)">
                                      <p:cBhvr>
                                        <p:cTn id="46" dur="500"/>
                                        <p:tgtEl>
                                          <p:spTgt spid="9"/>
                                        </p:tgtEl>
                                      </p:cBhvr>
                                    </p:animEffect>
                                  </p:childTnLst>
                                </p:cTn>
                              </p:par>
                            </p:childTnLst>
                          </p:cTn>
                        </p:par>
                        <p:par>
                          <p:cTn id="47" fill="hold">
                            <p:stCondLst>
                              <p:cond delay="3500"/>
                            </p:stCondLst>
                            <p:childTnLst>
                              <p:par>
                                <p:cTn id="48" presetID="9" presetClass="entr" presetSubtype="0" fill="hold" grpId="0" nodeType="afterEffect">
                                  <p:stCondLst>
                                    <p:cond delay="0"/>
                                  </p:stCondLst>
                                  <p:childTnLst>
                                    <p:set>
                                      <p:cBhvr>
                                        <p:cTn id="49" dur="1" fill="hold">
                                          <p:stCondLst>
                                            <p:cond delay="0"/>
                                          </p:stCondLst>
                                        </p:cTn>
                                        <p:tgtEl>
                                          <p:spTgt spid="7"/>
                                        </p:tgtEl>
                                        <p:attrNameLst>
                                          <p:attrName>style.visibility</p:attrName>
                                        </p:attrNameLst>
                                      </p:cBhvr>
                                      <p:to>
                                        <p:strVal val="visible"/>
                                      </p:to>
                                    </p:set>
                                    <p:animEffect transition="in" filter="dissolve">
                                      <p:cBhvr>
                                        <p:cTn id="50" dur="500"/>
                                        <p:tgtEl>
                                          <p:spTgt spid="7"/>
                                        </p:tgtEl>
                                      </p:cBhvr>
                                    </p:animEffect>
                                  </p:childTnLst>
                                </p:cTn>
                              </p:par>
                            </p:childTnLst>
                          </p:cTn>
                        </p:par>
                        <p:par>
                          <p:cTn id="51" fill="hold">
                            <p:stCondLst>
                              <p:cond delay="4000"/>
                            </p:stCondLst>
                            <p:childTnLst>
                              <p:par>
                                <p:cTn id="52" presetID="22" presetClass="entr" presetSubtype="8" fill="hold" grpId="0" nodeType="after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wipe(left)">
                                      <p:cBhvr>
                                        <p:cTn id="54" dur="500"/>
                                        <p:tgtEl>
                                          <p:spTgt spid="12"/>
                                        </p:tgtEl>
                                      </p:cBhvr>
                                    </p:animEffect>
                                  </p:childTnLst>
                                </p:cTn>
                              </p:par>
                              <p:par>
                                <p:cTn id="55" presetID="22" presetClass="entr" presetSubtype="8" fill="hold" nodeType="with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wipe(left)">
                                      <p:cBhvr>
                                        <p:cTn id="57" dur="500"/>
                                        <p:tgtEl>
                                          <p:spTgt spid="13"/>
                                        </p:tgtEl>
                                      </p:cBhvr>
                                    </p:animEffect>
                                  </p:childTnLst>
                                </p:cTn>
                              </p:par>
                            </p:childTnLst>
                          </p:cTn>
                        </p:par>
                        <p:par>
                          <p:cTn id="58" fill="hold">
                            <p:stCondLst>
                              <p:cond delay="4500"/>
                            </p:stCondLst>
                            <p:childTnLst>
                              <p:par>
                                <p:cTn id="59" presetID="9" presetClass="entr" presetSubtype="0" fill="hold" grpId="0" nodeType="afterEffect">
                                  <p:stCondLst>
                                    <p:cond delay="0"/>
                                  </p:stCondLst>
                                  <p:childTnLst>
                                    <p:set>
                                      <p:cBhvr>
                                        <p:cTn id="60" dur="1" fill="hold">
                                          <p:stCondLst>
                                            <p:cond delay="0"/>
                                          </p:stCondLst>
                                        </p:cTn>
                                        <p:tgtEl>
                                          <p:spTgt spid="11"/>
                                        </p:tgtEl>
                                        <p:attrNameLst>
                                          <p:attrName>style.visibility</p:attrName>
                                        </p:attrNameLst>
                                      </p:cBhvr>
                                      <p:to>
                                        <p:strVal val="visible"/>
                                      </p:to>
                                    </p:set>
                                    <p:animEffect transition="in" filter="dissolve">
                                      <p:cBhvr>
                                        <p:cTn id="6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8" grpId="0"/>
      <p:bldP spid="11" grpId="0"/>
      <p:bldP spid="12" grpId="0"/>
      <p:bldP spid="14" grpId="0" animBg="1"/>
      <p:bldP spid="1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7"/>
          <p:cNvSpPr>
            <a:spLocks noChangeArrowheads="1"/>
          </p:cNvSpPr>
          <p:nvPr/>
        </p:nvSpPr>
        <p:spPr bwMode="black">
          <a:xfrm>
            <a:off x="499897" y="1383900"/>
            <a:ext cx="4833171" cy="16206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tx1">
                      <a:alpha val="50000"/>
                    </a:schemeClr>
                  </a:outerShdw>
                </a:effectLst>
              </a14:hiddenEffects>
            </a:ext>
          </a:extLst>
        </p:spPr>
        <p:txBody>
          <a:bodyPr wrap="square" lIns="68827" tIns="34413" rIns="68827" bIns="34413">
            <a:spAutoFit/>
          </a:bodyPr>
          <a:lstStyle/>
          <a:p>
            <a:pPr lvl="0">
              <a:lnSpc>
                <a:spcPct val="120000"/>
              </a:lnSpc>
            </a:pPr>
            <a:r>
              <a:rPr lang="zh-CN" altLang="en-US" sz="1400" dirty="0">
                <a:solidFill>
                  <a:prstClr val="black">
                    <a:lumMod val="75000"/>
                    <a:lumOff val="25000"/>
                  </a:prstClr>
                </a:solidFill>
                <a:latin typeface="微软雅黑" pitchFamily="34" charset="-122"/>
                <a:ea typeface="微软雅黑" pitchFamily="34" charset="-122"/>
              </a:rPr>
              <a:t>添加文字添加文字添加文字添加文字添加文字添加文字添加文字添加文字添加文字添加文字添加</a:t>
            </a:r>
            <a:r>
              <a:rPr lang="zh-CN" altLang="en-US" sz="1400" dirty="0" smtClean="0">
                <a:solidFill>
                  <a:prstClr val="black">
                    <a:lumMod val="75000"/>
                    <a:lumOff val="25000"/>
                  </a:prstClr>
                </a:solidFill>
                <a:latin typeface="微软雅黑" pitchFamily="34" charset="-122"/>
                <a:ea typeface="微软雅黑" pitchFamily="34" charset="-122"/>
              </a:rPr>
              <a:t>文字</a:t>
            </a:r>
            <a:r>
              <a:rPr lang="zh-CN" altLang="en-US" sz="1400" dirty="0">
                <a:solidFill>
                  <a:prstClr val="black">
                    <a:lumMod val="75000"/>
                    <a:lumOff val="25000"/>
                  </a:prstClr>
                </a:solidFill>
                <a:latin typeface="微软雅黑" pitchFamily="34" charset="-122"/>
                <a:ea typeface="微软雅黑" pitchFamily="34" charset="-122"/>
              </a:rPr>
              <a:t>添加文字添加文字添加文字添加文字添加文字添加文字添加文字添加文字添加文字添加文字添加文字添加文字添加文字添加文字添加文字添加文字添加文字添加文字添加</a:t>
            </a:r>
            <a:r>
              <a:rPr lang="zh-CN" altLang="en-US" sz="1400" dirty="0" smtClean="0">
                <a:solidFill>
                  <a:prstClr val="black">
                    <a:lumMod val="75000"/>
                    <a:lumOff val="25000"/>
                  </a:prstClr>
                </a:solidFill>
                <a:latin typeface="微软雅黑" pitchFamily="34" charset="-122"/>
                <a:ea typeface="微软雅黑" pitchFamily="34" charset="-122"/>
              </a:rPr>
              <a:t>文字</a:t>
            </a:r>
            <a:r>
              <a:rPr lang="zh-CN" altLang="en-US" sz="1400" dirty="0">
                <a:solidFill>
                  <a:prstClr val="black">
                    <a:lumMod val="75000"/>
                    <a:lumOff val="25000"/>
                  </a:prstClr>
                </a:solidFill>
                <a:latin typeface="微软雅黑" pitchFamily="34" charset="-122"/>
                <a:ea typeface="微软雅黑" pitchFamily="34" charset="-122"/>
              </a:rPr>
              <a:t>添加文字添加文字添加文字添加文字添加文字添加</a:t>
            </a:r>
            <a:r>
              <a:rPr lang="zh-CN" altLang="en-US" sz="1400" dirty="0" smtClean="0">
                <a:solidFill>
                  <a:prstClr val="black">
                    <a:lumMod val="75000"/>
                    <a:lumOff val="25000"/>
                  </a:prstClr>
                </a:solidFill>
                <a:latin typeface="微软雅黑" pitchFamily="34" charset="-122"/>
                <a:ea typeface="微软雅黑" pitchFamily="34" charset="-122"/>
              </a:rPr>
              <a:t>文字。</a:t>
            </a:r>
            <a:endParaRPr lang="zh-CN" altLang="en-US" sz="1400" dirty="0">
              <a:solidFill>
                <a:prstClr val="black">
                  <a:lumMod val="75000"/>
                  <a:lumOff val="25000"/>
                </a:prstClr>
              </a:solidFill>
              <a:latin typeface="微软雅黑" pitchFamily="34" charset="-122"/>
              <a:ea typeface="微软雅黑" pitchFamily="34" charset="-122"/>
            </a:endParaRPr>
          </a:p>
        </p:txBody>
      </p:sp>
      <p:sp>
        <p:nvSpPr>
          <p:cNvPr id="3" name="Rectangle 27"/>
          <p:cNvSpPr>
            <a:spLocks noChangeArrowheads="1"/>
          </p:cNvSpPr>
          <p:nvPr/>
        </p:nvSpPr>
        <p:spPr bwMode="black">
          <a:xfrm>
            <a:off x="508321" y="844352"/>
            <a:ext cx="1532552" cy="3464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tx1">
                      <a:alpha val="50000"/>
                    </a:schemeClr>
                  </a:outerShdw>
                </a:effectLst>
              </a14:hiddenEffects>
            </a:ext>
          </a:extLst>
        </p:spPr>
        <p:txBody>
          <a:bodyPr wrap="square" lIns="68827" tIns="34413" rIns="68827" bIns="34413">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chemeClr val="accent1">
                    <a:lumMod val="75000"/>
                  </a:schemeClr>
                </a:solidFill>
                <a:effectLst/>
                <a:uLnTx/>
                <a:uFillTx/>
                <a:latin typeface="微软雅黑" pitchFamily="34" charset="-122"/>
                <a:ea typeface="微软雅黑" pitchFamily="34" charset="-122"/>
              </a:rPr>
              <a:t>添加</a:t>
            </a:r>
            <a:r>
              <a:rPr kumimoji="0" lang="zh-CN" altLang="en-US" sz="1800" b="1" i="0" u="none" strike="noStrike" kern="0" cap="none" spc="0" normalizeH="0" baseline="0" noProof="0" dirty="0" smtClean="0">
                <a:ln>
                  <a:noFill/>
                </a:ln>
                <a:solidFill>
                  <a:schemeClr val="accent1">
                    <a:lumMod val="75000"/>
                  </a:schemeClr>
                </a:solidFill>
                <a:effectLst/>
                <a:uLnTx/>
                <a:uFillTx/>
                <a:latin typeface="微软雅黑" pitchFamily="34" charset="-122"/>
                <a:ea typeface="微软雅黑" pitchFamily="34" charset="-122"/>
              </a:rPr>
              <a:t>文字</a:t>
            </a:r>
            <a:endParaRPr kumimoji="0" lang="zh-CN" altLang="en-US" sz="1800" b="1" i="0" u="none" strike="noStrike" kern="0" cap="none" spc="0" normalizeH="0" baseline="0" noProof="0" dirty="0">
              <a:ln>
                <a:noFill/>
              </a:ln>
              <a:solidFill>
                <a:schemeClr val="accent1">
                  <a:lumMod val="75000"/>
                </a:schemeClr>
              </a:solidFill>
              <a:effectLst/>
              <a:uLnTx/>
              <a:uFillTx/>
              <a:latin typeface="微软雅黑" pitchFamily="34" charset="-122"/>
              <a:ea typeface="微软雅黑" pitchFamily="34" charset="-122"/>
            </a:endParaRPr>
          </a:p>
        </p:txBody>
      </p:sp>
      <p:sp>
        <p:nvSpPr>
          <p:cNvPr id="5" name="矩形 4"/>
          <p:cNvSpPr/>
          <p:nvPr/>
        </p:nvSpPr>
        <p:spPr>
          <a:xfrm>
            <a:off x="5550289" y="935843"/>
            <a:ext cx="2986791" cy="1996741"/>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lIns="68827" tIns="34413" rIns="68827" bIns="34413"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4" name="圆角矩形 23"/>
          <p:cNvSpPr/>
          <p:nvPr/>
        </p:nvSpPr>
        <p:spPr>
          <a:xfrm>
            <a:off x="581963" y="3652664"/>
            <a:ext cx="901693" cy="897000"/>
          </a:xfrm>
          <a:prstGeom prst="roundRect">
            <a:avLst/>
          </a:prstGeom>
          <a:blipFill dpi="0" rotWithShape="1">
            <a:blip r:embed="rId4" cstate="print">
              <a:extLst>
                <a:ext uri="{28A0092B-C50C-407E-A947-70E740481C1C}">
                  <a14:useLocalDpi xmlns:a14="http://schemas.microsoft.com/office/drawing/2010/main" val="0"/>
                </a:ext>
              </a:extLst>
            </a:blip>
            <a:srcRect/>
            <a:stretch>
              <a:fillRect/>
            </a:stretch>
          </a:blipFill>
          <a:ln w="25400" cap="flat" cmpd="sng" algn="ctr">
            <a:noFill/>
            <a:prstDash val="solid"/>
          </a:ln>
          <a:effectLst>
            <a:reflection blurRad="6350" stA="52000" endA="300" endPos="35000" dir="5400000" sy="-100000" algn="bl" rotWithShape="0"/>
          </a:effectLst>
        </p:spPr>
        <p:txBody>
          <a:bodyPr lIns="68827" tIns="34413" rIns="68827" bIns="34413"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5" name="圆角矩形 24"/>
          <p:cNvSpPr/>
          <p:nvPr/>
        </p:nvSpPr>
        <p:spPr>
          <a:xfrm>
            <a:off x="1590027" y="3652664"/>
            <a:ext cx="901693" cy="897000"/>
          </a:xfrm>
          <a:prstGeom prst="roundRect">
            <a:avLst/>
          </a:prstGeom>
          <a:blipFill dpi="0" rotWithShape="1">
            <a:blip r:embed="rId5">
              <a:extLst>
                <a:ext uri="{28A0092B-C50C-407E-A947-70E740481C1C}">
                  <a14:useLocalDpi xmlns:a14="http://schemas.microsoft.com/office/drawing/2010/main" val="0"/>
                </a:ext>
              </a:extLst>
            </a:blip>
            <a:srcRect/>
            <a:stretch>
              <a:fillRect/>
            </a:stretch>
          </a:blipFill>
          <a:ln w="25400" cap="flat" cmpd="sng" algn="ctr">
            <a:noFill/>
            <a:prstDash val="solid"/>
          </a:ln>
          <a:effectLst>
            <a:reflection blurRad="6350" stA="52000" endA="300" endPos="35000" dir="5400000" sy="-100000" algn="bl" rotWithShape="0"/>
          </a:effectLst>
        </p:spPr>
        <p:txBody>
          <a:bodyPr lIns="68827" tIns="34413" rIns="68827" bIns="34413"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6" name="圆角矩形 25"/>
          <p:cNvSpPr/>
          <p:nvPr/>
        </p:nvSpPr>
        <p:spPr>
          <a:xfrm>
            <a:off x="3606155" y="3652664"/>
            <a:ext cx="901693" cy="897000"/>
          </a:xfrm>
          <a:prstGeom prst="roundRect">
            <a:avLst/>
          </a:prstGeom>
          <a:blipFill dpi="0" rotWithShape="1">
            <a:blip r:embed="rId6">
              <a:extLst>
                <a:ext uri="{28A0092B-C50C-407E-A947-70E740481C1C}">
                  <a14:useLocalDpi xmlns:a14="http://schemas.microsoft.com/office/drawing/2010/main" val="0"/>
                </a:ext>
              </a:extLst>
            </a:blip>
            <a:srcRect/>
            <a:stretch>
              <a:fillRect/>
            </a:stretch>
          </a:blipFill>
          <a:ln w="25400" cap="flat" cmpd="sng" algn="ctr">
            <a:noFill/>
            <a:prstDash val="solid"/>
          </a:ln>
          <a:effectLst>
            <a:reflection blurRad="6350" stA="52000" endA="300" endPos="35000" dir="5400000" sy="-100000" algn="bl" rotWithShape="0"/>
          </a:effectLst>
        </p:spPr>
        <p:txBody>
          <a:bodyPr lIns="68827" tIns="34413" rIns="68827" bIns="34413"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7" name="圆角矩形 26"/>
          <p:cNvSpPr/>
          <p:nvPr/>
        </p:nvSpPr>
        <p:spPr>
          <a:xfrm>
            <a:off x="2598091" y="3652664"/>
            <a:ext cx="901693" cy="897000"/>
          </a:xfrm>
          <a:prstGeom prst="roundRect">
            <a:avLst/>
          </a:prstGeom>
          <a:blipFill dpi="0" rotWithShape="1">
            <a:blip r:embed="rId7" cstate="print">
              <a:extLst>
                <a:ext uri="{28A0092B-C50C-407E-A947-70E740481C1C}">
                  <a14:useLocalDpi xmlns:a14="http://schemas.microsoft.com/office/drawing/2010/main" val="0"/>
                </a:ext>
              </a:extLst>
            </a:blip>
            <a:srcRect/>
            <a:stretch>
              <a:fillRect/>
            </a:stretch>
          </a:blipFill>
          <a:ln w="25400" cap="flat" cmpd="sng" algn="ctr">
            <a:noFill/>
            <a:prstDash val="solid"/>
          </a:ln>
          <a:effectLst>
            <a:reflection blurRad="6350" stA="52000" endA="300" endPos="35000" dir="5400000" sy="-100000" algn="bl" rotWithShape="0"/>
          </a:effectLst>
        </p:spPr>
        <p:txBody>
          <a:bodyPr lIns="68827" tIns="34413" rIns="68827" bIns="34413"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8" name="圆角矩形 27"/>
          <p:cNvSpPr/>
          <p:nvPr/>
        </p:nvSpPr>
        <p:spPr>
          <a:xfrm>
            <a:off x="4614219" y="3652664"/>
            <a:ext cx="901693" cy="897000"/>
          </a:xfrm>
          <a:prstGeom prst="roundRect">
            <a:avLst/>
          </a:prstGeom>
          <a:blipFill dpi="0" rotWithShape="1">
            <a:blip r:embed="rId8" cstate="print">
              <a:extLst>
                <a:ext uri="{28A0092B-C50C-407E-A947-70E740481C1C}">
                  <a14:useLocalDpi xmlns:a14="http://schemas.microsoft.com/office/drawing/2010/main" val="0"/>
                </a:ext>
              </a:extLst>
            </a:blip>
            <a:srcRect/>
            <a:stretch>
              <a:fillRect/>
            </a:stretch>
          </a:blipFill>
          <a:ln w="25400" cap="flat" cmpd="sng" algn="ctr">
            <a:noFill/>
            <a:prstDash val="solid"/>
          </a:ln>
          <a:effectLst>
            <a:reflection blurRad="6350" stA="52000" endA="300" endPos="35000" dir="5400000" sy="-100000" algn="bl" rotWithShape="0"/>
          </a:effectLst>
        </p:spPr>
        <p:txBody>
          <a:bodyPr lIns="68827" tIns="34413" rIns="68827" bIns="34413"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9" name="圆角矩形 28"/>
          <p:cNvSpPr/>
          <p:nvPr/>
        </p:nvSpPr>
        <p:spPr>
          <a:xfrm>
            <a:off x="5622283" y="3652664"/>
            <a:ext cx="901693" cy="897000"/>
          </a:xfrm>
          <a:prstGeom prst="roundRect">
            <a:avLst/>
          </a:prstGeom>
          <a:blipFill dpi="0" rotWithShape="1">
            <a:blip r:embed="rId9" cstate="print">
              <a:extLst>
                <a:ext uri="{28A0092B-C50C-407E-A947-70E740481C1C}">
                  <a14:useLocalDpi xmlns:a14="http://schemas.microsoft.com/office/drawing/2010/main" val="0"/>
                </a:ext>
              </a:extLst>
            </a:blip>
            <a:srcRect/>
            <a:stretch>
              <a:fillRect/>
            </a:stretch>
          </a:blipFill>
          <a:ln w="25400" cap="flat" cmpd="sng" algn="ctr">
            <a:noFill/>
            <a:prstDash val="solid"/>
          </a:ln>
          <a:effectLst>
            <a:reflection blurRad="6350" stA="52000" endA="300" endPos="35000" dir="5400000" sy="-100000" algn="bl" rotWithShape="0"/>
          </a:effectLst>
        </p:spPr>
        <p:txBody>
          <a:bodyPr lIns="68827" tIns="34413" rIns="68827" bIns="34413"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0" name="圆角矩形 29"/>
          <p:cNvSpPr/>
          <p:nvPr/>
        </p:nvSpPr>
        <p:spPr>
          <a:xfrm>
            <a:off x="6630347" y="3652664"/>
            <a:ext cx="901693" cy="897000"/>
          </a:xfrm>
          <a:prstGeom prst="roundRect">
            <a:avLst/>
          </a:prstGeom>
          <a:blipFill dpi="0" rotWithShape="1">
            <a:blip r:embed="rId10" cstate="print">
              <a:extLst>
                <a:ext uri="{28A0092B-C50C-407E-A947-70E740481C1C}">
                  <a14:useLocalDpi xmlns:a14="http://schemas.microsoft.com/office/drawing/2010/main" val="0"/>
                </a:ext>
              </a:extLst>
            </a:blip>
            <a:srcRect/>
            <a:stretch>
              <a:fillRect/>
            </a:stretch>
          </a:blipFill>
          <a:ln w="25400" cap="flat" cmpd="sng" algn="ctr">
            <a:noFill/>
            <a:prstDash val="solid"/>
          </a:ln>
          <a:effectLst>
            <a:reflection blurRad="6350" stA="52000" endA="300" endPos="35000" dir="5400000" sy="-100000" algn="bl" rotWithShape="0"/>
          </a:effectLst>
        </p:spPr>
        <p:txBody>
          <a:bodyPr lIns="68827" tIns="34413" rIns="68827" bIns="34413"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1" name="圆角矩形 30"/>
          <p:cNvSpPr/>
          <p:nvPr/>
        </p:nvSpPr>
        <p:spPr>
          <a:xfrm>
            <a:off x="7638413" y="3652664"/>
            <a:ext cx="901693" cy="897000"/>
          </a:xfrm>
          <a:prstGeom prst="roundRect">
            <a:avLst/>
          </a:prstGeom>
          <a:blipFill dpi="0" rotWithShape="1">
            <a:blip r:embed="rId11">
              <a:extLst>
                <a:ext uri="{28A0092B-C50C-407E-A947-70E740481C1C}">
                  <a14:useLocalDpi xmlns:a14="http://schemas.microsoft.com/office/drawing/2010/main" val="0"/>
                </a:ext>
              </a:extLst>
            </a:blip>
            <a:srcRect/>
            <a:stretch>
              <a:fillRect/>
            </a:stretch>
          </a:blipFill>
          <a:ln w="25400" cap="flat" cmpd="sng" algn="ctr">
            <a:noFill/>
            <a:prstDash val="solid"/>
          </a:ln>
          <a:effectLst>
            <a:reflection blurRad="6350" stA="52000" endA="300" endPos="35000" dir="5400000" sy="-100000" algn="bl" rotWithShape="0"/>
          </a:effectLst>
        </p:spPr>
        <p:txBody>
          <a:bodyPr lIns="68827" tIns="34413" rIns="68827" bIns="34413"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Tree>
    <p:extLst>
      <p:ext uri="{BB962C8B-B14F-4D97-AF65-F5344CB8AC3E}">
        <p14:creationId xmlns:p14="http://schemas.microsoft.com/office/powerpoint/2010/main" val="3738338755"/>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par>
                                <p:cTn id="12" presetID="10" presetClass="entr" presetSubtype="0" fill="hold" grpId="0" nodeType="withEffect">
                                  <p:stCondLst>
                                    <p:cond delay="25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par>
                          <p:cTn id="15" fill="hold">
                            <p:stCondLst>
                              <p:cond delay="1250"/>
                            </p:stCondLst>
                            <p:childTnLst>
                              <p:par>
                                <p:cTn id="16" presetID="53" presetClass="entr" presetSubtype="16" fill="hold" grpId="0" nodeType="afterEffect">
                                  <p:stCondLst>
                                    <p:cond delay="0"/>
                                  </p:stCondLst>
                                  <p:childTnLst>
                                    <p:set>
                                      <p:cBhvr>
                                        <p:cTn id="17" dur="1" fill="hold">
                                          <p:stCondLst>
                                            <p:cond delay="0"/>
                                          </p:stCondLst>
                                        </p:cTn>
                                        <p:tgtEl>
                                          <p:spTgt spid="24"/>
                                        </p:tgtEl>
                                        <p:attrNameLst>
                                          <p:attrName>style.visibility</p:attrName>
                                        </p:attrNameLst>
                                      </p:cBhvr>
                                      <p:to>
                                        <p:strVal val="visible"/>
                                      </p:to>
                                    </p:set>
                                    <p:anim calcmode="lin" valueType="num">
                                      <p:cBhvr>
                                        <p:cTn id="18" dur="500" fill="hold"/>
                                        <p:tgtEl>
                                          <p:spTgt spid="24"/>
                                        </p:tgtEl>
                                        <p:attrNameLst>
                                          <p:attrName>ppt_w</p:attrName>
                                        </p:attrNameLst>
                                      </p:cBhvr>
                                      <p:tavLst>
                                        <p:tav tm="0">
                                          <p:val>
                                            <p:fltVal val="0"/>
                                          </p:val>
                                        </p:tav>
                                        <p:tav tm="100000">
                                          <p:val>
                                            <p:strVal val="#ppt_w"/>
                                          </p:val>
                                        </p:tav>
                                      </p:tavLst>
                                    </p:anim>
                                    <p:anim calcmode="lin" valueType="num">
                                      <p:cBhvr>
                                        <p:cTn id="19" dur="500" fill="hold"/>
                                        <p:tgtEl>
                                          <p:spTgt spid="24"/>
                                        </p:tgtEl>
                                        <p:attrNameLst>
                                          <p:attrName>ppt_h</p:attrName>
                                        </p:attrNameLst>
                                      </p:cBhvr>
                                      <p:tavLst>
                                        <p:tav tm="0">
                                          <p:val>
                                            <p:fltVal val="0"/>
                                          </p:val>
                                        </p:tav>
                                        <p:tav tm="100000">
                                          <p:val>
                                            <p:strVal val="#ppt_h"/>
                                          </p:val>
                                        </p:tav>
                                      </p:tavLst>
                                    </p:anim>
                                    <p:animEffect transition="in" filter="fade">
                                      <p:cBhvr>
                                        <p:cTn id="20" dur="500"/>
                                        <p:tgtEl>
                                          <p:spTgt spid="24"/>
                                        </p:tgtEl>
                                      </p:cBhvr>
                                    </p:animEffect>
                                  </p:childTnLst>
                                </p:cTn>
                              </p:par>
                              <p:par>
                                <p:cTn id="21" presetID="53" presetClass="entr" presetSubtype="16" fill="hold" grpId="0" nodeType="withEffect">
                                  <p:stCondLst>
                                    <p:cond delay="250"/>
                                  </p:stCondLst>
                                  <p:childTnLst>
                                    <p:set>
                                      <p:cBhvr>
                                        <p:cTn id="22" dur="1" fill="hold">
                                          <p:stCondLst>
                                            <p:cond delay="0"/>
                                          </p:stCondLst>
                                        </p:cTn>
                                        <p:tgtEl>
                                          <p:spTgt spid="25"/>
                                        </p:tgtEl>
                                        <p:attrNameLst>
                                          <p:attrName>style.visibility</p:attrName>
                                        </p:attrNameLst>
                                      </p:cBhvr>
                                      <p:to>
                                        <p:strVal val="visible"/>
                                      </p:to>
                                    </p:set>
                                    <p:anim calcmode="lin" valueType="num">
                                      <p:cBhvr>
                                        <p:cTn id="23" dur="500" fill="hold"/>
                                        <p:tgtEl>
                                          <p:spTgt spid="25"/>
                                        </p:tgtEl>
                                        <p:attrNameLst>
                                          <p:attrName>ppt_w</p:attrName>
                                        </p:attrNameLst>
                                      </p:cBhvr>
                                      <p:tavLst>
                                        <p:tav tm="0">
                                          <p:val>
                                            <p:fltVal val="0"/>
                                          </p:val>
                                        </p:tav>
                                        <p:tav tm="100000">
                                          <p:val>
                                            <p:strVal val="#ppt_w"/>
                                          </p:val>
                                        </p:tav>
                                      </p:tavLst>
                                    </p:anim>
                                    <p:anim calcmode="lin" valueType="num">
                                      <p:cBhvr>
                                        <p:cTn id="24" dur="500" fill="hold"/>
                                        <p:tgtEl>
                                          <p:spTgt spid="25"/>
                                        </p:tgtEl>
                                        <p:attrNameLst>
                                          <p:attrName>ppt_h</p:attrName>
                                        </p:attrNameLst>
                                      </p:cBhvr>
                                      <p:tavLst>
                                        <p:tav tm="0">
                                          <p:val>
                                            <p:fltVal val="0"/>
                                          </p:val>
                                        </p:tav>
                                        <p:tav tm="100000">
                                          <p:val>
                                            <p:strVal val="#ppt_h"/>
                                          </p:val>
                                        </p:tav>
                                      </p:tavLst>
                                    </p:anim>
                                    <p:animEffect transition="in" filter="fade">
                                      <p:cBhvr>
                                        <p:cTn id="25" dur="500"/>
                                        <p:tgtEl>
                                          <p:spTgt spid="25"/>
                                        </p:tgtEl>
                                      </p:cBhvr>
                                    </p:animEffect>
                                  </p:childTnLst>
                                </p:cTn>
                              </p:par>
                              <p:par>
                                <p:cTn id="26" presetID="53" presetClass="entr" presetSubtype="16" fill="hold" grpId="0" nodeType="withEffect">
                                  <p:stCondLst>
                                    <p:cond delay="750"/>
                                  </p:stCondLst>
                                  <p:childTnLst>
                                    <p:set>
                                      <p:cBhvr>
                                        <p:cTn id="27" dur="1" fill="hold">
                                          <p:stCondLst>
                                            <p:cond delay="0"/>
                                          </p:stCondLst>
                                        </p:cTn>
                                        <p:tgtEl>
                                          <p:spTgt spid="27"/>
                                        </p:tgtEl>
                                        <p:attrNameLst>
                                          <p:attrName>style.visibility</p:attrName>
                                        </p:attrNameLst>
                                      </p:cBhvr>
                                      <p:to>
                                        <p:strVal val="visible"/>
                                      </p:to>
                                    </p:set>
                                    <p:anim calcmode="lin" valueType="num">
                                      <p:cBhvr>
                                        <p:cTn id="28" dur="500" fill="hold"/>
                                        <p:tgtEl>
                                          <p:spTgt spid="27"/>
                                        </p:tgtEl>
                                        <p:attrNameLst>
                                          <p:attrName>ppt_w</p:attrName>
                                        </p:attrNameLst>
                                      </p:cBhvr>
                                      <p:tavLst>
                                        <p:tav tm="0">
                                          <p:val>
                                            <p:fltVal val="0"/>
                                          </p:val>
                                        </p:tav>
                                        <p:tav tm="100000">
                                          <p:val>
                                            <p:strVal val="#ppt_w"/>
                                          </p:val>
                                        </p:tav>
                                      </p:tavLst>
                                    </p:anim>
                                    <p:anim calcmode="lin" valueType="num">
                                      <p:cBhvr>
                                        <p:cTn id="29" dur="500" fill="hold"/>
                                        <p:tgtEl>
                                          <p:spTgt spid="27"/>
                                        </p:tgtEl>
                                        <p:attrNameLst>
                                          <p:attrName>ppt_h</p:attrName>
                                        </p:attrNameLst>
                                      </p:cBhvr>
                                      <p:tavLst>
                                        <p:tav tm="0">
                                          <p:val>
                                            <p:fltVal val="0"/>
                                          </p:val>
                                        </p:tav>
                                        <p:tav tm="100000">
                                          <p:val>
                                            <p:strVal val="#ppt_h"/>
                                          </p:val>
                                        </p:tav>
                                      </p:tavLst>
                                    </p:anim>
                                    <p:animEffect transition="in" filter="fade">
                                      <p:cBhvr>
                                        <p:cTn id="30" dur="500"/>
                                        <p:tgtEl>
                                          <p:spTgt spid="27"/>
                                        </p:tgtEl>
                                      </p:cBhvr>
                                    </p:animEffect>
                                  </p:childTnLst>
                                </p:cTn>
                              </p:par>
                              <p:par>
                                <p:cTn id="31" presetID="53" presetClass="entr" presetSubtype="16" fill="hold" grpId="0" nodeType="withEffect">
                                  <p:stCondLst>
                                    <p:cond delay="1000"/>
                                  </p:stCondLst>
                                  <p:childTnLst>
                                    <p:set>
                                      <p:cBhvr>
                                        <p:cTn id="32" dur="1" fill="hold">
                                          <p:stCondLst>
                                            <p:cond delay="0"/>
                                          </p:stCondLst>
                                        </p:cTn>
                                        <p:tgtEl>
                                          <p:spTgt spid="26"/>
                                        </p:tgtEl>
                                        <p:attrNameLst>
                                          <p:attrName>style.visibility</p:attrName>
                                        </p:attrNameLst>
                                      </p:cBhvr>
                                      <p:to>
                                        <p:strVal val="visible"/>
                                      </p:to>
                                    </p:set>
                                    <p:anim calcmode="lin" valueType="num">
                                      <p:cBhvr>
                                        <p:cTn id="33" dur="500" fill="hold"/>
                                        <p:tgtEl>
                                          <p:spTgt spid="26"/>
                                        </p:tgtEl>
                                        <p:attrNameLst>
                                          <p:attrName>ppt_w</p:attrName>
                                        </p:attrNameLst>
                                      </p:cBhvr>
                                      <p:tavLst>
                                        <p:tav tm="0">
                                          <p:val>
                                            <p:fltVal val="0"/>
                                          </p:val>
                                        </p:tav>
                                        <p:tav tm="100000">
                                          <p:val>
                                            <p:strVal val="#ppt_w"/>
                                          </p:val>
                                        </p:tav>
                                      </p:tavLst>
                                    </p:anim>
                                    <p:anim calcmode="lin" valueType="num">
                                      <p:cBhvr>
                                        <p:cTn id="34" dur="500" fill="hold"/>
                                        <p:tgtEl>
                                          <p:spTgt spid="26"/>
                                        </p:tgtEl>
                                        <p:attrNameLst>
                                          <p:attrName>ppt_h</p:attrName>
                                        </p:attrNameLst>
                                      </p:cBhvr>
                                      <p:tavLst>
                                        <p:tav tm="0">
                                          <p:val>
                                            <p:fltVal val="0"/>
                                          </p:val>
                                        </p:tav>
                                        <p:tav tm="100000">
                                          <p:val>
                                            <p:strVal val="#ppt_h"/>
                                          </p:val>
                                        </p:tav>
                                      </p:tavLst>
                                    </p:anim>
                                    <p:animEffect transition="in" filter="fade">
                                      <p:cBhvr>
                                        <p:cTn id="35" dur="500"/>
                                        <p:tgtEl>
                                          <p:spTgt spid="26"/>
                                        </p:tgtEl>
                                      </p:cBhvr>
                                    </p:animEffect>
                                  </p:childTnLst>
                                </p:cTn>
                              </p:par>
                              <p:par>
                                <p:cTn id="36" presetID="53" presetClass="entr" presetSubtype="16" fill="hold" grpId="0" nodeType="withEffect">
                                  <p:stCondLst>
                                    <p:cond delay="1250"/>
                                  </p:stCondLst>
                                  <p:childTnLst>
                                    <p:set>
                                      <p:cBhvr>
                                        <p:cTn id="37" dur="1" fill="hold">
                                          <p:stCondLst>
                                            <p:cond delay="0"/>
                                          </p:stCondLst>
                                        </p:cTn>
                                        <p:tgtEl>
                                          <p:spTgt spid="28"/>
                                        </p:tgtEl>
                                        <p:attrNameLst>
                                          <p:attrName>style.visibility</p:attrName>
                                        </p:attrNameLst>
                                      </p:cBhvr>
                                      <p:to>
                                        <p:strVal val="visible"/>
                                      </p:to>
                                    </p:set>
                                    <p:anim calcmode="lin" valueType="num">
                                      <p:cBhvr>
                                        <p:cTn id="38" dur="500" fill="hold"/>
                                        <p:tgtEl>
                                          <p:spTgt spid="28"/>
                                        </p:tgtEl>
                                        <p:attrNameLst>
                                          <p:attrName>ppt_w</p:attrName>
                                        </p:attrNameLst>
                                      </p:cBhvr>
                                      <p:tavLst>
                                        <p:tav tm="0">
                                          <p:val>
                                            <p:fltVal val="0"/>
                                          </p:val>
                                        </p:tav>
                                        <p:tav tm="100000">
                                          <p:val>
                                            <p:strVal val="#ppt_w"/>
                                          </p:val>
                                        </p:tav>
                                      </p:tavLst>
                                    </p:anim>
                                    <p:anim calcmode="lin" valueType="num">
                                      <p:cBhvr>
                                        <p:cTn id="39" dur="500" fill="hold"/>
                                        <p:tgtEl>
                                          <p:spTgt spid="28"/>
                                        </p:tgtEl>
                                        <p:attrNameLst>
                                          <p:attrName>ppt_h</p:attrName>
                                        </p:attrNameLst>
                                      </p:cBhvr>
                                      <p:tavLst>
                                        <p:tav tm="0">
                                          <p:val>
                                            <p:fltVal val="0"/>
                                          </p:val>
                                        </p:tav>
                                        <p:tav tm="100000">
                                          <p:val>
                                            <p:strVal val="#ppt_h"/>
                                          </p:val>
                                        </p:tav>
                                      </p:tavLst>
                                    </p:anim>
                                    <p:animEffect transition="in" filter="fade">
                                      <p:cBhvr>
                                        <p:cTn id="40" dur="500"/>
                                        <p:tgtEl>
                                          <p:spTgt spid="28"/>
                                        </p:tgtEl>
                                      </p:cBhvr>
                                    </p:animEffect>
                                  </p:childTnLst>
                                </p:cTn>
                              </p:par>
                              <p:par>
                                <p:cTn id="41" presetID="53" presetClass="entr" presetSubtype="16" fill="hold" grpId="0" nodeType="withEffect">
                                  <p:stCondLst>
                                    <p:cond delay="1500"/>
                                  </p:stCondLst>
                                  <p:childTnLst>
                                    <p:set>
                                      <p:cBhvr>
                                        <p:cTn id="42" dur="1" fill="hold">
                                          <p:stCondLst>
                                            <p:cond delay="0"/>
                                          </p:stCondLst>
                                        </p:cTn>
                                        <p:tgtEl>
                                          <p:spTgt spid="29"/>
                                        </p:tgtEl>
                                        <p:attrNameLst>
                                          <p:attrName>style.visibility</p:attrName>
                                        </p:attrNameLst>
                                      </p:cBhvr>
                                      <p:to>
                                        <p:strVal val="visible"/>
                                      </p:to>
                                    </p:set>
                                    <p:anim calcmode="lin" valueType="num">
                                      <p:cBhvr>
                                        <p:cTn id="43" dur="500" fill="hold"/>
                                        <p:tgtEl>
                                          <p:spTgt spid="29"/>
                                        </p:tgtEl>
                                        <p:attrNameLst>
                                          <p:attrName>ppt_w</p:attrName>
                                        </p:attrNameLst>
                                      </p:cBhvr>
                                      <p:tavLst>
                                        <p:tav tm="0">
                                          <p:val>
                                            <p:fltVal val="0"/>
                                          </p:val>
                                        </p:tav>
                                        <p:tav tm="100000">
                                          <p:val>
                                            <p:strVal val="#ppt_w"/>
                                          </p:val>
                                        </p:tav>
                                      </p:tavLst>
                                    </p:anim>
                                    <p:anim calcmode="lin" valueType="num">
                                      <p:cBhvr>
                                        <p:cTn id="44" dur="500" fill="hold"/>
                                        <p:tgtEl>
                                          <p:spTgt spid="29"/>
                                        </p:tgtEl>
                                        <p:attrNameLst>
                                          <p:attrName>ppt_h</p:attrName>
                                        </p:attrNameLst>
                                      </p:cBhvr>
                                      <p:tavLst>
                                        <p:tav tm="0">
                                          <p:val>
                                            <p:fltVal val="0"/>
                                          </p:val>
                                        </p:tav>
                                        <p:tav tm="100000">
                                          <p:val>
                                            <p:strVal val="#ppt_h"/>
                                          </p:val>
                                        </p:tav>
                                      </p:tavLst>
                                    </p:anim>
                                    <p:animEffect transition="in" filter="fade">
                                      <p:cBhvr>
                                        <p:cTn id="45" dur="500"/>
                                        <p:tgtEl>
                                          <p:spTgt spid="29"/>
                                        </p:tgtEl>
                                      </p:cBhvr>
                                    </p:animEffect>
                                  </p:childTnLst>
                                </p:cTn>
                              </p:par>
                              <p:par>
                                <p:cTn id="46" presetID="53" presetClass="entr" presetSubtype="16" fill="hold" grpId="0" nodeType="withEffect">
                                  <p:stCondLst>
                                    <p:cond delay="1750"/>
                                  </p:stCondLst>
                                  <p:childTnLst>
                                    <p:set>
                                      <p:cBhvr>
                                        <p:cTn id="47" dur="1" fill="hold">
                                          <p:stCondLst>
                                            <p:cond delay="0"/>
                                          </p:stCondLst>
                                        </p:cTn>
                                        <p:tgtEl>
                                          <p:spTgt spid="30"/>
                                        </p:tgtEl>
                                        <p:attrNameLst>
                                          <p:attrName>style.visibility</p:attrName>
                                        </p:attrNameLst>
                                      </p:cBhvr>
                                      <p:to>
                                        <p:strVal val="visible"/>
                                      </p:to>
                                    </p:set>
                                    <p:anim calcmode="lin" valueType="num">
                                      <p:cBhvr>
                                        <p:cTn id="48" dur="500" fill="hold"/>
                                        <p:tgtEl>
                                          <p:spTgt spid="30"/>
                                        </p:tgtEl>
                                        <p:attrNameLst>
                                          <p:attrName>ppt_w</p:attrName>
                                        </p:attrNameLst>
                                      </p:cBhvr>
                                      <p:tavLst>
                                        <p:tav tm="0">
                                          <p:val>
                                            <p:fltVal val="0"/>
                                          </p:val>
                                        </p:tav>
                                        <p:tav tm="100000">
                                          <p:val>
                                            <p:strVal val="#ppt_w"/>
                                          </p:val>
                                        </p:tav>
                                      </p:tavLst>
                                    </p:anim>
                                    <p:anim calcmode="lin" valueType="num">
                                      <p:cBhvr>
                                        <p:cTn id="49" dur="500" fill="hold"/>
                                        <p:tgtEl>
                                          <p:spTgt spid="30"/>
                                        </p:tgtEl>
                                        <p:attrNameLst>
                                          <p:attrName>ppt_h</p:attrName>
                                        </p:attrNameLst>
                                      </p:cBhvr>
                                      <p:tavLst>
                                        <p:tav tm="0">
                                          <p:val>
                                            <p:fltVal val="0"/>
                                          </p:val>
                                        </p:tav>
                                        <p:tav tm="100000">
                                          <p:val>
                                            <p:strVal val="#ppt_h"/>
                                          </p:val>
                                        </p:tav>
                                      </p:tavLst>
                                    </p:anim>
                                    <p:animEffect transition="in" filter="fade">
                                      <p:cBhvr>
                                        <p:cTn id="50" dur="500"/>
                                        <p:tgtEl>
                                          <p:spTgt spid="30"/>
                                        </p:tgtEl>
                                      </p:cBhvr>
                                    </p:animEffect>
                                  </p:childTnLst>
                                </p:cTn>
                              </p:par>
                              <p:par>
                                <p:cTn id="51" presetID="53" presetClass="entr" presetSubtype="16" fill="hold" grpId="0" nodeType="withEffect">
                                  <p:stCondLst>
                                    <p:cond delay="2000"/>
                                  </p:stCondLst>
                                  <p:childTnLst>
                                    <p:set>
                                      <p:cBhvr>
                                        <p:cTn id="52" dur="1" fill="hold">
                                          <p:stCondLst>
                                            <p:cond delay="0"/>
                                          </p:stCondLst>
                                        </p:cTn>
                                        <p:tgtEl>
                                          <p:spTgt spid="31"/>
                                        </p:tgtEl>
                                        <p:attrNameLst>
                                          <p:attrName>style.visibility</p:attrName>
                                        </p:attrNameLst>
                                      </p:cBhvr>
                                      <p:to>
                                        <p:strVal val="visible"/>
                                      </p:to>
                                    </p:set>
                                    <p:anim calcmode="lin" valueType="num">
                                      <p:cBhvr>
                                        <p:cTn id="53" dur="500" fill="hold"/>
                                        <p:tgtEl>
                                          <p:spTgt spid="31"/>
                                        </p:tgtEl>
                                        <p:attrNameLst>
                                          <p:attrName>ppt_w</p:attrName>
                                        </p:attrNameLst>
                                      </p:cBhvr>
                                      <p:tavLst>
                                        <p:tav tm="0">
                                          <p:val>
                                            <p:fltVal val="0"/>
                                          </p:val>
                                        </p:tav>
                                        <p:tav tm="100000">
                                          <p:val>
                                            <p:strVal val="#ppt_w"/>
                                          </p:val>
                                        </p:tav>
                                      </p:tavLst>
                                    </p:anim>
                                    <p:anim calcmode="lin" valueType="num">
                                      <p:cBhvr>
                                        <p:cTn id="54" dur="500" fill="hold"/>
                                        <p:tgtEl>
                                          <p:spTgt spid="31"/>
                                        </p:tgtEl>
                                        <p:attrNameLst>
                                          <p:attrName>ppt_h</p:attrName>
                                        </p:attrNameLst>
                                      </p:cBhvr>
                                      <p:tavLst>
                                        <p:tav tm="0">
                                          <p:val>
                                            <p:fltVal val="0"/>
                                          </p:val>
                                        </p:tav>
                                        <p:tav tm="100000">
                                          <p:val>
                                            <p:strVal val="#ppt_h"/>
                                          </p:val>
                                        </p:tav>
                                      </p:tavLst>
                                    </p:anim>
                                    <p:animEffect transition="in" filter="fade">
                                      <p:cBhvr>
                                        <p:cTn id="5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animBg="1"/>
      <p:bldP spid="24" grpId="0" animBg="1"/>
      <p:bldP spid="25" grpId="0" animBg="1"/>
      <p:bldP spid="26" grpId="0" animBg="1"/>
      <p:bldP spid="27" grpId="0" animBg="1"/>
      <p:bldP spid="28" grpId="0" animBg="1"/>
      <p:bldP spid="29" grpId="0" animBg="1"/>
      <p:bldP spid="30" grpId="0" animBg="1"/>
      <p:bldP spid="31"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p:nvPr/>
        </p:nvSpPr>
        <p:spPr>
          <a:xfrm>
            <a:off x="-9146" y="1047750"/>
            <a:ext cx="1877574" cy="1600200"/>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5"/>
          <p:cNvSpPr/>
          <p:nvPr/>
        </p:nvSpPr>
        <p:spPr>
          <a:xfrm>
            <a:off x="1868427" y="2647950"/>
            <a:ext cx="1792227" cy="1600200"/>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blipFill dpi="0" rotWithShape="1">
                <a:blip r:embed="rId5">
                  <a:extLst>
                    <a:ext uri="{28A0092B-C50C-407E-A947-70E740481C1C}">
                      <a14:useLocalDpi xmlns:a14="http://schemas.microsoft.com/office/drawing/2010/main" val="0"/>
                    </a:ext>
                  </a:extLst>
                </a:blip>
                <a:srcRect/>
                <a:stretch>
                  <a:fillRect/>
                </a:stretch>
              </a:blipFill>
            </a:endParaRPr>
          </a:p>
        </p:txBody>
      </p:sp>
      <p:sp>
        <p:nvSpPr>
          <p:cNvPr id="6" name="Rectangle 6"/>
          <p:cNvSpPr/>
          <p:nvPr/>
        </p:nvSpPr>
        <p:spPr>
          <a:xfrm>
            <a:off x="3660654" y="1047750"/>
            <a:ext cx="1792227" cy="1600200"/>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9"/>
          <p:cNvSpPr/>
          <p:nvPr/>
        </p:nvSpPr>
        <p:spPr>
          <a:xfrm>
            <a:off x="5452881" y="2647950"/>
            <a:ext cx="1792227" cy="1600200"/>
          </a:xfrm>
          <a:prstGeom prst="rect">
            <a:avLst/>
          </a:prstGeom>
          <a:blipFill dpi="0" rotWithShape="1">
            <a:blip r:embed="rId7">
              <a:extLst>
                <a:ext uri="{28A0092B-C50C-407E-A947-70E740481C1C}">
                  <a14:useLocalDpi xmlns:a14="http://schemas.microsoft.com/office/drawing/2010/main" val="0"/>
                </a:ext>
              </a:extLst>
            </a:blip>
            <a:srcRec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10"/>
          <p:cNvSpPr/>
          <p:nvPr/>
        </p:nvSpPr>
        <p:spPr>
          <a:xfrm>
            <a:off x="7245108" y="1043940"/>
            <a:ext cx="1915829" cy="1600200"/>
          </a:xfrm>
          <a:prstGeom prst="rect">
            <a:avLst/>
          </a:prstGeom>
          <a:blipFill dpi="0" rotWithShape="1">
            <a:blip r:embed="rId8">
              <a:extLst>
                <a:ext uri="{28A0092B-C50C-407E-A947-70E740481C1C}">
                  <a14:useLocalDpi xmlns:a14="http://schemas.microsoft.com/office/drawing/2010/main" val="0"/>
                </a:ext>
              </a:extLst>
            </a:blip>
            <a:srcRec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 Box 7"/>
          <p:cNvSpPr txBox="1">
            <a:spLocks noChangeArrowheads="1"/>
          </p:cNvSpPr>
          <p:nvPr/>
        </p:nvSpPr>
        <p:spPr bwMode="auto">
          <a:xfrm>
            <a:off x="553817" y="4326683"/>
            <a:ext cx="8044156" cy="563231"/>
          </a:xfrm>
          <a:prstGeom prst="rect">
            <a:avLst/>
          </a:prstGeom>
          <a:noFill/>
          <a:ln w="9525">
            <a:noFill/>
            <a:miter lim="800000"/>
            <a:headEnd/>
            <a:tailEnd/>
          </a:ln>
        </p:spPr>
        <p:txBody>
          <a:bodyPr wrap="square" lIns="45720" tIns="22860" rIns="45720" bIns="22860" anchor="ctr">
            <a:spAutoFit/>
          </a:bodyPr>
          <a:lstStyle/>
          <a:p>
            <a:pPr lvl="0">
              <a:lnSpc>
                <a:spcPct val="120000"/>
              </a:lnSpc>
            </a:pPr>
            <a:r>
              <a:rPr lang="zh-CN" altLang="en-US" sz="1400" dirty="0">
                <a:solidFill>
                  <a:schemeClr val="bg1">
                    <a:lumMod val="50000"/>
                  </a:schemeClr>
                </a:solidFill>
                <a:latin typeface="微软雅黑" pitchFamily="34" charset="-122"/>
                <a:ea typeface="微软雅黑" pitchFamily="34" charset="-122"/>
              </a:rPr>
              <a:t>添加文字添加文字添加文字添加文字添加文字添加文字添加文字添加文字添加文字添加文字添加文字添加文字添加文字添加文字添加文字添加文字添加文字添加文字添加文字添加</a:t>
            </a:r>
            <a:r>
              <a:rPr lang="zh-CN" altLang="en-US" sz="1400" dirty="0" smtClean="0">
                <a:solidFill>
                  <a:schemeClr val="bg1">
                    <a:lumMod val="50000"/>
                  </a:schemeClr>
                </a:solidFill>
                <a:latin typeface="微软雅黑" pitchFamily="34" charset="-122"/>
                <a:ea typeface="微软雅黑" pitchFamily="34" charset="-122"/>
              </a:rPr>
              <a:t>文字</a:t>
            </a:r>
            <a:r>
              <a:rPr lang="en-US" altLang="zh-CN" sz="1400" dirty="0" smtClean="0">
                <a:solidFill>
                  <a:schemeClr val="bg1">
                    <a:lumMod val="50000"/>
                  </a:schemeClr>
                </a:solidFill>
                <a:latin typeface="微软雅黑" pitchFamily="34" charset="-122"/>
                <a:ea typeface="微软雅黑" pitchFamily="34" charset="-122"/>
              </a:rPr>
              <a:t>.</a:t>
            </a:r>
            <a:endParaRPr lang="zh-CN" altLang="en-US" sz="1400" dirty="0">
              <a:solidFill>
                <a:schemeClr val="bg1">
                  <a:lumMod val="50000"/>
                </a:schemeClr>
              </a:solidFill>
              <a:latin typeface="微软雅黑" pitchFamily="34" charset="-122"/>
              <a:ea typeface="微软雅黑" pitchFamily="34" charset="-122"/>
            </a:endParaRPr>
          </a:p>
        </p:txBody>
      </p:sp>
      <p:grpSp>
        <p:nvGrpSpPr>
          <p:cNvPr id="23" name="组合 22"/>
          <p:cNvGrpSpPr/>
          <p:nvPr/>
        </p:nvGrpSpPr>
        <p:grpSpPr>
          <a:xfrm>
            <a:off x="1868427" y="1047750"/>
            <a:ext cx="1792227" cy="1600200"/>
            <a:chOff x="1868427" y="1047750"/>
            <a:chExt cx="1792227" cy="1600200"/>
          </a:xfrm>
        </p:grpSpPr>
        <p:sp>
          <p:nvSpPr>
            <p:cNvPr id="4" name="Rectangle 4"/>
            <p:cNvSpPr/>
            <p:nvPr/>
          </p:nvSpPr>
          <p:spPr>
            <a:xfrm>
              <a:off x="1868427" y="1047750"/>
              <a:ext cx="1792227" cy="1600200"/>
            </a:xfrm>
            <a:prstGeom prst="rect">
              <a:avLst/>
            </a:prstGeom>
            <a:solidFill>
              <a:schemeClr val="accent1">
                <a:lumMod val="7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 Box 10"/>
            <p:cNvSpPr txBox="1">
              <a:spLocks noChangeArrowheads="1"/>
            </p:cNvSpPr>
            <p:nvPr/>
          </p:nvSpPr>
          <p:spPr bwMode="auto">
            <a:xfrm>
              <a:off x="2002540" y="1132384"/>
              <a:ext cx="1524000" cy="1400383"/>
            </a:xfrm>
            <a:prstGeom prst="rect">
              <a:avLst/>
            </a:prstGeom>
            <a:noFill/>
            <a:ln w="9525">
              <a:noFill/>
              <a:miter lim="800000"/>
              <a:headEnd/>
              <a:tailEnd/>
            </a:ln>
          </p:spPr>
          <p:txBody>
            <a:bodyPr wrap="square" lIns="45720" tIns="22860" rIns="45720" bIns="22860">
              <a:spAutoFit/>
            </a:bodyPr>
            <a:lstStyle/>
            <a:p>
              <a:pPr lvl="0" defTabSz="1088232" fontAlgn="auto">
                <a:lnSpc>
                  <a:spcPct val="200000"/>
                </a:lnSpc>
                <a:spcBef>
                  <a:spcPts val="0"/>
                </a:spcBef>
                <a:spcAft>
                  <a:spcPts val="0"/>
                </a:spcAft>
                <a:defRPr/>
              </a:pPr>
              <a:r>
                <a:rPr lang="zh-CN" altLang="en-US" sz="1400" b="1" kern="0" dirty="0">
                  <a:solidFill>
                    <a:schemeClr val="bg1"/>
                  </a:solidFill>
                  <a:latin typeface="Open Sans" pitchFamily="34" charset="0"/>
                  <a:ea typeface="Open Sans" pitchFamily="34" charset="0"/>
                  <a:cs typeface="Open Sans" pitchFamily="34" charset="0"/>
                </a:rPr>
                <a:t>添加</a:t>
              </a:r>
              <a:r>
                <a:rPr lang="zh-CN" altLang="en-US" sz="1400" b="1" kern="0" dirty="0" smtClean="0">
                  <a:solidFill>
                    <a:schemeClr val="bg1"/>
                  </a:solidFill>
                  <a:latin typeface="Open Sans" pitchFamily="34" charset="0"/>
                  <a:ea typeface="Open Sans" pitchFamily="34" charset="0"/>
                  <a:cs typeface="Open Sans" pitchFamily="34" charset="0"/>
                </a:rPr>
                <a:t>文字</a:t>
              </a:r>
              <a:endParaRPr lang="en-US" altLang="zh-CN" sz="1400" b="1" kern="0" dirty="0">
                <a:solidFill>
                  <a:schemeClr val="bg1"/>
                </a:solidFill>
                <a:latin typeface="Open Sans" pitchFamily="34" charset="0"/>
                <a:ea typeface="Open Sans" pitchFamily="34" charset="0"/>
                <a:cs typeface="Open Sans" pitchFamily="34" charset="0"/>
              </a:endParaRPr>
            </a:p>
            <a:p>
              <a:pPr lvl="0" defTabSz="1088232" fontAlgn="auto">
                <a:spcBef>
                  <a:spcPts val="600"/>
                </a:spcBef>
                <a:spcAft>
                  <a:spcPts val="0"/>
                </a:spcAft>
                <a:defRPr/>
              </a:pPr>
              <a:r>
                <a:rPr lang="zh-CN" altLang="en-US" sz="1100" dirty="0">
                  <a:solidFill>
                    <a:schemeClr val="bg1"/>
                  </a:solidFill>
                  <a:latin typeface="微软雅黑" pitchFamily="34" charset="-122"/>
                  <a:ea typeface="微软雅黑" pitchFamily="34" charset="-122"/>
                </a:rPr>
                <a:t>此处您可以添加文字或者删除文本框在此处您可以添加文字或者删除文本框此处您可以添加</a:t>
              </a:r>
              <a:r>
                <a:rPr lang="zh-CN" altLang="en-US" sz="1100" dirty="0" smtClean="0">
                  <a:solidFill>
                    <a:schemeClr val="bg1"/>
                  </a:solidFill>
                  <a:latin typeface="微软雅黑" pitchFamily="34" charset="-122"/>
                  <a:ea typeface="微软雅黑" pitchFamily="34" charset="-122"/>
                </a:rPr>
                <a:t>文字</a:t>
              </a:r>
              <a:endParaRPr lang="en-US" altLang="zh-CN" sz="1100" kern="0" dirty="0">
                <a:solidFill>
                  <a:schemeClr val="bg1"/>
                </a:solidFill>
                <a:latin typeface="Open Sans" pitchFamily="34" charset="0"/>
                <a:ea typeface="Open Sans" pitchFamily="34" charset="0"/>
                <a:cs typeface="Open Sans" pitchFamily="34" charset="0"/>
              </a:endParaRPr>
            </a:p>
          </p:txBody>
        </p:sp>
      </p:grpSp>
      <p:grpSp>
        <p:nvGrpSpPr>
          <p:cNvPr id="24" name="组合 23"/>
          <p:cNvGrpSpPr/>
          <p:nvPr/>
        </p:nvGrpSpPr>
        <p:grpSpPr>
          <a:xfrm>
            <a:off x="3660654" y="2644140"/>
            <a:ext cx="1792227" cy="1600200"/>
            <a:chOff x="3660654" y="2644140"/>
            <a:chExt cx="1792227" cy="1600200"/>
          </a:xfrm>
        </p:grpSpPr>
        <p:sp>
          <p:nvSpPr>
            <p:cNvPr id="7" name="Rectangle 7"/>
            <p:cNvSpPr/>
            <p:nvPr/>
          </p:nvSpPr>
          <p:spPr>
            <a:xfrm>
              <a:off x="3660654" y="2644140"/>
              <a:ext cx="1792227" cy="1600200"/>
            </a:xfrm>
            <a:prstGeom prst="rect">
              <a:avLst/>
            </a:prstGeom>
            <a:solidFill>
              <a:schemeClr val="accent1">
                <a:lumMod val="7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Box 10"/>
            <p:cNvSpPr txBox="1">
              <a:spLocks noChangeArrowheads="1"/>
            </p:cNvSpPr>
            <p:nvPr/>
          </p:nvSpPr>
          <p:spPr bwMode="auto">
            <a:xfrm>
              <a:off x="3813895" y="2747858"/>
              <a:ext cx="1524000" cy="1400383"/>
            </a:xfrm>
            <a:prstGeom prst="rect">
              <a:avLst/>
            </a:prstGeom>
            <a:noFill/>
            <a:ln w="9525">
              <a:noFill/>
              <a:miter lim="800000"/>
              <a:headEnd/>
              <a:tailEnd/>
            </a:ln>
          </p:spPr>
          <p:txBody>
            <a:bodyPr wrap="square" lIns="45720" tIns="22860" rIns="45720" bIns="22860">
              <a:spAutoFit/>
            </a:bodyPr>
            <a:lstStyle/>
            <a:p>
              <a:pPr lvl="0" defTabSz="1088232" fontAlgn="auto">
                <a:lnSpc>
                  <a:spcPct val="200000"/>
                </a:lnSpc>
                <a:spcBef>
                  <a:spcPts val="0"/>
                </a:spcBef>
                <a:spcAft>
                  <a:spcPts val="0"/>
                </a:spcAft>
                <a:defRPr/>
              </a:pPr>
              <a:r>
                <a:rPr lang="zh-CN" altLang="en-US" sz="1400" b="1" kern="0" dirty="0">
                  <a:solidFill>
                    <a:schemeClr val="bg1"/>
                  </a:solidFill>
                  <a:latin typeface="Open Sans" pitchFamily="34" charset="0"/>
                  <a:ea typeface="Open Sans" pitchFamily="34" charset="0"/>
                  <a:cs typeface="Open Sans" pitchFamily="34" charset="0"/>
                </a:rPr>
                <a:t>添加</a:t>
              </a:r>
              <a:r>
                <a:rPr lang="zh-CN" altLang="en-US" sz="1400" b="1" kern="0" dirty="0" smtClean="0">
                  <a:solidFill>
                    <a:schemeClr val="bg1"/>
                  </a:solidFill>
                  <a:latin typeface="Open Sans" pitchFamily="34" charset="0"/>
                  <a:ea typeface="Open Sans" pitchFamily="34" charset="0"/>
                  <a:cs typeface="Open Sans" pitchFamily="34" charset="0"/>
                </a:rPr>
                <a:t>文字</a:t>
              </a:r>
              <a:endParaRPr lang="en-US" altLang="zh-CN" sz="1400" b="1" kern="0" dirty="0">
                <a:solidFill>
                  <a:schemeClr val="bg1"/>
                </a:solidFill>
                <a:latin typeface="Open Sans" pitchFamily="34" charset="0"/>
                <a:ea typeface="Open Sans" pitchFamily="34" charset="0"/>
                <a:cs typeface="Open Sans" pitchFamily="34" charset="0"/>
              </a:endParaRPr>
            </a:p>
            <a:p>
              <a:pPr lvl="0" defTabSz="1088232" fontAlgn="auto">
                <a:spcBef>
                  <a:spcPts val="600"/>
                </a:spcBef>
                <a:spcAft>
                  <a:spcPts val="0"/>
                </a:spcAft>
                <a:defRPr/>
              </a:pPr>
              <a:r>
                <a:rPr lang="zh-CN" altLang="en-US" sz="1100" dirty="0">
                  <a:solidFill>
                    <a:schemeClr val="bg1"/>
                  </a:solidFill>
                  <a:latin typeface="微软雅黑" pitchFamily="34" charset="-122"/>
                  <a:ea typeface="微软雅黑" pitchFamily="34" charset="-122"/>
                </a:rPr>
                <a:t>此处您可以添加文字或者删除文本框在此处您可以添加文字或者删除文本框此处您可以添加</a:t>
              </a:r>
              <a:r>
                <a:rPr lang="zh-CN" altLang="en-US" sz="1100" dirty="0" smtClean="0">
                  <a:solidFill>
                    <a:schemeClr val="bg1"/>
                  </a:solidFill>
                  <a:latin typeface="微软雅黑" pitchFamily="34" charset="-122"/>
                  <a:ea typeface="微软雅黑" pitchFamily="34" charset="-122"/>
                </a:rPr>
                <a:t>文字</a:t>
              </a:r>
              <a:endParaRPr lang="en-US" altLang="zh-CN" sz="1100" kern="0" dirty="0">
                <a:solidFill>
                  <a:schemeClr val="bg1"/>
                </a:solidFill>
                <a:latin typeface="Open Sans" pitchFamily="34" charset="0"/>
                <a:ea typeface="Open Sans" pitchFamily="34" charset="0"/>
                <a:cs typeface="Open Sans" pitchFamily="34" charset="0"/>
              </a:endParaRPr>
            </a:p>
          </p:txBody>
        </p:sp>
      </p:grpSp>
      <p:grpSp>
        <p:nvGrpSpPr>
          <p:cNvPr id="26" name="组合 25"/>
          <p:cNvGrpSpPr/>
          <p:nvPr/>
        </p:nvGrpSpPr>
        <p:grpSpPr>
          <a:xfrm>
            <a:off x="7245108" y="2640330"/>
            <a:ext cx="1915829" cy="1600200"/>
            <a:chOff x="7245108" y="2640330"/>
            <a:chExt cx="1915829" cy="1600200"/>
          </a:xfrm>
        </p:grpSpPr>
        <p:sp>
          <p:nvSpPr>
            <p:cNvPr id="11" name="Rectangle 11"/>
            <p:cNvSpPr/>
            <p:nvPr/>
          </p:nvSpPr>
          <p:spPr>
            <a:xfrm>
              <a:off x="7245108" y="2640330"/>
              <a:ext cx="1915829" cy="1600200"/>
            </a:xfrm>
            <a:prstGeom prst="rect">
              <a:avLst/>
            </a:prstGeom>
            <a:solidFill>
              <a:schemeClr val="accent1">
                <a:lumMod val="7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 Box 10"/>
            <p:cNvSpPr txBox="1">
              <a:spLocks noChangeArrowheads="1"/>
            </p:cNvSpPr>
            <p:nvPr/>
          </p:nvSpPr>
          <p:spPr bwMode="auto">
            <a:xfrm>
              <a:off x="7441022" y="2747858"/>
              <a:ext cx="1524000" cy="1400383"/>
            </a:xfrm>
            <a:prstGeom prst="rect">
              <a:avLst/>
            </a:prstGeom>
            <a:noFill/>
            <a:ln w="9525">
              <a:noFill/>
              <a:miter lim="800000"/>
              <a:headEnd/>
              <a:tailEnd/>
            </a:ln>
          </p:spPr>
          <p:txBody>
            <a:bodyPr wrap="square" lIns="45720" tIns="22860" rIns="45720" bIns="22860">
              <a:spAutoFit/>
            </a:bodyPr>
            <a:lstStyle/>
            <a:p>
              <a:pPr lvl="0" defTabSz="1088232" fontAlgn="auto">
                <a:lnSpc>
                  <a:spcPct val="200000"/>
                </a:lnSpc>
                <a:spcBef>
                  <a:spcPts val="0"/>
                </a:spcBef>
                <a:spcAft>
                  <a:spcPts val="0"/>
                </a:spcAft>
                <a:defRPr/>
              </a:pPr>
              <a:r>
                <a:rPr lang="zh-CN" altLang="en-US" sz="1400" b="1" kern="0" dirty="0">
                  <a:solidFill>
                    <a:schemeClr val="bg1"/>
                  </a:solidFill>
                  <a:latin typeface="Open Sans" pitchFamily="34" charset="0"/>
                  <a:ea typeface="Open Sans" pitchFamily="34" charset="0"/>
                  <a:cs typeface="Open Sans" pitchFamily="34" charset="0"/>
                </a:rPr>
                <a:t>添加</a:t>
              </a:r>
              <a:r>
                <a:rPr lang="zh-CN" altLang="en-US" sz="1400" b="1" kern="0" dirty="0" smtClean="0">
                  <a:solidFill>
                    <a:schemeClr val="bg1"/>
                  </a:solidFill>
                  <a:latin typeface="Open Sans" pitchFamily="34" charset="0"/>
                  <a:ea typeface="Open Sans" pitchFamily="34" charset="0"/>
                  <a:cs typeface="Open Sans" pitchFamily="34" charset="0"/>
                </a:rPr>
                <a:t>文字</a:t>
              </a:r>
              <a:endParaRPr lang="en-US" altLang="zh-CN" sz="1400" b="1" kern="0" dirty="0">
                <a:solidFill>
                  <a:schemeClr val="bg1"/>
                </a:solidFill>
                <a:latin typeface="Open Sans" pitchFamily="34" charset="0"/>
                <a:ea typeface="Open Sans" pitchFamily="34" charset="0"/>
                <a:cs typeface="Open Sans" pitchFamily="34" charset="0"/>
              </a:endParaRPr>
            </a:p>
            <a:p>
              <a:pPr lvl="0" defTabSz="1088232" fontAlgn="auto">
                <a:spcBef>
                  <a:spcPts val="600"/>
                </a:spcBef>
                <a:spcAft>
                  <a:spcPts val="0"/>
                </a:spcAft>
                <a:defRPr/>
              </a:pPr>
              <a:r>
                <a:rPr lang="zh-CN" altLang="en-US" sz="1100" dirty="0">
                  <a:solidFill>
                    <a:schemeClr val="bg1"/>
                  </a:solidFill>
                  <a:latin typeface="微软雅黑" pitchFamily="34" charset="-122"/>
                  <a:ea typeface="微软雅黑" pitchFamily="34" charset="-122"/>
                </a:rPr>
                <a:t>此处您可以添加文字或者删除文本框在此处您可以添加文字或者删除文本框此处您可以添加</a:t>
              </a:r>
              <a:r>
                <a:rPr lang="zh-CN" altLang="en-US" sz="1100" dirty="0" smtClean="0">
                  <a:solidFill>
                    <a:schemeClr val="bg1"/>
                  </a:solidFill>
                  <a:latin typeface="微软雅黑" pitchFamily="34" charset="-122"/>
                  <a:ea typeface="微软雅黑" pitchFamily="34" charset="-122"/>
                </a:rPr>
                <a:t>文字</a:t>
              </a:r>
              <a:endParaRPr lang="en-US" altLang="zh-CN" sz="1100" kern="0" dirty="0">
                <a:solidFill>
                  <a:schemeClr val="bg1"/>
                </a:solidFill>
                <a:latin typeface="Open Sans" pitchFamily="34" charset="0"/>
                <a:ea typeface="Open Sans" pitchFamily="34" charset="0"/>
                <a:cs typeface="Open Sans" pitchFamily="34" charset="0"/>
              </a:endParaRPr>
            </a:p>
          </p:txBody>
        </p:sp>
      </p:grpSp>
      <p:grpSp>
        <p:nvGrpSpPr>
          <p:cNvPr id="22" name="组合 21"/>
          <p:cNvGrpSpPr/>
          <p:nvPr/>
        </p:nvGrpSpPr>
        <p:grpSpPr>
          <a:xfrm>
            <a:off x="-9146" y="2644140"/>
            <a:ext cx="1877574" cy="1600200"/>
            <a:chOff x="-9146" y="2644140"/>
            <a:chExt cx="1877574" cy="1600200"/>
          </a:xfrm>
        </p:grpSpPr>
        <p:sp>
          <p:nvSpPr>
            <p:cNvPr id="3" name="Rectangle 3"/>
            <p:cNvSpPr/>
            <p:nvPr/>
          </p:nvSpPr>
          <p:spPr>
            <a:xfrm>
              <a:off x="-9146" y="2644140"/>
              <a:ext cx="1877574" cy="1600200"/>
            </a:xfrm>
            <a:prstGeom prst="rect">
              <a:avLst/>
            </a:prstGeom>
            <a:solidFill>
              <a:schemeClr val="accent1">
                <a:lumMod val="7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矩形 19"/>
            <p:cNvSpPr/>
            <p:nvPr/>
          </p:nvSpPr>
          <p:spPr>
            <a:xfrm>
              <a:off x="221755" y="3032550"/>
              <a:ext cx="1415772" cy="830997"/>
            </a:xfrm>
            <a:prstGeom prst="rect">
              <a:avLst/>
            </a:prstGeom>
          </p:spPr>
          <p:txBody>
            <a:bodyPr wrap="none">
              <a:spAutoFit/>
            </a:bodyPr>
            <a:lstStyle/>
            <a:p>
              <a:pPr lvl="0" fontAlgn="auto">
                <a:spcBef>
                  <a:spcPts val="0"/>
                </a:spcBef>
                <a:spcAft>
                  <a:spcPts val="0"/>
                </a:spcAft>
                <a:defRPr/>
              </a:pPr>
              <a:r>
                <a:rPr lang="zh-CN" altLang="en-US" sz="2400" kern="0" dirty="0" smtClean="0">
                  <a:solidFill>
                    <a:sysClr val="window" lastClr="FFFFFF"/>
                  </a:solidFill>
                  <a:latin typeface="微软雅黑" pitchFamily="34" charset="-122"/>
                  <a:ea typeface="微软雅黑" pitchFamily="34" charset="-122"/>
                </a:rPr>
                <a:t>添加</a:t>
              </a:r>
              <a:endParaRPr lang="en-US" altLang="zh-CN" sz="2400" kern="0" dirty="0" smtClean="0">
                <a:solidFill>
                  <a:sysClr val="window" lastClr="FFFFFF"/>
                </a:solidFill>
                <a:latin typeface="微软雅黑" pitchFamily="34" charset="-122"/>
                <a:ea typeface="微软雅黑" pitchFamily="34" charset="-122"/>
              </a:endParaRPr>
            </a:p>
            <a:p>
              <a:pPr lvl="0" fontAlgn="auto">
                <a:spcBef>
                  <a:spcPts val="0"/>
                </a:spcBef>
                <a:spcAft>
                  <a:spcPts val="0"/>
                </a:spcAft>
                <a:defRPr/>
              </a:pPr>
              <a:r>
                <a:rPr lang="zh-CN" altLang="en-US" sz="2400" kern="0" dirty="0" smtClean="0">
                  <a:solidFill>
                    <a:sysClr val="window" lastClr="FFFFFF"/>
                  </a:solidFill>
                  <a:latin typeface="微软雅黑" pitchFamily="34" charset="-122"/>
                  <a:ea typeface="微软雅黑" pitchFamily="34" charset="-122"/>
                </a:rPr>
                <a:t>标题文本</a:t>
              </a:r>
              <a:endParaRPr lang="en-US" altLang="zh-CN" sz="2400" kern="0" dirty="0">
                <a:solidFill>
                  <a:sysClr val="window" lastClr="FFFFFF"/>
                </a:solidFill>
                <a:latin typeface="微软雅黑" pitchFamily="34" charset="-122"/>
                <a:ea typeface="微软雅黑" pitchFamily="34" charset="-122"/>
              </a:endParaRPr>
            </a:p>
          </p:txBody>
        </p:sp>
      </p:grpSp>
      <p:grpSp>
        <p:nvGrpSpPr>
          <p:cNvPr id="25" name="组合 24"/>
          <p:cNvGrpSpPr/>
          <p:nvPr/>
        </p:nvGrpSpPr>
        <p:grpSpPr>
          <a:xfrm>
            <a:off x="5452881" y="1047750"/>
            <a:ext cx="1792227" cy="1600200"/>
            <a:chOff x="5452881" y="1047750"/>
            <a:chExt cx="1792227" cy="1600200"/>
          </a:xfrm>
        </p:grpSpPr>
        <p:sp>
          <p:nvSpPr>
            <p:cNvPr id="8" name="Rectangle 8"/>
            <p:cNvSpPr/>
            <p:nvPr/>
          </p:nvSpPr>
          <p:spPr>
            <a:xfrm>
              <a:off x="5452881" y="1047750"/>
              <a:ext cx="1792227" cy="1600200"/>
            </a:xfrm>
            <a:prstGeom prst="rect">
              <a:avLst/>
            </a:prstGeom>
            <a:solidFill>
              <a:schemeClr val="accent1">
                <a:lumMod val="7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矩形 20"/>
            <p:cNvSpPr/>
            <p:nvPr/>
          </p:nvSpPr>
          <p:spPr>
            <a:xfrm>
              <a:off x="5641108" y="1432351"/>
              <a:ext cx="1415772" cy="830997"/>
            </a:xfrm>
            <a:prstGeom prst="rect">
              <a:avLst/>
            </a:prstGeom>
          </p:spPr>
          <p:txBody>
            <a:bodyPr wrap="none">
              <a:spAutoFit/>
            </a:bodyPr>
            <a:lstStyle/>
            <a:p>
              <a:pPr lvl="0" fontAlgn="auto">
                <a:spcBef>
                  <a:spcPts val="0"/>
                </a:spcBef>
                <a:spcAft>
                  <a:spcPts val="0"/>
                </a:spcAft>
                <a:defRPr/>
              </a:pPr>
              <a:r>
                <a:rPr lang="zh-CN" altLang="en-US" sz="2400" kern="0" dirty="0" smtClean="0">
                  <a:solidFill>
                    <a:sysClr val="window" lastClr="FFFFFF"/>
                  </a:solidFill>
                  <a:latin typeface="微软雅黑" pitchFamily="34" charset="-122"/>
                  <a:ea typeface="微软雅黑" pitchFamily="34" charset="-122"/>
                </a:rPr>
                <a:t>添加</a:t>
              </a:r>
              <a:endParaRPr lang="en-US" altLang="zh-CN" sz="2400" kern="0" dirty="0" smtClean="0">
                <a:solidFill>
                  <a:sysClr val="window" lastClr="FFFFFF"/>
                </a:solidFill>
                <a:latin typeface="微软雅黑" pitchFamily="34" charset="-122"/>
                <a:ea typeface="微软雅黑" pitchFamily="34" charset="-122"/>
              </a:endParaRPr>
            </a:p>
            <a:p>
              <a:pPr lvl="0" fontAlgn="auto">
                <a:spcBef>
                  <a:spcPts val="0"/>
                </a:spcBef>
                <a:spcAft>
                  <a:spcPts val="0"/>
                </a:spcAft>
                <a:defRPr/>
              </a:pPr>
              <a:r>
                <a:rPr lang="zh-CN" altLang="en-US" sz="2400" kern="0" dirty="0" smtClean="0">
                  <a:solidFill>
                    <a:sysClr val="window" lastClr="FFFFFF"/>
                  </a:solidFill>
                  <a:latin typeface="微软雅黑" pitchFamily="34" charset="-122"/>
                  <a:ea typeface="微软雅黑" pitchFamily="34" charset="-122"/>
                </a:rPr>
                <a:t>标题文本</a:t>
              </a:r>
              <a:endParaRPr lang="en-US" altLang="zh-CN" sz="2400" kern="0" dirty="0">
                <a:solidFill>
                  <a:sysClr val="window" lastClr="FFFFFF"/>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021460667"/>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grpId="0" nodeType="withEffect">
                                  <p:stCondLst>
                                    <p:cond delay="75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grpId="0" nodeType="withEffect">
                                  <p:stCondLst>
                                    <p:cond delay="100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par>
                          <p:cTn id="20" fill="hold">
                            <p:stCondLst>
                              <p:cond delay="1500"/>
                            </p:stCondLst>
                            <p:childTnLst>
                              <p:par>
                                <p:cTn id="21" presetID="47" presetClass="entr" presetSubtype="0"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anim calcmode="lin" valueType="num">
                                      <p:cBhvr>
                                        <p:cTn id="24" dur="500" fill="hold"/>
                                        <p:tgtEl>
                                          <p:spTgt spid="22"/>
                                        </p:tgtEl>
                                        <p:attrNameLst>
                                          <p:attrName>ppt_x</p:attrName>
                                        </p:attrNameLst>
                                      </p:cBhvr>
                                      <p:tavLst>
                                        <p:tav tm="0">
                                          <p:val>
                                            <p:strVal val="#ppt_x"/>
                                          </p:val>
                                        </p:tav>
                                        <p:tav tm="100000">
                                          <p:val>
                                            <p:strVal val="#ppt_x"/>
                                          </p:val>
                                        </p:tav>
                                      </p:tavLst>
                                    </p:anim>
                                    <p:anim calcmode="lin" valueType="num">
                                      <p:cBhvr>
                                        <p:cTn id="25" dur="500" fill="hold"/>
                                        <p:tgtEl>
                                          <p:spTgt spid="22"/>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25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500"/>
                                        <p:tgtEl>
                                          <p:spTgt spid="23"/>
                                        </p:tgtEl>
                                      </p:cBhvr>
                                    </p:animEffect>
                                    <p:anim calcmode="lin" valueType="num">
                                      <p:cBhvr>
                                        <p:cTn id="29" dur="500" fill="hold"/>
                                        <p:tgtEl>
                                          <p:spTgt spid="23"/>
                                        </p:tgtEl>
                                        <p:attrNameLst>
                                          <p:attrName>ppt_x</p:attrName>
                                        </p:attrNameLst>
                                      </p:cBhvr>
                                      <p:tavLst>
                                        <p:tav tm="0">
                                          <p:val>
                                            <p:strVal val="#ppt_x"/>
                                          </p:val>
                                        </p:tav>
                                        <p:tav tm="100000">
                                          <p:val>
                                            <p:strVal val="#ppt_x"/>
                                          </p:val>
                                        </p:tav>
                                      </p:tavLst>
                                    </p:anim>
                                    <p:anim calcmode="lin" valueType="num">
                                      <p:cBhvr>
                                        <p:cTn id="30" dur="500" fill="hold"/>
                                        <p:tgtEl>
                                          <p:spTgt spid="23"/>
                                        </p:tgtEl>
                                        <p:attrNameLst>
                                          <p:attrName>ppt_y</p:attrName>
                                        </p:attrNameLst>
                                      </p:cBhvr>
                                      <p:tavLst>
                                        <p:tav tm="0">
                                          <p:val>
                                            <p:strVal val="#ppt_y+.1"/>
                                          </p:val>
                                        </p:tav>
                                        <p:tav tm="100000">
                                          <p:val>
                                            <p:strVal val="#ppt_y"/>
                                          </p:val>
                                        </p:tav>
                                      </p:tavLst>
                                    </p:anim>
                                  </p:childTnLst>
                                </p:cTn>
                              </p:par>
                              <p:par>
                                <p:cTn id="31" presetID="47" presetClass="entr" presetSubtype="0" fill="hold" nodeType="withEffect">
                                  <p:stCondLst>
                                    <p:cond delay="500"/>
                                  </p:stCondLst>
                                  <p:childTnLst>
                                    <p:set>
                                      <p:cBhvr>
                                        <p:cTn id="32" dur="1" fill="hold">
                                          <p:stCondLst>
                                            <p:cond delay="0"/>
                                          </p:stCondLst>
                                        </p:cTn>
                                        <p:tgtEl>
                                          <p:spTgt spid="24"/>
                                        </p:tgtEl>
                                        <p:attrNameLst>
                                          <p:attrName>style.visibility</p:attrName>
                                        </p:attrNameLst>
                                      </p:cBhvr>
                                      <p:to>
                                        <p:strVal val="visible"/>
                                      </p:to>
                                    </p:set>
                                    <p:animEffect transition="in" filter="fade">
                                      <p:cBhvr>
                                        <p:cTn id="33" dur="500"/>
                                        <p:tgtEl>
                                          <p:spTgt spid="24"/>
                                        </p:tgtEl>
                                      </p:cBhvr>
                                    </p:animEffect>
                                    <p:anim calcmode="lin" valueType="num">
                                      <p:cBhvr>
                                        <p:cTn id="34" dur="500" fill="hold"/>
                                        <p:tgtEl>
                                          <p:spTgt spid="24"/>
                                        </p:tgtEl>
                                        <p:attrNameLst>
                                          <p:attrName>ppt_x</p:attrName>
                                        </p:attrNameLst>
                                      </p:cBhvr>
                                      <p:tavLst>
                                        <p:tav tm="0">
                                          <p:val>
                                            <p:strVal val="#ppt_x"/>
                                          </p:val>
                                        </p:tav>
                                        <p:tav tm="100000">
                                          <p:val>
                                            <p:strVal val="#ppt_x"/>
                                          </p:val>
                                        </p:tav>
                                      </p:tavLst>
                                    </p:anim>
                                    <p:anim calcmode="lin" valueType="num">
                                      <p:cBhvr>
                                        <p:cTn id="35" dur="500" fill="hold"/>
                                        <p:tgtEl>
                                          <p:spTgt spid="24"/>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750"/>
                                  </p:stCondLst>
                                  <p:childTnLst>
                                    <p:set>
                                      <p:cBhvr>
                                        <p:cTn id="37" dur="1" fill="hold">
                                          <p:stCondLst>
                                            <p:cond delay="0"/>
                                          </p:stCondLst>
                                        </p:cTn>
                                        <p:tgtEl>
                                          <p:spTgt spid="25"/>
                                        </p:tgtEl>
                                        <p:attrNameLst>
                                          <p:attrName>style.visibility</p:attrName>
                                        </p:attrNameLst>
                                      </p:cBhvr>
                                      <p:to>
                                        <p:strVal val="visible"/>
                                      </p:to>
                                    </p:set>
                                    <p:animEffect transition="in" filter="fade">
                                      <p:cBhvr>
                                        <p:cTn id="38" dur="500"/>
                                        <p:tgtEl>
                                          <p:spTgt spid="25"/>
                                        </p:tgtEl>
                                      </p:cBhvr>
                                    </p:animEffect>
                                    <p:anim calcmode="lin" valueType="num">
                                      <p:cBhvr>
                                        <p:cTn id="39" dur="500" fill="hold"/>
                                        <p:tgtEl>
                                          <p:spTgt spid="25"/>
                                        </p:tgtEl>
                                        <p:attrNameLst>
                                          <p:attrName>ppt_x</p:attrName>
                                        </p:attrNameLst>
                                      </p:cBhvr>
                                      <p:tavLst>
                                        <p:tav tm="0">
                                          <p:val>
                                            <p:strVal val="#ppt_x"/>
                                          </p:val>
                                        </p:tav>
                                        <p:tav tm="100000">
                                          <p:val>
                                            <p:strVal val="#ppt_x"/>
                                          </p:val>
                                        </p:tav>
                                      </p:tavLst>
                                    </p:anim>
                                    <p:anim calcmode="lin" valueType="num">
                                      <p:cBhvr>
                                        <p:cTn id="40" dur="500" fill="hold"/>
                                        <p:tgtEl>
                                          <p:spTgt spid="25"/>
                                        </p:tgtEl>
                                        <p:attrNameLst>
                                          <p:attrName>ppt_y</p:attrName>
                                        </p:attrNameLst>
                                      </p:cBhvr>
                                      <p:tavLst>
                                        <p:tav tm="0">
                                          <p:val>
                                            <p:strVal val="#ppt_y+.1"/>
                                          </p:val>
                                        </p:tav>
                                        <p:tav tm="100000">
                                          <p:val>
                                            <p:strVal val="#ppt_y"/>
                                          </p:val>
                                        </p:tav>
                                      </p:tavLst>
                                    </p:anim>
                                  </p:childTnLst>
                                </p:cTn>
                              </p:par>
                              <p:par>
                                <p:cTn id="41" presetID="47" presetClass="entr" presetSubtype="0" fill="hold" nodeType="withEffect">
                                  <p:stCondLst>
                                    <p:cond delay="1000"/>
                                  </p:stCondLst>
                                  <p:childTnLst>
                                    <p:set>
                                      <p:cBhvr>
                                        <p:cTn id="42" dur="1" fill="hold">
                                          <p:stCondLst>
                                            <p:cond delay="0"/>
                                          </p:stCondLst>
                                        </p:cTn>
                                        <p:tgtEl>
                                          <p:spTgt spid="26"/>
                                        </p:tgtEl>
                                        <p:attrNameLst>
                                          <p:attrName>style.visibility</p:attrName>
                                        </p:attrNameLst>
                                      </p:cBhvr>
                                      <p:to>
                                        <p:strVal val="visible"/>
                                      </p:to>
                                    </p:set>
                                    <p:animEffect transition="in" filter="fade">
                                      <p:cBhvr>
                                        <p:cTn id="43" dur="500"/>
                                        <p:tgtEl>
                                          <p:spTgt spid="26"/>
                                        </p:tgtEl>
                                      </p:cBhvr>
                                    </p:animEffect>
                                    <p:anim calcmode="lin" valueType="num">
                                      <p:cBhvr>
                                        <p:cTn id="44" dur="500" fill="hold"/>
                                        <p:tgtEl>
                                          <p:spTgt spid="26"/>
                                        </p:tgtEl>
                                        <p:attrNameLst>
                                          <p:attrName>ppt_x</p:attrName>
                                        </p:attrNameLst>
                                      </p:cBhvr>
                                      <p:tavLst>
                                        <p:tav tm="0">
                                          <p:val>
                                            <p:strVal val="#ppt_x"/>
                                          </p:val>
                                        </p:tav>
                                        <p:tav tm="100000">
                                          <p:val>
                                            <p:strVal val="#ppt_x"/>
                                          </p:val>
                                        </p:tav>
                                      </p:tavLst>
                                    </p:anim>
                                    <p:anim calcmode="lin" valueType="num">
                                      <p:cBhvr>
                                        <p:cTn id="45" dur="500" fill="hold"/>
                                        <p:tgtEl>
                                          <p:spTgt spid="26"/>
                                        </p:tgtEl>
                                        <p:attrNameLst>
                                          <p:attrName>ppt_y</p:attrName>
                                        </p:attrNameLst>
                                      </p:cBhvr>
                                      <p:tavLst>
                                        <p:tav tm="0">
                                          <p:val>
                                            <p:strVal val="#ppt_y-.1"/>
                                          </p:val>
                                        </p:tav>
                                        <p:tav tm="100000">
                                          <p:val>
                                            <p:strVal val="#ppt_y"/>
                                          </p:val>
                                        </p:tav>
                                      </p:tavLst>
                                    </p:anim>
                                  </p:childTnLst>
                                </p:cTn>
                              </p:par>
                            </p:childTnLst>
                          </p:cTn>
                        </p:par>
                        <p:par>
                          <p:cTn id="46" fill="hold">
                            <p:stCondLst>
                              <p:cond delay="3000"/>
                            </p:stCondLst>
                            <p:childTnLst>
                              <p:par>
                                <p:cTn id="47" presetID="10" presetClass="entr" presetSubtype="0" fill="hold" grpId="0" nodeType="afterEffect">
                                  <p:stCondLst>
                                    <p:cond delay="0"/>
                                  </p:stCondLst>
                                  <p:iterate type="wd">
                                    <p:tmPct val="10000"/>
                                  </p:iterate>
                                  <p:childTnLst>
                                    <p:set>
                                      <p:cBhvr>
                                        <p:cTn id="48" dur="1" fill="hold">
                                          <p:stCondLst>
                                            <p:cond delay="0"/>
                                          </p:stCondLst>
                                        </p:cTn>
                                        <p:tgtEl>
                                          <p:spTgt spid="12"/>
                                        </p:tgtEl>
                                        <p:attrNameLst>
                                          <p:attrName>style.visibility</p:attrName>
                                        </p:attrNameLst>
                                      </p:cBhvr>
                                      <p:to>
                                        <p:strVal val="visible"/>
                                      </p:to>
                                    </p:set>
                                    <p:animEffect transition="in" filter="fade">
                                      <p:cBhvr>
                                        <p:cTn id="4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6" grpId="0" animBg="1"/>
      <p:bldP spid="9" grpId="0" animBg="1"/>
      <p:bldP spid="10" grpId="0" animBg="1"/>
      <p:bldP spid="1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2"/>
          <p:cNvSpPr/>
          <p:nvPr/>
        </p:nvSpPr>
        <p:spPr>
          <a:xfrm>
            <a:off x="533400" y="1123950"/>
            <a:ext cx="1475807" cy="1484276"/>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w="285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 name="Text Box 10"/>
          <p:cNvSpPr txBox="1">
            <a:spLocks noChangeArrowheads="1"/>
          </p:cNvSpPr>
          <p:nvPr/>
        </p:nvSpPr>
        <p:spPr bwMode="auto">
          <a:xfrm>
            <a:off x="381000" y="2644552"/>
            <a:ext cx="1375443" cy="900246"/>
          </a:xfrm>
          <a:prstGeom prst="rect">
            <a:avLst/>
          </a:prstGeom>
          <a:noFill/>
          <a:ln w="9525">
            <a:noFill/>
            <a:miter lim="800000"/>
            <a:headEnd/>
            <a:tailEnd/>
          </a:ln>
        </p:spPr>
        <p:txBody>
          <a:bodyPr wrap="square" lIns="45720" tIns="22860" rIns="45720" bIns="22860">
            <a:spAutoFit/>
          </a:bodyPr>
          <a:lstStyle/>
          <a:p>
            <a:pPr lvl="0" algn="ctr" defTabSz="1088232" fontAlgn="auto">
              <a:lnSpc>
                <a:spcPct val="200000"/>
              </a:lnSpc>
              <a:spcBef>
                <a:spcPts val="0"/>
              </a:spcBef>
              <a:spcAft>
                <a:spcPts val="0"/>
              </a:spcAft>
              <a:defRPr/>
            </a:pPr>
            <a:r>
              <a:rPr lang="zh-CN" altLang="en-US" sz="1200" b="1" kern="0" dirty="0">
                <a:solidFill>
                  <a:schemeClr val="accent3">
                    <a:lumMod val="50000"/>
                  </a:schemeClr>
                </a:solidFill>
                <a:latin typeface="Open Sans" pitchFamily="34" charset="0"/>
                <a:ea typeface="Open Sans" pitchFamily="34" charset="0"/>
                <a:cs typeface="Open Sans" pitchFamily="34" charset="0"/>
              </a:rPr>
              <a:t>添加文字</a:t>
            </a:r>
            <a:endParaRPr lang="en-US" altLang="zh-CN" sz="1200" b="1" kern="0" dirty="0">
              <a:solidFill>
                <a:schemeClr val="accent3">
                  <a:lumMod val="50000"/>
                </a:schemeClr>
              </a:solidFill>
              <a:latin typeface="Open Sans" pitchFamily="34" charset="0"/>
              <a:ea typeface="Open Sans" pitchFamily="34" charset="0"/>
              <a:cs typeface="Open Sans" pitchFamily="34" charset="0"/>
            </a:endParaRPr>
          </a:p>
          <a:p>
            <a:pPr lvl="0" algn="ctr" defTabSz="1088232" fontAlgn="auto">
              <a:spcBef>
                <a:spcPts val="0"/>
              </a:spcBef>
              <a:spcAft>
                <a:spcPts val="0"/>
              </a:spcAft>
              <a:defRPr/>
            </a:pPr>
            <a:r>
              <a:rPr lang="zh-CN" altLang="en-US" sz="1050" dirty="0">
                <a:solidFill>
                  <a:prstClr val="white">
                    <a:lumMod val="50000"/>
                  </a:prstClr>
                </a:solidFill>
                <a:latin typeface="微软雅黑" pitchFamily="34" charset="-122"/>
                <a:ea typeface="微软雅黑" pitchFamily="34" charset="-122"/>
              </a:rPr>
              <a:t>此处您可以添加文字或者删除文本框在此处您可以添加</a:t>
            </a:r>
            <a:r>
              <a:rPr lang="zh-CN" altLang="en-US" sz="1050" dirty="0" smtClean="0">
                <a:solidFill>
                  <a:prstClr val="white">
                    <a:lumMod val="50000"/>
                  </a:prstClr>
                </a:solidFill>
                <a:latin typeface="微软雅黑" pitchFamily="34" charset="-122"/>
                <a:ea typeface="微软雅黑" pitchFamily="34" charset="-122"/>
              </a:rPr>
              <a:t>文字</a:t>
            </a:r>
            <a:endParaRPr lang="en-US" altLang="zh-CN" sz="1050" kern="0" dirty="0">
              <a:solidFill>
                <a:sysClr val="window" lastClr="FFFFFF">
                  <a:lumMod val="65000"/>
                </a:sysClr>
              </a:solidFill>
              <a:latin typeface="Open Sans" pitchFamily="34" charset="0"/>
              <a:ea typeface="Open Sans" pitchFamily="34" charset="0"/>
              <a:cs typeface="Open Sans" pitchFamily="34" charset="0"/>
            </a:endParaRPr>
          </a:p>
        </p:txBody>
      </p:sp>
      <p:sp>
        <p:nvSpPr>
          <p:cNvPr id="4" name="Oval 4"/>
          <p:cNvSpPr/>
          <p:nvPr/>
        </p:nvSpPr>
        <p:spPr>
          <a:xfrm>
            <a:off x="1814795" y="1145540"/>
            <a:ext cx="1475807" cy="1484276"/>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w="285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 name="Oval 5"/>
          <p:cNvSpPr/>
          <p:nvPr/>
        </p:nvSpPr>
        <p:spPr>
          <a:xfrm>
            <a:off x="3096193" y="1162508"/>
            <a:ext cx="1475807" cy="1484276"/>
          </a:xfrm>
          <a:prstGeom prst="ellipse">
            <a:avLst/>
          </a:prstGeom>
          <a:blipFill dpi="0" rotWithShape="1">
            <a:blip r:embed="rId5" cstate="print">
              <a:extLst>
                <a:ext uri="{28A0092B-C50C-407E-A947-70E740481C1C}">
                  <a14:useLocalDpi xmlns:a14="http://schemas.microsoft.com/office/drawing/2010/main" val="0"/>
                </a:ext>
              </a:extLst>
            </a:blip>
            <a:srcRect/>
            <a:stretch>
              <a:fillRect/>
            </a:stretch>
          </a:blipFill>
          <a:ln w="285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6" name="Text Box 10"/>
          <p:cNvSpPr txBox="1">
            <a:spLocks noChangeArrowheads="1"/>
          </p:cNvSpPr>
          <p:nvPr/>
        </p:nvSpPr>
        <p:spPr bwMode="auto">
          <a:xfrm>
            <a:off x="1812631" y="2644552"/>
            <a:ext cx="1367758" cy="900246"/>
          </a:xfrm>
          <a:prstGeom prst="rect">
            <a:avLst/>
          </a:prstGeom>
          <a:noFill/>
          <a:ln w="9525">
            <a:noFill/>
            <a:miter lim="800000"/>
            <a:headEnd/>
            <a:tailEnd/>
          </a:ln>
        </p:spPr>
        <p:txBody>
          <a:bodyPr wrap="square" lIns="45720" tIns="22860" rIns="45720" bIns="22860">
            <a:spAutoFit/>
          </a:bodyPr>
          <a:lstStyle/>
          <a:p>
            <a:pPr lvl="0" algn="ctr" defTabSz="1088232" fontAlgn="auto">
              <a:lnSpc>
                <a:spcPct val="200000"/>
              </a:lnSpc>
              <a:spcBef>
                <a:spcPts val="0"/>
              </a:spcBef>
              <a:spcAft>
                <a:spcPts val="0"/>
              </a:spcAft>
              <a:defRPr/>
            </a:pPr>
            <a:r>
              <a:rPr lang="zh-CN" altLang="en-US" sz="1200" b="1" kern="0" dirty="0">
                <a:solidFill>
                  <a:schemeClr val="accent3">
                    <a:lumMod val="50000"/>
                  </a:schemeClr>
                </a:solidFill>
                <a:latin typeface="Open Sans" pitchFamily="34" charset="0"/>
                <a:ea typeface="Open Sans" pitchFamily="34" charset="0"/>
                <a:cs typeface="Open Sans" pitchFamily="34" charset="0"/>
              </a:rPr>
              <a:t>添加文字</a:t>
            </a:r>
            <a:endParaRPr lang="en-US" altLang="zh-CN" sz="1200" b="1" kern="0" dirty="0">
              <a:solidFill>
                <a:schemeClr val="accent3">
                  <a:lumMod val="50000"/>
                </a:schemeClr>
              </a:solidFill>
              <a:latin typeface="Open Sans" pitchFamily="34" charset="0"/>
              <a:ea typeface="Open Sans" pitchFamily="34" charset="0"/>
              <a:cs typeface="Open Sans" pitchFamily="34" charset="0"/>
            </a:endParaRPr>
          </a:p>
          <a:p>
            <a:pPr lvl="0" algn="ctr" defTabSz="1088232" fontAlgn="auto">
              <a:spcBef>
                <a:spcPts val="0"/>
              </a:spcBef>
              <a:spcAft>
                <a:spcPts val="0"/>
              </a:spcAft>
              <a:defRPr/>
            </a:pPr>
            <a:r>
              <a:rPr lang="zh-CN" altLang="en-US" sz="1050" dirty="0">
                <a:solidFill>
                  <a:prstClr val="white">
                    <a:lumMod val="50000"/>
                  </a:prstClr>
                </a:solidFill>
                <a:latin typeface="微软雅黑" pitchFamily="34" charset="-122"/>
                <a:ea typeface="微软雅黑" pitchFamily="34" charset="-122"/>
              </a:rPr>
              <a:t>此处您可以添加文字或者删除文本框在此处您可以添加文字</a:t>
            </a:r>
            <a:endParaRPr lang="en-US" altLang="zh-CN" sz="1050" kern="0" dirty="0">
              <a:solidFill>
                <a:sysClr val="window" lastClr="FFFFFF">
                  <a:lumMod val="65000"/>
                </a:sysClr>
              </a:solidFill>
              <a:latin typeface="Open Sans" pitchFamily="34" charset="0"/>
              <a:ea typeface="Open Sans" pitchFamily="34" charset="0"/>
              <a:cs typeface="Open Sans" pitchFamily="34" charset="0"/>
            </a:endParaRPr>
          </a:p>
        </p:txBody>
      </p:sp>
      <p:sp>
        <p:nvSpPr>
          <p:cNvPr id="7" name="Text Box 10"/>
          <p:cNvSpPr txBox="1">
            <a:spLocks noChangeArrowheads="1"/>
          </p:cNvSpPr>
          <p:nvPr/>
        </p:nvSpPr>
        <p:spPr bwMode="auto">
          <a:xfrm>
            <a:off x="3236577" y="2644552"/>
            <a:ext cx="1304577" cy="900246"/>
          </a:xfrm>
          <a:prstGeom prst="rect">
            <a:avLst/>
          </a:prstGeom>
          <a:noFill/>
          <a:ln w="9525">
            <a:noFill/>
            <a:miter lim="800000"/>
            <a:headEnd/>
            <a:tailEnd/>
          </a:ln>
        </p:spPr>
        <p:txBody>
          <a:bodyPr wrap="square" lIns="45720" tIns="22860" rIns="45720" bIns="22860">
            <a:spAutoFit/>
          </a:bodyPr>
          <a:lstStyle/>
          <a:p>
            <a:pPr lvl="0" algn="ctr" defTabSz="1088232" fontAlgn="auto">
              <a:lnSpc>
                <a:spcPct val="200000"/>
              </a:lnSpc>
              <a:spcBef>
                <a:spcPts val="0"/>
              </a:spcBef>
              <a:spcAft>
                <a:spcPts val="0"/>
              </a:spcAft>
              <a:defRPr/>
            </a:pPr>
            <a:r>
              <a:rPr lang="zh-CN" altLang="en-US" sz="1200" b="1" kern="0" dirty="0">
                <a:solidFill>
                  <a:schemeClr val="accent3">
                    <a:lumMod val="50000"/>
                  </a:schemeClr>
                </a:solidFill>
                <a:latin typeface="Open Sans" pitchFamily="34" charset="0"/>
                <a:ea typeface="Open Sans" pitchFamily="34" charset="0"/>
                <a:cs typeface="Open Sans" pitchFamily="34" charset="0"/>
              </a:rPr>
              <a:t>添加文字</a:t>
            </a:r>
            <a:endParaRPr lang="en-US" altLang="zh-CN" sz="1200" b="1" kern="0" dirty="0">
              <a:solidFill>
                <a:schemeClr val="accent3">
                  <a:lumMod val="50000"/>
                </a:schemeClr>
              </a:solidFill>
              <a:latin typeface="Open Sans" pitchFamily="34" charset="0"/>
              <a:ea typeface="Open Sans" pitchFamily="34" charset="0"/>
              <a:cs typeface="Open Sans" pitchFamily="34" charset="0"/>
            </a:endParaRPr>
          </a:p>
          <a:p>
            <a:pPr lvl="0" algn="ctr" defTabSz="1088232" fontAlgn="auto">
              <a:spcBef>
                <a:spcPts val="0"/>
              </a:spcBef>
              <a:spcAft>
                <a:spcPts val="0"/>
              </a:spcAft>
              <a:defRPr/>
            </a:pPr>
            <a:r>
              <a:rPr lang="zh-CN" altLang="en-US" sz="1050" dirty="0">
                <a:solidFill>
                  <a:prstClr val="white">
                    <a:lumMod val="50000"/>
                  </a:prstClr>
                </a:solidFill>
                <a:latin typeface="微软雅黑" pitchFamily="34" charset="-122"/>
                <a:ea typeface="微软雅黑" pitchFamily="34" charset="-122"/>
              </a:rPr>
              <a:t>此处您可以添加文字或者删除文本框在此处您可以添加文字</a:t>
            </a:r>
            <a:endParaRPr lang="en-US" altLang="zh-CN" sz="1050" kern="0" dirty="0">
              <a:solidFill>
                <a:sysClr val="window" lastClr="FFFFFF">
                  <a:lumMod val="65000"/>
                </a:sysClr>
              </a:solidFill>
              <a:latin typeface="Open Sans" pitchFamily="34" charset="0"/>
              <a:ea typeface="Open Sans" pitchFamily="34" charset="0"/>
              <a:cs typeface="Open Sans" pitchFamily="34" charset="0"/>
            </a:endParaRPr>
          </a:p>
        </p:txBody>
      </p:sp>
      <p:cxnSp>
        <p:nvCxnSpPr>
          <p:cNvPr id="8" name="Straight Connector 8"/>
          <p:cNvCxnSpPr/>
          <p:nvPr/>
        </p:nvCxnSpPr>
        <p:spPr>
          <a:xfrm>
            <a:off x="685800" y="3578002"/>
            <a:ext cx="3886200" cy="0"/>
          </a:xfrm>
          <a:prstGeom prst="line">
            <a:avLst/>
          </a:prstGeom>
          <a:noFill/>
          <a:ln w="9525" cap="flat" cmpd="sng" algn="ctr">
            <a:solidFill>
              <a:sysClr val="window" lastClr="FFFFFF">
                <a:lumMod val="65000"/>
              </a:sysClr>
            </a:solidFill>
            <a:prstDash val="solid"/>
          </a:ln>
          <a:effectLst/>
        </p:spPr>
      </p:cxnSp>
      <p:sp>
        <p:nvSpPr>
          <p:cNvPr id="9" name="Text Box 10"/>
          <p:cNvSpPr txBox="1">
            <a:spLocks noChangeArrowheads="1"/>
          </p:cNvSpPr>
          <p:nvPr/>
        </p:nvSpPr>
        <p:spPr bwMode="auto">
          <a:xfrm>
            <a:off x="609600" y="3735854"/>
            <a:ext cx="3962400" cy="969496"/>
          </a:xfrm>
          <a:prstGeom prst="rect">
            <a:avLst/>
          </a:prstGeom>
          <a:noFill/>
          <a:ln w="9525">
            <a:noFill/>
            <a:miter lim="800000"/>
            <a:headEnd/>
            <a:tailEnd/>
          </a:ln>
        </p:spPr>
        <p:txBody>
          <a:bodyPr wrap="square" lIns="45720" tIns="22860" rIns="45720" bIns="22860">
            <a:spAutoFit/>
          </a:bodyPr>
          <a:lstStyle/>
          <a:p>
            <a:pPr marL="0" marR="0" lvl="0" indent="0" defTabSz="1088232" eaLnBrk="1" fontAlgn="auto" latinLnBrk="0" hangingPunct="1">
              <a:lnSpc>
                <a:spcPct val="100000"/>
              </a:lnSpc>
              <a:spcBef>
                <a:spcPts val="0"/>
              </a:spcBef>
              <a:spcAft>
                <a:spcPts val="0"/>
              </a:spcAft>
              <a:buClrTx/>
              <a:buSzTx/>
              <a:buFontTx/>
              <a:buNone/>
              <a:tabLst/>
              <a:defRPr/>
            </a:pPr>
            <a:r>
              <a:rPr lang="zh-CN" altLang="en-US" sz="1200" i="1" kern="0" dirty="0">
                <a:solidFill>
                  <a:sysClr val="window" lastClr="FFFFFF">
                    <a:lumMod val="65000"/>
                  </a:sysClr>
                </a:solidFill>
                <a:latin typeface="Open Sans" pitchFamily="34" charset="0"/>
                <a:ea typeface="Open Sans" pitchFamily="34" charset="0"/>
                <a:cs typeface="Open Sans" pitchFamily="34" charset="0"/>
              </a:rPr>
              <a:t>添加文字添加文字添加文字添加文字添加文字添加文字添加文字添加文字添加文字添加文字添加文字添加文字添加文字添加文字添加文字添加文字添加文字添加文字添加文字添加文字添加文字添加文字添加文字添加文字添加文字添加文字添加文字添加文字添加文字添加文字添加</a:t>
            </a:r>
            <a:r>
              <a:rPr lang="zh-CN" altLang="en-US" sz="1200" i="1" kern="0" dirty="0" smtClean="0">
                <a:solidFill>
                  <a:sysClr val="window" lastClr="FFFFFF">
                    <a:lumMod val="65000"/>
                  </a:sysClr>
                </a:solidFill>
                <a:latin typeface="Open Sans" pitchFamily="34" charset="0"/>
                <a:ea typeface="Open Sans" pitchFamily="34" charset="0"/>
                <a:cs typeface="Open Sans" pitchFamily="34" charset="0"/>
              </a:rPr>
              <a:t>文字</a:t>
            </a:r>
            <a:r>
              <a:rPr lang="en-US" altLang="zh-CN" sz="1200" i="1" kern="0" dirty="0" smtClean="0">
                <a:solidFill>
                  <a:sysClr val="window" lastClr="FFFFFF">
                    <a:lumMod val="65000"/>
                  </a:sysClr>
                </a:solidFill>
                <a:latin typeface="Open Sans" pitchFamily="34" charset="0"/>
                <a:ea typeface="Open Sans" pitchFamily="34" charset="0"/>
                <a:cs typeface="Open Sans" pitchFamily="34" charset="0"/>
              </a:rPr>
              <a:t>.</a:t>
            </a:r>
            <a:endParaRPr lang="zh-CN" altLang="en-US" sz="1200" i="1" kern="0" dirty="0">
              <a:solidFill>
                <a:sysClr val="window" lastClr="FFFFFF">
                  <a:lumMod val="65000"/>
                </a:sysClr>
              </a:solidFill>
              <a:latin typeface="Open Sans" pitchFamily="34" charset="0"/>
              <a:ea typeface="Open Sans" pitchFamily="34" charset="0"/>
              <a:cs typeface="Open Sans" pitchFamily="34" charset="0"/>
            </a:endParaRPr>
          </a:p>
        </p:txBody>
      </p:sp>
      <p:cxnSp>
        <p:nvCxnSpPr>
          <p:cNvPr id="10" name="Straight Connector 10"/>
          <p:cNvCxnSpPr/>
          <p:nvPr/>
        </p:nvCxnSpPr>
        <p:spPr>
          <a:xfrm>
            <a:off x="4876800" y="1123950"/>
            <a:ext cx="0" cy="3581400"/>
          </a:xfrm>
          <a:prstGeom prst="line">
            <a:avLst/>
          </a:prstGeom>
          <a:noFill/>
          <a:ln w="9525" cap="flat" cmpd="sng" algn="ctr">
            <a:solidFill>
              <a:sysClr val="window" lastClr="FFFFFF">
                <a:lumMod val="65000"/>
              </a:sysClr>
            </a:solidFill>
            <a:prstDash val="solid"/>
          </a:ln>
          <a:effectLst/>
        </p:spPr>
      </p:cxnSp>
      <p:graphicFrame>
        <p:nvGraphicFramePr>
          <p:cNvPr id="11" name="Chart 12"/>
          <p:cNvGraphicFramePr/>
          <p:nvPr>
            <p:extLst>
              <p:ext uri="{D42A27DB-BD31-4B8C-83A1-F6EECF244321}">
                <p14:modId xmlns:p14="http://schemas.microsoft.com/office/powerpoint/2010/main" val="790337274"/>
              </p:ext>
            </p:extLst>
          </p:nvPr>
        </p:nvGraphicFramePr>
        <p:xfrm>
          <a:off x="4876800" y="586515"/>
          <a:ext cx="4021663" cy="2602326"/>
        </p:xfrm>
        <a:graphic>
          <a:graphicData uri="http://schemas.openxmlformats.org/drawingml/2006/chart">
            <c:chart xmlns:c="http://schemas.openxmlformats.org/drawingml/2006/chart" xmlns:r="http://schemas.openxmlformats.org/officeDocument/2006/relationships" r:id="rId6"/>
          </a:graphicData>
        </a:graphic>
      </p:graphicFrame>
      <p:sp>
        <p:nvSpPr>
          <p:cNvPr id="12" name="Text Box 10"/>
          <p:cNvSpPr txBox="1">
            <a:spLocks noChangeArrowheads="1"/>
          </p:cNvSpPr>
          <p:nvPr/>
        </p:nvSpPr>
        <p:spPr bwMode="auto">
          <a:xfrm>
            <a:off x="5105400" y="3181350"/>
            <a:ext cx="3505200" cy="1492716"/>
          </a:xfrm>
          <a:prstGeom prst="rect">
            <a:avLst/>
          </a:prstGeom>
          <a:noFill/>
          <a:ln w="9525">
            <a:noFill/>
            <a:miter lim="800000"/>
            <a:headEnd/>
            <a:tailEnd/>
          </a:ln>
        </p:spPr>
        <p:txBody>
          <a:bodyPr wrap="square" lIns="45720" tIns="22860" rIns="45720" bIns="22860">
            <a:spAutoFit/>
          </a:bodyPr>
          <a:lstStyle/>
          <a:p>
            <a:pPr lvl="0" defTabSz="1088232" fontAlgn="auto">
              <a:lnSpc>
                <a:spcPct val="200000"/>
              </a:lnSpc>
              <a:spcBef>
                <a:spcPts val="0"/>
              </a:spcBef>
              <a:spcAft>
                <a:spcPts val="0"/>
              </a:spcAft>
              <a:defRPr/>
            </a:pPr>
            <a:r>
              <a:rPr lang="zh-CN" altLang="en-US" sz="1400" b="1" kern="0" dirty="0">
                <a:solidFill>
                  <a:schemeClr val="accent3">
                    <a:lumMod val="50000"/>
                  </a:schemeClr>
                </a:solidFill>
                <a:latin typeface="Open Sans" pitchFamily="34" charset="0"/>
                <a:ea typeface="Open Sans" pitchFamily="34" charset="0"/>
                <a:cs typeface="Open Sans" pitchFamily="34" charset="0"/>
              </a:rPr>
              <a:t>添加文字</a:t>
            </a:r>
            <a:endParaRPr lang="en-US" altLang="zh-CN" sz="1400" b="1" kern="0" dirty="0">
              <a:solidFill>
                <a:schemeClr val="accent3">
                  <a:lumMod val="50000"/>
                </a:schemeClr>
              </a:solidFill>
              <a:latin typeface="Open Sans" pitchFamily="34" charset="0"/>
              <a:ea typeface="Open Sans" pitchFamily="34" charset="0"/>
              <a:cs typeface="Open Sans" pitchFamily="34" charset="0"/>
            </a:endParaRPr>
          </a:p>
          <a:p>
            <a:pPr defTabSz="1088232" fontAlgn="auto">
              <a:spcBef>
                <a:spcPts val="0"/>
              </a:spcBef>
              <a:spcAft>
                <a:spcPts val="0"/>
              </a:spcAft>
              <a:defRPr/>
            </a:pPr>
            <a:r>
              <a:rPr lang="zh-CN" altLang="en-US" sz="1100" dirty="0">
                <a:solidFill>
                  <a:prstClr val="white">
                    <a:lumMod val="50000"/>
                  </a:prstClr>
                </a:solidFill>
                <a:latin typeface="微软雅黑" pitchFamily="34" charset="-122"/>
                <a:ea typeface="微软雅黑" pitchFamily="34" charset="-122"/>
              </a:rPr>
              <a:t>此处您可以添加文字或者删除文本框在此处您可以添加文字或者删除文本框此处您可以添加文字或者删除文本框在此处您可以添加文字或者删除</a:t>
            </a:r>
            <a:r>
              <a:rPr lang="zh-CN" altLang="en-US" sz="1100" dirty="0" smtClean="0">
                <a:solidFill>
                  <a:prstClr val="white">
                    <a:lumMod val="50000"/>
                  </a:prstClr>
                </a:solidFill>
                <a:latin typeface="微软雅黑" pitchFamily="34" charset="-122"/>
                <a:ea typeface="微软雅黑" pitchFamily="34" charset="-122"/>
              </a:rPr>
              <a:t>文本框</a:t>
            </a:r>
            <a:r>
              <a:rPr lang="zh-CN" altLang="en-US" sz="1100" dirty="0">
                <a:solidFill>
                  <a:prstClr val="white">
                    <a:lumMod val="50000"/>
                  </a:prstClr>
                </a:solidFill>
                <a:latin typeface="微软雅黑" pitchFamily="34" charset="-122"/>
                <a:ea typeface="微软雅黑" pitchFamily="34" charset="-122"/>
              </a:rPr>
              <a:t>此处您可以添加文字或者删除文本框在此处您可以添加文字或者删除文本框此处您可以添加文字或者删除文本框在此处您可以添加文字或者删除</a:t>
            </a:r>
            <a:r>
              <a:rPr lang="zh-CN" altLang="en-US" sz="1100" dirty="0" smtClean="0">
                <a:solidFill>
                  <a:prstClr val="white">
                    <a:lumMod val="50000"/>
                  </a:prstClr>
                </a:solidFill>
                <a:latin typeface="微软雅黑" pitchFamily="34" charset="-122"/>
                <a:ea typeface="微软雅黑" pitchFamily="34" charset="-122"/>
              </a:rPr>
              <a:t>文本框</a:t>
            </a:r>
            <a:endParaRPr lang="en-US" altLang="zh-CN" sz="1100" kern="0" dirty="0">
              <a:solidFill>
                <a:sysClr val="window" lastClr="FFFFFF">
                  <a:lumMod val="65000"/>
                </a:sysClr>
              </a:solidFill>
              <a:latin typeface="Open Sans" pitchFamily="34" charset="0"/>
              <a:ea typeface="Open Sans" pitchFamily="34" charset="0"/>
              <a:cs typeface="Open Sans" pitchFamily="34" charset="0"/>
            </a:endParaRPr>
          </a:p>
        </p:txBody>
      </p:sp>
    </p:spTree>
    <p:extLst>
      <p:ext uri="{BB962C8B-B14F-4D97-AF65-F5344CB8AC3E}">
        <p14:creationId xmlns:p14="http://schemas.microsoft.com/office/powerpoint/2010/main" val="2618546274"/>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grpId="0" nodeType="withEffect">
                                  <p:stCondLst>
                                    <p:cond delay="5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par>
                                <p:cTn id="24" presetID="10" presetClass="entr" presetSubtype="0" fill="hold" grpId="0" nodeType="withEffect">
                                  <p:stCondLst>
                                    <p:cond delay="25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par>
                                <p:cTn id="27" presetID="10" presetClass="entr" presetSubtype="0" fill="hold" grpId="0" nodeType="withEffect">
                                  <p:stCondLst>
                                    <p:cond delay="50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childTnLst>
                                </p:cTn>
                              </p:par>
                            </p:childTnLst>
                          </p:cTn>
                        </p:par>
                        <p:par>
                          <p:cTn id="30" fill="hold">
                            <p:stCondLst>
                              <p:cond delay="2000"/>
                            </p:stCondLst>
                            <p:childTnLst>
                              <p:par>
                                <p:cTn id="31" presetID="16" presetClass="entr" presetSubtype="37" fill="hold"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barn(outVertical)">
                                      <p:cBhvr>
                                        <p:cTn id="33" dur="500"/>
                                        <p:tgtEl>
                                          <p:spTgt spid="8"/>
                                        </p:tgtEl>
                                      </p:cBhvr>
                                    </p:animEffect>
                                  </p:childTnLst>
                                </p:cTn>
                              </p:par>
                            </p:childTnLst>
                          </p:cTn>
                        </p:par>
                        <p:par>
                          <p:cTn id="34" fill="hold">
                            <p:stCondLst>
                              <p:cond delay="2500"/>
                            </p:stCondLst>
                            <p:childTnLst>
                              <p:par>
                                <p:cTn id="35" presetID="14" presetClass="entr" presetSubtype="10"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randombar(horizontal)">
                                      <p:cBhvr>
                                        <p:cTn id="37" dur="500"/>
                                        <p:tgtEl>
                                          <p:spTgt spid="9"/>
                                        </p:tgtEl>
                                      </p:cBhvr>
                                    </p:animEffect>
                                  </p:childTnLst>
                                </p:cTn>
                              </p:par>
                            </p:childTnLst>
                          </p:cTn>
                        </p:par>
                        <p:par>
                          <p:cTn id="38" fill="hold">
                            <p:stCondLst>
                              <p:cond delay="3000"/>
                            </p:stCondLst>
                            <p:childTnLst>
                              <p:par>
                                <p:cTn id="39" presetID="42" presetClass="entr" presetSubtype="0"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750"/>
                                        <p:tgtEl>
                                          <p:spTgt spid="11"/>
                                        </p:tgtEl>
                                      </p:cBhvr>
                                    </p:animEffect>
                                    <p:anim calcmode="lin" valueType="num">
                                      <p:cBhvr>
                                        <p:cTn id="42" dur="750" fill="hold"/>
                                        <p:tgtEl>
                                          <p:spTgt spid="11"/>
                                        </p:tgtEl>
                                        <p:attrNameLst>
                                          <p:attrName>ppt_x</p:attrName>
                                        </p:attrNameLst>
                                      </p:cBhvr>
                                      <p:tavLst>
                                        <p:tav tm="0">
                                          <p:val>
                                            <p:strVal val="#ppt_x"/>
                                          </p:val>
                                        </p:tav>
                                        <p:tav tm="100000">
                                          <p:val>
                                            <p:strVal val="#ppt_x"/>
                                          </p:val>
                                        </p:tav>
                                      </p:tavLst>
                                    </p:anim>
                                    <p:anim calcmode="lin" valueType="num">
                                      <p:cBhvr>
                                        <p:cTn id="43" dur="750" fill="hold"/>
                                        <p:tgtEl>
                                          <p:spTgt spid="11"/>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750"/>
                                        <p:tgtEl>
                                          <p:spTgt spid="12"/>
                                        </p:tgtEl>
                                      </p:cBhvr>
                                    </p:animEffect>
                                    <p:anim calcmode="lin" valueType="num">
                                      <p:cBhvr>
                                        <p:cTn id="47" dur="750" fill="hold"/>
                                        <p:tgtEl>
                                          <p:spTgt spid="12"/>
                                        </p:tgtEl>
                                        <p:attrNameLst>
                                          <p:attrName>ppt_x</p:attrName>
                                        </p:attrNameLst>
                                      </p:cBhvr>
                                      <p:tavLst>
                                        <p:tav tm="0">
                                          <p:val>
                                            <p:strVal val="#ppt_x"/>
                                          </p:val>
                                        </p:tav>
                                        <p:tav tm="100000">
                                          <p:val>
                                            <p:strVal val="#ppt_x"/>
                                          </p:val>
                                        </p:tav>
                                      </p:tavLst>
                                    </p:anim>
                                    <p:anim calcmode="lin" valueType="num">
                                      <p:cBhvr>
                                        <p:cTn id="48" dur="75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animBg="1"/>
      <p:bldP spid="6" grpId="0"/>
      <p:bldP spid="7" grpId="0"/>
      <p:bldP spid="9" grpId="0"/>
      <p:bldGraphic spid="11" grpId="0">
        <p:bldAsOne/>
      </p:bldGraphic>
      <p:bldP spid="12"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p:cNvSpPr/>
          <p:nvPr/>
        </p:nvSpPr>
        <p:spPr>
          <a:xfrm>
            <a:off x="-18862" y="4011542"/>
            <a:ext cx="4992072" cy="1200329"/>
          </a:xfrm>
          <a:prstGeom prst="rect">
            <a:avLst/>
          </a:prstGeom>
        </p:spPr>
        <p:txBody>
          <a:bodyPr wrap="none">
            <a:spAutoFit/>
          </a:bodyPr>
          <a:lstStyle/>
          <a:p>
            <a:r>
              <a:rPr lang="en-US" altLang="zh-CN" sz="3600" dirty="0">
                <a:solidFill>
                  <a:prstClr val="white">
                    <a:lumMod val="85000"/>
                  </a:prstClr>
                </a:solidFill>
                <a:latin typeface="Algerian" pitchFamily="82" charset="0"/>
              </a:rPr>
              <a:t>the most </a:t>
            </a:r>
            <a:r>
              <a:rPr lang="en-US" altLang="zh-CN" sz="3600" dirty="0" smtClean="0">
                <a:solidFill>
                  <a:prstClr val="white">
                    <a:lumMod val="85000"/>
                  </a:prstClr>
                </a:solidFill>
                <a:latin typeface="Algerian" pitchFamily="82" charset="0"/>
              </a:rPr>
              <a:t>up-to-date</a:t>
            </a:r>
          </a:p>
          <a:p>
            <a:r>
              <a:rPr lang="en-US" altLang="zh-CN" sz="3600" dirty="0" smtClean="0">
                <a:solidFill>
                  <a:prstClr val="white">
                    <a:lumMod val="85000"/>
                  </a:prstClr>
                </a:solidFill>
                <a:latin typeface="Algerian" pitchFamily="82" charset="0"/>
              </a:rPr>
              <a:t> </a:t>
            </a:r>
            <a:r>
              <a:rPr lang="en-US" altLang="zh-CN" sz="3600" dirty="0">
                <a:solidFill>
                  <a:prstClr val="white">
                    <a:lumMod val="85000"/>
                  </a:prstClr>
                </a:solidFill>
                <a:latin typeface="Algerian" pitchFamily="82" charset="0"/>
              </a:rPr>
              <a:t>fashions</a:t>
            </a:r>
            <a:endParaRPr lang="zh-CN" altLang="en-US" sz="3600" dirty="0">
              <a:solidFill>
                <a:prstClr val="white">
                  <a:lumMod val="85000"/>
                </a:prstClr>
              </a:solidFill>
              <a:latin typeface="Algerian" pitchFamily="82" charset="0"/>
            </a:endParaRPr>
          </a:p>
        </p:txBody>
      </p:sp>
      <p:sp>
        <p:nvSpPr>
          <p:cNvPr id="12" name="矩形 11"/>
          <p:cNvSpPr/>
          <p:nvPr/>
        </p:nvSpPr>
        <p:spPr bwMode="auto">
          <a:xfrm>
            <a:off x="-3632" y="1592896"/>
            <a:ext cx="9145588" cy="144016"/>
          </a:xfrm>
          <a:prstGeom prst="rect">
            <a:avLst/>
          </a:prstGeom>
          <a:pattFill prst="narHorz">
            <a:fgClr>
              <a:schemeClr val="accent5">
                <a:lumMod val="75000"/>
              </a:schemeClr>
            </a:fgClr>
            <a:bgClr>
              <a:schemeClr val="bg1"/>
            </a:bgClr>
          </a:patt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863600"/>
            <a:endParaRPr lang="zh-CN" altLang="en-US" sz="1700" smtClean="0">
              <a:solidFill>
                <a:prstClr val="black"/>
              </a:solidFill>
            </a:endParaRPr>
          </a:p>
        </p:txBody>
      </p:sp>
      <p:pic>
        <p:nvPicPr>
          <p:cNvPr id="4" name="media4ok.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60199" y="-240066"/>
            <a:ext cx="573466" cy="580751"/>
          </a:xfrm>
          <a:prstGeom prst="rect">
            <a:avLst/>
          </a:prstGeom>
        </p:spPr>
      </p:pic>
      <p:sp>
        <p:nvSpPr>
          <p:cNvPr id="2" name="矩形 1"/>
          <p:cNvSpPr/>
          <p:nvPr/>
        </p:nvSpPr>
        <p:spPr bwMode="auto">
          <a:xfrm>
            <a:off x="0" y="1780456"/>
            <a:ext cx="9145588" cy="1872208"/>
          </a:xfrm>
          <a:prstGeom prst="rect">
            <a:avLst/>
          </a:prstGeom>
          <a:ln>
            <a:headEnd type="none" w="med" len="med"/>
            <a:tailEnd type="none" w="med" len="med"/>
          </a:ln>
          <a:extLst/>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defTabSz="863600"/>
            <a:endParaRPr lang="zh-CN" altLang="en-US" sz="1700" dirty="0" smtClean="0">
              <a:solidFill>
                <a:prstClr val="black"/>
              </a:solidFill>
            </a:endParaRPr>
          </a:p>
        </p:txBody>
      </p:sp>
      <p:sp>
        <p:nvSpPr>
          <p:cNvPr id="5" name="矩形 4"/>
          <p:cNvSpPr/>
          <p:nvPr/>
        </p:nvSpPr>
        <p:spPr bwMode="auto">
          <a:xfrm>
            <a:off x="0" y="3742250"/>
            <a:ext cx="9145588" cy="504056"/>
          </a:xfrm>
          <a:prstGeom prst="rect">
            <a:avLst/>
          </a:prstGeom>
          <a:pattFill prst="narHorz">
            <a:fgClr>
              <a:schemeClr val="accent5">
                <a:lumMod val="75000"/>
              </a:schemeClr>
            </a:fgClr>
            <a:bgClr>
              <a:schemeClr val="bg1"/>
            </a:bgClr>
          </a:patt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863600"/>
            <a:endParaRPr lang="zh-CN" altLang="en-US" sz="1700">
              <a:solidFill>
                <a:prstClr val="black"/>
              </a:solidFill>
            </a:endParaRPr>
          </a:p>
        </p:txBody>
      </p:sp>
      <p:sp>
        <p:nvSpPr>
          <p:cNvPr id="13" name="TextBox 12"/>
          <p:cNvSpPr txBox="1"/>
          <p:nvPr/>
        </p:nvSpPr>
        <p:spPr>
          <a:xfrm>
            <a:off x="6340083" y="1996480"/>
            <a:ext cx="3057247" cy="584775"/>
          </a:xfrm>
          <a:prstGeom prst="rect">
            <a:avLst/>
          </a:prstGeom>
          <a:noFill/>
        </p:spPr>
        <p:txBody>
          <a:bodyPr wrap="none" rtlCol="0">
            <a:spAutoFit/>
          </a:bodyPr>
          <a:lstStyle/>
          <a:p>
            <a:r>
              <a:rPr lang="zh-CN" altLang="en-US" sz="32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itchFamily="34" charset="-122"/>
                <a:ea typeface="微软雅黑" pitchFamily="34" charset="-122"/>
              </a:rPr>
              <a:t>谢谢您的聆听！</a:t>
            </a:r>
            <a:endParaRPr lang="zh-CN" altLang="en-US" sz="32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itchFamily="34" charset="-122"/>
              <a:ea typeface="微软雅黑" pitchFamily="34" charset="-122"/>
            </a:endParaRPr>
          </a:p>
        </p:txBody>
      </p:sp>
      <p:sp>
        <p:nvSpPr>
          <p:cNvPr id="14" name="TextBox 13"/>
          <p:cNvSpPr txBox="1"/>
          <p:nvPr/>
        </p:nvSpPr>
        <p:spPr>
          <a:xfrm>
            <a:off x="5666136" y="2588439"/>
            <a:ext cx="3528392" cy="400110"/>
          </a:xfrm>
          <a:prstGeom prst="rect">
            <a:avLst/>
          </a:prstGeom>
          <a:noFill/>
        </p:spPr>
        <p:txBody>
          <a:bodyPr wrap="square" rtlCol="0">
            <a:spAutoFit/>
          </a:bodyPr>
          <a:lstStyle/>
          <a:p>
            <a:pPr algn="r"/>
            <a:r>
              <a:rPr lang="zh-CN" altLang="en-US" sz="2000" dirty="0" smtClean="0">
                <a:solidFill>
                  <a:prstClr val="white"/>
                </a:solidFill>
                <a:latin typeface="微软雅黑" pitchFamily="34" charset="-122"/>
                <a:ea typeface="微软雅黑" pitchFamily="34" charset="-122"/>
              </a:rPr>
              <a:t>信息化教学设计大赛</a:t>
            </a:r>
            <a:r>
              <a:rPr lang="en-US" altLang="zh-CN" sz="2000" dirty="0" smtClean="0">
                <a:solidFill>
                  <a:prstClr val="white"/>
                </a:solidFill>
                <a:latin typeface="微软雅黑" pitchFamily="34" charset="-122"/>
                <a:ea typeface="微软雅黑" pitchFamily="34" charset="-122"/>
              </a:rPr>
              <a:t>PPT</a:t>
            </a:r>
            <a:r>
              <a:rPr lang="zh-CN" altLang="en-US" sz="2000" dirty="0" smtClean="0">
                <a:solidFill>
                  <a:prstClr val="white"/>
                </a:solidFill>
                <a:latin typeface="微软雅黑" pitchFamily="34" charset="-122"/>
                <a:ea typeface="微软雅黑" pitchFamily="34" charset="-122"/>
              </a:rPr>
              <a:t>模板</a:t>
            </a:r>
            <a:endParaRPr lang="zh-CN" altLang="en-US" sz="2000" dirty="0">
              <a:solidFill>
                <a:prstClr val="white"/>
              </a:solidFill>
              <a:latin typeface="微软雅黑" pitchFamily="34" charset="-122"/>
              <a:ea typeface="微软雅黑" pitchFamily="34" charset="-122"/>
            </a:endParaRPr>
          </a:p>
        </p:txBody>
      </p:sp>
      <p:sp>
        <p:nvSpPr>
          <p:cNvPr id="15" name="TextBox 14"/>
          <p:cNvSpPr txBox="1"/>
          <p:nvPr/>
        </p:nvSpPr>
        <p:spPr>
          <a:xfrm>
            <a:off x="7088641" y="2953170"/>
            <a:ext cx="2222954" cy="369332"/>
          </a:xfrm>
          <a:prstGeom prst="rect">
            <a:avLst/>
          </a:prstGeom>
          <a:noFill/>
        </p:spPr>
        <p:txBody>
          <a:bodyPr wrap="square" rtlCol="0">
            <a:spAutoFit/>
          </a:bodyPr>
          <a:lstStyle/>
          <a:p>
            <a:pPr algn="ctr"/>
            <a:r>
              <a:rPr lang="zh-CN" altLang="en-US" sz="1800" dirty="0" smtClean="0">
                <a:solidFill>
                  <a:prstClr val="white"/>
                </a:solidFill>
                <a:latin typeface="微软雅黑" pitchFamily="34" charset="-122"/>
                <a:ea typeface="微软雅黑" pitchFamily="34" charset="-122"/>
              </a:rPr>
              <a:t>点击添加标题文字</a:t>
            </a:r>
            <a:endParaRPr lang="zh-CN" altLang="en-US" sz="1800" dirty="0">
              <a:solidFill>
                <a:prstClr val="white"/>
              </a:solidFill>
              <a:latin typeface="微软雅黑" pitchFamily="34" charset="-122"/>
              <a:ea typeface="微软雅黑" pitchFamily="34" charset="-122"/>
            </a:endParaRPr>
          </a:p>
        </p:txBody>
      </p:sp>
      <p:sp>
        <p:nvSpPr>
          <p:cNvPr id="18" name="矩形 17"/>
          <p:cNvSpPr/>
          <p:nvPr/>
        </p:nvSpPr>
        <p:spPr>
          <a:xfrm>
            <a:off x="5004842" y="1297886"/>
            <a:ext cx="4190032" cy="338554"/>
          </a:xfrm>
          <a:prstGeom prst="rect">
            <a:avLst/>
          </a:prstGeom>
        </p:spPr>
        <p:txBody>
          <a:bodyPr wrap="square">
            <a:spAutoFit/>
          </a:bodyPr>
          <a:lstStyle/>
          <a:p>
            <a:pPr algn="r"/>
            <a:r>
              <a:rPr lang="en-US" altLang="zh-CN" dirty="0">
                <a:solidFill>
                  <a:srgbClr val="72A376">
                    <a:lumMod val="75000"/>
                  </a:srgbClr>
                </a:solidFill>
                <a:latin typeface="Arial Unicode MS" pitchFamily="34" charset="-122"/>
                <a:ea typeface="Arial Unicode MS" pitchFamily="34" charset="-122"/>
                <a:cs typeface="Arial Unicode MS" pitchFamily="34" charset="-122"/>
              </a:rPr>
              <a:t>the most up-to-date fashions</a:t>
            </a:r>
            <a:endParaRPr lang="zh-CN" altLang="en-US" dirty="0">
              <a:solidFill>
                <a:srgbClr val="72A376">
                  <a:lumMod val="75000"/>
                </a:srgbClr>
              </a:solidFill>
              <a:latin typeface="Arial Unicode MS" pitchFamily="34" charset="-122"/>
              <a:ea typeface="Arial Unicode MS" pitchFamily="34" charset="-122"/>
              <a:cs typeface="Arial Unicode MS" pitchFamily="34" charset="-122"/>
            </a:endParaRPr>
          </a:p>
        </p:txBody>
      </p:sp>
      <p:sp>
        <p:nvSpPr>
          <p:cNvPr id="17" name="椭圆 16"/>
          <p:cNvSpPr/>
          <p:nvPr/>
        </p:nvSpPr>
        <p:spPr>
          <a:xfrm>
            <a:off x="-2345430" y="-2422605"/>
            <a:ext cx="4653136" cy="4653136"/>
          </a:xfrm>
          <a:prstGeom prst="ellipse">
            <a:avLst/>
          </a:prstGeom>
          <a:solidFill>
            <a:schemeClr val="accent5">
              <a:lumMod val="75000"/>
            </a:schemeClr>
          </a:solidFill>
          <a:ln w="511175" cmpd="tri">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椭圆 18"/>
          <p:cNvSpPr/>
          <p:nvPr/>
        </p:nvSpPr>
        <p:spPr>
          <a:xfrm>
            <a:off x="691066" y="1071456"/>
            <a:ext cx="2594439" cy="2594439"/>
          </a:xfrm>
          <a:prstGeom prst="ellipse">
            <a:avLst/>
          </a:prstGeom>
          <a:blipFill dpi="0" rotWithShape="1">
            <a:blip r:embed="rId6" cstate="print">
              <a:duotone>
                <a:prstClr val="black"/>
                <a:schemeClr val="accent1">
                  <a:tint val="45000"/>
                  <a:satMod val="400000"/>
                </a:schemeClr>
              </a:duotone>
              <a:extLst>
                <a:ext uri="{28A0092B-C50C-407E-A947-70E740481C1C}">
                  <a14:useLocalDpi xmlns:a14="http://schemas.microsoft.com/office/drawing/2010/main" val="0"/>
                </a:ext>
              </a:extLst>
            </a:blip>
            <a:srcRect/>
            <a:stretch>
              <a:fillRect/>
            </a:stretch>
          </a:blipFill>
          <a:ln w="511175" cmpd="tri">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椭圆 19"/>
          <p:cNvSpPr/>
          <p:nvPr/>
        </p:nvSpPr>
        <p:spPr>
          <a:xfrm>
            <a:off x="-22642" y="3211078"/>
            <a:ext cx="1021886" cy="1021886"/>
          </a:xfrm>
          <a:prstGeom prst="ellipse">
            <a:avLst/>
          </a:prstGeom>
          <a:solidFill>
            <a:schemeClr val="accent5">
              <a:lumMod val="75000"/>
            </a:schemeClr>
          </a:solidFill>
          <a:ln w="511175" cmpd="tri">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椭圆 20"/>
          <p:cNvSpPr/>
          <p:nvPr/>
        </p:nvSpPr>
        <p:spPr>
          <a:xfrm>
            <a:off x="3495103" y="3110974"/>
            <a:ext cx="1021886" cy="1021886"/>
          </a:xfrm>
          <a:prstGeom prst="ellipse">
            <a:avLst/>
          </a:prstGeom>
          <a:solidFill>
            <a:schemeClr val="accent2">
              <a:lumMod val="75000"/>
            </a:schemeClr>
          </a:solidFill>
          <a:ln w="511175" cmpd="tri">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椭圆 21"/>
          <p:cNvSpPr/>
          <p:nvPr/>
        </p:nvSpPr>
        <p:spPr>
          <a:xfrm>
            <a:off x="3924722" y="1493177"/>
            <a:ext cx="510943" cy="510943"/>
          </a:xfrm>
          <a:prstGeom prst="ellipse">
            <a:avLst/>
          </a:prstGeom>
          <a:solidFill>
            <a:schemeClr val="accent3">
              <a:lumMod val="60000"/>
              <a:lumOff val="40000"/>
            </a:schemeClr>
          </a:solidFill>
          <a:ln w="381000" cmpd="tri">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椭圆 22"/>
          <p:cNvSpPr/>
          <p:nvPr/>
        </p:nvSpPr>
        <p:spPr>
          <a:xfrm>
            <a:off x="2965287" y="805826"/>
            <a:ext cx="785287" cy="785287"/>
          </a:xfrm>
          <a:prstGeom prst="ellipse">
            <a:avLst/>
          </a:prstGeom>
          <a:solidFill>
            <a:schemeClr val="accent5">
              <a:lumMod val="75000"/>
            </a:schemeClr>
          </a:solidFill>
          <a:ln w="511175" cmpd="tri">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4003105524"/>
      </p:ext>
    </p:extLst>
  </p:cSld>
  <p:clrMapOvr>
    <a:masterClrMapping/>
  </p:clrMapOvr>
  <mc:AlternateContent xmlns:mc="http://schemas.openxmlformats.org/markup-compatibility/2006" xmlns:p14="http://schemas.microsoft.com/office/powerpoint/2010/main">
    <mc:Choice Requires="p14">
      <p:transition spd="slow" p14:dur="2250" advClick="0" advTm="2000">
        <p14:vortex dir="r"/>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par>
                                <p:cTn id="14" presetID="10" presetClass="entr" presetSubtype="0" fill="hold" grpId="0" nodeType="withEffect">
                                  <p:stCondLst>
                                    <p:cond delay="25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500"/>
                                        <p:tgtEl>
                                          <p:spTgt spid="21"/>
                                        </p:tgtEl>
                                      </p:cBhvr>
                                    </p:animEffect>
                                  </p:childTnLst>
                                </p:cTn>
                              </p:par>
                              <p:par>
                                <p:cTn id="17" presetID="10" presetClass="entr" presetSubtype="0" fill="hold" grpId="0" nodeType="withEffect">
                                  <p:stCondLst>
                                    <p:cond delay="50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par>
                                <p:cTn id="20" presetID="10" presetClass="entr" presetSubtype="0" fill="hold" grpId="0" nodeType="withEffect">
                                  <p:stCondLst>
                                    <p:cond delay="75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500"/>
                                        <p:tgtEl>
                                          <p:spTgt spid="23"/>
                                        </p:tgtEl>
                                      </p:cBhvr>
                                    </p:animEffect>
                                  </p:childTnLst>
                                </p:cTn>
                              </p:par>
                              <p:par>
                                <p:cTn id="23" presetID="1" presetClass="mediacall" presetSubtype="0" fill="hold" nodeType="withEffect">
                                  <p:stCondLst>
                                    <p:cond delay="0"/>
                                  </p:stCondLst>
                                  <p:childTnLst>
                                    <p:cmd type="call" cmd="playFrom(0.0)">
                                      <p:cBhvr>
                                        <p:cTn id="24" dur="1" fill="hold"/>
                                        <p:tgtEl>
                                          <p:spTgt spid="4"/>
                                        </p:tgtEl>
                                      </p:cBhvr>
                                    </p:cmd>
                                  </p:childTnLst>
                                </p:cTn>
                              </p:par>
                              <p:par>
                                <p:cTn id="25" presetID="16" presetClass="entr" presetSubtype="21" fill="hold" grpId="0" nodeType="with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barn(inVertical)">
                                      <p:cBhvr>
                                        <p:cTn id="27" dur="500"/>
                                        <p:tgtEl>
                                          <p:spTgt spid="2"/>
                                        </p:tgtEl>
                                      </p:cBhvr>
                                    </p:animEffect>
                                  </p:childTnLst>
                                </p:cTn>
                              </p:par>
                              <p:par>
                                <p:cTn id="28" presetID="42" presetClass="entr" presetSubtype="0" fill="hold" grpId="0" nodeType="withEffect">
                                  <p:stCondLst>
                                    <p:cond delay="50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1000"/>
                                        <p:tgtEl>
                                          <p:spTgt spid="13"/>
                                        </p:tgtEl>
                                      </p:cBhvr>
                                    </p:animEffect>
                                    <p:anim calcmode="lin" valueType="num">
                                      <p:cBhvr>
                                        <p:cTn id="31" dur="1000" fill="hold"/>
                                        <p:tgtEl>
                                          <p:spTgt spid="13"/>
                                        </p:tgtEl>
                                        <p:attrNameLst>
                                          <p:attrName>ppt_x</p:attrName>
                                        </p:attrNameLst>
                                      </p:cBhvr>
                                      <p:tavLst>
                                        <p:tav tm="0">
                                          <p:val>
                                            <p:strVal val="#ppt_x"/>
                                          </p:val>
                                        </p:tav>
                                        <p:tav tm="100000">
                                          <p:val>
                                            <p:strVal val="#ppt_x"/>
                                          </p:val>
                                        </p:tav>
                                      </p:tavLst>
                                    </p:anim>
                                    <p:anim calcmode="lin" valueType="num">
                                      <p:cBhvr>
                                        <p:cTn id="32" dur="1000" fill="hold"/>
                                        <p:tgtEl>
                                          <p:spTgt spid="13"/>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50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1000"/>
                                        <p:tgtEl>
                                          <p:spTgt spid="14"/>
                                        </p:tgtEl>
                                      </p:cBhvr>
                                    </p:animEffect>
                                    <p:anim calcmode="lin" valueType="num">
                                      <p:cBhvr>
                                        <p:cTn id="36" dur="1000" fill="hold"/>
                                        <p:tgtEl>
                                          <p:spTgt spid="14"/>
                                        </p:tgtEl>
                                        <p:attrNameLst>
                                          <p:attrName>ppt_x</p:attrName>
                                        </p:attrNameLst>
                                      </p:cBhvr>
                                      <p:tavLst>
                                        <p:tav tm="0">
                                          <p:val>
                                            <p:strVal val="#ppt_x"/>
                                          </p:val>
                                        </p:tav>
                                        <p:tav tm="100000">
                                          <p:val>
                                            <p:strVal val="#ppt_x"/>
                                          </p:val>
                                        </p:tav>
                                      </p:tavLst>
                                    </p:anim>
                                    <p:anim calcmode="lin" valueType="num">
                                      <p:cBhvr>
                                        <p:cTn id="37" dur="1000" fill="hold"/>
                                        <p:tgtEl>
                                          <p:spTgt spid="14"/>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500"/>
                                  </p:stCondLst>
                                  <p:childTnLst>
                                    <p:set>
                                      <p:cBhvr>
                                        <p:cTn id="39" dur="1" fill="hold">
                                          <p:stCondLst>
                                            <p:cond delay="0"/>
                                          </p:stCondLst>
                                        </p:cTn>
                                        <p:tgtEl>
                                          <p:spTgt spid="15"/>
                                        </p:tgtEl>
                                        <p:attrNameLst>
                                          <p:attrName>style.visibility</p:attrName>
                                        </p:attrNameLst>
                                      </p:cBhvr>
                                      <p:to>
                                        <p:strVal val="visible"/>
                                      </p:to>
                                    </p:set>
                                    <p:animEffect transition="in" filter="fade">
                                      <p:cBhvr>
                                        <p:cTn id="40" dur="1000"/>
                                        <p:tgtEl>
                                          <p:spTgt spid="15"/>
                                        </p:tgtEl>
                                      </p:cBhvr>
                                    </p:animEffect>
                                    <p:anim calcmode="lin" valueType="num">
                                      <p:cBhvr>
                                        <p:cTn id="41" dur="1000" fill="hold"/>
                                        <p:tgtEl>
                                          <p:spTgt spid="15"/>
                                        </p:tgtEl>
                                        <p:attrNameLst>
                                          <p:attrName>ppt_x</p:attrName>
                                        </p:attrNameLst>
                                      </p:cBhvr>
                                      <p:tavLst>
                                        <p:tav tm="0">
                                          <p:val>
                                            <p:strVal val="#ppt_x"/>
                                          </p:val>
                                        </p:tav>
                                        <p:tav tm="100000">
                                          <p:val>
                                            <p:strVal val="#ppt_x"/>
                                          </p:val>
                                        </p:tav>
                                      </p:tavLst>
                                    </p:anim>
                                    <p:anim calcmode="lin" valueType="num">
                                      <p:cBhvr>
                                        <p:cTn id="42" dur="1000" fill="hold"/>
                                        <p:tgtEl>
                                          <p:spTgt spid="15"/>
                                        </p:tgtEl>
                                        <p:attrNameLst>
                                          <p:attrName>ppt_y</p:attrName>
                                        </p:attrNameLst>
                                      </p:cBhvr>
                                      <p:tavLst>
                                        <p:tav tm="0">
                                          <p:val>
                                            <p:strVal val="#ppt_y-.1"/>
                                          </p:val>
                                        </p:tav>
                                        <p:tav tm="100000">
                                          <p:val>
                                            <p:strVal val="#ppt_y"/>
                                          </p:val>
                                        </p:tav>
                                      </p:tavLst>
                                    </p:anim>
                                  </p:childTnLst>
                                </p:cTn>
                              </p:par>
                              <p:par>
                                <p:cTn id="43" presetID="22" presetClass="entr" presetSubtype="8" fill="hold" grpId="0" nodeType="with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left)">
                                      <p:cBhvr>
                                        <p:cTn id="45" dur="500"/>
                                        <p:tgtEl>
                                          <p:spTgt spid="12"/>
                                        </p:tgtEl>
                                      </p:cBhvr>
                                    </p:animEffect>
                                  </p:childTnLst>
                                </p:cTn>
                              </p:par>
                              <p:par>
                                <p:cTn id="46" presetID="22" presetClass="entr" presetSubtype="2" fill="hold" grpId="0" nodeType="withEffect">
                                  <p:stCondLst>
                                    <p:cond delay="0"/>
                                  </p:stCondLst>
                                  <p:childTnLst>
                                    <p:set>
                                      <p:cBhvr>
                                        <p:cTn id="47" dur="1" fill="hold">
                                          <p:stCondLst>
                                            <p:cond delay="0"/>
                                          </p:stCondLst>
                                        </p:cTn>
                                        <p:tgtEl>
                                          <p:spTgt spid="5"/>
                                        </p:tgtEl>
                                        <p:attrNameLst>
                                          <p:attrName>style.visibility</p:attrName>
                                        </p:attrNameLst>
                                      </p:cBhvr>
                                      <p:to>
                                        <p:strVal val="visible"/>
                                      </p:to>
                                    </p:set>
                                    <p:animEffect transition="in" filter="wipe(right)">
                                      <p:cBhvr>
                                        <p:cTn id="48" dur="500"/>
                                        <p:tgtEl>
                                          <p:spTgt spid="5"/>
                                        </p:tgtEl>
                                      </p:cBhvr>
                                    </p:animEffect>
                                  </p:childTnLst>
                                </p:cTn>
                              </p:par>
                            </p:childTnLst>
                          </p:cTn>
                        </p:par>
                        <p:par>
                          <p:cTn id="49" fill="hold">
                            <p:stCondLst>
                              <p:cond delay="1500"/>
                            </p:stCondLst>
                            <p:childTnLst>
                              <p:par>
                                <p:cTn id="50" presetID="10" presetClass="entr" presetSubtype="0" fill="hold" grpId="0" nodeType="after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fade">
                                      <p:cBhvr>
                                        <p:cTn id="52" dur="500"/>
                                        <p:tgtEl>
                                          <p:spTgt spid="18"/>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6"/>
                                        </p:tgtEl>
                                        <p:attrNameLst>
                                          <p:attrName>style.visibility</p:attrName>
                                        </p:attrNameLst>
                                      </p:cBhvr>
                                      <p:to>
                                        <p:strVal val="visible"/>
                                      </p:to>
                                    </p:set>
                                    <p:animEffect transition="in" filter="fade">
                                      <p:cBhvr>
                                        <p:cTn id="5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numSld="999">
                <p:cTn id="56" repeatCount="indefinite" fill="hold" display="0">
                  <p:stCondLst>
                    <p:cond delay="indefinite"/>
                  </p:stCondLst>
                  <p:endCondLst>
                    <p:cond evt="onStopAudio" delay="0">
                      <p:tgtEl>
                        <p:sldTgt/>
                      </p:tgtEl>
                    </p:cond>
                  </p:endCondLst>
                </p:cTn>
                <p:tgtEl>
                  <p:spTgt spid="4"/>
                </p:tgtEl>
              </p:cMediaNode>
            </p:audio>
          </p:childTnLst>
        </p:cTn>
      </p:par>
    </p:tnLst>
    <p:bldLst>
      <p:bldP spid="6" grpId="0"/>
      <p:bldP spid="12" grpId="0" animBg="1"/>
      <p:bldP spid="2" grpId="0" animBg="1"/>
      <p:bldP spid="5" grpId="0" animBg="1"/>
      <p:bldP spid="13" grpId="0"/>
      <p:bldP spid="14" grpId="0"/>
      <p:bldP spid="15" grpId="0"/>
      <p:bldP spid="18" grpId="0"/>
      <p:bldP spid="17" grpId="0" animBg="1"/>
      <p:bldP spid="19" grpId="0" animBg="1"/>
      <p:bldP spid="20" grpId="0" animBg="1"/>
      <p:bldP spid="21" grpId="0" animBg="1"/>
      <p:bldP spid="22" grpId="0" animBg="1"/>
      <p:bldP spid="2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4"/>
          <p:cNvSpPr txBox="1"/>
          <p:nvPr/>
        </p:nvSpPr>
        <p:spPr>
          <a:xfrm>
            <a:off x="311791" y="788938"/>
            <a:ext cx="2432031" cy="498459"/>
          </a:xfrm>
          <a:prstGeom prst="rect">
            <a:avLst/>
          </a:prstGeom>
          <a:noFill/>
        </p:spPr>
        <p:txBody>
          <a:bodyPr wrap="square" lIns="86402" tIns="43201" rIns="86402" bIns="43201" rtlCol="0">
            <a:spAutoFit/>
          </a:bodyPr>
          <a:lstStyle/>
          <a:p>
            <a:r>
              <a:rPr lang="zh-CN" altLang="en-US" sz="2600" b="1" dirty="0">
                <a:solidFill>
                  <a:schemeClr val="accent3">
                    <a:lumMod val="50000"/>
                  </a:schemeClr>
                </a:solidFill>
                <a:latin typeface="微软雅黑" panose="020B0503020204020204" pitchFamily="34" charset="-122"/>
                <a:ea typeface="微软雅黑" panose="020B0503020204020204" pitchFamily="34" charset="-122"/>
              </a:rPr>
              <a:t>添加标题文本</a:t>
            </a:r>
            <a:endParaRPr lang="en-US" altLang="zh-CN" sz="2600" b="1" dirty="0">
              <a:solidFill>
                <a:schemeClr val="accent3">
                  <a:lumMod val="50000"/>
                </a:schemeClr>
              </a:solidFill>
              <a:latin typeface="微软雅黑" panose="020B0503020204020204" pitchFamily="34" charset="-122"/>
              <a:ea typeface="微软雅黑" panose="020B0503020204020204" pitchFamily="34" charset="-122"/>
            </a:endParaRPr>
          </a:p>
        </p:txBody>
      </p:sp>
      <p:sp>
        <p:nvSpPr>
          <p:cNvPr id="3" name="矩形 2"/>
          <p:cNvSpPr/>
          <p:nvPr/>
        </p:nvSpPr>
        <p:spPr>
          <a:xfrm>
            <a:off x="395891" y="1680029"/>
            <a:ext cx="166904" cy="2773588"/>
          </a:xfrm>
          <a:prstGeom prst="rect">
            <a:avLst/>
          </a:prstGeom>
          <a:ln/>
        </p:spPr>
        <p:style>
          <a:lnRef idx="1">
            <a:schemeClr val="accent1"/>
          </a:lnRef>
          <a:fillRef idx="3">
            <a:schemeClr val="accent1"/>
          </a:fillRef>
          <a:effectRef idx="2">
            <a:schemeClr val="accent1"/>
          </a:effectRef>
          <a:fontRef idx="minor">
            <a:schemeClr val="lt1"/>
          </a:fontRef>
        </p:style>
        <p:txBody>
          <a:bodyPr lIns="86402" tIns="43201" rIns="86402" bIns="43201" rtlCol="0" anchor="ctr"/>
          <a:lstStyle/>
          <a:p>
            <a:pPr algn="ctr" defTabSz="864017" fontAlgn="auto">
              <a:spcBef>
                <a:spcPts val="0"/>
              </a:spcBef>
              <a:spcAft>
                <a:spcPts val="0"/>
              </a:spcAft>
              <a:defRPr/>
            </a:pPr>
            <a:endParaRPr lang="zh-CN" altLang="en-US" sz="1700" kern="0">
              <a:solidFill>
                <a:sysClr val="window" lastClr="FFFFFF"/>
              </a:solidFill>
              <a:latin typeface="Calibri"/>
              <a:ea typeface="宋体"/>
            </a:endParaRPr>
          </a:p>
        </p:txBody>
      </p:sp>
      <p:sp>
        <p:nvSpPr>
          <p:cNvPr id="4" name="文本框 6"/>
          <p:cNvSpPr txBox="1"/>
          <p:nvPr/>
        </p:nvSpPr>
        <p:spPr>
          <a:xfrm>
            <a:off x="652666" y="1680029"/>
            <a:ext cx="5207183" cy="337193"/>
          </a:xfrm>
          <a:prstGeom prst="rect">
            <a:avLst/>
          </a:prstGeom>
          <a:noFill/>
        </p:spPr>
        <p:txBody>
          <a:bodyPr wrap="square" lIns="86402" tIns="43201" rIns="86402" bIns="43201" rtlCol="0">
            <a:spAutoFit/>
          </a:bodyPr>
          <a:lstStyle/>
          <a:p>
            <a:r>
              <a:rPr lang="en-US" altLang="zh-CN" b="1" dirty="0" smtClean="0">
                <a:latin typeface="微软雅黑" panose="020B0503020204020204" pitchFamily="34" charset="-122"/>
                <a:ea typeface="微软雅黑" panose="020B0503020204020204" pitchFamily="34" charset="-122"/>
              </a:rPr>
              <a:t>PART 01  </a:t>
            </a:r>
            <a:r>
              <a:rPr lang="zh-CN" altLang="en-US" dirty="0" smtClean="0">
                <a:latin typeface="微软雅黑" panose="020B0503020204020204" pitchFamily="34" charset="-122"/>
                <a:ea typeface="微软雅黑" panose="020B0503020204020204" pitchFamily="34" charset="-122"/>
              </a:rPr>
              <a:t>此处是独立文本框，直接添加或修改文本</a:t>
            </a:r>
            <a:endParaRPr lang="zh-CN" altLang="en-US" dirty="0">
              <a:latin typeface="微软雅黑" panose="020B0503020204020204" pitchFamily="34" charset="-122"/>
              <a:ea typeface="微软雅黑" panose="020B0503020204020204" pitchFamily="34" charset="-122"/>
            </a:endParaRPr>
          </a:p>
        </p:txBody>
      </p:sp>
      <p:sp>
        <p:nvSpPr>
          <p:cNvPr id="5" name="文本框 7"/>
          <p:cNvSpPr txBox="1"/>
          <p:nvPr/>
        </p:nvSpPr>
        <p:spPr>
          <a:xfrm>
            <a:off x="652666" y="2285463"/>
            <a:ext cx="5207183" cy="337193"/>
          </a:xfrm>
          <a:prstGeom prst="rect">
            <a:avLst/>
          </a:prstGeom>
          <a:noFill/>
        </p:spPr>
        <p:txBody>
          <a:bodyPr wrap="square" lIns="86402" tIns="43201" rIns="86402" bIns="43201" rtlCol="0">
            <a:spAutoFit/>
          </a:bodyPr>
          <a:lstStyle/>
          <a:p>
            <a:pPr lvl="0"/>
            <a:r>
              <a:rPr lang="en-US" altLang="zh-CN" b="1" dirty="0" smtClean="0">
                <a:latin typeface="微软雅黑" panose="020B0503020204020204" pitchFamily="34" charset="-122"/>
                <a:ea typeface="微软雅黑" panose="020B0503020204020204" pitchFamily="34" charset="-122"/>
              </a:rPr>
              <a:t>PART 02  </a:t>
            </a:r>
            <a:r>
              <a:rPr lang="zh-CN" altLang="en-US" dirty="0" smtClean="0">
                <a:solidFill>
                  <a:prstClr val="black"/>
                </a:solidFill>
                <a:latin typeface="微软雅黑" panose="020B0503020204020204" pitchFamily="34" charset="-122"/>
                <a:ea typeface="微软雅黑" panose="020B0503020204020204" pitchFamily="34" charset="-122"/>
              </a:rPr>
              <a:t>此处</a:t>
            </a:r>
            <a:r>
              <a:rPr lang="zh-CN" altLang="en-US" dirty="0">
                <a:solidFill>
                  <a:prstClr val="black"/>
                </a:solidFill>
                <a:latin typeface="微软雅黑" panose="020B0503020204020204" pitchFamily="34" charset="-122"/>
                <a:ea typeface="微软雅黑" panose="020B0503020204020204" pitchFamily="34" charset="-122"/>
              </a:rPr>
              <a:t>是独立文本框，直接</a:t>
            </a:r>
            <a:r>
              <a:rPr lang="zh-CN" altLang="en-US" dirty="0" smtClean="0">
                <a:solidFill>
                  <a:prstClr val="black"/>
                </a:solidFill>
                <a:latin typeface="微软雅黑" panose="020B0503020204020204" pitchFamily="34" charset="-122"/>
                <a:ea typeface="微软雅黑" panose="020B0503020204020204" pitchFamily="34" charset="-122"/>
              </a:rPr>
              <a:t>添加或修改文本</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6" name="文本框 8"/>
          <p:cNvSpPr txBox="1"/>
          <p:nvPr/>
        </p:nvSpPr>
        <p:spPr>
          <a:xfrm>
            <a:off x="652666" y="2890896"/>
            <a:ext cx="5207183" cy="337193"/>
          </a:xfrm>
          <a:prstGeom prst="rect">
            <a:avLst/>
          </a:prstGeom>
          <a:noFill/>
        </p:spPr>
        <p:txBody>
          <a:bodyPr wrap="square" lIns="86402" tIns="43201" rIns="86402" bIns="43201" rtlCol="0">
            <a:spAutoFit/>
          </a:bodyPr>
          <a:lstStyle/>
          <a:p>
            <a:r>
              <a:rPr lang="en-US" altLang="zh-CN" b="1" dirty="0">
                <a:latin typeface="微软雅黑" panose="020B0503020204020204" pitchFamily="34" charset="-122"/>
                <a:ea typeface="微软雅黑" panose="020B0503020204020204" pitchFamily="34" charset="-122"/>
              </a:rPr>
              <a:t>PART </a:t>
            </a:r>
            <a:r>
              <a:rPr lang="en-US" altLang="zh-CN" b="1" dirty="0" smtClean="0">
                <a:latin typeface="微软雅黑" panose="020B0503020204020204" pitchFamily="34" charset="-122"/>
                <a:ea typeface="微软雅黑" panose="020B0503020204020204" pitchFamily="34" charset="-122"/>
              </a:rPr>
              <a:t>03  </a:t>
            </a:r>
            <a:r>
              <a:rPr lang="zh-CN" altLang="en-US" dirty="0" smtClean="0">
                <a:latin typeface="微软雅黑" panose="020B0503020204020204" pitchFamily="34" charset="-122"/>
                <a:ea typeface="微软雅黑" panose="020B0503020204020204" pitchFamily="34" charset="-122"/>
              </a:rPr>
              <a:t>此处</a:t>
            </a:r>
            <a:r>
              <a:rPr lang="zh-CN" altLang="en-US" dirty="0">
                <a:latin typeface="微软雅黑" panose="020B0503020204020204" pitchFamily="34" charset="-122"/>
                <a:ea typeface="微软雅黑" panose="020B0503020204020204" pitchFamily="34" charset="-122"/>
              </a:rPr>
              <a:t>是独立文本框，直接</a:t>
            </a:r>
            <a:r>
              <a:rPr lang="zh-CN" altLang="en-US" dirty="0" smtClean="0">
                <a:latin typeface="微软雅黑" panose="020B0503020204020204" pitchFamily="34" charset="-122"/>
                <a:ea typeface="微软雅黑" panose="020B0503020204020204" pitchFamily="34" charset="-122"/>
              </a:rPr>
              <a:t>添加或修改文本</a:t>
            </a:r>
            <a:endParaRPr lang="zh-CN" altLang="en-US" dirty="0">
              <a:latin typeface="微软雅黑" panose="020B0503020204020204" pitchFamily="34" charset="-122"/>
              <a:ea typeface="微软雅黑" panose="020B0503020204020204" pitchFamily="34" charset="-122"/>
            </a:endParaRPr>
          </a:p>
        </p:txBody>
      </p:sp>
      <p:sp>
        <p:nvSpPr>
          <p:cNvPr id="7" name="文本框 9"/>
          <p:cNvSpPr txBox="1"/>
          <p:nvPr/>
        </p:nvSpPr>
        <p:spPr>
          <a:xfrm>
            <a:off x="652666" y="3496330"/>
            <a:ext cx="5207183" cy="337193"/>
          </a:xfrm>
          <a:prstGeom prst="rect">
            <a:avLst/>
          </a:prstGeom>
          <a:noFill/>
        </p:spPr>
        <p:txBody>
          <a:bodyPr wrap="square" lIns="86402" tIns="43201" rIns="86402" bIns="43201" rtlCol="0">
            <a:spAutoFit/>
          </a:bodyPr>
          <a:lstStyle/>
          <a:p>
            <a:r>
              <a:rPr lang="en-US" altLang="zh-CN" b="1" dirty="0">
                <a:latin typeface="微软雅黑" panose="020B0503020204020204" pitchFamily="34" charset="-122"/>
                <a:ea typeface="微软雅黑" panose="020B0503020204020204" pitchFamily="34" charset="-122"/>
              </a:rPr>
              <a:t>PART </a:t>
            </a:r>
            <a:r>
              <a:rPr lang="en-US" altLang="zh-CN" b="1" dirty="0" smtClean="0">
                <a:latin typeface="微软雅黑" panose="020B0503020204020204" pitchFamily="34" charset="-122"/>
                <a:ea typeface="微软雅黑" panose="020B0503020204020204" pitchFamily="34" charset="-122"/>
              </a:rPr>
              <a:t>04  </a:t>
            </a:r>
            <a:r>
              <a:rPr lang="zh-CN" altLang="en-US" dirty="0" smtClean="0">
                <a:latin typeface="微软雅黑" panose="020B0503020204020204" pitchFamily="34" charset="-122"/>
                <a:ea typeface="微软雅黑" panose="020B0503020204020204" pitchFamily="34" charset="-122"/>
              </a:rPr>
              <a:t>此处</a:t>
            </a:r>
            <a:r>
              <a:rPr lang="zh-CN" altLang="en-US" dirty="0">
                <a:latin typeface="微软雅黑" panose="020B0503020204020204" pitchFamily="34" charset="-122"/>
                <a:ea typeface="微软雅黑" panose="020B0503020204020204" pitchFamily="34" charset="-122"/>
              </a:rPr>
              <a:t>是独立文本框，直接</a:t>
            </a:r>
            <a:r>
              <a:rPr lang="zh-CN" altLang="en-US" dirty="0" smtClean="0">
                <a:latin typeface="微软雅黑" panose="020B0503020204020204" pitchFamily="34" charset="-122"/>
                <a:ea typeface="微软雅黑" panose="020B0503020204020204" pitchFamily="34" charset="-122"/>
              </a:rPr>
              <a:t>添加或修改文本</a:t>
            </a:r>
            <a:endParaRPr lang="zh-CN" altLang="en-US" dirty="0">
              <a:latin typeface="微软雅黑" panose="020B0503020204020204" pitchFamily="34" charset="-122"/>
              <a:ea typeface="微软雅黑" panose="020B0503020204020204" pitchFamily="34" charset="-122"/>
            </a:endParaRPr>
          </a:p>
        </p:txBody>
      </p:sp>
      <p:sp>
        <p:nvSpPr>
          <p:cNvPr id="8" name="文本框 10"/>
          <p:cNvSpPr txBox="1"/>
          <p:nvPr/>
        </p:nvSpPr>
        <p:spPr>
          <a:xfrm>
            <a:off x="652666" y="4101763"/>
            <a:ext cx="5207183" cy="337193"/>
          </a:xfrm>
          <a:prstGeom prst="rect">
            <a:avLst/>
          </a:prstGeom>
          <a:noFill/>
        </p:spPr>
        <p:txBody>
          <a:bodyPr wrap="square" lIns="86402" tIns="43201" rIns="86402" bIns="43201" rtlCol="0">
            <a:spAutoFit/>
          </a:bodyPr>
          <a:lstStyle/>
          <a:p>
            <a:r>
              <a:rPr lang="en-US" altLang="zh-CN" b="1" dirty="0">
                <a:latin typeface="微软雅黑" panose="020B0503020204020204" pitchFamily="34" charset="-122"/>
                <a:ea typeface="微软雅黑" panose="020B0503020204020204" pitchFamily="34" charset="-122"/>
              </a:rPr>
              <a:t>PART </a:t>
            </a:r>
            <a:r>
              <a:rPr lang="en-US" altLang="zh-CN" b="1" dirty="0" smtClean="0">
                <a:latin typeface="微软雅黑" panose="020B0503020204020204" pitchFamily="34" charset="-122"/>
                <a:ea typeface="微软雅黑" panose="020B0503020204020204" pitchFamily="34" charset="-122"/>
              </a:rPr>
              <a:t>05  </a:t>
            </a:r>
            <a:r>
              <a:rPr lang="zh-CN" altLang="en-US" dirty="0" smtClean="0">
                <a:latin typeface="微软雅黑" panose="020B0503020204020204" pitchFamily="34" charset="-122"/>
                <a:ea typeface="微软雅黑" panose="020B0503020204020204" pitchFamily="34" charset="-122"/>
              </a:rPr>
              <a:t>此处</a:t>
            </a:r>
            <a:r>
              <a:rPr lang="zh-CN" altLang="en-US" dirty="0">
                <a:latin typeface="微软雅黑" panose="020B0503020204020204" pitchFamily="34" charset="-122"/>
                <a:ea typeface="微软雅黑" panose="020B0503020204020204" pitchFamily="34" charset="-122"/>
              </a:rPr>
              <a:t>是独立文本框，直接添加或修改</a:t>
            </a:r>
            <a:r>
              <a:rPr lang="zh-CN" altLang="en-US" dirty="0" smtClean="0">
                <a:latin typeface="微软雅黑" panose="020B0503020204020204" pitchFamily="34" charset="-122"/>
                <a:ea typeface="微软雅黑" panose="020B0503020204020204" pitchFamily="34" charset="-122"/>
              </a:rPr>
              <a:t>文本</a:t>
            </a:r>
            <a:endParaRPr lang="zh-CN" altLang="en-US" dirty="0">
              <a:latin typeface="微软雅黑" panose="020B0503020204020204" pitchFamily="34" charset="-122"/>
              <a:ea typeface="微软雅黑" panose="020B0503020204020204" pitchFamily="34" charset="-122"/>
            </a:endParaRPr>
          </a:p>
        </p:txBody>
      </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59849" y="1680028"/>
            <a:ext cx="2738799" cy="2773589"/>
          </a:xfrm>
          <a:prstGeom prst="rect">
            <a:avLst/>
          </a:prstGeom>
          <a:ln>
            <a:solidFill>
              <a:schemeClr val="bg1"/>
            </a:solidFill>
          </a:ln>
          <a:effectLst/>
        </p:spPr>
      </p:pic>
    </p:spTree>
    <p:extLst>
      <p:ext uri="{BB962C8B-B14F-4D97-AF65-F5344CB8AC3E}">
        <p14:creationId xmlns:p14="http://schemas.microsoft.com/office/powerpoint/2010/main" val="200680434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ppt_x</p:attrName>
                                        </p:attrNameLst>
                                      </p:cBhvr>
                                      <p:tavLst>
                                        <p:tav tm="0">
                                          <p:val>
                                            <p:strVal val="#ppt_x+#ppt_w*1.125000"/>
                                          </p:val>
                                        </p:tav>
                                        <p:tav tm="100000">
                                          <p:val>
                                            <p:strVal val="#ppt_x"/>
                                          </p:val>
                                        </p:tav>
                                      </p:tavLst>
                                    </p:anim>
                                    <p:animEffect transition="in" filter="wipe(left)">
                                      <p:cBhvr>
                                        <p:cTn id="8" dur="500"/>
                                        <p:tgtEl>
                                          <p:spTgt spid="2"/>
                                        </p:tgtEl>
                                      </p:cBhvr>
                                    </p:animEffect>
                                  </p:childTnLst>
                                </p:cTn>
                              </p:par>
                            </p:childTnLst>
                          </p:cTn>
                        </p:par>
                        <p:par>
                          <p:cTn id="9" fill="hold">
                            <p:stCondLst>
                              <p:cond delay="500"/>
                            </p:stCondLst>
                            <p:childTnLst>
                              <p:par>
                                <p:cTn id="10" presetID="9" presetClass="entr" presetSubtype="0"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dissolve">
                                      <p:cBhvr>
                                        <p:cTn id="12" dur="500"/>
                                        <p:tgtEl>
                                          <p:spTgt spid="9"/>
                                        </p:tgtEl>
                                      </p:cBhvr>
                                    </p:animEffect>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up)">
                                      <p:cBhvr>
                                        <p:cTn id="16" dur="500"/>
                                        <p:tgtEl>
                                          <p:spTgt spid="3"/>
                                        </p:tgtEl>
                                      </p:cBhvr>
                                    </p:animEffect>
                                  </p:childTnLst>
                                </p:cTn>
                              </p:par>
                            </p:childTnLst>
                          </p:cTn>
                        </p:par>
                        <p:par>
                          <p:cTn id="17" fill="hold">
                            <p:stCondLst>
                              <p:cond delay="1500"/>
                            </p:stCondLst>
                            <p:childTnLst>
                              <p:par>
                                <p:cTn id="18" presetID="10" presetClass="entr" presetSubtype="0" fill="hold" grpId="0" nodeType="afterEffect">
                                  <p:stCondLst>
                                    <p:cond delay="0"/>
                                  </p:stCondLst>
                                  <p:iterate type="wd">
                                    <p:tmPct val="10000"/>
                                  </p:iterate>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par>
                          <p:cTn id="21" fill="hold">
                            <p:stCondLst>
                              <p:cond delay="2550"/>
                            </p:stCondLst>
                            <p:childTnLst>
                              <p:par>
                                <p:cTn id="22" presetID="10" presetClass="entr" presetSubtype="0" fill="hold" grpId="0" nodeType="afterEffect">
                                  <p:stCondLst>
                                    <p:cond delay="0"/>
                                  </p:stCondLst>
                                  <p:iterate type="wd">
                                    <p:tmPct val="10000"/>
                                  </p:iterate>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childTnLst>
                                </p:cTn>
                              </p:par>
                            </p:childTnLst>
                          </p:cTn>
                        </p:par>
                        <p:par>
                          <p:cTn id="25" fill="hold">
                            <p:stCondLst>
                              <p:cond delay="3600"/>
                            </p:stCondLst>
                            <p:childTnLst>
                              <p:par>
                                <p:cTn id="26" presetID="10" presetClass="entr" presetSubtype="0" fill="hold" grpId="0" nodeType="afterEffect">
                                  <p:stCondLst>
                                    <p:cond delay="0"/>
                                  </p:stCondLst>
                                  <p:iterate type="wd">
                                    <p:tmPct val="10000"/>
                                  </p:iterate>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childTnLst>
                          </p:cTn>
                        </p:par>
                        <p:par>
                          <p:cTn id="29" fill="hold">
                            <p:stCondLst>
                              <p:cond delay="4650"/>
                            </p:stCondLst>
                            <p:childTnLst>
                              <p:par>
                                <p:cTn id="30" presetID="10" presetClass="entr" presetSubtype="0" fill="hold" grpId="0" nodeType="afterEffect">
                                  <p:stCondLst>
                                    <p:cond delay="0"/>
                                  </p:stCondLst>
                                  <p:iterate type="wd">
                                    <p:tmPct val="10000"/>
                                  </p:iterate>
                                  <p:childTnLst>
                                    <p:set>
                                      <p:cBhvr>
                                        <p:cTn id="31" dur="1" fill="hold">
                                          <p:stCondLst>
                                            <p:cond delay="0"/>
                                          </p:stCondLst>
                                        </p:cTn>
                                        <p:tgtEl>
                                          <p:spTgt spid="7"/>
                                        </p:tgtEl>
                                        <p:attrNameLst>
                                          <p:attrName>style.visibility</p:attrName>
                                        </p:attrNameLst>
                                      </p:cBhvr>
                                      <p:to>
                                        <p:strVal val="visible"/>
                                      </p:to>
                                    </p:set>
                                    <p:animEffect transition="in" filter="fade">
                                      <p:cBhvr>
                                        <p:cTn id="32" dur="500"/>
                                        <p:tgtEl>
                                          <p:spTgt spid="7"/>
                                        </p:tgtEl>
                                      </p:cBhvr>
                                    </p:animEffect>
                                  </p:childTnLst>
                                </p:cTn>
                              </p:par>
                            </p:childTnLst>
                          </p:cTn>
                        </p:par>
                        <p:par>
                          <p:cTn id="33" fill="hold">
                            <p:stCondLst>
                              <p:cond delay="5700"/>
                            </p:stCondLst>
                            <p:childTnLst>
                              <p:par>
                                <p:cTn id="34" presetID="10" presetClass="entr" presetSubtype="0" fill="hold" grpId="0" nodeType="afterEffect">
                                  <p:stCondLst>
                                    <p:cond delay="0"/>
                                  </p:stCondLst>
                                  <p:iterate type="wd">
                                    <p:tmPct val="10000"/>
                                  </p:iterate>
                                  <p:childTnLst>
                                    <p:set>
                                      <p:cBhvr>
                                        <p:cTn id="35" dur="1" fill="hold">
                                          <p:stCondLst>
                                            <p:cond delay="0"/>
                                          </p:stCondLst>
                                        </p:cTn>
                                        <p:tgtEl>
                                          <p:spTgt spid="8"/>
                                        </p:tgtEl>
                                        <p:attrNameLst>
                                          <p:attrName>style.visibility</p:attrName>
                                        </p:attrNameLst>
                                      </p:cBhvr>
                                      <p:to>
                                        <p:strVal val="visible"/>
                                      </p:to>
                                    </p:set>
                                    <p:animEffect transition="in" filter="fade">
                                      <p:cBhvr>
                                        <p:cTn id="3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p:bldP spid="5" grpId="0"/>
      <p:bldP spid="6" grpId="0"/>
      <p:bldP spid="7"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4"/>
          <p:cNvSpPr txBox="1"/>
          <p:nvPr/>
        </p:nvSpPr>
        <p:spPr>
          <a:xfrm>
            <a:off x="311791" y="788938"/>
            <a:ext cx="2432031" cy="498459"/>
          </a:xfrm>
          <a:prstGeom prst="rect">
            <a:avLst/>
          </a:prstGeom>
          <a:noFill/>
        </p:spPr>
        <p:txBody>
          <a:bodyPr wrap="square" lIns="86402" tIns="43201" rIns="86402" bIns="43201" rtlCol="0">
            <a:spAutoFit/>
          </a:bodyPr>
          <a:lstStyle/>
          <a:p>
            <a:r>
              <a:rPr lang="zh-CN" altLang="en-US" sz="2600" b="1" dirty="0">
                <a:solidFill>
                  <a:schemeClr val="accent3">
                    <a:lumMod val="50000"/>
                  </a:schemeClr>
                </a:solidFill>
                <a:latin typeface="微软雅黑" panose="020B0503020204020204" pitchFamily="34" charset="-122"/>
                <a:ea typeface="微软雅黑" panose="020B0503020204020204" pitchFamily="34" charset="-122"/>
              </a:rPr>
              <a:t>添加标题文本</a:t>
            </a:r>
            <a:endParaRPr lang="en-US" altLang="zh-CN" sz="2600" b="1" dirty="0">
              <a:solidFill>
                <a:schemeClr val="accent3">
                  <a:lumMod val="50000"/>
                </a:schemeClr>
              </a:solidFill>
              <a:latin typeface="微软雅黑" panose="020B0503020204020204" pitchFamily="34" charset="-122"/>
              <a:ea typeface="微软雅黑" panose="020B0503020204020204" pitchFamily="34" charset="-122"/>
            </a:endParaRPr>
          </a:p>
        </p:txBody>
      </p:sp>
      <p:sp>
        <p:nvSpPr>
          <p:cNvPr id="5" name="矩形 4"/>
          <p:cNvSpPr/>
          <p:nvPr/>
        </p:nvSpPr>
        <p:spPr bwMode="auto">
          <a:xfrm>
            <a:off x="396330" y="1420416"/>
            <a:ext cx="6192688" cy="1850222"/>
          </a:xfrm>
          <a:prstGeom prst="rect">
            <a:avLst/>
          </a:prstGeom>
          <a:blipFill dpi="0" rotWithShape="1">
            <a:blip r:embed="rId3">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rcRect/>
            <a:stretch>
              <a:fillRect/>
            </a:stretch>
          </a:blipFill>
          <a:ln w="9525" cap="flat" cmpd="sng" algn="ctr">
            <a:solidFill>
              <a:schemeClr val="bg1"/>
            </a:solidFill>
            <a:prstDash val="solid"/>
            <a:round/>
            <a:headEnd type="none" w="med" len="med"/>
            <a:tailEnd type="none" w="med" len="med"/>
          </a:ln>
          <a:effectLst/>
          <a:extLst/>
        </p:spPr>
        <p:txBody>
          <a:bodyPr vert="horz" wrap="square" lIns="86402" tIns="43201" rIns="86402" bIns="43201" numCol="1" spcCol="0" rtlCol="0" anchor="t" anchorCtr="0" compatLnSpc="1">
            <a:prstTxWarp prst="textNoShape">
              <a:avLst/>
            </a:prstTxWarp>
          </a:bodyPr>
          <a:lstStyle/>
          <a:p>
            <a:pPr defTabSz="816016"/>
            <a:endParaRPr lang="zh-CN" altLang="en-US"/>
          </a:p>
        </p:txBody>
      </p:sp>
      <p:sp>
        <p:nvSpPr>
          <p:cNvPr id="6" name="矩形 5"/>
          <p:cNvSpPr/>
          <p:nvPr/>
        </p:nvSpPr>
        <p:spPr bwMode="auto">
          <a:xfrm>
            <a:off x="396330" y="3331974"/>
            <a:ext cx="2017224" cy="1440160"/>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w="9525" cap="flat" cmpd="sng" algn="ctr">
            <a:solidFill>
              <a:schemeClr val="bg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863600" rtl="0" eaLnBrk="1" fontAlgn="base" latinLnBrk="0" hangingPunct="1">
              <a:lnSpc>
                <a:spcPct val="100000"/>
              </a:lnSpc>
              <a:spcBef>
                <a:spcPct val="0"/>
              </a:spcBef>
              <a:spcAft>
                <a:spcPct val="0"/>
              </a:spcAft>
              <a:buClrTx/>
              <a:buSzTx/>
              <a:buFontTx/>
              <a:buNone/>
              <a:tabLst/>
            </a:pPr>
            <a:endParaRPr kumimoji="0" lang="zh-CN" altLang="en-US" sz="1700" b="0" i="0" u="none" strike="noStrike" cap="none" normalizeH="0" baseline="0" smtClean="0">
              <a:ln>
                <a:noFill/>
              </a:ln>
              <a:solidFill>
                <a:schemeClr val="tx1"/>
              </a:solidFill>
              <a:effectLst/>
              <a:latin typeface="Arial" charset="0"/>
              <a:ea typeface="宋体" pitchFamily="2" charset="-122"/>
            </a:endParaRPr>
          </a:p>
        </p:txBody>
      </p:sp>
      <p:sp>
        <p:nvSpPr>
          <p:cNvPr id="12" name="矩形 11"/>
          <p:cNvSpPr/>
          <p:nvPr/>
        </p:nvSpPr>
        <p:spPr bwMode="auto">
          <a:xfrm>
            <a:off x="2490714" y="3331974"/>
            <a:ext cx="2017224" cy="1440160"/>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w="9525" cap="flat" cmpd="sng" algn="ctr">
            <a:solidFill>
              <a:schemeClr val="bg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863600" rtl="0" eaLnBrk="1" fontAlgn="base" latinLnBrk="0" hangingPunct="1">
              <a:lnSpc>
                <a:spcPct val="100000"/>
              </a:lnSpc>
              <a:spcBef>
                <a:spcPct val="0"/>
              </a:spcBef>
              <a:spcAft>
                <a:spcPct val="0"/>
              </a:spcAft>
              <a:buClrTx/>
              <a:buSzTx/>
              <a:buFontTx/>
              <a:buNone/>
              <a:tabLst/>
            </a:pPr>
            <a:endParaRPr kumimoji="0" lang="zh-CN" altLang="en-US" sz="1700" b="0" i="0" u="none" strike="noStrike" cap="none" normalizeH="0" baseline="0" smtClean="0">
              <a:ln>
                <a:noFill/>
              </a:ln>
              <a:solidFill>
                <a:schemeClr val="tx1"/>
              </a:solidFill>
              <a:effectLst/>
              <a:latin typeface="Arial" charset="0"/>
              <a:ea typeface="宋体" pitchFamily="2" charset="-122"/>
            </a:endParaRPr>
          </a:p>
        </p:txBody>
      </p:sp>
      <p:sp>
        <p:nvSpPr>
          <p:cNvPr id="13" name="矩形 12"/>
          <p:cNvSpPr/>
          <p:nvPr/>
        </p:nvSpPr>
        <p:spPr bwMode="auto">
          <a:xfrm>
            <a:off x="4585098" y="3331974"/>
            <a:ext cx="2017224" cy="1440160"/>
          </a:xfrm>
          <a:prstGeom prst="rect">
            <a:avLst/>
          </a:prstGeom>
          <a:blipFill dpi="0" rotWithShape="1">
            <a:blip r:embed="rId7">
              <a:extLst>
                <a:ext uri="{28A0092B-C50C-407E-A947-70E740481C1C}">
                  <a14:useLocalDpi xmlns:a14="http://schemas.microsoft.com/office/drawing/2010/main" val="0"/>
                </a:ext>
              </a:extLst>
            </a:blip>
            <a:srcRect/>
            <a:stretch>
              <a:fillRect/>
            </a:stretch>
          </a:blipFill>
          <a:ln w="9525" cap="flat" cmpd="sng" algn="ctr">
            <a:solidFill>
              <a:schemeClr val="bg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863600" rtl="0" eaLnBrk="1" fontAlgn="base" latinLnBrk="0" hangingPunct="1">
              <a:lnSpc>
                <a:spcPct val="100000"/>
              </a:lnSpc>
              <a:spcBef>
                <a:spcPct val="0"/>
              </a:spcBef>
              <a:spcAft>
                <a:spcPct val="0"/>
              </a:spcAft>
              <a:buClrTx/>
              <a:buSzTx/>
              <a:buFontTx/>
              <a:buNone/>
              <a:tabLst/>
            </a:pPr>
            <a:endParaRPr kumimoji="0" lang="zh-CN" altLang="en-US" sz="1700" b="0" i="0" u="none" strike="noStrike" cap="none" normalizeH="0" baseline="0" smtClean="0">
              <a:ln>
                <a:noFill/>
              </a:ln>
              <a:solidFill>
                <a:schemeClr val="tx1"/>
              </a:solidFill>
              <a:effectLst/>
              <a:latin typeface="Arial" charset="0"/>
              <a:ea typeface="宋体" pitchFamily="2" charset="-122"/>
            </a:endParaRPr>
          </a:p>
        </p:txBody>
      </p:sp>
      <p:sp>
        <p:nvSpPr>
          <p:cNvPr id="15" name="TextBox 14"/>
          <p:cNvSpPr txBox="1"/>
          <p:nvPr/>
        </p:nvSpPr>
        <p:spPr>
          <a:xfrm>
            <a:off x="6621126" y="1336214"/>
            <a:ext cx="1840100" cy="4001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smtClean="0">
                <a:ln>
                  <a:noFill/>
                </a:ln>
                <a:solidFill>
                  <a:schemeClr val="accent2">
                    <a:lumMod val="50000"/>
                  </a:schemeClr>
                </a:solidFill>
                <a:effectLst/>
                <a:uLnTx/>
                <a:uFillTx/>
                <a:latin typeface="微软雅黑" pitchFamily="34" charset="-122"/>
                <a:ea typeface="微软雅黑" pitchFamily="34" charset="-122"/>
              </a:rPr>
              <a:t>添加文字</a:t>
            </a:r>
            <a:endParaRPr kumimoji="0" lang="zh-CN" altLang="en-US" sz="2000" b="0" i="0" u="none" strike="noStrike" kern="0" cap="none" spc="0" normalizeH="0" baseline="0" noProof="0" dirty="0">
              <a:ln>
                <a:noFill/>
              </a:ln>
              <a:solidFill>
                <a:schemeClr val="accent2">
                  <a:lumMod val="50000"/>
                </a:schemeClr>
              </a:solidFill>
              <a:effectLst/>
              <a:uLnTx/>
              <a:uFillTx/>
              <a:latin typeface="微软雅黑" pitchFamily="34" charset="-122"/>
              <a:ea typeface="微软雅黑" pitchFamily="34" charset="-122"/>
            </a:endParaRPr>
          </a:p>
        </p:txBody>
      </p:sp>
      <p:sp>
        <p:nvSpPr>
          <p:cNvPr id="16" name="TextBox 15"/>
          <p:cNvSpPr txBox="1"/>
          <p:nvPr/>
        </p:nvSpPr>
        <p:spPr>
          <a:xfrm>
            <a:off x="6601322" y="1824000"/>
            <a:ext cx="2219944" cy="1569660"/>
          </a:xfrm>
          <a:prstGeom prst="rect">
            <a:avLst/>
          </a:prstGeom>
          <a:noFill/>
        </p:spPr>
        <p:txBody>
          <a:bodyPr wrap="square" rtlCol="0">
            <a:spAutoFit/>
          </a:bodyPr>
          <a:lstStyle/>
          <a:p>
            <a:pPr>
              <a:lnSpc>
                <a:spcPct val="150000"/>
              </a:lnSpc>
            </a:pPr>
            <a:r>
              <a:rPr lang="zh-CN" altLang="en-US" sz="1600" dirty="0" smtClean="0">
                <a:solidFill>
                  <a:schemeClr val="bg1">
                    <a:lumMod val="50000"/>
                  </a:schemeClr>
                </a:solidFill>
                <a:latin typeface="微软雅黑" pitchFamily="34" charset="-122"/>
                <a:ea typeface="微软雅黑" pitchFamily="34" charset="-122"/>
              </a:rPr>
              <a:t>在此处您可以添加文字或者删除文本框</a:t>
            </a:r>
            <a:r>
              <a:rPr lang="zh-CN" altLang="en-US" sz="1600" dirty="0">
                <a:solidFill>
                  <a:schemeClr val="bg1">
                    <a:lumMod val="50000"/>
                  </a:schemeClr>
                </a:solidFill>
                <a:latin typeface="微软雅黑" pitchFamily="34" charset="-122"/>
                <a:ea typeface="微软雅黑" pitchFamily="34" charset="-122"/>
              </a:rPr>
              <a:t>在此处您可以添加文字</a:t>
            </a:r>
            <a:r>
              <a:rPr lang="zh-CN" altLang="en-US" sz="1600" dirty="0" smtClean="0">
                <a:solidFill>
                  <a:schemeClr val="bg1">
                    <a:lumMod val="50000"/>
                  </a:schemeClr>
                </a:solidFill>
                <a:latin typeface="微软雅黑" pitchFamily="34" charset="-122"/>
                <a:ea typeface="微软雅黑" pitchFamily="34" charset="-122"/>
              </a:rPr>
              <a:t>或者</a:t>
            </a:r>
            <a:r>
              <a:rPr lang="zh-CN" altLang="en-US" sz="1600" dirty="0">
                <a:solidFill>
                  <a:schemeClr val="bg1">
                    <a:lumMod val="50000"/>
                  </a:schemeClr>
                </a:solidFill>
                <a:latin typeface="微软雅黑" pitchFamily="34" charset="-122"/>
                <a:ea typeface="微软雅黑" pitchFamily="34" charset="-122"/>
              </a:rPr>
              <a:t>删除</a:t>
            </a:r>
            <a:r>
              <a:rPr lang="zh-CN" altLang="en-US" sz="1600" dirty="0" smtClean="0">
                <a:solidFill>
                  <a:schemeClr val="bg1">
                    <a:lumMod val="50000"/>
                  </a:schemeClr>
                </a:solidFill>
                <a:latin typeface="微软雅黑" pitchFamily="34" charset="-122"/>
                <a:ea typeface="微软雅黑" pitchFamily="34" charset="-122"/>
              </a:rPr>
              <a:t>文本框在</a:t>
            </a:r>
            <a:endParaRPr lang="zh-CN" altLang="en-US" sz="1600" dirty="0">
              <a:solidFill>
                <a:schemeClr val="bg1">
                  <a:lumMod val="50000"/>
                </a:schemeClr>
              </a:solidFill>
              <a:latin typeface="微软雅黑" pitchFamily="34" charset="-122"/>
              <a:ea typeface="微软雅黑" pitchFamily="34" charset="-122"/>
            </a:endParaRPr>
          </a:p>
        </p:txBody>
      </p:sp>
      <p:sp>
        <p:nvSpPr>
          <p:cNvPr id="17" name="矩形 16"/>
          <p:cNvSpPr/>
          <p:nvPr/>
        </p:nvSpPr>
        <p:spPr>
          <a:xfrm>
            <a:off x="6654307" y="3742963"/>
            <a:ext cx="2286000" cy="1061829"/>
          </a:xfrm>
          <a:prstGeom prst="rect">
            <a:avLst/>
          </a:prstGeom>
        </p:spPr>
        <p:txBody>
          <a:bodyPr>
            <a:spAutoFit/>
          </a:bodyPr>
          <a:lstStyle/>
          <a:p>
            <a:pPr lvl="0">
              <a:lnSpc>
                <a:spcPct val="150000"/>
              </a:lnSpc>
            </a:pPr>
            <a:r>
              <a:rPr lang="zh-CN" altLang="en-US" sz="1400" dirty="0">
                <a:solidFill>
                  <a:prstClr val="white">
                    <a:lumMod val="50000"/>
                  </a:prstClr>
                </a:solidFill>
                <a:latin typeface="微软雅黑" pitchFamily="34" charset="-122"/>
                <a:ea typeface="微软雅黑" pitchFamily="34" charset="-122"/>
              </a:rPr>
              <a:t>此处您可以添加文字或者删除文本框在此处您可以添加文字或者删除文本框</a:t>
            </a:r>
          </a:p>
        </p:txBody>
      </p:sp>
    </p:spTree>
    <p:extLst>
      <p:ext uri="{BB962C8B-B14F-4D97-AF65-F5344CB8AC3E}">
        <p14:creationId xmlns:p14="http://schemas.microsoft.com/office/powerpoint/2010/main" val="477983477"/>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ppt_x</p:attrName>
                                        </p:attrNameLst>
                                      </p:cBhvr>
                                      <p:tavLst>
                                        <p:tav tm="0">
                                          <p:val>
                                            <p:strVal val="#ppt_x+#ppt_w*1.125000"/>
                                          </p:val>
                                        </p:tav>
                                        <p:tav tm="100000">
                                          <p:val>
                                            <p:strVal val="#ppt_x"/>
                                          </p:val>
                                        </p:tav>
                                      </p:tavLst>
                                    </p:anim>
                                    <p:animEffect transition="in" filter="wipe(left)">
                                      <p:cBhvr>
                                        <p:cTn id="8" dur="500"/>
                                        <p:tgtEl>
                                          <p:spTgt spid="4"/>
                                        </p:tgtEl>
                                      </p:cBhvr>
                                    </p:animEffect>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750"/>
                                        <p:tgtEl>
                                          <p:spTgt spid="5"/>
                                        </p:tgtEl>
                                      </p:cBhvr>
                                    </p:animEffect>
                                    <p:anim calcmode="lin" valueType="num">
                                      <p:cBhvr>
                                        <p:cTn id="13" dur="750" fill="hold"/>
                                        <p:tgtEl>
                                          <p:spTgt spid="5"/>
                                        </p:tgtEl>
                                        <p:attrNameLst>
                                          <p:attrName>ppt_x</p:attrName>
                                        </p:attrNameLst>
                                      </p:cBhvr>
                                      <p:tavLst>
                                        <p:tav tm="0">
                                          <p:val>
                                            <p:strVal val="#ppt_x"/>
                                          </p:val>
                                        </p:tav>
                                        <p:tav tm="100000">
                                          <p:val>
                                            <p:strVal val="#ppt_x"/>
                                          </p:val>
                                        </p:tav>
                                      </p:tavLst>
                                    </p:anim>
                                    <p:anim calcmode="lin" valueType="num">
                                      <p:cBhvr>
                                        <p:cTn id="14" dur="750" fill="hold"/>
                                        <p:tgtEl>
                                          <p:spTgt spid="5"/>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750"/>
                                        <p:tgtEl>
                                          <p:spTgt spid="6"/>
                                        </p:tgtEl>
                                      </p:cBhvr>
                                    </p:animEffect>
                                    <p:anim calcmode="lin" valueType="num">
                                      <p:cBhvr>
                                        <p:cTn id="18" dur="750" fill="hold"/>
                                        <p:tgtEl>
                                          <p:spTgt spid="6"/>
                                        </p:tgtEl>
                                        <p:attrNameLst>
                                          <p:attrName>ppt_x</p:attrName>
                                        </p:attrNameLst>
                                      </p:cBhvr>
                                      <p:tavLst>
                                        <p:tav tm="0">
                                          <p:val>
                                            <p:strVal val="#ppt_x"/>
                                          </p:val>
                                        </p:tav>
                                        <p:tav tm="100000">
                                          <p:val>
                                            <p:strVal val="#ppt_x"/>
                                          </p:val>
                                        </p:tav>
                                      </p:tavLst>
                                    </p:anim>
                                    <p:anim calcmode="lin" valueType="num">
                                      <p:cBhvr>
                                        <p:cTn id="19" dur="750" fill="hold"/>
                                        <p:tgtEl>
                                          <p:spTgt spid="6"/>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750"/>
                                        <p:tgtEl>
                                          <p:spTgt spid="12"/>
                                        </p:tgtEl>
                                      </p:cBhvr>
                                    </p:animEffect>
                                    <p:anim calcmode="lin" valueType="num">
                                      <p:cBhvr>
                                        <p:cTn id="23" dur="750" fill="hold"/>
                                        <p:tgtEl>
                                          <p:spTgt spid="12"/>
                                        </p:tgtEl>
                                        <p:attrNameLst>
                                          <p:attrName>ppt_x</p:attrName>
                                        </p:attrNameLst>
                                      </p:cBhvr>
                                      <p:tavLst>
                                        <p:tav tm="0">
                                          <p:val>
                                            <p:strVal val="#ppt_x"/>
                                          </p:val>
                                        </p:tav>
                                        <p:tav tm="100000">
                                          <p:val>
                                            <p:strVal val="#ppt_x"/>
                                          </p:val>
                                        </p:tav>
                                      </p:tavLst>
                                    </p:anim>
                                    <p:anim calcmode="lin" valueType="num">
                                      <p:cBhvr>
                                        <p:cTn id="24" dur="750" fill="hold"/>
                                        <p:tgtEl>
                                          <p:spTgt spid="12"/>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750"/>
                                        <p:tgtEl>
                                          <p:spTgt spid="13"/>
                                        </p:tgtEl>
                                      </p:cBhvr>
                                    </p:animEffect>
                                    <p:anim calcmode="lin" valueType="num">
                                      <p:cBhvr>
                                        <p:cTn id="28" dur="750" fill="hold"/>
                                        <p:tgtEl>
                                          <p:spTgt spid="13"/>
                                        </p:tgtEl>
                                        <p:attrNameLst>
                                          <p:attrName>ppt_x</p:attrName>
                                        </p:attrNameLst>
                                      </p:cBhvr>
                                      <p:tavLst>
                                        <p:tav tm="0">
                                          <p:val>
                                            <p:strVal val="#ppt_x"/>
                                          </p:val>
                                        </p:tav>
                                        <p:tav tm="100000">
                                          <p:val>
                                            <p:strVal val="#ppt_x"/>
                                          </p:val>
                                        </p:tav>
                                      </p:tavLst>
                                    </p:anim>
                                    <p:anim calcmode="lin" valueType="num">
                                      <p:cBhvr>
                                        <p:cTn id="29" dur="750" fill="hold"/>
                                        <p:tgtEl>
                                          <p:spTgt spid="13"/>
                                        </p:tgtEl>
                                        <p:attrNameLst>
                                          <p:attrName>ppt_y</p:attrName>
                                        </p:attrNameLst>
                                      </p:cBhvr>
                                      <p:tavLst>
                                        <p:tav tm="0">
                                          <p:val>
                                            <p:strVal val="#ppt_y-.1"/>
                                          </p:val>
                                        </p:tav>
                                        <p:tav tm="100000">
                                          <p:val>
                                            <p:strVal val="#ppt_y"/>
                                          </p:val>
                                        </p:tav>
                                      </p:tavLst>
                                    </p:anim>
                                  </p:childTnLst>
                                </p:cTn>
                              </p:par>
                              <p:par>
                                <p:cTn id="30" presetID="10" presetClass="entr" presetSubtype="0" fill="hold" grpId="0" nodeType="withEffect">
                                  <p:stCondLst>
                                    <p:cond delay="25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500"/>
                                        <p:tgtEl>
                                          <p:spTgt spid="15"/>
                                        </p:tgtEl>
                                      </p:cBhvr>
                                    </p:animEffect>
                                  </p:childTnLst>
                                </p:cTn>
                              </p:par>
                            </p:childTnLst>
                          </p:cTn>
                        </p:par>
                        <p:par>
                          <p:cTn id="33" fill="hold">
                            <p:stCondLst>
                              <p:cond delay="1250"/>
                            </p:stCondLst>
                            <p:childTnLst>
                              <p:par>
                                <p:cTn id="34" presetID="14" presetClass="entr" presetSubtype="10" fill="hold" grpId="0" nodeType="after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randombar(horizontal)">
                                      <p:cBhvr>
                                        <p:cTn id="36" dur="500"/>
                                        <p:tgtEl>
                                          <p:spTgt spid="16"/>
                                        </p:tgtEl>
                                      </p:cBhvr>
                                    </p:animEffect>
                                  </p:childTnLst>
                                </p:cTn>
                              </p:par>
                            </p:childTnLst>
                          </p:cTn>
                        </p:par>
                        <p:par>
                          <p:cTn id="37" fill="hold">
                            <p:stCondLst>
                              <p:cond delay="1750"/>
                            </p:stCondLst>
                            <p:childTnLst>
                              <p:par>
                                <p:cTn id="38" presetID="14" presetClass="entr" presetSubtype="10" fill="hold" grpId="0" nodeType="after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randombar(horizontal)">
                                      <p:cBhvr>
                                        <p:cTn id="4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animBg="1"/>
      <p:bldP spid="12" grpId="0" animBg="1"/>
      <p:bldP spid="13" grpId="0" animBg="1"/>
      <p:bldP spid="15" grpId="0"/>
      <p:bldP spid="16" grpId="0"/>
      <p:bldP spid="1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矩形 78"/>
          <p:cNvSpPr/>
          <p:nvPr/>
        </p:nvSpPr>
        <p:spPr bwMode="auto">
          <a:xfrm>
            <a:off x="0" y="926138"/>
            <a:ext cx="9145588" cy="1828164"/>
          </a:xfrm>
          <a:prstGeom prst="rect">
            <a:avLst/>
          </a:prstGeom>
          <a:solidFill>
            <a:schemeClr val="accent3">
              <a:lumMod val="50000"/>
            </a:schemeClr>
          </a:solidFill>
          <a:ln w="9525" cap="flat" cmpd="sng" algn="ctr">
            <a:noFill/>
            <a:prstDash val="solid"/>
            <a:round/>
            <a:headEnd type="none" w="med" len="med"/>
            <a:tailEnd type="none" w="med" len="med"/>
          </a:ln>
          <a:effectLst/>
          <a:extLst/>
        </p:spPr>
        <p:txBody>
          <a:bodyPr vert="horz" wrap="square" lIns="86402" tIns="43201" rIns="86402" bIns="43201" numCol="1" spcCol="0" rtlCol="0" anchor="t" anchorCtr="0" compatLnSpc="1">
            <a:prstTxWarp prst="textNoShape">
              <a:avLst/>
            </a:prstTxWarp>
          </a:bodyPr>
          <a:lstStyle/>
          <a:p>
            <a:pPr defTabSz="816016"/>
            <a:endParaRPr lang="zh-CN" altLang="en-US" dirty="0"/>
          </a:p>
        </p:txBody>
      </p:sp>
      <p:grpSp>
        <p:nvGrpSpPr>
          <p:cNvPr id="89" name="组合 88"/>
          <p:cNvGrpSpPr/>
          <p:nvPr/>
        </p:nvGrpSpPr>
        <p:grpSpPr>
          <a:xfrm>
            <a:off x="779369" y="2229542"/>
            <a:ext cx="1625754" cy="1852206"/>
            <a:chOff x="828477" y="1836241"/>
            <a:chExt cx="1728192" cy="1944216"/>
          </a:xfrm>
          <a:blipFill dpi="0" rotWithShape="1">
            <a:blip r:embed="rId3">
              <a:extLst>
                <a:ext uri="{28A0092B-C50C-407E-A947-70E740481C1C}">
                  <a14:useLocalDpi xmlns:a14="http://schemas.microsoft.com/office/drawing/2010/main" val="0"/>
                </a:ext>
              </a:extLst>
            </a:blip>
            <a:srcRect/>
            <a:stretch>
              <a:fillRect/>
            </a:stretch>
          </a:blipFill>
        </p:grpSpPr>
        <p:sp>
          <p:nvSpPr>
            <p:cNvPr id="85" name="等腰三角形 84"/>
            <p:cNvSpPr/>
            <p:nvPr/>
          </p:nvSpPr>
          <p:spPr bwMode="auto">
            <a:xfrm flipV="1">
              <a:off x="1582333" y="3492425"/>
              <a:ext cx="216024" cy="288032"/>
            </a:xfrm>
            <a:prstGeom prst="triangle">
              <a:avLst/>
            </a:prstGeom>
            <a:blipFill dpi="0" rotWithShape="1">
              <a:blip r:embed="rId4" cstate="print">
                <a:extLst>
                  <a:ext uri="{28A0092B-C50C-407E-A947-70E740481C1C}">
                    <a14:useLocalDpi xmlns:a14="http://schemas.microsoft.com/office/drawing/2010/main" val="0"/>
                  </a:ext>
                </a:extLst>
              </a:blip>
              <a:srcRect/>
              <a:stretch>
                <a:fillRect/>
              </a:stretch>
            </a:blipFill>
            <a:ln w="28575" cap="flat" cmpd="sng" algn="ctr">
              <a:solidFill>
                <a:schemeClr val="bg1">
                  <a:lumMod val="50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defTabSz="816016"/>
              <a:endParaRPr lang="zh-CN" altLang="en-US"/>
            </a:p>
          </p:txBody>
        </p:sp>
        <p:sp>
          <p:nvSpPr>
            <p:cNvPr id="80" name="椭圆 79"/>
            <p:cNvSpPr/>
            <p:nvPr/>
          </p:nvSpPr>
          <p:spPr bwMode="auto">
            <a:xfrm>
              <a:off x="828477" y="1836241"/>
              <a:ext cx="1728192" cy="1728192"/>
            </a:xfrm>
            <a:prstGeom prst="ellipse">
              <a:avLst/>
            </a:prstGeom>
            <a:blipFill dpi="0" rotWithShape="1">
              <a:blip r:embed="rId5" cstate="print">
                <a:extLst>
                  <a:ext uri="{28A0092B-C50C-407E-A947-70E740481C1C}">
                    <a14:useLocalDpi xmlns:a14="http://schemas.microsoft.com/office/drawing/2010/main" val="0"/>
                  </a:ext>
                </a:extLst>
              </a:blip>
              <a:srcRect/>
              <a:stretch>
                <a:fillRect/>
              </a:stretch>
            </a:blipFill>
            <a:ln w="28575" cap="flat" cmpd="sng" algn="ctr">
              <a:solidFill>
                <a:schemeClr val="bg1">
                  <a:lumMod val="50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defTabSz="816016"/>
              <a:endParaRPr lang="zh-CN" altLang="en-US"/>
            </a:p>
          </p:txBody>
        </p:sp>
      </p:grpSp>
      <p:grpSp>
        <p:nvGrpSpPr>
          <p:cNvPr id="90" name="组合 89"/>
          <p:cNvGrpSpPr/>
          <p:nvPr/>
        </p:nvGrpSpPr>
        <p:grpSpPr>
          <a:xfrm>
            <a:off x="2743821" y="2229542"/>
            <a:ext cx="1625754" cy="1852206"/>
            <a:chOff x="2916709" y="1836241"/>
            <a:chExt cx="1728192" cy="1944216"/>
          </a:xfrm>
          <a:blipFill dpi="0" rotWithShape="1">
            <a:blip r:embed="rId6">
              <a:extLst>
                <a:ext uri="{28A0092B-C50C-407E-A947-70E740481C1C}">
                  <a14:useLocalDpi xmlns:a14="http://schemas.microsoft.com/office/drawing/2010/main" val="0"/>
                </a:ext>
              </a:extLst>
            </a:blip>
            <a:srcRect/>
            <a:stretch>
              <a:fillRect/>
            </a:stretch>
          </a:blipFill>
        </p:grpSpPr>
        <p:sp>
          <p:nvSpPr>
            <p:cNvPr id="86" name="等腰三角形 85"/>
            <p:cNvSpPr/>
            <p:nvPr/>
          </p:nvSpPr>
          <p:spPr bwMode="auto">
            <a:xfrm flipV="1">
              <a:off x="3672793" y="3492425"/>
              <a:ext cx="216024" cy="288032"/>
            </a:xfrm>
            <a:prstGeom prst="triangle">
              <a:avLst/>
            </a:prstGeom>
            <a:blipFill dpi="0" rotWithShape="1">
              <a:blip r:embed="rId7" cstate="print">
                <a:extLst>
                  <a:ext uri="{28A0092B-C50C-407E-A947-70E740481C1C}">
                    <a14:useLocalDpi xmlns:a14="http://schemas.microsoft.com/office/drawing/2010/main" val="0"/>
                  </a:ext>
                </a:extLst>
              </a:blip>
              <a:srcRect/>
              <a:stretch>
                <a:fillRect/>
              </a:stretch>
            </a:blipFill>
            <a:ln w="28575" cap="flat" cmpd="sng" algn="ctr">
              <a:solidFill>
                <a:schemeClr val="bg1">
                  <a:lumMod val="50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defTabSz="816016"/>
              <a:endParaRPr lang="zh-CN" altLang="en-US"/>
            </a:p>
          </p:txBody>
        </p:sp>
        <p:sp>
          <p:nvSpPr>
            <p:cNvPr id="81" name="椭圆 80"/>
            <p:cNvSpPr/>
            <p:nvPr/>
          </p:nvSpPr>
          <p:spPr bwMode="auto">
            <a:xfrm>
              <a:off x="2916709" y="1836241"/>
              <a:ext cx="1728192" cy="1728192"/>
            </a:xfrm>
            <a:prstGeom prst="ellipse">
              <a:avLst/>
            </a:prstGeom>
            <a:blipFill dpi="0" rotWithShape="1">
              <a:blip r:embed="rId8" cstate="print">
                <a:extLst>
                  <a:ext uri="{28A0092B-C50C-407E-A947-70E740481C1C}">
                    <a14:useLocalDpi xmlns:a14="http://schemas.microsoft.com/office/drawing/2010/main" val="0"/>
                  </a:ext>
                </a:extLst>
              </a:blip>
              <a:srcRect/>
              <a:stretch>
                <a:fillRect/>
              </a:stretch>
            </a:blipFill>
            <a:ln w="28575" cap="flat" cmpd="sng" algn="ctr">
              <a:solidFill>
                <a:schemeClr val="bg1">
                  <a:lumMod val="50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defTabSz="816016"/>
              <a:endParaRPr lang="zh-CN" altLang="en-US"/>
            </a:p>
          </p:txBody>
        </p:sp>
      </p:grpSp>
      <p:grpSp>
        <p:nvGrpSpPr>
          <p:cNvPr id="91" name="组合 90"/>
          <p:cNvGrpSpPr/>
          <p:nvPr/>
        </p:nvGrpSpPr>
        <p:grpSpPr>
          <a:xfrm>
            <a:off x="4708273" y="2229542"/>
            <a:ext cx="1625754" cy="1852206"/>
            <a:chOff x="5004941" y="1836241"/>
            <a:chExt cx="1728192" cy="1944216"/>
          </a:xfrm>
        </p:grpSpPr>
        <p:sp>
          <p:nvSpPr>
            <p:cNvPr id="87" name="等腰三角形 86"/>
            <p:cNvSpPr/>
            <p:nvPr/>
          </p:nvSpPr>
          <p:spPr bwMode="auto">
            <a:xfrm flipV="1">
              <a:off x="5761025" y="3492425"/>
              <a:ext cx="216024" cy="288032"/>
            </a:xfrm>
            <a:prstGeom prst="triangle">
              <a:avLst/>
            </a:prstGeom>
            <a:blipFill dpi="0" rotWithShape="1">
              <a:blip r:embed="rId9" cstate="print">
                <a:extLst>
                  <a:ext uri="{28A0092B-C50C-407E-A947-70E740481C1C}">
                    <a14:useLocalDpi xmlns:a14="http://schemas.microsoft.com/office/drawing/2010/main" val="0"/>
                  </a:ext>
                </a:extLst>
              </a:blip>
              <a:srcRect/>
              <a:stretch>
                <a:fillRect/>
              </a:stretch>
            </a:blipFill>
            <a:ln w="28575" cap="flat" cmpd="sng" algn="ctr">
              <a:solidFill>
                <a:schemeClr val="bg1">
                  <a:lumMod val="50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defTabSz="816016"/>
              <a:endParaRPr lang="zh-CN" altLang="en-US"/>
            </a:p>
          </p:txBody>
        </p:sp>
        <p:sp>
          <p:nvSpPr>
            <p:cNvPr id="82" name="椭圆 81"/>
            <p:cNvSpPr/>
            <p:nvPr/>
          </p:nvSpPr>
          <p:spPr bwMode="auto">
            <a:xfrm>
              <a:off x="5004941" y="1836241"/>
              <a:ext cx="1728192" cy="1728192"/>
            </a:xfrm>
            <a:prstGeom prst="ellipse">
              <a:avLst/>
            </a:prstGeom>
            <a:blipFill dpi="0" rotWithShape="1">
              <a:blip r:embed="rId10" cstate="print">
                <a:extLst>
                  <a:ext uri="{28A0092B-C50C-407E-A947-70E740481C1C}">
                    <a14:useLocalDpi xmlns:a14="http://schemas.microsoft.com/office/drawing/2010/main" val="0"/>
                  </a:ext>
                </a:extLst>
              </a:blip>
              <a:srcRect/>
              <a:stretch>
                <a:fillRect/>
              </a:stretch>
            </a:blipFill>
            <a:ln w="28575" cap="flat" cmpd="sng" algn="ctr">
              <a:solidFill>
                <a:schemeClr val="bg1">
                  <a:lumMod val="50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defTabSz="816016"/>
              <a:endParaRPr lang="zh-CN" altLang="en-US"/>
            </a:p>
          </p:txBody>
        </p:sp>
      </p:grpSp>
      <p:grpSp>
        <p:nvGrpSpPr>
          <p:cNvPr id="92" name="组合 91"/>
          <p:cNvGrpSpPr/>
          <p:nvPr/>
        </p:nvGrpSpPr>
        <p:grpSpPr>
          <a:xfrm>
            <a:off x="6672725" y="2229542"/>
            <a:ext cx="1625754" cy="1852206"/>
            <a:chOff x="7093173" y="1836241"/>
            <a:chExt cx="1728192" cy="1944216"/>
          </a:xfrm>
        </p:grpSpPr>
        <p:sp>
          <p:nvSpPr>
            <p:cNvPr id="88" name="等腰三角形 87"/>
            <p:cNvSpPr/>
            <p:nvPr/>
          </p:nvSpPr>
          <p:spPr bwMode="auto">
            <a:xfrm flipV="1">
              <a:off x="7849257" y="3492425"/>
              <a:ext cx="216024" cy="288032"/>
            </a:xfrm>
            <a:prstGeom prst="triangle">
              <a:avLst/>
            </a:prstGeom>
            <a:blipFill dpi="0" rotWithShape="1">
              <a:blip r:embed="rId11" cstate="print">
                <a:extLst>
                  <a:ext uri="{28A0092B-C50C-407E-A947-70E740481C1C}">
                    <a14:useLocalDpi xmlns:a14="http://schemas.microsoft.com/office/drawing/2010/main" val="0"/>
                  </a:ext>
                </a:extLst>
              </a:blip>
              <a:srcRect/>
              <a:stretch>
                <a:fillRect/>
              </a:stretch>
            </a:blipFill>
            <a:ln w="28575" cap="flat" cmpd="sng" algn="ctr">
              <a:solidFill>
                <a:schemeClr val="bg1">
                  <a:lumMod val="50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defTabSz="816016"/>
              <a:endParaRPr lang="zh-CN" altLang="en-US"/>
            </a:p>
          </p:txBody>
        </p:sp>
        <p:sp>
          <p:nvSpPr>
            <p:cNvPr id="83" name="椭圆 82"/>
            <p:cNvSpPr/>
            <p:nvPr/>
          </p:nvSpPr>
          <p:spPr bwMode="auto">
            <a:xfrm>
              <a:off x="7093173" y="1836241"/>
              <a:ext cx="1728192" cy="1728192"/>
            </a:xfrm>
            <a:prstGeom prst="ellipse">
              <a:avLst/>
            </a:prstGeom>
            <a:blipFill dpi="0" rotWithShape="1">
              <a:blip r:embed="rId12">
                <a:extLst>
                  <a:ext uri="{28A0092B-C50C-407E-A947-70E740481C1C}">
                    <a14:useLocalDpi xmlns:a14="http://schemas.microsoft.com/office/drawing/2010/main" val="0"/>
                  </a:ext>
                </a:extLst>
              </a:blip>
              <a:srcRect/>
              <a:stretch>
                <a:fillRect/>
              </a:stretch>
            </a:blipFill>
            <a:ln w="28575" cap="flat" cmpd="sng" algn="ctr">
              <a:solidFill>
                <a:schemeClr val="bg1">
                  <a:lumMod val="50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defTabSz="816016"/>
              <a:endParaRPr lang="zh-CN" altLang="en-US"/>
            </a:p>
          </p:txBody>
        </p:sp>
      </p:grpSp>
      <p:sp>
        <p:nvSpPr>
          <p:cNvPr id="84" name="TextBox 83"/>
          <p:cNvSpPr txBox="1"/>
          <p:nvPr/>
        </p:nvSpPr>
        <p:spPr>
          <a:xfrm>
            <a:off x="824526" y="4064738"/>
            <a:ext cx="1625754" cy="826855"/>
          </a:xfrm>
          <a:prstGeom prst="rect">
            <a:avLst/>
          </a:prstGeom>
          <a:noFill/>
        </p:spPr>
        <p:txBody>
          <a:bodyPr wrap="square" lIns="86402" tIns="43201" rIns="86402" bIns="43201" rtlCol="0">
            <a:spAutoFit/>
          </a:bodyPr>
          <a:lstStyle/>
          <a:p>
            <a:pPr>
              <a:lnSpc>
                <a:spcPct val="120000"/>
              </a:lnSpc>
            </a:pPr>
            <a:r>
              <a:rPr lang="zh-CN" altLang="en-US" sz="1300" dirty="0">
                <a:solidFill>
                  <a:schemeClr val="bg1">
                    <a:lumMod val="50000"/>
                  </a:schemeClr>
                </a:solidFill>
                <a:latin typeface="微软雅黑" pitchFamily="34" charset="-122"/>
                <a:ea typeface="微软雅黑" pitchFamily="34" charset="-122"/>
              </a:rPr>
              <a:t>添加文字  添加文字</a:t>
            </a:r>
            <a:endParaRPr lang="en-US" altLang="zh-CN" sz="1300" dirty="0">
              <a:solidFill>
                <a:schemeClr val="bg1">
                  <a:lumMod val="50000"/>
                </a:schemeClr>
              </a:solidFill>
              <a:latin typeface="微软雅黑" pitchFamily="34" charset="-122"/>
              <a:ea typeface="微软雅黑" pitchFamily="34" charset="-122"/>
            </a:endParaRPr>
          </a:p>
          <a:p>
            <a:pPr>
              <a:lnSpc>
                <a:spcPct val="120000"/>
              </a:lnSpc>
            </a:pPr>
            <a:r>
              <a:rPr lang="zh-CN" altLang="en-US" sz="1300" dirty="0">
                <a:solidFill>
                  <a:schemeClr val="bg1">
                    <a:lumMod val="50000"/>
                  </a:schemeClr>
                </a:solidFill>
                <a:latin typeface="微软雅黑" pitchFamily="34" charset="-122"/>
                <a:ea typeface="微软雅黑" pitchFamily="34" charset="-122"/>
              </a:rPr>
              <a:t>添加文字  添加文字</a:t>
            </a:r>
          </a:p>
          <a:p>
            <a:pPr>
              <a:lnSpc>
                <a:spcPct val="120000"/>
              </a:lnSpc>
            </a:pPr>
            <a:r>
              <a:rPr lang="zh-CN" altLang="en-US" sz="1300" dirty="0">
                <a:solidFill>
                  <a:schemeClr val="bg1">
                    <a:lumMod val="50000"/>
                  </a:schemeClr>
                </a:solidFill>
                <a:latin typeface="微软雅黑" pitchFamily="34" charset="-122"/>
                <a:ea typeface="微软雅黑" pitchFamily="34" charset="-122"/>
              </a:rPr>
              <a:t>添加文字  添加文字</a:t>
            </a:r>
          </a:p>
        </p:txBody>
      </p:sp>
      <p:sp>
        <p:nvSpPr>
          <p:cNvPr id="93" name="TextBox 92"/>
          <p:cNvSpPr txBox="1"/>
          <p:nvPr/>
        </p:nvSpPr>
        <p:spPr>
          <a:xfrm>
            <a:off x="3462177" y="1063339"/>
            <a:ext cx="2103941" cy="381175"/>
          </a:xfrm>
          <a:prstGeom prst="rect">
            <a:avLst/>
          </a:prstGeom>
          <a:noFill/>
        </p:spPr>
        <p:txBody>
          <a:bodyPr wrap="none" lIns="86402" tIns="43201" rIns="86402" bIns="43201" rtlCol="0">
            <a:spAutoFit/>
          </a:bodyPr>
          <a:lstStyle/>
          <a:p>
            <a:r>
              <a:rPr lang="zh-CN" altLang="en-US" sz="1900" dirty="0">
                <a:solidFill>
                  <a:schemeClr val="bg1"/>
                </a:solidFill>
                <a:latin typeface="微软雅黑" pitchFamily="34" charset="-122"/>
                <a:ea typeface="微软雅黑" pitchFamily="34" charset="-122"/>
              </a:rPr>
              <a:t>点击添加标题文本</a:t>
            </a:r>
          </a:p>
        </p:txBody>
      </p:sp>
      <p:sp>
        <p:nvSpPr>
          <p:cNvPr id="94" name="矩形 93"/>
          <p:cNvSpPr/>
          <p:nvPr/>
        </p:nvSpPr>
        <p:spPr>
          <a:xfrm>
            <a:off x="1863205" y="1477959"/>
            <a:ext cx="5724007" cy="498459"/>
          </a:xfrm>
          <a:prstGeom prst="rect">
            <a:avLst/>
          </a:prstGeom>
        </p:spPr>
        <p:txBody>
          <a:bodyPr wrap="square" lIns="86402" tIns="43201" rIns="86402" bIns="43201">
            <a:spAutoFit/>
          </a:bodyPr>
          <a:lstStyle/>
          <a:p>
            <a:pPr eaLnBrk="0" hangingPunct="0"/>
            <a:r>
              <a:rPr lang="zh-CN" altLang="en-US" sz="1300" dirty="0">
                <a:solidFill>
                  <a:schemeClr val="bg1"/>
                </a:solidFill>
                <a:latin typeface="迷你简黄草" pitchFamily="65" charset="-122"/>
                <a:ea typeface="迷你简黄草" pitchFamily="65" charset="-122"/>
                <a:cs typeface="Arial" pitchFamily="34" charset="0"/>
              </a:rPr>
              <a:t>此处添加你的文本内或删除文本框添加文本此处添加你的文本</a:t>
            </a:r>
            <a:r>
              <a:rPr lang="en-US" altLang="zh-CN" sz="1300" dirty="0">
                <a:solidFill>
                  <a:schemeClr val="bg1"/>
                </a:solidFill>
                <a:latin typeface="迷你简黄草" pitchFamily="65" charset="-122"/>
                <a:ea typeface="迷你简黄草" pitchFamily="65" charset="-122"/>
                <a:cs typeface="Arial" pitchFamily="34" charset="0"/>
              </a:rPr>
              <a:t>.</a:t>
            </a:r>
            <a:r>
              <a:rPr lang="zh-CN" altLang="en-US" sz="1300" dirty="0">
                <a:solidFill>
                  <a:schemeClr val="bg1"/>
                </a:solidFill>
                <a:latin typeface="迷你简黄草" pitchFamily="65" charset="-122"/>
                <a:ea typeface="迷你简黄草" pitchFamily="65" charset="-122"/>
                <a:cs typeface="Arial" pitchFamily="34" charset="0"/>
              </a:rPr>
              <a:t>此处添加你的文本内或删除文本框添加文本此处添加你的文本</a:t>
            </a:r>
            <a:r>
              <a:rPr lang="en-US" altLang="zh-CN" sz="1300" dirty="0">
                <a:solidFill>
                  <a:schemeClr val="bg1"/>
                </a:solidFill>
                <a:latin typeface="迷你简黄草" pitchFamily="65" charset="-122"/>
                <a:ea typeface="迷你简黄草" pitchFamily="65" charset="-122"/>
                <a:cs typeface="Arial" pitchFamily="34" charset="0"/>
              </a:rPr>
              <a:t>.</a:t>
            </a:r>
          </a:p>
        </p:txBody>
      </p:sp>
      <p:sp>
        <p:nvSpPr>
          <p:cNvPr id="95" name="TextBox 94"/>
          <p:cNvSpPr txBox="1"/>
          <p:nvPr/>
        </p:nvSpPr>
        <p:spPr>
          <a:xfrm>
            <a:off x="2743821" y="4064738"/>
            <a:ext cx="1625754" cy="826855"/>
          </a:xfrm>
          <a:prstGeom prst="rect">
            <a:avLst/>
          </a:prstGeom>
          <a:noFill/>
        </p:spPr>
        <p:txBody>
          <a:bodyPr wrap="square" lIns="86402" tIns="43201" rIns="86402" bIns="43201" rtlCol="0">
            <a:spAutoFit/>
          </a:bodyPr>
          <a:lstStyle/>
          <a:p>
            <a:pPr>
              <a:lnSpc>
                <a:spcPct val="120000"/>
              </a:lnSpc>
            </a:pPr>
            <a:r>
              <a:rPr lang="zh-CN" altLang="en-US" sz="1300" dirty="0">
                <a:solidFill>
                  <a:schemeClr val="bg1">
                    <a:lumMod val="50000"/>
                  </a:schemeClr>
                </a:solidFill>
                <a:latin typeface="微软雅黑" pitchFamily="34" charset="-122"/>
                <a:ea typeface="微软雅黑" pitchFamily="34" charset="-122"/>
              </a:rPr>
              <a:t>添加文字  添加文字</a:t>
            </a:r>
            <a:endParaRPr lang="en-US" altLang="zh-CN" sz="1300" dirty="0">
              <a:solidFill>
                <a:schemeClr val="bg1">
                  <a:lumMod val="50000"/>
                </a:schemeClr>
              </a:solidFill>
              <a:latin typeface="微软雅黑" pitchFamily="34" charset="-122"/>
              <a:ea typeface="微软雅黑" pitchFamily="34" charset="-122"/>
            </a:endParaRPr>
          </a:p>
          <a:p>
            <a:pPr>
              <a:lnSpc>
                <a:spcPct val="120000"/>
              </a:lnSpc>
            </a:pPr>
            <a:r>
              <a:rPr lang="zh-CN" altLang="en-US" sz="1300" dirty="0">
                <a:solidFill>
                  <a:schemeClr val="bg1">
                    <a:lumMod val="50000"/>
                  </a:schemeClr>
                </a:solidFill>
                <a:latin typeface="微软雅黑" pitchFamily="34" charset="-122"/>
                <a:ea typeface="微软雅黑" pitchFamily="34" charset="-122"/>
              </a:rPr>
              <a:t>添加文字  添加文字</a:t>
            </a:r>
          </a:p>
          <a:p>
            <a:pPr>
              <a:lnSpc>
                <a:spcPct val="120000"/>
              </a:lnSpc>
            </a:pPr>
            <a:r>
              <a:rPr lang="zh-CN" altLang="en-US" sz="1300" dirty="0">
                <a:solidFill>
                  <a:schemeClr val="bg1">
                    <a:lumMod val="50000"/>
                  </a:schemeClr>
                </a:solidFill>
                <a:latin typeface="微软雅黑" pitchFamily="34" charset="-122"/>
                <a:ea typeface="微软雅黑" pitchFamily="34" charset="-122"/>
              </a:rPr>
              <a:t>添加文字  添加文字</a:t>
            </a:r>
          </a:p>
        </p:txBody>
      </p:sp>
      <p:sp>
        <p:nvSpPr>
          <p:cNvPr id="96" name="TextBox 95"/>
          <p:cNvSpPr txBox="1"/>
          <p:nvPr/>
        </p:nvSpPr>
        <p:spPr>
          <a:xfrm>
            <a:off x="4708273" y="4064738"/>
            <a:ext cx="1625754" cy="826855"/>
          </a:xfrm>
          <a:prstGeom prst="rect">
            <a:avLst/>
          </a:prstGeom>
          <a:noFill/>
        </p:spPr>
        <p:txBody>
          <a:bodyPr wrap="square" lIns="86402" tIns="43201" rIns="86402" bIns="43201" rtlCol="0">
            <a:spAutoFit/>
          </a:bodyPr>
          <a:lstStyle/>
          <a:p>
            <a:pPr>
              <a:lnSpc>
                <a:spcPct val="120000"/>
              </a:lnSpc>
            </a:pPr>
            <a:r>
              <a:rPr lang="zh-CN" altLang="en-US" sz="1300" dirty="0">
                <a:solidFill>
                  <a:schemeClr val="bg1">
                    <a:lumMod val="50000"/>
                  </a:schemeClr>
                </a:solidFill>
                <a:latin typeface="微软雅黑" pitchFamily="34" charset="-122"/>
                <a:ea typeface="微软雅黑" pitchFamily="34" charset="-122"/>
              </a:rPr>
              <a:t>添加文字  添加文字</a:t>
            </a:r>
            <a:endParaRPr lang="en-US" altLang="zh-CN" sz="1300" dirty="0">
              <a:solidFill>
                <a:schemeClr val="bg1">
                  <a:lumMod val="50000"/>
                </a:schemeClr>
              </a:solidFill>
              <a:latin typeface="微软雅黑" pitchFamily="34" charset="-122"/>
              <a:ea typeface="微软雅黑" pitchFamily="34" charset="-122"/>
            </a:endParaRPr>
          </a:p>
          <a:p>
            <a:pPr>
              <a:lnSpc>
                <a:spcPct val="120000"/>
              </a:lnSpc>
            </a:pPr>
            <a:r>
              <a:rPr lang="zh-CN" altLang="en-US" sz="1300" dirty="0">
                <a:solidFill>
                  <a:schemeClr val="bg1">
                    <a:lumMod val="50000"/>
                  </a:schemeClr>
                </a:solidFill>
                <a:latin typeface="微软雅黑" pitchFamily="34" charset="-122"/>
                <a:ea typeface="微软雅黑" pitchFamily="34" charset="-122"/>
              </a:rPr>
              <a:t>添加文字  添加文字</a:t>
            </a:r>
          </a:p>
          <a:p>
            <a:pPr>
              <a:lnSpc>
                <a:spcPct val="120000"/>
              </a:lnSpc>
            </a:pPr>
            <a:r>
              <a:rPr lang="zh-CN" altLang="en-US" sz="1300" dirty="0">
                <a:solidFill>
                  <a:schemeClr val="bg1">
                    <a:lumMod val="50000"/>
                  </a:schemeClr>
                </a:solidFill>
                <a:latin typeface="微软雅黑" pitchFamily="34" charset="-122"/>
                <a:ea typeface="微软雅黑" pitchFamily="34" charset="-122"/>
              </a:rPr>
              <a:t>添加文字  添加文字</a:t>
            </a:r>
          </a:p>
        </p:txBody>
      </p:sp>
      <p:sp>
        <p:nvSpPr>
          <p:cNvPr id="97" name="TextBox 96"/>
          <p:cNvSpPr txBox="1"/>
          <p:nvPr/>
        </p:nvSpPr>
        <p:spPr>
          <a:xfrm>
            <a:off x="6672725" y="4064738"/>
            <a:ext cx="1625754" cy="826855"/>
          </a:xfrm>
          <a:prstGeom prst="rect">
            <a:avLst/>
          </a:prstGeom>
          <a:noFill/>
        </p:spPr>
        <p:txBody>
          <a:bodyPr wrap="square" lIns="86402" tIns="43201" rIns="86402" bIns="43201" rtlCol="0">
            <a:spAutoFit/>
          </a:bodyPr>
          <a:lstStyle/>
          <a:p>
            <a:pPr>
              <a:lnSpc>
                <a:spcPct val="120000"/>
              </a:lnSpc>
            </a:pPr>
            <a:r>
              <a:rPr lang="zh-CN" altLang="en-US" sz="1300" dirty="0">
                <a:solidFill>
                  <a:schemeClr val="bg1">
                    <a:lumMod val="50000"/>
                  </a:schemeClr>
                </a:solidFill>
                <a:latin typeface="微软雅黑" pitchFamily="34" charset="-122"/>
                <a:ea typeface="微软雅黑" pitchFamily="34" charset="-122"/>
              </a:rPr>
              <a:t>添加文字  添加文字</a:t>
            </a:r>
            <a:endParaRPr lang="en-US" altLang="zh-CN" sz="1300" dirty="0">
              <a:solidFill>
                <a:schemeClr val="bg1">
                  <a:lumMod val="50000"/>
                </a:schemeClr>
              </a:solidFill>
              <a:latin typeface="微软雅黑" pitchFamily="34" charset="-122"/>
              <a:ea typeface="微软雅黑" pitchFamily="34" charset="-122"/>
            </a:endParaRPr>
          </a:p>
          <a:p>
            <a:pPr>
              <a:lnSpc>
                <a:spcPct val="120000"/>
              </a:lnSpc>
            </a:pPr>
            <a:r>
              <a:rPr lang="zh-CN" altLang="en-US" sz="1300" dirty="0">
                <a:solidFill>
                  <a:schemeClr val="bg1">
                    <a:lumMod val="50000"/>
                  </a:schemeClr>
                </a:solidFill>
                <a:latin typeface="微软雅黑" pitchFamily="34" charset="-122"/>
                <a:ea typeface="微软雅黑" pitchFamily="34" charset="-122"/>
              </a:rPr>
              <a:t>添加文字  添加文字</a:t>
            </a:r>
          </a:p>
          <a:p>
            <a:pPr>
              <a:lnSpc>
                <a:spcPct val="120000"/>
              </a:lnSpc>
            </a:pPr>
            <a:r>
              <a:rPr lang="zh-CN" altLang="en-US" sz="1300" dirty="0">
                <a:solidFill>
                  <a:schemeClr val="bg1">
                    <a:lumMod val="50000"/>
                  </a:schemeClr>
                </a:solidFill>
                <a:latin typeface="微软雅黑" pitchFamily="34" charset="-122"/>
                <a:ea typeface="微软雅黑" pitchFamily="34" charset="-122"/>
              </a:rPr>
              <a:t>添加文字  添加文字</a:t>
            </a:r>
          </a:p>
        </p:txBody>
      </p:sp>
    </p:spTree>
    <p:extLst>
      <p:ext uri="{BB962C8B-B14F-4D97-AF65-F5344CB8AC3E}">
        <p14:creationId xmlns:p14="http://schemas.microsoft.com/office/powerpoint/2010/main" val="724179812"/>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barn(inVertical)">
                                      <p:cBhvr>
                                        <p:cTn id="7" dur="500"/>
                                        <p:tgtEl>
                                          <p:spTgt spid="7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3"/>
                                        </p:tgtEl>
                                        <p:attrNameLst>
                                          <p:attrName>style.visibility</p:attrName>
                                        </p:attrNameLst>
                                      </p:cBhvr>
                                      <p:to>
                                        <p:strVal val="visible"/>
                                      </p:to>
                                    </p:set>
                                    <p:animEffect transition="in" filter="fade">
                                      <p:cBhvr>
                                        <p:cTn id="11" dur="500"/>
                                        <p:tgtEl>
                                          <p:spTgt spid="93"/>
                                        </p:tgtEl>
                                      </p:cBhvr>
                                    </p:animEffect>
                                  </p:childTnLst>
                                </p:cTn>
                              </p:par>
                              <p:par>
                                <p:cTn id="12" presetID="10" presetClass="entr" presetSubtype="0" fill="hold" grpId="0" nodeType="withEffect">
                                  <p:stCondLst>
                                    <p:cond delay="250"/>
                                  </p:stCondLst>
                                  <p:childTnLst>
                                    <p:set>
                                      <p:cBhvr>
                                        <p:cTn id="13" dur="1" fill="hold">
                                          <p:stCondLst>
                                            <p:cond delay="0"/>
                                          </p:stCondLst>
                                        </p:cTn>
                                        <p:tgtEl>
                                          <p:spTgt spid="94"/>
                                        </p:tgtEl>
                                        <p:attrNameLst>
                                          <p:attrName>style.visibility</p:attrName>
                                        </p:attrNameLst>
                                      </p:cBhvr>
                                      <p:to>
                                        <p:strVal val="visible"/>
                                      </p:to>
                                    </p:set>
                                    <p:animEffect transition="in" filter="fade">
                                      <p:cBhvr>
                                        <p:cTn id="14" dur="500"/>
                                        <p:tgtEl>
                                          <p:spTgt spid="94"/>
                                        </p:tgtEl>
                                      </p:cBhvr>
                                    </p:animEffect>
                                  </p:childTnLst>
                                </p:cTn>
                              </p:par>
                            </p:childTnLst>
                          </p:cTn>
                        </p:par>
                        <p:par>
                          <p:cTn id="15" fill="hold">
                            <p:stCondLst>
                              <p:cond delay="1250"/>
                            </p:stCondLst>
                            <p:childTnLst>
                              <p:par>
                                <p:cTn id="16" presetID="53" presetClass="entr" presetSubtype="16" fill="hold" nodeType="afterEffect">
                                  <p:stCondLst>
                                    <p:cond delay="0"/>
                                  </p:stCondLst>
                                  <p:childTnLst>
                                    <p:set>
                                      <p:cBhvr>
                                        <p:cTn id="17" dur="1" fill="hold">
                                          <p:stCondLst>
                                            <p:cond delay="0"/>
                                          </p:stCondLst>
                                        </p:cTn>
                                        <p:tgtEl>
                                          <p:spTgt spid="89"/>
                                        </p:tgtEl>
                                        <p:attrNameLst>
                                          <p:attrName>style.visibility</p:attrName>
                                        </p:attrNameLst>
                                      </p:cBhvr>
                                      <p:to>
                                        <p:strVal val="visible"/>
                                      </p:to>
                                    </p:set>
                                    <p:anim calcmode="lin" valueType="num">
                                      <p:cBhvr>
                                        <p:cTn id="18" dur="750" fill="hold"/>
                                        <p:tgtEl>
                                          <p:spTgt spid="89"/>
                                        </p:tgtEl>
                                        <p:attrNameLst>
                                          <p:attrName>ppt_w</p:attrName>
                                        </p:attrNameLst>
                                      </p:cBhvr>
                                      <p:tavLst>
                                        <p:tav tm="0">
                                          <p:val>
                                            <p:fltVal val="0"/>
                                          </p:val>
                                        </p:tav>
                                        <p:tav tm="100000">
                                          <p:val>
                                            <p:strVal val="#ppt_w"/>
                                          </p:val>
                                        </p:tav>
                                      </p:tavLst>
                                    </p:anim>
                                    <p:anim calcmode="lin" valueType="num">
                                      <p:cBhvr>
                                        <p:cTn id="19" dur="750" fill="hold"/>
                                        <p:tgtEl>
                                          <p:spTgt spid="89"/>
                                        </p:tgtEl>
                                        <p:attrNameLst>
                                          <p:attrName>ppt_h</p:attrName>
                                        </p:attrNameLst>
                                      </p:cBhvr>
                                      <p:tavLst>
                                        <p:tav tm="0">
                                          <p:val>
                                            <p:fltVal val="0"/>
                                          </p:val>
                                        </p:tav>
                                        <p:tav tm="100000">
                                          <p:val>
                                            <p:strVal val="#ppt_h"/>
                                          </p:val>
                                        </p:tav>
                                      </p:tavLst>
                                    </p:anim>
                                    <p:animEffect transition="in" filter="fade">
                                      <p:cBhvr>
                                        <p:cTn id="20" dur="750"/>
                                        <p:tgtEl>
                                          <p:spTgt spid="89"/>
                                        </p:tgtEl>
                                      </p:cBhvr>
                                    </p:animEffect>
                                  </p:childTnLst>
                                </p:cTn>
                              </p:par>
                              <p:par>
                                <p:cTn id="21" presetID="53" presetClass="entr" presetSubtype="16" fill="hold" nodeType="withEffect">
                                  <p:stCondLst>
                                    <p:cond delay="250"/>
                                  </p:stCondLst>
                                  <p:childTnLst>
                                    <p:set>
                                      <p:cBhvr>
                                        <p:cTn id="22" dur="1" fill="hold">
                                          <p:stCondLst>
                                            <p:cond delay="0"/>
                                          </p:stCondLst>
                                        </p:cTn>
                                        <p:tgtEl>
                                          <p:spTgt spid="90"/>
                                        </p:tgtEl>
                                        <p:attrNameLst>
                                          <p:attrName>style.visibility</p:attrName>
                                        </p:attrNameLst>
                                      </p:cBhvr>
                                      <p:to>
                                        <p:strVal val="visible"/>
                                      </p:to>
                                    </p:set>
                                    <p:anim calcmode="lin" valueType="num">
                                      <p:cBhvr>
                                        <p:cTn id="23" dur="750" fill="hold"/>
                                        <p:tgtEl>
                                          <p:spTgt spid="90"/>
                                        </p:tgtEl>
                                        <p:attrNameLst>
                                          <p:attrName>ppt_w</p:attrName>
                                        </p:attrNameLst>
                                      </p:cBhvr>
                                      <p:tavLst>
                                        <p:tav tm="0">
                                          <p:val>
                                            <p:fltVal val="0"/>
                                          </p:val>
                                        </p:tav>
                                        <p:tav tm="100000">
                                          <p:val>
                                            <p:strVal val="#ppt_w"/>
                                          </p:val>
                                        </p:tav>
                                      </p:tavLst>
                                    </p:anim>
                                    <p:anim calcmode="lin" valueType="num">
                                      <p:cBhvr>
                                        <p:cTn id="24" dur="750" fill="hold"/>
                                        <p:tgtEl>
                                          <p:spTgt spid="90"/>
                                        </p:tgtEl>
                                        <p:attrNameLst>
                                          <p:attrName>ppt_h</p:attrName>
                                        </p:attrNameLst>
                                      </p:cBhvr>
                                      <p:tavLst>
                                        <p:tav tm="0">
                                          <p:val>
                                            <p:fltVal val="0"/>
                                          </p:val>
                                        </p:tav>
                                        <p:tav tm="100000">
                                          <p:val>
                                            <p:strVal val="#ppt_h"/>
                                          </p:val>
                                        </p:tav>
                                      </p:tavLst>
                                    </p:anim>
                                    <p:animEffect transition="in" filter="fade">
                                      <p:cBhvr>
                                        <p:cTn id="25" dur="750"/>
                                        <p:tgtEl>
                                          <p:spTgt spid="90"/>
                                        </p:tgtEl>
                                      </p:cBhvr>
                                    </p:animEffect>
                                  </p:childTnLst>
                                </p:cTn>
                              </p:par>
                              <p:par>
                                <p:cTn id="26" presetID="53" presetClass="entr" presetSubtype="16" fill="hold" nodeType="withEffect">
                                  <p:stCondLst>
                                    <p:cond delay="500"/>
                                  </p:stCondLst>
                                  <p:childTnLst>
                                    <p:set>
                                      <p:cBhvr>
                                        <p:cTn id="27" dur="1" fill="hold">
                                          <p:stCondLst>
                                            <p:cond delay="0"/>
                                          </p:stCondLst>
                                        </p:cTn>
                                        <p:tgtEl>
                                          <p:spTgt spid="91"/>
                                        </p:tgtEl>
                                        <p:attrNameLst>
                                          <p:attrName>style.visibility</p:attrName>
                                        </p:attrNameLst>
                                      </p:cBhvr>
                                      <p:to>
                                        <p:strVal val="visible"/>
                                      </p:to>
                                    </p:set>
                                    <p:anim calcmode="lin" valueType="num">
                                      <p:cBhvr>
                                        <p:cTn id="28" dur="750" fill="hold"/>
                                        <p:tgtEl>
                                          <p:spTgt spid="91"/>
                                        </p:tgtEl>
                                        <p:attrNameLst>
                                          <p:attrName>ppt_w</p:attrName>
                                        </p:attrNameLst>
                                      </p:cBhvr>
                                      <p:tavLst>
                                        <p:tav tm="0">
                                          <p:val>
                                            <p:fltVal val="0"/>
                                          </p:val>
                                        </p:tav>
                                        <p:tav tm="100000">
                                          <p:val>
                                            <p:strVal val="#ppt_w"/>
                                          </p:val>
                                        </p:tav>
                                      </p:tavLst>
                                    </p:anim>
                                    <p:anim calcmode="lin" valueType="num">
                                      <p:cBhvr>
                                        <p:cTn id="29" dur="750" fill="hold"/>
                                        <p:tgtEl>
                                          <p:spTgt spid="91"/>
                                        </p:tgtEl>
                                        <p:attrNameLst>
                                          <p:attrName>ppt_h</p:attrName>
                                        </p:attrNameLst>
                                      </p:cBhvr>
                                      <p:tavLst>
                                        <p:tav tm="0">
                                          <p:val>
                                            <p:fltVal val="0"/>
                                          </p:val>
                                        </p:tav>
                                        <p:tav tm="100000">
                                          <p:val>
                                            <p:strVal val="#ppt_h"/>
                                          </p:val>
                                        </p:tav>
                                      </p:tavLst>
                                    </p:anim>
                                    <p:animEffect transition="in" filter="fade">
                                      <p:cBhvr>
                                        <p:cTn id="30" dur="750"/>
                                        <p:tgtEl>
                                          <p:spTgt spid="91"/>
                                        </p:tgtEl>
                                      </p:cBhvr>
                                    </p:animEffect>
                                  </p:childTnLst>
                                </p:cTn>
                              </p:par>
                              <p:par>
                                <p:cTn id="31" presetID="53" presetClass="entr" presetSubtype="16" fill="hold" nodeType="withEffect">
                                  <p:stCondLst>
                                    <p:cond delay="750"/>
                                  </p:stCondLst>
                                  <p:childTnLst>
                                    <p:set>
                                      <p:cBhvr>
                                        <p:cTn id="32" dur="1" fill="hold">
                                          <p:stCondLst>
                                            <p:cond delay="0"/>
                                          </p:stCondLst>
                                        </p:cTn>
                                        <p:tgtEl>
                                          <p:spTgt spid="92"/>
                                        </p:tgtEl>
                                        <p:attrNameLst>
                                          <p:attrName>style.visibility</p:attrName>
                                        </p:attrNameLst>
                                      </p:cBhvr>
                                      <p:to>
                                        <p:strVal val="visible"/>
                                      </p:to>
                                    </p:set>
                                    <p:anim calcmode="lin" valueType="num">
                                      <p:cBhvr>
                                        <p:cTn id="33" dur="750" fill="hold"/>
                                        <p:tgtEl>
                                          <p:spTgt spid="92"/>
                                        </p:tgtEl>
                                        <p:attrNameLst>
                                          <p:attrName>ppt_w</p:attrName>
                                        </p:attrNameLst>
                                      </p:cBhvr>
                                      <p:tavLst>
                                        <p:tav tm="0">
                                          <p:val>
                                            <p:fltVal val="0"/>
                                          </p:val>
                                        </p:tav>
                                        <p:tav tm="100000">
                                          <p:val>
                                            <p:strVal val="#ppt_w"/>
                                          </p:val>
                                        </p:tav>
                                      </p:tavLst>
                                    </p:anim>
                                    <p:anim calcmode="lin" valueType="num">
                                      <p:cBhvr>
                                        <p:cTn id="34" dur="750" fill="hold"/>
                                        <p:tgtEl>
                                          <p:spTgt spid="92"/>
                                        </p:tgtEl>
                                        <p:attrNameLst>
                                          <p:attrName>ppt_h</p:attrName>
                                        </p:attrNameLst>
                                      </p:cBhvr>
                                      <p:tavLst>
                                        <p:tav tm="0">
                                          <p:val>
                                            <p:fltVal val="0"/>
                                          </p:val>
                                        </p:tav>
                                        <p:tav tm="100000">
                                          <p:val>
                                            <p:strVal val="#ppt_h"/>
                                          </p:val>
                                        </p:tav>
                                      </p:tavLst>
                                    </p:anim>
                                    <p:animEffect transition="in" filter="fade">
                                      <p:cBhvr>
                                        <p:cTn id="35" dur="750"/>
                                        <p:tgtEl>
                                          <p:spTgt spid="92"/>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84"/>
                                        </p:tgtEl>
                                        <p:attrNameLst>
                                          <p:attrName>style.visibility</p:attrName>
                                        </p:attrNameLst>
                                      </p:cBhvr>
                                      <p:to>
                                        <p:strVal val="visible"/>
                                      </p:to>
                                    </p:set>
                                    <p:animEffect transition="in" filter="dissolve">
                                      <p:cBhvr>
                                        <p:cTn id="38" dur="750"/>
                                        <p:tgtEl>
                                          <p:spTgt spid="84"/>
                                        </p:tgtEl>
                                      </p:cBhvr>
                                    </p:animEffect>
                                  </p:childTnLst>
                                </p:cTn>
                              </p:par>
                              <p:par>
                                <p:cTn id="39" presetID="9" presetClass="entr" presetSubtype="0" fill="hold" grpId="0" nodeType="withEffect">
                                  <p:stCondLst>
                                    <p:cond delay="250"/>
                                  </p:stCondLst>
                                  <p:childTnLst>
                                    <p:set>
                                      <p:cBhvr>
                                        <p:cTn id="40" dur="1" fill="hold">
                                          <p:stCondLst>
                                            <p:cond delay="0"/>
                                          </p:stCondLst>
                                        </p:cTn>
                                        <p:tgtEl>
                                          <p:spTgt spid="95"/>
                                        </p:tgtEl>
                                        <p:attrNameLst>
                                          <p:attrName>style.visibility</p:attrName>
                                        </p:attrNameLst>
                                      </p:cBhvr>
                                      <p:to>
                                        <p:strVal val="visible"/>
                                      </p:to>
                                    </p:set>
                                    <p:animEffect transition="in" filter="dissolve">
                                      <p:cBhvr>
                                        <p:cTn id="41" dur="750"/>
                                        <p:tgtEl>
                                          <p:spTgt spid="95"/>
                                        </p:tgtEl>
                                      </p:cBhvr>
                                    </p:animEffect>
                                  </p:childTnLst>
                                </p:cTn>
                              </p:par>
                              <p:par>
                                <p:cTn id="42" presetID="9" presetClass="entr" presetSubtype="0" fill="hold" grpId="0" nodeType="withEffect">
                                  <p:stCondLst>
                                    <p:cond delay="500"/>
                                  </p:stCondLst>
                                  <p:childTnLst>
                                    <p:set>
                                      <p:cBhvr>
                                        <p:cTn id="43" dur="1" fill="hold">
                                          <p:stCondLst>
                                            <p:cond delay="0"/>
                                          </p:stCondLst>
                                        </p:cTn>
                                        <p:tgtEl>
                                          <p:spTgt spid="96"/>
                                        </p:tgtEl>
                                        <p:attrNameLst>
                                          <p:attrName>style.visibility</p:attrName>
                                        </p:attrNameLst>
                                      </p:cBhvr>
                                      <p:to>
                                        <p:strVal val="visible"/>
                                      </p:to>
                                    </p:set>
                                    <p:animEffect transition="in" filter="dissolve">
                                      <p:cBhvr>
                                        <p:cTn id="44" dur="750"/>
                                        <p:tgtEl>
                                          <p:spTgt spid="96"/>
                                        </p:tgtEl>
                                      </p:cBhvr>
                                    </p:animEffect>
                                  </p:childTnLst>
                                </p:cTn>
                              </p:par>
                              <p:par>
                                <p:cTn id="45" presetID="9" presetClass="entr" presetSubtype="0" fill="hold" grpId="0" nodeType="withEffect">
                                  <p:stCondLst>
                                    <p:cond delay="750"/>
                                  </p:stCondLst>
                                  <p:childTnLst>
                                    <p:set>
                                      <p:cBhvr>
                                        <p:cTn id="46" dur="1" fill="hold">
                                          <p:stCondLst>
                                            <p:cond delay="0"/>
                                          </p:stCondLst>
                                        </p:cTn>
                                        <p:tgtEl>
                                          <p:spTgt spid="97"/>
                                        </p:tgtEl>
                                        <p:attrNameLst>
                                          <p:attrName>style.visibility</p:attrName>
                                        </p:attrNameLst>
                                      </p:cBhvr>
                                      <p:to>
                                        <p:strVal val="visible"/>
                                      </p:to>
                                    </p:set>
                                    <p:animEffect transition="in" filter="dissolve">
                                      <p:cBhvr>
                                        <p:cTn id="47" dur="750"/>
                                        <p:tgtEl>
                                          <p:spTgt spid="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animBg="1"/>
      <p:bldP spid="84" grpId="0"/>
      <p:bldP spid="93" grpId="0"/>
      <p:bldP spid="94" grpId="0"/>
      <p:bldP spid="95" grpId="0"/>
      <p:bldP spid="96" grpId="0"/>
      <p:bldP spid="9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4"/>
          <p:cNvSpPr txBox="1"/>
          <p:nvPr/>
        </p:nvSpPr>
        <p:spPr>
          <a:xfrm>
            <a:off x="311791" y="788938"/>
            <a:ext cx="2432031" cy="498459"/>
          </a:xfrm>
          <a:prstGeom prst="rect">
            <a:avLst/>
          </a:prstGeom>
          <a:noFill/>
        </p:spPr>
        <p:txBody>
          <a:bodyPr wrap="square" lIns="86402" tIns="43201" rIns="86402" bIns="43201" rtlCol="0">
            <a:spAutoFit/>
          </a:bodyPr>
          <a:lstStyle/>
          <a:p>
            <a:r>
              <a:rPr lang="zh-CN" altLang="en-US" sz="2600" b="1" dirty="0">
                <a:solidFill>
                  <a:schemeClr val="bg2">
                    <a:lumMod val="50000"/>
                  </a:schemeClr>
                </a:solidFill>
                <a:latin typeface="微软雅黑" panose="020B0503020204020204" pitchFamily="34" charset="-122"/>
                <a:ea typeface="微软雅黑" panose="020B0503020204020204" pitchFamily="34" charset="-122"/>
              </a:rPr>
              <a:t>添加标题文本</a:t>
            </a:r>
            <a:endParaRPr lang="en-US" altLang="zh-CN" sz="2600" b="1" dirty="0">
              <a:solidFill>
                <a:schemeClr val="bg2">
                  <a:lumMod val="50000"/>
                </a:schemeClr>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bwMode="auto">
          <a:xfrm>
            <a:off x="0" y="1420416"/>
            <a:ext cx="4140746"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 name="矩形 5"/>
          <p:cNvSpPr/>
          <p:nvPr/>
        </p:nvSpPr>
        <p:spPr bwMode="auto">
          <a:xfrm>
            <a:off x="396330" y="1564432"/>
            <a:ext cx="1404442" cy="432048"/>
          </a:xfrm>
          <a:prstGeom prst="rect">
            <a:avLst/>
          </a:prstGeom>
          <a:solidFill>
            <a:schemeClr val="accent1">
              <a:lumMod val="75000"/>
            </a:schemeClr>
          </a:solidFill>
          <a:ln w="9525" cap="flat" cmpd="sng" algn="ctr">
            <a:solidFill>
              <a:schemeClr val="bg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863600" rtl="0" eaLnBrk="1" fontAlgn="base" latinLnBrk="0" hangingPunct="1">
              <a:lnSpc>
                <a:spcPct val="100000"/>
              </a:lnSpc>
              <a:spcBef>
                <a:spcPct val="0"/>
              </a:spcBef>
              <a:spcAft>
                <a:spcPct val="0"/>
              </a:spcAft>
              <a:buClrTx/>
              <a:buSzTx/>
              <a:buFontTx/>
              <a:buNone/>
              <a:tabLst/>
            </a:pPr>
            <a:r>
              <a:rPr kumimoji="0" lang="zh-CN" altLang="en-US" sz="1700" b="0" i="0" u="none" strike="noStrike" cap="none" normalizeH="0" baseline="0" dirty="0" smtClean="0">
                <a:ln>
                  <a:noFill/>
                </a:ln>
                <a:solidFill>
                  <a:schemeClr val="bg1"/>
                </a:solidFill>
                <a:effectLst/>
                <a:latin typeface="微软雅黑" pitchFamily="34" charset="-122"/>
                <a:ea typeface="微软雅黑" pitchFamily="34" charset="-122"/>
              </a:rPr>
              <a:t>添加标题</a:t>
            </a:r>
          </a:p>
        </p:txBody>
      </p:sp>
      <p:sp>
        <p:nvSpPr>
          <p:cNvPr id="7" name="矩形 6"/>
          <p:cNvSpPr/>
          <p:nvPr/>
        </p:nvSpPr>
        <p:spPr bwMode="auto">
          <a:xfrm>
            <a:off x="396330" y="1996480"/>
            <a:ext cx="1872208" cy="432048"/>
          </a:xfrm>
          <a:prstGeom prst="rect">
            <a:avLst/>
          </a:prstGeom>
          <a:solidFill>
            <a:schemeClr val="accent1">
              <a:lumMod val="75000"/>
            </a:schemeClr>
          </a:solidFill>
          <a:ln w="9525" cap="flat" cmpd="sng" algn="ctr">
            <a:solidFill>
              <a:schemeClr val="bg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863600" rtl="0" eaLnBrk="1" fontAlgn="base" latinLnBrk="0" hangingPunct="1">
              <a:lnSpc>
                <a:spcPct val="100000"/>
              </a:lnSpc>
              <a:spcBef>
                <a:spcPct val="0"/>
              </a:spcBef>
              <a:spcAft>
                <a:spcPct val="0"/>
              </a:spcAft>
              <a:buClrTx/>
              <a:buSzTx/>
              <a:buFontTx/>
              <a:buNone/>
              <a:tabLst/>
            </a:pPr>
            <a:r>
              <a:rPr lang="zh-CN" altLang="en-US" dirty="0" smtClean="0">
                <a:solidFill>
                  <a:schemeClr val="bg1"/>
                </a:solidFill>
                <a:latin typeface="微软雅黑" pitchFamily="34" charset="-122"/>
                <a:ea typeface="微软雅黑" pitchFamily="34" charset="-122"/>
              </a:rPr>
              <a:t>此处添加文字</a:t>
            </a:r>
            <a:endParaRPr kumimoji="0" lang="zh-CN" altLang="en-US" b="0" i="0" u="none" strike="noStrike" cap="none" normalizeH="0" baseline="0" dirty="0" smtClean="0">
              <a:ln>
                <a:noFill/>
              </a:ln>
              <a:solidFill>
                <a:schemeClr val="bg1"/>
              </a:solidFill>
              <a:effectLst/>
              <a:latin typeface="微软雅黑" pitchFamily="34" charset="-122"/>
              <a:ea typeface="微软雅黑" pitchFamily="34" charset="-122"/>
            </a:endParaRPr>
          </a:p>
        </p:txBody>
      </p:sp>
      <p:sp>
        <p:nvSpPr>
          <p:cNvPr id="8" name="矩形 7"/>
          <p:cNvSpPr/>
          <p:nvPr/>
        </p:nvSpPr>
        <p:spPr>
          <a:xfrm>
            <a:off x="311790" y="2500536"/>
            <a:ext cx="4044980" cy="954107"/>
          </a:xfrm>
          <a:prstGeom prst="rect">
            <a:avLst/>
          </a:prstGeom>
        </p:spPr>
        <p:txBody>
          <a:bodyPr wrap="square">
            <a:spAutoFit/>
          </a:bodyPr>
          <a:lstStyle/>
          <a:p>
            <a:r>
              <a:rPr lang="zh-CN" altLang="en-US" sz="1400" dirty="0">
                <a:solidFill>
                  <a:prstClr val="white">
                    <a:lumMod val="50000"/>
                  </a:prstClr>
                </a:solidFill>
                <a:latin typeface="微软雅黑" pitchFamily="34" charset="-122"/>
                <a:ea typeface="微软雅黑" pitchFamily="34" charset="-122"/>
              </a:rPr>
              <a:t>此处您可以添加文字或者删除文本框在此处您可以添加文字或者删除</a:t>
            </a:r>
            <a:r>
              <a:rPr lang="zh-CN" altLang="en-US" sz="1400" dirty="0" smtClean="0">
                <a:solidFill>
                  <a:prstClr val="white">
                    <a:lumMod val="50000"/>
                  </a:prstClr>
                </a:solidFill>
                <a:latin typeface="微软雅黑" pitchFamily="34" charset="-122"/>
                <a:ea typeface="微软雅黑" pitchFamily="34" charset="-122"/>
              </a:rPr>
              <a:t>文本框</a:t>
            </a:r>
            <a:r>
              <a:rPr lang="zh-CN" altLang="en-US" sz="1400" dirty="0">
                <a:solidFill>
                  <a:prstClr val="white">
                    <a:lumMod val="50000"/>
                  </a:prstClr>
                </a:solidFill>
                <a:latin typeface="微软雅黑" pitchFamily="34" charset="-122"/>
                <a:ea typeface="微软雅黑" pitchFamily="34" charset="-122"/>
              </a:rPr>
              <a:t>此处您可以添加文字或者删除文本框在此处您可以添加文字或者删除</a:t>
            </a:r>
            <a:r>
              <a:rPr lang="zh-CN" altLang="en-US" sz="1400" dirty="0" smtClean="0">
                <a:solidFill>
                  <a:prstClr val="white">
                    <a:lumMod val="50000"/>
                  </a:prstClr>
                </a:solidFill>
                <a:latin typeface="微软雅黑" pitchFamily="34" charset="-122"/>
                <a:ea typeface="微软雅黑" pitchFamily="34" charset="-122"/>
              </a:rPr>
              <a:t>文本框</a:t>
            </a:r>
            <a:endParaRPr lang="zh-CN" altLang="en-US" sz="1400" dirty="0">
              <a:solidFill>
                <a:prstClr val="white">
                  <a:lumMod val="50000"/>
                </a:prstClr>
              </a:solidFill>
              <a:latin typeface="微软雅黑" pitchFamily="34" charset="-122"/>
              <a:ea typeface="微软雅黑" pitchFamily="34" charset="-122"/>
            </a:endParaRPr>
          </a:p>
        </p:txBody>
      </p:sp>
      <p:sp>
        <p:nvSpPr>
          <p:cNvPr id="9" name="椭圆 8"/>
          <p:cNvSpPr/>
          <p:nvPr/>
        </p:nvSpPr>
        <p:spPr bwMode="auto">
          <a:xfrm>
            <a:off x="3132635" y="3637731"/>
            <a:ext cx="1401858" cy="1401858"/>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863600" rtl="0" eaLnBrk="1" fontAlgn="base" latinLnBrk="0" hangingPunct="1">
              <a:lnSpc>
                <a:spcPct val="100000"/>
              </a:lnSpc>
              <a:spcBef>
                <a:spcPct val="0"/>
              </a:spcBef>
              <a:spcAft>
                <a:spcPct val="0"/>
              </a:spcAft>
              <a:buClrTx/>
              <a:buSzTx/>
              <a:buFontTx/>
              <a:buNone/>
              <a:tabLst/>
            </a:pPr>
            <a:endParaRPr kumimoji="0" lang="zh-CN" altLang="en-US" sz="1700" b="0" i="0" u="none" strike="noStrike" cap="none" normalizeH="0" baseline="0" smtClean="0">
              <a:ln>
                <a:noFill/>
              </a:ln>
              <a:solidFill>
                <a:schemeClr val="tx1"/>
              </a:solidFill>
              <a:effectLst/>
              <a:latin typeface="Arial" charset="0"/>
              <a:ea typeface="宋体" pitchFamily="2" charset="-122"/>
            </a:endParaRPr>
          </a:p>
        </p:txBody>
      </p:sp>
      <p:sp>
        <p:nvSpPr>
          <p:cNvPr id="10" name="椭圆 9"/>
          <p:cNvSpPr/>
          <p:nvPr/>
        </p:nvSpPr>
        <p:spPr bwMode="auto">
          <a:xfrm>
            <a:off x="4168315" y="2539895"/>
            <a:ext cx="2259228" cy="2259228"/>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863600" rtl="0" eaLnBrk="1" fontAlgn="base" latinLnBrk="0" hangingPunct="1">
              <a:lnSpc>
                <a:spcPct val="100000"/>
              </a:lnSpc>
              <a:spcBef>
                <a:spcPct val="0"/>
              </a:spcBef>
              <a:spcAft>
                <a:spcPct val="0"/>
              </a:spcAft>
              <a:buClrTx/>
              <a:buSzTx/>
              <a:buFontTx/>
              <a:buNone/>
              <a:tabLst/>
            </a:pPr>
            <a:endParaRPr kumimoji="0" lang="zh-CN" altLang="en-US" sz="1700" b="0" i="0" u="none" strike="noStrike" cap="none" normalizeH="0" baseline="0" smtClean="0">
              <a:ln>
                <a:noFill/>
              </a:ln>
              <a:solidFill>
                <a:schemeClr val="tx1"/>
              </a:solidFill>
              <a:effectLst/>
              <a:latin typeface="Arial" charset="0"/>
              <a:ea typeface="宋体" pitchFamily="2" charset="-122"/>
            </a:endParaRPr>
          </a:p>
        </p:txBody>
      </p:sp>
      <p:sp>
        <p:nvSpPr>
          <p:cNvPr id="11" name="椭圆 10"/>
          <p:cNvSpPr/>
          <p:nvPr/>
        </p:nvSpPr>
        <p:spPr bwMode="auto">
          <a:xfrm>
            <a:off x="5828841" y="1287397"/>
            <a:ext cx="3138905" cy="3138905"/>
          </a:xfrm>
          <a:prstGeom prst="ellipse">
            <a:avLst/>
          </a:prstGeom>
          <a:blipFill dpi="0" rotWithShape="1">
            <a:blip r:embed="rId5" cstate="print">
              <a:extLst>
                <a:ext uri="{28A0092B-C50C-407E-A947-70E740481C1C}">
                  <a14:useLocalDpi xmlns:a14="http://schemas.microsoft.com/office/drawing/2010/main" val="0"/>
                </a:ext>
              </a:extLst>
            </a:blip>
            <a:srcRect/>
            <a:stretch>
              <a:fillRect/>
            </a:stretch>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863600" rtl="0" eaLnBrk="1" fontAlgn="base" latinLnBrk="0" hangingPunct="1">
              <a:lnSpc>
                <a:spcPct val="100000"/>
              </a:lnSpc>
              <a:spcBef>
                <a:spcPct val="0"/>
              </a:spcBef>
              <a:spcAft>
                <a:spcPct val="0"/>
              </a:spcAft>
              <a:buClrTx/>
              <a:buSzTx/>
              <a:buFontTx/>
              <a:buNone/>
              <a:tabLst/>
            </a:pPr>
            <a:endParaRPr kumimoji="0" lang="zh-CN" altLang="en-US" sz="1700" b="0" i="0" u="none" strike="noStrike" cap="none" normalizeH="0" baseline="0" smtClean="0">
              <a:ln>
                <a:noFill/>
              </a:ln>
              <a:solidFill>
                <a:schemeClr val="tx1"/>
              </a:solidFill>
              <a:effectLst/>
              <a:latin typeface="Arial" charset="0"/>
              <a:ea typeface="宋体" pitchFamily="2" charset="-122"/>
            </a:endParaRPr>
          </a:p>
        </p:txBody>
      </p:sp>
      <p:sp>
        <p:nvSpPr>
          <p:cNvPr id="12" name="矩形 11"/>
          <p:cNvSpPr/>
          <p:nvPr/>
        </p:nvSpPr>
        <p:spPr>
          <a:xfrm>
            <a:off x="4931437" y="752641"/>
            <a:ext cx="4044980" cy="523220"/>
          </a:xfrm>
          <a:prstGeom prst="rect">
            <a:avLst/>
          </a:prstGeom>
        </p:spPr>
        <p:txBody>
          <a:bodyPr wrap="square">
            <a:spAutoFit/>
          </a:bodyPr>
          <a:lstStyle/>
          <a:p>
            <a:r>
              <a:rPr lang="zh-CN" altLang="en-US" sz="1400" dirty="0">
                <a:solidFill>
                  <a:prstClr val="white">
                    <a:lumMod val="50000"/>
                  </a:prstClr>
                </a:solidFill>
                <a:latin typeface="微软雅黑" pitchFamily="34" charset="-122"/>
                <a:ea typeface="微软雅黑" pitchFamily="34" charset="-122"/>
              </a:rPr>
              <a:t>此处您可以添加文字或者删除文本框在此处您可以添加文字或者删除</a:t>
            </a:r>
            <a:r>
              <a:rPr lang="zh-CN" altLang="en-US" sz="1400" dirty="0" smtClean="0">
                <a:solidFill>
                  <a:prstClr val="white">
                    <a:lumMod val="50000"/>
                  </a:prstClr>
                </a:solidFill>
                <a:latin typeface="微软雅黑" pitchFamily="34" charset="-122"/>
                <a:ea typeface="微软雅黑" pitchFamily="34" charset="-122"/>
              </a:rPr>
              <a:t>文本框</a:t>
            </a:r>
            <a:endParaRPr lang="zh-CN" altLang="en-US" sz="1400" dirty="0">
              <a:solidFill>
                <a:prstClr val="white">
                  <a:lumMod val="50000"/>
                </a:prstClr>
              </a:solidFill>
              <a:latin typeface="微软雅黑" pitchFamily="34" charset="-122"/>
              <a:ea typeface="微软雅黑" pitchFamily="34" charset="-122"/>
            </a:endParaRPr>
          </a:p>
        </p:txBody>
      </p:sp>
      <p:sp>
        <p:nvSpPr>
          <p:cNvPr id="13" name="矩形 12"/>
          <p:cNvSpPr/>
          <p:nvPr/>
        </p:nvSpPr>
        <p:spPr>
          <a:xfrm>
            <a:off x="396330" y="4542687"/>
            <a:ext cx="2441694" cy="338554"/>
          </a:xfrm>
          <a:prstGeom prst="rect">
            <a:avLst/>
          </a:prstGeom>
        </p:spPr>
        <p:txBody>
          <a:bodyPr wrap="none">
            <a:spAutoFit/>
          </a:bodyPr>
          <a:lstStyle/>
          <a:p>
            <a:r>
              <a:rPr lang="zh-CN" altLang="en-US" dirty="0">
                <a:solidFill>
                  <a:prstClr val="white">
                    <a:lumMod val="50000"/>
                  </a:prstClr>
                </a:solidFill>
                <a:latin typeface="微软雅黑" pitchFamily="34" charset="-122"/>
                <a:ea typeface="微软雅黑" pitchFamily="34" charset="-122"/>
              </a:rPr>
              <a:t>添加文字或者删除文本框</a:t>
            </a:r>
            <a:endParaRPr lang="zh-CN" altLang="en-US" dirty="0"/>
          </a:p>
        </p:txBody>
      </p:sp>
    </p:spTree>
    <p:extLst>
      <p:ext uri="{BB962C8B-B14F-4D97-AF65-F5344CB8AC3E}">
        <p14:creationId xmlns:p14="http://schemas.microsoft.com/office/powerpoint/2010/main" val="1308098314"/>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ppt_x</p:attrName>
                                        </p:attrNameLst>
                                      </p:cBhvr>
                                      <p:tavLst>
                                        <p:tav tm="0">
                                          <p:val>
                                            <p:strVal val="#ppt_x+#ppt_w*1.125000"/>
                                          </p:val>
                                        </p:tav>
                                        <p:tav tm="100000">
                                          <p:val>
                                            <p:strVal val="#ppt_x"/>
                                          </p:val>
                                        </p:tav>
                                      </p:tavLst>
                                    </p:anim>
                                    <p:animEffect transition="in" filter="wipe(left)">
                                      <p:cBhvr>
                                        <p:cTn id="8" dur="500"/>
                                        <p:tgtEl>
                                          <p:spTgt spid="3"/>
                                        </p:tgtEl>
                                      </p:cBhvr>
                                    </p:animEffect>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par>
                          <p:cTn id="13" fill="hold">
                            <p:stCondLst>
                              <p:cond delay="1000"/>
                            </p:stCondLst>
                            <p:childTnLst>
                              <p:par>
                                <p:cTn id="14" presetID="47" presetClass="entr" presetSubtype="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anim calcmode="lin" valueType="num">
                                      <p:cBhvr>
                                        <p:cTn id="17" dur="500" fill="hold"/>
                                        <p:tgtEl>
                                          <p:spTgt spid="6"/>
                                        </p:tgtEl>
                                        <p:attrNameLst>
                                          <p:attrName>ppt_x</p:attrName>
                                        </p:attrNameLst>
                                      </p:cBhvr>
                                      <p:tavLst>
                                        <p:tav tm="0">
                                          <p:val>
                                            <p:strVal val="#ppt_x"/>
                                          </p:val>
                                        </p:tav>
                                        <p:tav tm="100000">
                                          <p:val>
                                            <p:strVal val="#ppt_x"/>
                                          </p:val>
                                        </p:tav>
                                      </p:tavLst>
                                    </p:anim>
                                    <p:anim calcmode="lin" valueType="num">
                                      <p:cBhvr>
                                        <p:cTn id="18" dur="500" fill="hold"/>
                                        <p:tgtEl>
                                          <p:spTgt spid="6"/>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anim calcmode="lin" valueType="num">
                                      <p:cBhvr>
                                        <p:cTn id="22" dur="500" fill="hold"/>
                                        <p:tgtEl>
                                          <p:spTgt spid="7"/>
                                        </p:tgtEl>
                                        <p:attrNameLst>
                                          <p:attrName>ppt_x</p:attrName>
                                        </p:attrNameLst>
                                      </p:cBhvr>
                                      <p:tavLst>
                                        <p:tav tm="0">
                                          <p:val>
                                            <p:strVal val="#ppt_x"/>
                                          </p:val>
                                        </p:tav>
                                        <p:tav tm="100000">
                                          <p:val>
                                            <p:strVal val="#ppt_x"/>
                                          </p:val>
                                        </p:tav>
                                      </p:tavLst>
                                    </p:anim>
                                    <p:anim calcmode="lin" valueType="num">
                                      <p:cBhvr>
                                        <p:cTn id="23" dur="500" fill="hold"/>
                                        <p:tgtEl>
                                          <p:spTgt spid="7"/>
                                        </p:tgtEl>
                                        <p:attrNameLst>
                                          <p:attrName>ppt_y</p:attrName>
                                        </p:attrNameLst>
                                      </p:cBhvr>
                                      <p:tavLst>
                                        <p:tav tm="0">
                                          <p:val>
                                            <p:strVal val="#ppt_y+.1"/>
                                          </p:val>
                                        </p:tav>
                                        <p:tav tm="100000">
                                          <p:val>
                                            <p:strVal val="#ppt_y"/>
                                          </p:val>
                                        </p:tav>
                                      </p:tavLst>
                                    </p:anim>
                                  </p:childTnLst>
                                </p:cTn>
                              </p:par>
                            </p:childTnLst>
                          </p:cTn>
                        </p:par>
                        <p:par>
                          <p:cTn id="24" fill="hold">
                            <p:stCondLst>
                              <p:cond delay="1500"/>
                            </p:stCondLst>
                            <p:childTnLst>
                              <p:par>
                                <p:cTn id="25" presetID="14" presetClass="entr" presetSubtype="10"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randombar(horizontal)">
                                      <p:cBhvr>
                                        <p:cTn id="27" dur="500"/>
                                        <p:tgtEl>
                                          <p:spTgt spid="8"/>
                                        </p:tgtEl>
                                      </p:cBhvr>
                                    </p:animEffect>
                                  </p:childTnLst>
                                </p:cTn>
                              </p:par>
                            </p:childTnLst>
                          </p:cTn>
                        </p:par>
                        <p:par>
                          <p:cTn id="28" fill="hold">
                            <p:stCondLst>
                              <p:cond delay="2000"/>
                            </p:stCondLst>
                            <p:childTnLst>
                              <p:par>
                                <p:cTn id="29" presetID="22" presetClass="entr" presetSubtype="8"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left)">
                                      <p:cBhvr>
                                        <p:cTn id="31" dur="500"/>
                                        <p:tgtEl>
                                          <p:spTgt spid="13"/>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750"/>
                                        <p:tgtEl>
                                          <p:spTgt spid="9"/>
                                        </p:tgtEl>
                                      </p:cBhvr>
                                    </p:animEffect>
                                  </p:childTnLst>
                                </p:cTn>
                              </p:par>
                            </p:childTnLst>
                          </p:cTn>
                        </p:par>
                        <p:par>
                          <p:cTn id="35" fill="hold">
                            <p:stCondLst>
                              <p:cond delay="2750"/>
                            </p:stCondLst>
                            <p:childTnLst>
                              <p:par>
                                <p:cTn id="36" presetID="10" presetClass="entr" presetSubtype="0"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750"/>
                                        <p:tgtEl>
                                          <p:spTgt spid="10"/>
                                        </p:tgtEl>
                                      </p:cBhvr>
                                    </p:animEffect>
                                  </p:childTnLst>
                                </p:cTn>
                              </p:par>
                            </p:childTnLst>
                          </p:cTn>
                        </p:par>
                        <p:par>
                          <p:cTn id="39" fill="hold">
                            <p:stCondLst>
                              <p:cond delay="3500"/>
                            </p:stCondLst>
                            <p:childTnLst>
                              <p:par>
                                <p:cTn id="40" presetID="10" presetClass="entr" presetSubtype="0"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750"/>
                                        <p:tgtEl>
                                          <p:spTgt spid="11"/>
                                        </p:tgtEl>
                                      </p:cBhvr>
                                    </p:animEffect>
                                  </p:childTnLst>
                                </p:cTn>
                              </p:par>
                              <p:par>
                                <p:cTn id="43" presetID="10" presetClass="entr" presetSubtype="0" fill="hold" grpId="0" nodeType="withEffect">
                                  <p:stCondLst>
                                    <p:cond delay="0"/>
                                  </p:stCondLst>
                                  <p:iterate type="wd">
                                    <p:tmPct val="10000"/>
                                  </p:iterate>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animBg="1"/>
      <p:bldP spid="7" grpId="0" animBg="1"/>
      <p:bldP spid="8" grpId="0"/>
      <p:bldP spid="9" grpId="0" animBg="1"/>
      <p:bldP spid="10" grpId="0" animBg="1"/>
      <p:bldP spid="11" grpId="0" animBg="1"/>
      <p:bldP spid="12" grpId="0"/>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7"/>
          <p:cNvSpPr txBox="1">
            <a:spLocks noChangeArrowheads="1"/>
          </p:cNvSpPr>
          <p:nvPr/>
        </p:nvSpPr>
        <p:spPr bwMode="auto">
          <a:xfrm>
            <a:off x="633094" y="895350"/>
            <a:ext cx="8044156" cy="477054"/>
          </a:xfrm>
          <a:prstGeom prst="rect">
            <a:avLst/>
          </a:prstGeom>
          <a:noFill/>
          <a:ln w="9525">
            <a:noFill/>
            <a:miter lim="800000"/>
            <a:headEnd/>
            <a:tailEnd/>
          </a:ln>
        </p:spPr>
        <p:txBody>
          <a:bodyPr wrap="square" lIns="45720" tIns="22860" rIns="45720" bIns="22860" anchor="ctr">
            <a:spAutoFit/>
          </a:bodyPr>
          <a:lstStyle/>
          <a:p>
            <a:pPr lvl="0"/>
            <a:r>
              <a:rPr lang="zh-CN" altLang="en-US" sz="1400" dirty="0">
                <a:solidFill>
                  <a:prstClr val="white">
                    <a:lumMod val="50000"/>
                  </a:prstClr>
                </a:solidFill>
                <a:latin typeface="微软雅黑" pitchFamily="34" charset="-122"/>
                <a:ea typeface="微软雅黑" pitchFamily="34" charset="-122"/>
              </a:rPr>
              <a:t>此处您可以添加文字或者删除文本框在此处您可以添加文字或者删除文本框此处您可以添加文字或者删除文本框在此处您可以添加文字或者删除文本框</a:t>
            </a:r>
          </a:p>
        </p:txBody>
      </p:sp>
      <p:grpSp>
        <p:nvGrpSpPr>
          <p:cNvPr id="33" name="组合 32"/>
          <p:cNvGrpSpPr/>
          <p:nvPr/>
        </p:nvGrpSpPr>
        <p:grpSpPr>
          <a:xfrm>
            <a:off x="510758" y="1548116"/>
            <a:ext cx="2537241" cy="3139611"/>
            <a:chOff x="510758" y="1548116"/>
            <a:chExt cx="2537241" cy="3139611"/>
          </a:xfrm>
        </p:grpSpPr>
        <p:pic>
          <p:nvPicPr>
            <p:cNvPr id="3" name="Picture 3"/>
            <p:cNvPicPr>
              <a:picLocks noChangeAspect="1"/>
            </p:cNvPicPr>
            <p:nvPr/>
          </p:nvPicPr>
          <p:blipFill rotWithShape="1">
            <a:blip r:embed="rId3" cstate="print">
              <a:extLst>
                <a:ext uri="{28A0092B-C50C-407E-A947-70E740481C1C}">
                  <a14:useLocalDpi xmlns:a14="http://schemas.microsoft.com/office/drawing/2010/main" val="0"/>
                </a:ext>
              </a:extLst>
            </a:blip>
            <a:srcRect l="5354" t="8440" r="6203" b="10137"/>
            <a:stretch/>
          </p:blipFill>
          <p:spPr>
            <a:xfrm>
              <a:off x="510758" y="1548116"/>
              <a:ext cx="2537241" cy="3139611"/>
            </a:xfrm>
            <a:prstGeom prst="rect">
              <a:avLst/>
            </a:prstGeom>
          </p:spPr>
        </p:pic>
        <p:sp>
          <p:nvSpPr>
            <p:cNvPr id="4" name="Rectangle 4"/>
            <p:cNvSpPr/>
            <p:nvPr/>
          </p:nvSpPr>
          <p:spPr>
            <a:xfrm>
              <a:off x="883569" y="1932760"/>
              <a:ext cx="1794693" cy="2318982"/>
            </a:xfrm>
            <a:prstGeom prst="rect">
              <a:avLst/>
            </a:prstGeom>
            <a:blipFill dpi="0" rotWithShape="1">
              <a:blip r:embed="rId4" cstate="print">
                <a:extLst>
                  <a:ext uri="{BEBA8EAE-BF5A-486C-A8C5-ECC9F3942E4B}">
                    <a14:imgProps xmlns:a14="http://schemas.microsoft.com/office/drawing/2010/main">
                      <a14:imgLayer r:embed="rId5">
                        <a14:imgEffect>
                          <a14:saturation sat="66000"/>
                        </a14:imgEffect>
                      </a14:imgLayer>
                    </a14:imgProps>
                  </a:ex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5" name="Text Box 10"/>
          <p:cNvSpPr txBox="1">
            <a:spLocks noChangeArrowheads="1"/>
          </p:cNvSpPr>
          <p:nvPr/>
        </p:nvSpPr>
        <p:spPr bwMode="auto">
          <a:xfrm>
            <a:off x="3352800" y="2366995"/>
            <a:ext cx="1600200" cy="900246"/>
          </a:xfrm>
          <a:prstGeom prst="rect">
            <a:avLst/>
          </a:prstGeom>
          <a:noFill/>
          <a:ln w="9525">
            <a:noFill/>
            <a:miter lim="800000"/>
            <a:headEnd/>
            <a:tailEnd/>
          </a:ln>
        </p:spPr>
        <p:txBody>
          <a:bodyPr wrap="square" lIns="45720" tIns="22860" rIns="45720" bIns="22860">
            <a:spAutoFit/>
          </a:bodyPr>
          <a:lstStyle/>
          <a:p>
            <a:pPr marL="0" marR="0" lvl="0" indent="0" algn="ctr" defTabSz="1088232" eaLnBrk="1" fontAlgn="auto" latinLnBrk="0" hangingPunct="1">
              <a:lnSpc>
                <a:spcPct val="200000"/>
              </a:lnSpc>
              <a:spcBef>
                <a:spcPts val="0"/>
              </a:spcBef>
              <a:spcAft>
                <a:spcPts val="0"/>
              </a:spcAft>
              <a:buClrTx/>
              <a:buSzTx/>
              <a:buFontTx/>
              <a:buNone/>
              <a:tabLst/>
              <a:defRPr/>
            </a:pPr>
            <a:r>
              <a:rPr lang="zh-CN" altLang="en-US" sz="1200" b="1" kern="0" dirty="0" smtClean="0">
                <a:solidFill>
                  <a:schemeClr val="accent2">
                    <a:lumMod val="50000"/>
                  </a:schemeClr>
                </a:solidFill>
                <a:latin typeface="Open Sans" pitchFamily="34" charset="0"/>
                <a:ea typeface="Open Sans" pitchFamily="34" charset="0"/>
                <a:cs typeface="Open Sans" pitchFamily="34" charset="0"/>
              </a:rPr>
              <a:t>添加文字</a:t>
            </a:r>
            <a:endParaRPr kumimoji="0" lang="en-US" sz="1200" b="1" i="0" u="none" strike="noStrike" kern="0" cap="none" spc="0" normalizeH="0" baseline="0" noProof="0" dirty="0" smtClean="0">
              <a:ln>
                <a:noFill/>
              </a:ln>
              <a:solidFill>
                <a:schemeClr val="accent2">
                  <a:lumMod val="50000"/>
                </a:schemeClr>
              </a:solidFill>
              <a:effectLst/>
              <a:uLnTx/>
              <a:uFillTx/>
              <a:latin typeface="Open Sans" pitchFamily="34" charset="0"/>
              <a:ea typeface="Open Sans" pitchFamily="34" charset="0"/>
              <a:cs typeface="Open Sans" pitchFamily="34" charset="0"/>
            </a:endParaRPr>
          </a:p>
          <a:p>
            <a:pPr marL="0" marR="0" lvl="0" indent="0" algn="ctr" defTabSz="1088232" eaLnBrk="1" fontAlgn="auto" latinLnBrk="0" hangingPunct="1">
              <a:lnSpc>
                <a:spcPct val="100000"/>
              </a:lnSpc>
              <a:spcBef>
                <a:spcPts val="0"/>
              </a:spcBef>
              <a:spcAft>
                <a:spcPts val="0"/>
              </a:spcAft>
              <a:buClrTx/>
              <a:buSzTx/>
              <a:buFontTx/>
              <a:buNone/>
              <a:tabLst/>
              <a:defRPr/>
            </a:pPr>
            <a:r>
              <a:rPr lang="zh-CN" altLang="en-US" sz="1050" dirty="0">
                <a:solidFill>
                  <a:prstClr val="white">
                    <a:lumMod val="50000"/>
                  </a:prstClr>
                </a:solidFill>
                <a:latin typeface="微软雅黑" pitchFamily="34" charset="-122"/>
                <a:ea typeface="微软雅黑" pitchFamily="34" charset="-122"/>
              </a:rPr>
              <a:t>此处您可以添加文字或者删除文本框在此处您可以添加文字或者删除文本框</a:t>
            </a:r>
            <a:endParaRPr kumimoji="0" lang="en-US" sz="1050" b="0" i="0" u="none" strike="noStrike" kern="0" cap="none" spc="0" normalizeH="0" baseline="0" noProof="0" dirty="0" smtClean="0">
              <a:ln>
                <a:noFill/>
              </a:ln>
              <a:solidFill>
                <a:sysClr val="window" lastClr="FFFFFF">
                  <a:lumMod val="65000"/>
                </a:sysClr>
              </a:solidFill>
              <a:effectLst/>
              <a:uLnTx/>
              <a:uFillTx/>
              <a:latin typeface="Open Sans" pitchFamily="34" charset="0"/>
              <a:ea typeface="Open Sans" pitchFamily="34" charset="0"/>
              <a:cs typeface="Open Sans" pitchFamily="34" charset="0"/>
            </a:endParaRPr>
          </a:p>
        </p:txBody>
      </p:sp>
      <p:sp>
        <p:nvSpPr>
          <p:cNvPr id="7" name="Text Box 10"/>
          <p:cNvSpPr txBox="1">
            <a:spLocks noChangeArrowheads="1"/>
          </p:cNvSpPr>
          <p:nvPr/>
        </p:nvSpPr>
        <p:spPr bwMode="auto">
          <a:xfrm>
            <a:off x="5105400" y="2385869"/>
            <a:ext cx="1600200" cy="900246"/>
          </a:xfrm>
          <a:prstGeom prst="rect">
            <a:avLst/>
          </a:prstGeom>
          <a:noFill/>
          <a:ln w="9525">
            <a:noFill/>
            <a:miter lim="800000"/>
            <a:headEnd/>
            <a:tailEnd/>
          </a:ln>
        </p:spPr>
        <p:txBody>
          <a:bodyPr wrap="square" lIns="45720" tIns="22860" rIns="45720" bIns="22860">
            <a:spAutoFit/>
          </a:bodyPr>
          <a:lstStyle/>
          <a:p>
            <a:pPr marL="0" marR="0" lvl="0" indent="0" algn="ctr" defTabSz="1088232" eaLnBrk="1" fontAlgn="auto" latinLnBrk="0" hangingPunct="1">
              <a:lnSpc>
                <a:spcPct val="2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chemeClr val="accent2">
                    <a:lumMod val="50000"/>
                  </a:schemeClr>
                </a:solidFill>
                <a:effectLst/>
                <a:uLnTx/>
                <a:uFillTx/>
                <a:latin typeface="Open Sans" pitchFamily="34" charset="0"/>
                <a:ea typeface="Open Sans" pitchFamily="34" charset="0"/>
                <a:cs typeface="Open Sans" pitchFamily="34" charset="0"/>
              </a:rPr>
              <a:t>添加文字</a:t>
            </a:r>
            <a:endParaRPr kumimoji="0" lang="en-US" sz="1200" b="1" i="0" u="none" strike="noStrike" kern="0" cap="none" spc="0" normalizeH="0" baseline="0" noProof="0" dirty="0" smtClean="0">
              <a:ln>
                <a:noFill/>
              </a:ln>
              <a:solidFill>
                <a:schemeClr val="accent2">
                  <a:lumMod val="50000"/>
                </a:schemeClr>
              </a:solidFill>
              <a:effectLst/>
              <a:uLnTx/>
              <a:uFillTx/>
              <a:latin typeface="Open Sans" pitchFamily="34" charset="0"/>
              <a:ea typeface="Open Sans" pitchFamily="34" charset="0"/>
              <a:cs typeface="Open Sans" pitchFamily="34" charset="0"/>
            </a:endParaRPr>
          </a:p>
          <a:p>
            <a:pPr marL="0" marR="0" lvl="0" indent="0" algn="ctr" defTabSz="1088232" eaLnBrk="1" fontAlgn="auto" latinLnBrk="0" hangingPunct="1">
              <a:lnSpc>
                <a:spcPct val="100000"/>
              </a:lnSpc>
              <a:spcBef>
                <a:spcPts val="0"/>
              </a:spcBef>
              <a:spcAft>
                <a:spcPts val="0"/>
              </a:spcAft>
              <a:buClrTx/>
              <a:buSzTx/>
              <a:buFontTx/>
              <a:buNone/>
              <a:tabLst/>
              <a:defRPr/>
            </a:pPr>
            <a:r>
              <a:rPr lang="zh-CN" altLang="en-US" sz="1050" dirty="0">
                <a:solidFill>
                  <a:prstClr val="white">
                    <a:lumMod val="50000"/>
                  </a:prstClr>
                </a:solidFill>
                <a:latin typeface="微软雅黑" pitchFamily="34" charset="-122"/>
                <a:ea typeface="微软雅黑" pitchFamily="34" charset="-122"/>
              </a:rPr>
              <a:t>此处您可以添加文字或者删除文本框在此处您可以添加文字或者删除文本框</a:t>
            </a:r>
            <a:endParaRPr kumimoji="0" lang="en-US" sz="1050" b="0" i="0" u="none" strike="noStrike" kern="0" cap="none" spc="0" normalizeH="0" baseline="0" noProof="0" dirty="0" smtClean="0">
              <a:ln>
                <a:noFill/>
              </a:ln>
              <a:solidFill>
                <a:sysClr val="window" lastClr="FFFFFF">
                  <a:lumMod val="65000"/>
                </a:sysClr>
              </a:solidFill>
              <a:effectLst/>
              <a:uLnTx/>
              <a:uFillTx/>
              <a:latin typeface="Open Sans" pitchFamily="34" charset="0"/>
              <a:ea typeface="Open Sans" pitchFamily="34" charset="0"/>
              <a:cs typeface="Open Sans" pitchFamily="34" charset="0"/>
            </a:endParaRPr>
          </a:p>
        </p:txBody>
      </p:sp>
      <p:sp>
        <p:nvSpPr>
          <p:cNvPr id="9" name="Text Box 10"/>
          <p:cNvSpPr txBox="1">
            <a:spLocks noChangeArrowheads="1"/>
          </p:cNvSpPr>
          <p:nvPr/>
        </p:nvSpPr>
        <p:spPr bwMode="auto">
          <a:xfrm>
            <a:off x="6858000" y="2385869"/>
            <a:ext cx="1600200" cy="900246"/>
          </a:xfrm>
          <a:prstGeom prst="rect">
            <a:avLst/>
          </a:prstGeom>
          <a:noFill/>
          <a:ln w="9525">
            <a:noFill/>
            <a:miter lim="800000"/>
            <a:headEnd/>
            <a:tailEnd/>
          </a:ln>
        </p:spPr>
        <p:txBody>
          <a:bodyPr wrap="square" lIns="45720" tIns="22860" rIns="45720" bIns="22860">
            <a:spAutoFit/>
          </a:bodyPr>
          <a:lstStyle/>
          <a:p>
            <a:pPr marL="0" marR="0" lvl="0" indent="0" algn="ctr" defTabSz="1088232" eaLnBrk="1" fontAlgn="auto" latinLnBrk="0" hangingPunct="1">
              <a:lnSpc>
                <a:spcPct val="2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chemeClr val="accent2">
                    <a:lumMod val="50000"/>
                  </a:schemeClr>
                </a:solidFill>
                <a:effectLst/>
                <a:uLnTx/>
                <a:uFillTx/>
                <a:latin typeface="Open Sans" pitchFamily="34" charset="0"/>
                <a:ea typeface="Open Sans" pitchFamily="34" charset="0"/>
                <a:cs typeface="Open Sans" pitchFamily="34" charset="0"/>
              </a:rPr>
              <a:t>添加文字</a:t>
            </a:r>
            <a:endParaRPr kumimoji="0" lang="en-US" sz="1200" b="1" i="0" u="none" strike="noStrike" kern="0" cap="none" spc="0" normalizeH="0" baseline="0" noProof="0" dirty="0" smtClean="0">
              <a:ln>
                <a:noFill/>
              </a:ln>
              <a:solidFill>
                <a:schemeClr val="accent2">
                  <a:lumMod val="50000"/>
                </a:schemeClr>
              </a:solidFill>
              <a:effectLst/>
              <a:uLnTx/>
              <a:uFillTx/>
              <a:latin typeface="Open Sans" pitchFamily="34" charset="0"/>
              <a:ea typeface="Open Sans" pitchFamily="34" charset="0"/>
              <a:cs typeface="Open Sans" pitchFamily="34" charset="0"/>
            </a:endParaRPr>
          </a:p>
          <a:p>
            <a:pPr marL="0" marR="0" lvl="0" indent="0" algn="ctr" defTabSz="1088232" eaLnBrk="1" fontAlgn="auto" latinLnBrk="0" hangingPunct="1">
              <a:lnSpc>
                <a:spcPct val="100000"/>
              </a:lnSpc>
              <a:spcBef>
                <a:spcPts val="0"/>
              </a:spcBef>
              <a:spcAft>
                <a:spcPts val="0"/>
              </a:spcAft>
              <a:buClrTx/>
              <a:buSzTx/>
              <a:buFontTx/>
              <a:buNone/>
              <a:tabLst/>
              <a:defRPr/>
            </a:pPr>
            <a:r>
              <a:rPr lang="zh-CN" altLang="en-US" sz="1050" dirty="0">
                <a:solidFill>
                  <a:prstClr val="white">
                    <a:lumMod val="50000"/>
                  </a:prstClr>
                </a:solidFill>
                <a:latin typeface="微软雅黑" pitchFamily="34" charset="-122"/>
                <a:ea typeface="微软雅黑" pitchFamily="34" charset="-122"/>
              </a:rPr>
              <a:t>此处您可以添加文字或者删除文本框在此处您可以添加文字或者删除文本框</a:t>
            </a:r>
            <a:endParaRPr kumimoji="0" lang="en-US" sz="1050" b="0" i="0" u="none" strike="noStrike" kern="0" cap="none" spc="0" normalizeH="0" baseline="0" noProof="0" dirty="0" smtClean="0">
              <a:ln>
                <a:noFill/>
              </a:ln>
              <a:solidFill>
                <a:sysClr val="window" lastClr="FFFFFF">
                  <a:lumMod val="65000"/>
                </a:sysClr>
              </a:solidFill>
              <a:effectLst/>
              <a:uLnTx/>
              <a:uFillTx/>
              <a:latin typeface="Open Sans" pitchFamily="34" charset="0"/>
              <a:ea typeface="Open Sans" pitchFamily="34" charset="0"/>
              <a:cs typeface="Open Sans" pitchFamily="34" charset="0"/>
            </a:endParaRPr>
          </a:p>
        </p:txBody>
      </p:sp>
      <p:sp>
        <p:nvSpPr>
          <p:cNvPr id="11" name="Rectangle 18"/>
          <p:cNvSpPr/>
          <p:nvPr/>
        </p:nvSpPr>
        <p:spPr>
          <a:xfrm>
            <a:off x="5943600" y="3562350"/>
            <a:ext cx="2561189" cy="1001805"/>
          </a:xfrm>
          <a:prstGeom prst="rect">
            <a:avLst/>
          </a:prstGeom>
          <a:solidFill>
            <a:schemeClr val="accent1">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2" name="Text Box 10"/>
          <p:cNvSpPr txBox="1">
            <a:spLocks noChangeArrowheads="1"/>
          </p:cNvSpPr>
          <p:nvPr/>
        </p:nvSpPr>
        <p:spPr bwMode="auto">
          <a:xfrm>
            <a:off x="6162387" y="3562351"/>
            <a:ext cx="2033707" cy="900246"/>
          </a:xfrm>
          <a:prstGeom prst="rect">
            <a:avLst/>
          </a:prstGeom>
          <a:noFill/>
          <a:ln w="9525">
            <a:noFill/>
            <a:miter lim="800000"/>
            <a:headEnd/>
            <a:tailEnd/>
          </a:ln>
        </p:spPr>
        <p:txBody>
          <a:bodyPr wrap="square" lIns="45720" tIns="22860" rIns="45720" bIns="22860">
            <a:spAutoFit/>
          </a:bodyPr>
          <a:lstStyle/>
          <a:p>
            <a:pPr marL="0" marR="0" lvl="0" indent="0" defTabSz="1088232" eaLnBrk="1" fontAlgn="auto" latinLnBrk="0" hangingPunct="1">
              <a:lnSpc>
                <a:spcPct val="2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chemeClr val="bg1"/>
                </a:solidFill>
                <a:effectLst/>
                <a:uLnTx/>
                <a:uFillTx/>
                <a:latin typeface="Open Sans" pitchFamily="34" charset="0"/>
                <a:ea typeface="Open Sans" pitchFamily="34" charset="0"/>
                <a:cs typeface="Open Sans" pitchFamily="34" charset="0"/>
              </a:rPr>
              <a:t>添加文字</a:t>
            </a:r>
            <a:endParaRPr kumimoji="0" lang="en-US" sz="1200" b="1" i="0" u="none" strike="noStrike" kern="0" cap="none" spc="0" normalizeH="0" baseline="0" noProof="0" dirty="0" smtClean="0">
              <a:ln>
                <a:noFill/>
              </a:ln>
              <a:solidFill>
                <a:schemeClr val="bg1"/>
              </a:solidFill>
              <a:effectLst/>
              <a:uLnTx/>
              <a:uFillTx/>
              <a:latin typeface="Open Sans" pitchFamily="34" charset="0"/>
              <a:ea typeface="Open Sans" pitchFamily="34" charset="0"/>
              <a:cs typeface="Open Sans" pitchFamily="34" charset="0"/>
            </a:endParaRPr>
          </a:p>
          <a:p>
            <a:pPr marL="0" marR="0" lvl="0" indent="0" algn="ctr" defTabSz="1088232" eaLnBrk="1" fontAlgn="auto" latinLnBrk="0" hangingPunct="1">
              <a:lnSpc>
                <a:spcPct val="100000"/>
              </a:lnSpc>
              <a:spcBef>
                <a:spcPts val="0"/>
              </a:spcBef>
              <a:spcAft>
                <a:spcPts val="0"/>
              </a:spcAft>
              <a:buClrTx/>
              <a:buSzTx/>
              <a:buFontTx/>
              <a:buNone/>
              <a:tabLst/>
              <a:defRPr/>
            </a:pPr>
            <a:r>
              <a:rPr lang="zh-CN" altLang="en-US" sz="1050" dirty="0">
                <a:solidFill>
                  <a:schemeClr val="bg1"/>
                </a:solidFill>
                <a:latin typeface="微软雅黑" pitchFamily="34" charset="-122"/>
                <a:ea typeface="微软雅黑" pitchFamily="34" charset="-122"/>
              </a:rPr>
              <a:t>此处您可以添加文字或者删除文本框在此处您可以添加文字或者删除文本框</a:t>
            </a:r>
            <a:endParaRPr lang="en-US" altLang="zh-CN" sz="1050" kern="0" dirty="0">
              <a:solidFill>
                <a:schemeClr val="bg1"/>
              </a:solidFill>
              <a:latin typeface="Open Sans" pitchFamily="34" charset="0"/>
              <a:ea typeface="Open Sans" pitchFamily="34" charset="0"/>
              <a:cs typeface="Open Sans" pitchFamily="34" charset="0"/>
            </a:endParaRPr>
          </a:p>
        </p:txBody>
      </p:sp>
      <p:sp>
        <p:nvSpPr>
          <p:cNvPr id="13" name="Rectangle 20"/>
          <p:cNvSpPr/>
          <p:nvPr/>
        </p:nvSpPr>
        <p:spPr>
          <a:xfrm>
            <a:off x="3276600" y="3562350"/>
            <a:ext cx="2561189" cy="1001805"/>
          </a:xfrm>
          <a:prstGeom prst="rect">
            <a:avLst/>
          </a:prstGeom>
          <a:solidFill>
            <a:schemeClr val="accent1">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4" name="Text Box 10"/>
          <p:cNvSpPr txBox="1">
            <a:spLocks noChangeArrowheads="1"/>
          </p:cNvSpPr>
          <p:nvPr/>
        </p:nvSpPr>
        <p:spPr bwMode="auto">
          <a:xfrm>
            <a:off x="3495387" y="3562351"/>
            <a:ext cx="2033707" cy="900246"/>
          </a:xfrm>
          <a:prstGeom prst="rect">
            <a:avLst/>
          </a:prstGeom>
          <a:noFill/>
          <a:ln w="9525">
            <a:noFill/>
            <a:miter lim="800000"/>
            <a:headEnd/>
            <a:tailEnd/>
          </a:ln>
        </p:spPr>
        <p:txBody>
          <a:bodyPr wrap="square" lIns="45720" tIns="22860" rIns="45720" bIns="22860">
            <a:spAutoFit/>
          </a:bodyPr>
          <a:lstStyle/>
          <a:p>
            <a:pPr marL="0" marR="0" lvl="0" indent="0" defTabSz="1088232" eaLnBrk="1" fontAlgn="auto" latinLnBrk="0" hangingPunct="1">
              <a:lnSpc>
                <a:spcPct val="2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chemeClr val="bg1"/>
                </a:solidFill>
                <a:effectLst/>
                <a:uLnTx/>
                <a:uFillTx/>
                <a:latin typeface="Open Sans" pitchFamily="34" charset="0"/>
                <a:ea typeface="Open Sans" pitchFamily="34" charset="0"/>
                <a:cs typeface="Open Sans" pitchFamily="34" charset="0"/>
              </a:rPr>
              <a:t>添加文字</a:t>
            </a:r>
            <a:endParaRPr kumimoji="0" lang="en-US" sz="1200" b="1" i="0" u="none" strike="noStrike" kern="0" cap="none" spc="0" normalizeH="0" baseline="0" noProof="0" dirty="0" smtClean="0">
              <a:ln>
                <a:noFill/>
              </a:ln>
              <a:solidFill>
                <a:schemeClr val="bg1"/>
              </a:solidFill>
              <a:effectLst/>
              <a:uLnTx/>
              <a:uFillTx/>
              <a:latin typeface="Open Sans" pitchFamily="34" charset="0"/>
              <a:ea typeface="Open Sans" pitchFamily="34" charset="0"/>
              <a:cs typeface="Open Sans" pitchFamily="34" charset="0"/>
            </a:endParaRPr>
          </a:p>
          <a:p>
            <a:pPr marL="0" marR="0" lvl="0" indent="0" algn="ctr" defTabSz="1088232" eaLnBrk="1" fontAlgn="auto" latinLnBrk="0" hangingPunct="1">
              <a:lnSpc>
                <a:spcPct val="100000"/>
              </a:lnSpc>
              <a:spcBef>
                <a:spcPts val="0"/>
              </a:spcBef>
              <a:spcAft>
                <a:spcPts val="0"/>
              </a:spcAft>
              <a:buClrTx/>
              <a:buSzTx/>
              <a:buFontTx/>
              <a:buNone/>
              <a:tabLst/>
              <a:defRPr/>
            </a:pPr>
            <a:r>
              <a:rPr lang="zh-CN" altLang="en-US" sz="1050" dirty="0" smtClean="0">
                <a:solidFill>
                  <a:schemeClr val="bg1"/>
                </a:solidFill>
                <a:latin typeface="微软雅黑" pitchFamily="34" charset="-122"/>
                <a:ea typeface="微软雅黑" pitchFamily="34" charset="-122"/>
              </a:rPr>
              <a:t>此处您可以添加文字或者删除文本框在此处您可以添加文字或者删除文本框</a:t>
            </a:r>
            <a:endParaRPr lang="en-US" altLang="zh-CN" sz="1050" kern="0" dirty="0">
              <a:solidFill>
                <a:schemeClr val="bg1"/>
              </a:solidFill>
              <a:latin typeface="Open Sans" pitchFamily="34" charset="0"/>
              <a:ea typeface="Open Sans" pitchFamily="34" charset="0"/>
              <a:cs typeface="Open Sans" pitchFamily="34" charset="0"/>
            </a:endParaRPr>
          </a:p>
        </p:txBody>
      </p:sp>
      <p:grpSp>
        <p:nvGrpSpPr>
          <p:cNvPr id="32" name="组合 31"/>
          <p:cNvGrpSpPr/>
          <p:nvPr/>
        </p:nvGrpSpPr>
        <p:grpSpPr>
          <a:xfrm>
            <a:off x="7243245" y="1600024"/>
            <a:ext cx="829711" cy="829711"/>
            <a:chOff x="7243245" y="1600024"/>
            <a:chExt cx="829711" cy="829711"/>
          </a:xfrm>
        </p:grpSpPr>
        <p:sp>
          <p:nvSpPr>
            <p:cNvPr id="10" name="Oval 13"/>
            <p:cNvSpPr/>
            <p:nvPr/>
          </p:nvSpPr>
          <p:spPr>
            <a:xfrm>
              <a:off x="7243245" y="1600024"/>
              <a:ext cx="829711" cy="829711"/>
            </a:xfrm>
            <a:prstGeom prst="ellipse">
              <a:avLst/>
            </a:prstGeom>
            <a:noFill/>
            <a:ln w="12700" cap="flat" cmpd="sng" algn="ctr">
              <a:solidFill>
                <a:schemeClr val="accent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nvGrpSpPr>
            <p:cNvPr id="15" name="Group 22"/>
            <p:cNvGrpSpPr/>
            <p:nvPr/>
          </p:nvGrpSpPr>
          <p:grpSpPr>
            <a:xfrm>
              <a:off x="7454900" y="1790833"/>
              <a:ext cx="406400" cy="349250"/>
              <a:chOff x="4627563" y="793750"/>
              <a:chExt cx="406400" cy="349250"/>
            </a:xfrm>
            <a:solidFill>
              <a:srgbClr val="4BACC6"/>
            </a:solidFill>
          </p:grpSpPr>
          <p:sp>
            <p:nvSpPr>
              <p:cNvPr id="16" name="Freeform 94"/>
              <p:cNvSpPr>
                <a:spLocks/>
              </p:cNvSpPr>
              <p:nvPr/>
            </p:nvSpPr>
            <p:spPr bwMode="auto">
              <a:xfrm>
                <a:off x="4741863" y="793750"/>
                <a:ext cx="292100" cy="320675"/>
              </a:xfrm>
              <a:custGeom>
                <a:avLst/>
                <a:gdLst>
                  <a:gd name="T0" fmla="*/ 109 w 111"/>
                  <a:gd name="T1" fmla="*/ 42 h 122"/>
                  <a:gd name="T2" fmla="*/ 22 w 111"/>
                  <a:gd name="T3" fmla="*/ 0 h 122"/>
                  <a:gd name="T4" fmla="*/ 19 w 111"/>
                  <a:gd name="T5" fmla="*/ 1 h 122"/>
                  <a:gd name="T6" fmla="*/ 0 w 111"/>
                  <a:gd name="T7" fmla="*/ 41 h 122"/>
                  <a:gd name="T8" fmla="*/ 11 w 111"/>
                  <a:gd name="T9" fmla="*/ 41 h 122"/>
                  <a:gd name="T10" fmla="*/ 25 w 111"/>
                  <a:gd name="T11" fmla="*/ 12 h 122"/>
                  <a:gd name="T12" fmla="*/ 100 w 111"/>
                  <a:gd name="T13" fmla="*/ 48 h 122"/>
                  <a:gd name="T14" fmla="*/ 77 w 111"/>
                  <a:gd name="T15" fmla="*/ 97 h 122"/>
                  <a:gd name="T16" fmla="*/ 63 w 111"/>
                  <a:gd name="T17" fmla="*/ 91 h 122"/>
                  <a:gd name="T18" fmla="*/ 63 w 111"/>
                  <a:gd name="T19" fmla="*/ 117 h 122"/>
                  <a:gd name="T20" fmla="*/ 71 w 111"/>
                  <a:gd name="T21" fmla="*/ 121 h 122"/>
                  <a:gd name="T22" fmla="*/ 74 w 111"/>
                  <a:gd name="T23" fmla="*/ 120 h 122"/>
                  <a:gd name="T24" fmla="*/ 110 w 111"/>
                  <a:gd name="T25" fmla="*/ 45 h 122"/>
                  <a:gd name="T26" fmla="*/ 109 w 111"/>
                  <a:gd name="T27" fmla="*/ 4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1" h="122">
                    <a:moveTo>
                      <a:pt x="109" y="42"/>
                    </a:moveTo>
                    <a:cubicBezTo>
                      <a:pt x="22" y="0"/>
                      <a:pt x="22" y="0"/>
                      <a:pt x="22" y="0"/>
                    </a:cubicBezTo>
                    <a:cubicBezTo>
                      <a:pt x="21" y="0"/>
                      <a:pt x="20" y="0"/>
                      <a:pt x="19" y="1"/>
                    </a:cubicBezTo>
                    <a:cubicBezTo>
                      <a:pt x="0" y="41"/>
                      <a:pt x="0" y="41"/>
                      <a:pt x="0" y="41"/>
                    </a:cubicBezTo>
                    <a:cubicBezTo>
                      <a:pt x="11" y="41"/>
                      <a:pt x="11" y="41"/>
                      <a:pt x="11" y="41"/>
                    </a:cubicBezTo>
                    <a:cubicBezTo>
                      <a:pt x="25" y="12"/>
                      <a:pt x="25" y="12"/>
                      <a:pt x="25" y="12"/>
                    </a:cubicBezTo>
                    <a:cubicBezTo>
                      <a:pt x="100" y="48"/>
                      <a:pt x="100" y="48"/>
                      <a:pt x="100" y="48"/>
                    </a:cubicBezTo>
                    <a:cubicBezTo>
                      <a:pt x="77" y="97"/>
                      <a:pt x="77" y="97"/>
                      <a:pt x="77" y="97"/>
                    </a:cubicBezTo>
                    <a:cubicBezTo>
                      <a:pt x="63" y="91"/>
                      <a:pt x="63" y="91"/>
                      <a:pt x="63" y="91"/>
                    </a:cubicBezTo>
                    <a:cubicBezTo>
                      <a:pt x="63" y="117"/>
                      <a:pt x="63" y="117"/>
                      <a:pt x="63" y="117"/>
                    </a:cubicBezTo>
                    <a:cubicBezTo>
                      <a:pt x="71" y="121"/>
                      <a:pt x="71" y="121"/>
                      <a:pt x="71" y="121"/>
                    </a:cubicBezTo>
                    <a:cubicBezTo>
                      <a:pt x="72" y="122"/>
                      <a:pt x="74" y="121"/>
                      <a:pt x="74" y="120"/>
                    </a:cubicBezTo>
                    <a:cubicBezTo>
                      <a:pt x="110" y="45"/>
                      <a:pt x="110" y="45"/>
                      <a:pt x="110" y="45"/>
                    </a:cubicBezTo>
                    <a:cubicBezTo>
                      <a:pt x="111" y="44"/>
                      <a:pt x="110" y="42"/>
                      <a:pt x="109" y="42"/>
                    </a:cubicBezTo>
                    <a:close/>
                  </a:path>
                </a:pathLst>
              </a:custGeom>
              <a:solidFill>
                <a:schemeClr val="accent2"/>
              </a:solidFill>
              <a:ln w="9525">
                <a:solidFill>
                  <a:schemeClr val="accent1"/>
                </a:solidFill>
                <a:round/>
                <a:headEnd/>
                <a:tailEnd/>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7" name="Freeform 95"/>
              <p:cNvSpPr>
                <a:spLocks noEditPoints="1"/>
              </p:cNvSpPr>
              <p:nvPr/>
            </p:nvSpPr>
            <p:spPr bwMode="auto">
              <a:xfrm>
                <a:off x="4627563" y="914400"/>
                <a:ext cx="263525" cy="228600"/>
              </a:xfrm>
              <a:custGeom>
                <a:avLst/>
                <a:gdLst>
                  <a:gd name="T0" fmla="*/ 99 w 101"/>
                  <a:gd name="T1" fmla="*/ 0 h 87"/>
                  <a:gd name="T2" fmla="*/ 2 w 101"/>
                  <a:gd name="T3" fmla="*/ 0 h 87"/>
                  <a:gd name="T4" fmla="*/ 0 w 101"/>
                  <a:gd name="T5" fmla="*/ 2 h 87"/>
                  <a:gd name="T6" fmla="*/ 0 w 101"/>
                  <a:gd name="T7" fmla="*/ 85 h 87"/>
                  <a:gd name="T8" fmla="*/ 2 w 101"/>
                  <a:gd name="T9" fmla="*/ 87 h 87"/>
                  <a:gd name="T10" fmla="*/ 99 w 101"/>
                  <a:gd name="T11" fmla="*/ 87 h 87"/>
                  <a:gd name="T12" fmla="*/ 101 w 101"/>
                  <a:gd name="T13" fmla="*/ 85 h 87"/>
                  <a:gd name="T14" fmla="*/ 101 w 101"/>
                  <a:gd name="T15" fmla="*/ 2 h 87"/>
                  <a:gd name="T16" fmla="*/ 99 w 101"/>
                  <a:gd name="T17" fmla="*/ 0 h 87"/>
                  <a:gd name="T18" fmla="*/ 94 w 101"/>
                  <a:gd name="T19" fmla="*/ 64 h 87"/>
                  <a:gd name="T20" fmla="*/ 10 w 101"/>
                  <a:gd name="T21" fmla="*/ 64 h 87"/>
                  <a:gd name="T22" fmla="*/ 10 w 101"/>
                  <a:gd name="T23" fmla="*/ 9 h 87"/>
                  <a:gd name="T24" fmla="*/ 94 w 101"/>
                  <a:gd name="T25" fmla="*/ 9 h 87"/>
                  <a:gd name="T26" fmla="*/ 94 w 101"/>
                  <a:gd name="T27" fmla="*/ 64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1" h="87">
                    <a:moveTo>
                      <a:pt x="99" y="0"/>
                    </a:moveTo>
                    <a:cubicBezTo>
                      <a:pt x="2" y="0"/>
                      <a:pt x="2" y="0"/>
                      <a:pt x="2" y="0"/>
                    </a:cubicBezTo>
                    <a:cubicBezTo>
                      <a:pt x="1" y="0"/>
                      <a:pt x="0" y="1"/>
                      <a:pt x="0" y="2"/>
                    </a:cubicBezTo>
                    <a:cubicBezTo>
                      <a:pt x="0" y="85"/>
                      <a:pt x="0" y="85"/>
                      <a:pt x="0" y="85"/>
                    </a:cubicBezTo>
                    <a:cubicBezTo>
                      <a:pt x="0" y="86"/>
                      <a:pt x="1" y="87"/>
                      <a:pt x="2" y="87"/>
                    </a:cubicBezTo>
                    <a:cubicBezTo>
                      <a:pt x="99" y="87"/>
                      <a:pt x="99" y="87"/>
                      <a:pt x="99" y="87"/>
                    </a:cubicBezTo>
                    <a:cubicBezTo>
                      <a:pt x="100" y="87"/>
                      <a:pt x="101" y="86"/>
                      <a:pt x="101" y="85"/>
                    </a:cubicBezTo>
                    <a:cubicBezTo>
                      <a:pt x="101" y="2"/>
                      <a:pt x="101" y="2"/>
                      <a:pt x="101" y="2"/>
                    </a:cubicBezTo>
                    <a:cubicBezTo>
                      <a:pt x="101" y="1"/>
                      <a:pt x="100" y="0"/>
                      <a:pt x="99" y="0"/>
                    </a:cubicBezTo>
                    <a:close/>
                    <a:moveTo>
                      <a:pt x="94" y="64"/>
                    </a:moveTo>
                    <a:cubicBezTo>
                      <a:pt x="10" y="64"/>
                      <a:pt x="10" y="64"/>
                      <a:pt x="10" y="64"/>
                    </a:cubicBezTo>
                    <a:cubicBezTo>
                      <a:pt x="10" y="9"/>
                      <a:pt x="10" y="9"/>
                      <a:pt x="10" y="9"/>
                    </a:cubicBezTo>
                    <a:cubicBezTo>
                      <a:pt x="94" y="9"/>
                      <a:pt x="94" y="9"/>
                      <a:pt x="94" y="9"/>
                    </a:cubicBezTo>
                    <a:lnTo>
                      <a:pt x="94" y="64"/>
                    </a:lnTo>
                    <a:close/>
                  </a:path>
                </a:pathLst>
              </a:custGeom>
              <a:solidFill>
                <a:schemeClr val="accent2"/>
              </a:solidFill>
              <a:ln w="9525">
                <a:solidFill>
                  <a:schemeClr val="accent1"/>
                </a:solidFill>
                <a:round/>
                <a:headEnd/>
                <a:tailEnd/>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grpSp>
      <p:grpSp>
        <p:nvGrpSpPr>
          <p:cNvPr id="31" name="组合 30"/>
          <p:cNvGrpSpPr/>
          <p:nvPr/>
        </p:nvGrpSpPr>
        <p:grpSpPr>
          <a:xfrm>
            <a:off x="5490645" y="1600024"/>
            <a:ext cx="829711" cy="829711"/>
            <a:chOff x="5490645" y="1600024"/>
            <a:chExt cx="829711" cy="829711"/>
          </a:xfrm>
        </p:grpSpPr>
        <p:sp>
          <p:nvSpPr>
            <p:cNvPr id="8" name="Oval 10"/>
            <p:cNvSpPr/>
            <p:nvPr/>
          </p:nvSpPr>
          <p:spPr>
            <a:xfrm>
              <a:off x="5490645" y="1600024"/>
              <a:ext cx="829711" cy="829711"/>
            </a:xfrm>
            <a:prstGeom prst="ellipse">
              <a:avLst/>
            </a:prstGeom>
            <a:noFill/>
            <a:ln w="12700" cap="flat" cmpd="sng" algn="ctr">
              <a:solidFill>
                <a:schemeClr val="accent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nvGrpSpPr>
            <p:cNvPr id="18" name="Group 25"/>
            <p:cNvGrpSpPr/>
            <p:nvPr/>
          </p:nvGrpSpPr>
          <p:grpSpPr>
            <a:xfrm>
              <a:off x="5746668" y="1856047"/>
              <a:ext cx="317664" cy="317664"/>
              <a:chOff x="2522538" y="2613025"/>
              <a:chExt cx="288925" cy="288925"/>
            </a:xfrm>
            <a:solidFill>
              <a:srgbClr val="4BACC6"/>
            </a:solidFill>
          </p:grpSpPr>
          <p:sp>
            <p:nvSpPr>
              <p:cNvPr id="19" name="Freeform 104"/>
              <p:cNvSpPr>
                <a:spLocks noEditPoints="1"/>
              </p:cNvSpPr>
              <p:nvPr/>
            </p:nvSpPr>
            <p:spPr bwMode="auto">
              <a:xfrm>
                <a:off x="2679700" y="2613025"/>
                <a:ext cx="131763" cy="128588"/>
              </a:xfrm>
              <a:custGeom>
                <a:avLst/>
                <a:gdLst>
                  <a:gd name="T0" fmla="*/ 0 w 83"/>
                  <a:gd name="T1" fmla="*/ 0 h 81"/>
                  <a:gd name="T2" fmla="*/ 0 w 83"/>
                  <a:gd name="T3" fmla="*/ 81 h 81"/>
                  <a:gd name="T4" fmla="*/ 83 w 83"/>
                  <a:gd name="T5" fmla="*/ 81 h 81"/>
                  <a:gd name="T6" fmla="*/ 83 w 83"/>
                  <a:gd name="T7" fmla="*/ 0 h 81"/>
                  <a:gd name="T8" fmla="*/ 0 w 83"/>
                  <a:gd name="T9" fmla="*/ 0 h 81"/>
                  <a:gd name="T10" fmla="*/ 75 w 83"/>
                  <a:gd name="T11" fmla="*/ 50 h 81"/>
                  <a:gd name="T12" fmla="*/ 52 w 83"/>
                  <a:gd name="T13" fmla="*/ 50 h 81"/>
                  <a:gd name="T14" fmla="*/ 52 w 83"/>
                  <a:gd name="T15" fmla="*/ 73 h 81"/>
                  <a:gd name="T16" fmla="*/ 32 w 83"/>
                  <a:gd name="T17" fmla="*/ 73 h 81"/>
                  <a:gd name="T18" fmla="*/ 32 w 83"/>
                  <a:gd name="T19" fmla="*/ 50 h 81"/>
                  <a:gd name="T20" fmla="*/ 9 w 83"/>
                  <a:gd name="T21" fmla="*/ 50 h 81"/>
                  <a:gd name="T22" fmla="*/ 9 w 83"/>
                  <a:gd name="T23" fmla="*/ 30 h 81"/>
                  <a:gd name="T24" fmla="*/ 32 w 83"/>
                  <a:gd name="T25" fmla="*/ 30 h 81"/>
                  <a:gd name="T26" fmla="*/ 32 w 83"/>
                  <a:gd name="T27" fmla="*/ 7 h 81"/>
                  <a:gd name="T28" fmla="*/ 52 w 83"/>
                  <a:gd name="T29" fmla="*/ 7 h 81"/>
                  <a:gd name="T30" fmla="*/ 52 w 83"/>
                  <a:gd name="T31" fmla="*/ 30 h 81"/>
                  <a:gd name="T32" fmla="*/ 75 w 83"/>
                  <a:gd name="T33" fmla="*/ 30 h 81"/>
                  <a:gd name="T34" fmla="*/ 75 w 83"/>
                  <a:gd name="T35" fmla="*/ 5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3" h="81">
                    <a:moveTo>
                      <a:pt x="0" y="0"/>
                    </a:moveTo>
                    <a:lnTo>
                      <a:pt x="0" y="81"/>
                    </a:lnTo>
                    <a:lnTo>
                      <a:pt x="83" y="81"/>
                    </a:lnTo>
                    <a:lnTo>
                      <a:pt x="83" y="0"/>
                    </a:lnTo>
                    <a:lnTo>
                      <a:pt x="0" y="0"/>
                    </a:lnTo>
                    <a:close/>
                    <a:moveTo>
                      <a:pt x="75" y="50"/>
                    </a:moveTo>
                    <a:lnTo>
                      <a:pt x="52" y="50"/>
                    </a:lnTo>
                    <a:lnTo>
                      <a:pt x="52" y="73"/>
                    </a:lnTo>
                    <a:lnTo>
                      <a:pt x="32" y="73"/>
                    </a:lnTo>
                    <a:lnTo>
                      <a:pt x="32" y="50"/>
                    </a:lnTo>
                    <a:lnTo>
                      <a:pt x="9" y="50"/>
                    </a:lnTo>
                    <a:lnTo>
                      <a:pt x="9" y="30"/>
                    </a:lnTo>
                    <a:lnTo>
                      <a:pt x="32" y="30"/>
                    </a:lnTo>
                    <a:lnTo>
                      <a:pt x="32" y="7"/>
                    </a:lnTo>
                    <a:lnTo>
                      <a:pt x="52" y="7"/>
                    </a:lnTo>
                    <a:lnTo>
                      <a:pt x="52" y="30"/>
                    </a:lnTo>
                    <a:lnTo>
                      <a:pt x="75" y="30"/>
                    </a:lnTo>
                    <a:lnTo>
                      <a:pt x="75" y="50"/>
                    </a:lnTo>
                    <a:close/>
                  </a:path>
                </a:pathLst>
              </a:custGeom>
              <a:solidFill>
                <a:schemeClr val="accent2"/>
              </a:solidFill>
              <a:ln w="9525">
                <a:noFill/>
                <a:round/>
                <a:headEnd/>
                <a:tailEnd/>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0" name="Freeform 105"/>
              <p:cNvSpPr>
                <a:spLocks noEditPoints="1"/>
              </p:cNvSpPr>
              <p:nvPr/>
            </p:nvSpPr>
            <p:spPr bwMode="auto">
              <a:xfrm>
                <a:off x="2522538" y="2613025"/>
                <a:ext cx="131763" cy="128588"/>
              </a:xfrm>
              <a:custGeom>
                <a:avLst/>
                <a:gdLst>
                  <a:gd name="T0" fmla="*/ 0 w 83"/>
                  <a:gd name="T1" fmla="*/ 81 h 81"/>
                  <a:gd name="T2" fmla="*/ 83 w 83"/>
                  <a:gd name="T3" fmla="*/ 81 h 81"/>
                  <a:gd name="T4" fmla="*/ 83 w 83"/>
                  <a:gd name="T5" fmla="*/ 0 h 81"/>
                  <a:gd name="T6" fmla="*/ 0 w 83"/>
                  <a:gd name="T7" fmla="*/ 0 h 81"/>
                  <a:gd name="T8" fmla="*/ 0 w 83"/>
                  <a:gd name="T9" fmla="*/ 81 h 81"/>
                  <a:gd name="T10" fmla="*/ 19 w 83"/>
                  <a:gd name="T11" fmla="*/ 30 h 81"/>
                  <a:gd name="T12" fmla="*/ 70 w 83"/>
                  <a:gd name="T13" fmla="*/ 30 h 81"/>
                  <a:gd name="T14" fmla="*/ 70 w 83"/>
                  <a:gd name="T15" fmla="*/ 50 h 81"/>
                  <a:gd name="T16" fmla="*/ 19 w 83"/>
                  <a:gd name="T17" fmla="*/ 50 h 81"/>
                  <a:gd name="T18" fmla="*/ 19 w 83"/>
                  <a:gd name="T19" fmla="*/ 3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3" h="81">
                    <a:moveTo>
                      <a:pt x="0" y="81"/>
                    </a:moveTo>
                    <a:lnTo>
                      <a:pt x="83" y="81"/>
                    </a:lnTo>
                    <a:lnTo>
                      <a:pt x="83" y="0"/>
                    </a:lnTo>
                    <a:lnTo>
                      <a:pt x="0" y="0"/>
                    </a:lnTo>
                    <a:lnTo>
                      <a:pt x="0" y="81"/>
                    </a:lnTo>
                    <a:close/>
                    <a:moveTo>
                      <a:pt x="19" y="30"/>
                    </a:moveTo>
                    <a:lnTo>
                      <a:pt x="70" y="30"/>
                    </a:lnTo>
                    <a:lnTo>
                      <a:pt x="70" y="50"/>
                    </a:lnTo>
                    <a:lnTo>
                      <a:pt x="19" y="50"/>
                    </a:lnTo>
                    <a:lnTo>
                      <a:pt x="19" y="30"/>
                    </a:lnTo>
                    <a:close/>
                  </a:path>
                </a:pathLst>
              </a:custGeom>
              <a:solidFill>
                <a:schemeClr val="accent2"/>
              </a:solidFill>
              <a:ln w="9525">
                <a:noFill/>
                <a:round/>
                <a:headEnd/>
                <a:tailEnd/>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1" name="Freeform 106"/>
              <p:cNvSpPr>
                <a:spLocks noEditPoints="1"/>
              </p:cNvSpPr>
              <p:nvPr/>
            </p:nvSpPr>
            <p:spPr bwMode="auto">
              <a:xfrm>
                <a:off x="2679700" y="2765425"/>
                <a:ext cx="131763" cy="136525"/>
              </a:xfrm>
              <a:custGeom>
                <a:avLst/>
                <a:gdLst>
                  <a:gd name="T0" fmla="*/ 0 w 83"/>
                  <a:gd name="T1" fmla="*/ 86 h 86"/>
                  <a:gd name="T2" fmla="*/ 83 w 83"/>
                  <a:gd name="T3" fmla="*/ 86 h 86"/>
                  <a:gd name="T4" fmla="*/ 83 w 83"/>
                  <a:gd name="T5" fmla="*/ 0 h 86"/>
                  <a:gd name="T6" fmla="*/ 0 w 83"/>
                  <a:gd name="T7" fmla="*/ 0 h 86"/>
                  <a:gd name="T8" fmla="*/ 0 w 83"/>
                  <a:gd name="T9" fmla="*/ 86 h 86"/>
                  <a:gd name="T10" fmla="*/ 17 w 83"/>
                  <a:gd name="T11" fmla="*/ 18 h 86"/>
                  <a:gd name="T12" fmla="*/ 66 w 83"/>
                  <a:gd name="T13" fmla="*/ 18 h 86"/>
                  <a:gd name="T14" fmla="*/ 66 w 83"/>
                  <a:gd name="T15" fmla="*/ 38 h 86"/>
                  <a:gd name="T16" fmla="*/ 17 w 83"/>
                  <a:gd name="T17" fmla="*/ 38 h 86"/>
                  <a:gd name="T18" fmla="*/ 17 w 83"/>
                  <a:gd name="T19" fmla="*/ 18 h 86"/>
                  <a:gd name="T20" fmla="*/ 17 w 83"/>
                  <a:gd name="T21" fmla="*/ 51 h 86"/>
                  <a:gd name="T22" fmla="*/ 66 w 83"/>
                  <a:gd name="T23" fmla="*/ 51 h 86"/>
                  <a:gd name="T24" fmla="*/ 66 w 83"/>
                  <a:gd name="T25" fmla="*/ 71 h 86"/>
                  <a:gd name="T26" fmla="*/ 17 w 83"/>
                  <a:gd name="T27" fmla="*/ 71 h 86"/>
                  <a:gd name="T28" fmla="*/ 17 w 83"/>
                  <a:gd name="T29" fmla="*/ 51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86">
                    <a:moveTo>
                      <a:pt x="0" y="86"/>
                    </a:moveTo>
                    <a:lnTo>
                      <a:pt x="83" y="86"/>
                    </a:lnTo>
                    <a:lnTo>
                      <a:pt x="83" y="0"/>
                    </a:lnTo>
                    <a:lnTo>
                      <a:pt x="0" y="0"/>
                    </a:lnTo>
                    <a:lnTo>
                      <a:pt x="0" y="86"/>
                    </a:lnTo>
                    <a:close/>
                    <a:moveTo>
                      <a:pt x="17" y="18"/>
                    </a:moveTo>
                    <a:lnTo>
                      <a:pt x="66" y="18"/>
                    </a:lnTo>
                    <a:lnTo>
                      <a:pt x="66" y="38"/>
                    </a:lnTo>
                    <a:lnTo>
                      <a:pt x="17" y="38"/>
                    </a:lnTo>
                    <a:lnTo>
                      <a:pt x="17" y="18"/>
                    </a:lnTo>
                    <a:close/>
                    <a:moveTo>
                      <a:pt x="17" y="51"/>
                    </a:moveTo>
                    <a:lnTo>
                      <a:pt x="66" y="51"/>
                    </a:lnTo>
                    <a:lnTo>
                      <a:pt x="66" y="71"/>
                    </a:lnTo>
                    <a:lnTo>
                      <a:pt x="17" y="71"/>
                    </a:lnTo>
                    <a:lnTo>
                      <a:pt x="17" y="51"/>
                    </a:lnTo>
                    <a:close/>
                  </a:path>
                </a:pathLst>
              </a:custGeom>
              <a:solidFill>
                <a:schemeClr val="accent2"/>
              </a:solidFill>
              <a:ln w="9525">
                <a:noFill/>
                <a:round/>
                <a:headEnd/>
                <a:tailEnd/>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2" name="Freeform 107"/>
              <p:cNvSpPr>
                <a:spLocks noEditPoints="1"/>
              </p:cNvSpPr>
              <p:nvPr/>
            </p:nvSpPr>
            <p:spPr bwMode="auto">
              <a:xfrm>
                <a:off x="2522538" y="2765425"/>
                <a:ext cx="131763" cy="136525"/>
              </a:xfrm>
              <a:custGeom>
                <a:avLst/>
                <a:gdLst>
                  <a:gd name="T0" fmla="*/ 0 w 50"/>
                  <a:gd name="T1" fmla="*/ 52 h 52"/>
                  <a:gd name="T2" fmla="*/ 50 w 50"/>
                  <a:gd name="T3" fmla="*/ 52 h 52"/>
                  <a:gd name="T4" fmla="*/ 50 w 50"/>
                  <a:gd name="T5" fmla="*/ 0 h 52"/>
                  <a:gd name="T6" fmla="*/ 0 w 50"/>
                  <a:gd name="T7" fmla="*/ 0 h 52"/>
                  <a:gd name="T8" fmla="*/ 0 w 50"/>
                  <a:gd name="T9" fmla="*/ 52 h 52"/>
                  <a:gd name="T10" fmla="*/ 7 w 50"/>
                  <a:gd name="T11" fmla="*/ 15 h 52"/>
                  <a:gd name="T12" fmla="*/ 14 w 50"/>
                  <a:gd name="T13" fmla="*/ 8 h 52"/>
                  <a:gd name="T14" fmla="*/ 25 w 50"/>
                  <a:gd name="T15" fmla="*/ 19 h 52"/>
                  <a:gd name="T16" fmla="*/ 36 w 50"/>
                  <a:gd name="T17" fmla="*/ 8 h 52"/>
                  <a:gd name="T18" fmla="*/ 43 w 50"/>
                  <a:gd name="T19" fmla="*/ 15 h 52"/>
                  <a:gd name="T20" fmla="*/ 32 w 50"/>
                  <a:gd name="T21" fmla="*/ 26 h 52"/>
                  <a:gd name="T22" fmla="*/ 43 w 50"/>
                  <a:gd name="T23" fmla="*/ 37 h 52"/>
                  <a:gd name="T24" fmla="*/ 36 w 50"/>
                  <a:gd name="T25" fmla="*/ 44 h 52"/>
                  <a:gd name="T26" fmla="*/ 25 w 50"/>
                  <a:gd name="T27" fmla="*/ 33 h 52"/>
                  <a:gd name="T28" fmla="*/ 14 w 50"/>
                  <a:gd name="T29" fmla="*/ 44 h 52"/>
                  <a:gd name="T30" fmla="*/ 7 w 50"/>
                  <a:gd name="T31" fmla="*/ 37 h 52"/>
                  <a:gd name="T32" fmla="*/ 18 w 50"/>
                  <a:gd name="T33" fmla="*/ 26 h 52"/>
                  <a:gd name="T34" fmla="*/ 7 w 50"/>
                  <a:gd name="T35" fmla="*/ 1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0" h="52">
                    <a:moveTo>
                      <a:pt x="0" y="52"/>
                    </a:moveTo>
                    <a:cubicBezTo>
                      <a:pt x="50" y="52"/>
                      <a:pt x="50" y="52"/>
                      <a:pt x="50" y="52"/>
                    </a:cubicBezTo>
                    <a:cubicBezTo>
                      <a:pt x="50" y="0"/>
                      <a:pt x="50" y="0"/>
                      <a:pt x="50" y="0"/>
                    </a:cubicBezTo>
                    <a:cubicBezTo>
                      <a:pt x="0" y="0"/>
                      <a:pt x="0" y="0"/>
                      <a:pt x="0" y="0"/>
                    </a:cubicBezTo>
                    <a:lnTo>
                      <a:pt x="0" y="52"/>
                    </a:lnTo>
                    <a:close/>
                    <a:moveTo>
                      <a:pt x="7" y="15"/>
                    </a:moveTo>
                    <a:cubicBezTo>
                      <a:pt x="14" y="8"/>
                      <a:pt x="14" y="8"/>
                      <a:pt x="14" y="8"/>
                    </a:cubicBezTo>
                    <a:cubicBezTo>
                      <a:pt x="14" y="8"/>
                      <a:pt x="24" y="19"/>
                      <a:pt x="25" y="19"/>
                    </a:cubicBezTo>
                    <a:cubicBezTo>
                      <a:pt x="26" y="19"/>
                      <a:pt x="36" y="8"/>
                      <a:pt x="36" y="8"/>
                    </a:cubicBezTo>
                    <a:cubicBezTo>
                      <a:pt x="43" y="15"/>
                      <a:pt x="43" y="15"/>
                      <a:pt x="43" y="15"/>
                    </a:cubicBezTo>
                    <a:cubicBezTo>
                      <a:pt x="43" y="15"/>
                      <a:pt x="32" y="25"/>
                      <a:pt x="32" y="26"/>
                    </a:cubicBezTo>
                    <a:cubicBezTo>
                      <a:pt x="32" y="27"/>
                      <a:pt x="43" y="37"/>
                      <a:pt x="43" y="37"/>
                    </a:cubicBezTo>
                    <a:cubicBezTo>
                      <a:pt x="36" y="44"/>
                      <a:pt x="36" y="44"/>
                      <a:pt x="36" y="44"/>
                    </a:cubicBezTo>
                    <a:cubicBezTo>
                      <a:pt x="36" y="44"/>
                      <a:pt x="26" y="33"/>
                      <a:pt x="25" y="33"/>
                    </a:cubicBezTo>
                    <a:cubicBezTo>
                      <a:pt x="24" y="33"/>
                      <a:pt x="14" y="44"/>
                      <a:pt x="14" y="44"/>
                    </a:cubicBezTo>
                    <a:cubicBezTo>
                      <a:pt x="7" y="37"/>
                      <a:pt x="7" y="37"/>
                      <a:pt x="7" y="37"/>
                    </a:cubicBezTo>
                    <a:cubicBezTo>
                      <a:pt x="7" y="37"/>
                      <a:pt x="18" y="27"/>
                      <a:pt x="18" y="26"/>
                    </a:cubicBezTo>
                    <a:cubicBezTo>
                      <a:pt x="18" y="25"/>
                      <a:pt x="7" y="15"/>
                      <a:pt x="7" y="15"/>
                    </a:cubicBezTo>
                    <a:close/>
                  </a:path>
                </a:pathLst>
              </a:custGeom>
              <a:solidFill>
                <a:schemeClr val="accent2"/>
              </a:solidFill>
              <a:ln w="9525">
                <a:noFill/>
                <a:round/>
                <a:headEnd/>
                <a:tailEnd/>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grpSp>
      <p:grpSp>
        <p:nvGrpSpPr>
          <p:cNvPr id="30" name="组合 29"/>
          <p:cNvGrpSpPr/>
          <p:nvPr/>
        </p:nvGrpSpPr>
        <p:grpSpPr>
          <a:xfrm>
            <a:off x="3738045" y="1581150"/>
            <a:ext cx="829711" cy="829711"/>
            <a:chOff x="3738045" y="1581150"/>
            <a:chExt cx="829711" cy="829711"/>
          </a:xfrm>
        </p:grpSpPr>
        <p:sp>
          <p:nvSpPr>
            <p:cNvPr id="6" name="Oval 7"/>
            <p:cNvSpPr/>
            <p:nvPr/>
          </p:nvSpPr>
          <p:spPr>
            <a:xfrm>
              <a:off x="3738045" y="1581150"/>
              <a:ext cx="829711" cy="829711"/>
            </a:xfrm>
            <a:prstGeom prst="ellipse">
              <a:avLst/>
            </a:prstGeom>
            <a:noFill/>
            <a:ln w="12700" cap="flat" cmpd="sng" algn="ctr">
              <a:solidFill>
                <a:schemeClr val="accent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nvGrpSpPr>
            <p:cNvPr id="23" name="Group 30"/>
            <p:cNvGrpSpPr/>
            <p:nvPr/>
          </p:nvGrpSpPr>
          <p:grpSpPr>
            <a:xfrm>
              <a:off x="3957638" y="1828933"/>
              <a:ext cx="390525" cy="333376"/>
              <a:chOff x="3440113" y="1050925"/>
              <a:chExt cx="390525" cy="333376"/>
            </a:xfrm>
            <a:solidFill>
              <a:srgbClr val="4BACC6"/>
            </a:solidFill>
          </p:grpSpPr>
          <p:sp>
            <p:nvSpPr>
              <p:cNvPr id="24" name="Freeform 8"/>
              <p:cNvSpPr>
                <a:spLocks/>
              </p:cNvSpPr>
              <p:nvPr/>
            </p:nvSpPr>
            <p:spPr bwMode="auto">
              <a:xfrm>
                <a:off x="3563938" y="1244600"/>
                <a:ext cx="69850" cy="71438"/>
              </a:xfrm>
              <a:custGeom>
                <a:avLst/>
                <a:gdLst>
                  <a:gd name="T0" fmla="*/ 44 w 44"/>
                  <a:gd name="T1" fmla="*/ 25 h 45"/>
                  <a:gd name="T2" fmla="*/ 19 w 44"/>
                  <a:gd name="T3" fmla="*/ 0 h 45"/>
                  <a:gd name="T4" fmla="*/ 19 w 44"/>
                  <a:gd name="T5" fmla="*/ 0 h 45"/>
                  <a:gd name="T6" fmla="*/ 0 w 44"/>
                  <a:gd name="T7" fmla="*/ 45 h 45"/>
                  <a:gd name="T8" fmla="*/ 44 w 44"/>
                  <a:gd name="T9" fmla="*/ 25 h 45"/>
                </a:gdLst>
                <a:ahLst/>
                <a:cxnLst>
                  <a:cxn ang="0">
                    <a:pos x="T0" y="T1"/>
                  </a:cxn>
                  <a:cxn ang="0">
                    <a:pos x="T2" y="T3"/>
                  </a:cxn>
                  <a:cxn ang="0">
                    <a:pos x="T4" y="T5"/>
                  </a:cxn>
                  <a:cxn ang="0">
                    <a:pos x="T6" y="T7"/>
                  </a:cxn>
                  <a:cxn ang="0">
                    <a:pos x="T8" y="T9"/>
                  </a:cxn>
                </a:cxnLst>
                <a:rect l="0" t="0" r="r" b="b"/>
                <a:pathLst>
                  <a:path w="44" h="45">
                    <a:moveTo>
                      <a:pt x="44" y="25"/>
                    </a:moveTo>
                    <a:lnTo>
                      <a:pt x="19" y="0"/>
                    </a:lnTo>
                    <a:lnTo>
                      <a:pt x="19" y="0"/>
                    </a:lnTo>
                    <a:lnTo>
                      <a:pt x="0" y="45"/>
                    </a:lnTo>
                    <a:lnTo>
                      <a:pt x="44" y="25"/>
                    </a:lnTo>
                    <a:close/>
                  </a:path>
                </a:pathLst>
              </a:custGeom>
              <a:solidFill>
                <a:schemeClr val="accent2"/>
              </a:solidFill>
              <a:ln w="9525">
                <a:solidFill>
                  <a:schemeClr val="accent1"/>
                </a:solidFill>
                <a:round/>
                <a:headEnd/>
                <a:tailEnd/>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5" name="Rectangle 9"/>
              <p:cNvSpPr>
                <a:spLocks noChangeArrowheads="1"/>
              </p:cNvSpPr>
              <p:nvPr/>
            </p:nvSpPr>
            <p:spPr bwMode="auto">
              <a:xfrm>
                <a:off x="3633788" y="1284288"/>
                <a:ext cx="1588" cy="1588"/>
              </a:xfrm>
              <a:prstGeom prst="rect">
                <a:avLst/>
              </a:prstGeom>
              <a:grpFill/>
              <a:ln w="9525">
                <a:solidFill>
                  <a:schemeClr val="accent1"/>
                </a:solidFill>
                <a:miter lim="800000"/>
                <a:headEnd/>
                <a:tailEnd/>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6" name="Freeform 10"/>
              <p:cNvSpPr>
                <a:spLocks/>
              </p:cNvSpPr>
              <p:nvPr/>
            </p:nvSpPr>
            <p:spPr bwMode="auto">
              <a:xfrm>
                <a:off x="3605213" y="1074738"/>
                <a:ext cx="176213" cy="176213"/>
              </a:xfrm>
              <a:custGeom>
                <a:avLst/>
                <a:gdLst>
                  <a:gd name="T0" fmla="*/ 101 w 111"/>
                  <a:gd name="T1" fmla="*/ 0 h 111"/>
                  <a:gd name="T2" fmla="*/ 0 w 111"/>
                  <a:gd name="T3" fmla="*/ 101 h 111"/>
                  <a:gd name="T4" fmla="*/ 10 w 111"/>
                  <a:gd name="T5" fmla="*/ 111 h 111"/>
                  <a:gd name="T6" fmla="*/ 111 w 111"/>
                  <a:gd name="T7" fmla="*/ 10 h 111"/>
                  <a:gd name="T8" fmla="*/ 101 w 111"/>
                  <a:gd name="T9" fmla="*/ 0 h 111"/>
                </a:gdLst>
                <a:ahLst/>
                <a:cxnLst>
                  <a:cxn ang="0">
                    <a:pos x="T0" y="T1"/>
                  </a:cxn>
                  <a:cxn ang="0">
                    <a:pos x="T2" y="T3"/>
                  </a:cxn>
                  <a:cxn ang="0">
                    <a:pos x="T4" y="T5"/>
                  </a:cxn>
                  <a:cxn ang="0">
                    <a:pos x="T6" y="T7"/>
                  </a:cxn>
                  <a:cxn ang="0">
                    <a:pos x="T8" y="T9"/>
                  </a:cxn>
                </a:cxnLst>
                <a:rect l="0" t="0" r="r" b="b"/>
                <a:pathLst>
                  <a:path w="111" h="111">
                    <a:moveTo>
                      <a:pt x="101" y="0"/>
                    </a:moveTo>
                    <a:lnTo>
                      <a:pt x="0" y="101"/>
                    </a:lnTo>
                    <a:lnTo>
                      <a:pt x="10" y="111"/>
                    </a:lnTo>
                    <a:lnTo>
                      <a:pt x="111" y="10"/>
                    </a:lnTo>
                    <a:lnTo>
                      <a:pt x="101" y="0"/>
                    </a:lnTo>
                    <a:close/>
                  </a:path>
                </a:pathLst>
              </a:custGeom>
              <a:solidFill>
                <a:schemeClr val="accent2"/>
              </a:solidFill>
              <a:ln w="9525">
                <a:solidFill>
                  <a:schemeClr val="accent1"/>
                </a:solidFill>
                <a:round/>
                <a:headEnd/>
                <a:tailEnd/>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7" name="Freeform 11"/>
              <p:cNvSpPr>
                <a:spLocks/>
              </p:cNvSpPr>
              <p:nvPr/>
            </p:nvSpPr>
            <p:spPr bwMode="auto">
              <a:xfrm>
                <a:off x="3629025" y="1098550"/>
                <a:ext cx="177800" cy="177800"/>
              </a:xfrm>
              <a:custGeom>
                <a:avLst/>
                <a:gdLst>
                  <a:gd name="T0" fmla="*/ 0 w 112"/>
                  <a:gd name="T1" fmla="*/ 102 h 112"/>
                  <a:gd name="T2" fmla="*/ 10 w 112"/>
                  <a:gd name="T3" fmla="*/ 112 h 112"/>
                  <a:gd name="T4" fmla="*/ 112 w 112"/>
                  <a:gd name="T5" fmla="*/ 12 h 112"/>
                  <a:gd name="T6" fmla="*/ 102 w 112"/>
                  <a:gd name="T7" fmla="*/ 0 h 112"/>
                  <a:gd name="T8" fmla="*/ 0 w 112"/>
                  <a:gd name="T9" fmla="*/ 102 h 112"/>
                </a:gdLst>
                <a:ahLst/>
                <a:cxnLst>
                  <a:cxn ang="0">
                    <a:pos x="T0" y="T1"/>
                  </a:cxn>
                  <a:cxn ang="0">
                    <a:pos x="T2" y="T3"/>
                  </a:cxn>
                  <a:cxn ang="0">
                    <a:pos x="T4" y="T5"/>
                  </a:cxn>
                  <a:cxn ang="0">
                    <a:pos x="T6" y="T7"/>
                  </a:cxn>
                  <a:cxn ang="0">
                    <a:pos x="T8" y="T9"/>
                  </a:cxn>
                </a:cxnLst>
                <a:rect l="0" t="0" r="r" b="b"/>
                <a:pathLst>
                  <a:path w="112" h="112">
                    <a:moveTo>
                      <a:pt x="0" y="102"/>
                    </a:moveTo>
                    <a:lnTo>
                      <a:pt x="10" y="112"/>
                    </a:lnTo>
                    <a:lnTo>
                      <a:pt x="112" y="12"/>
                    </a:lnTo>
                    <a:lnTo>
                      <a:pt x="102" y="0"/>
                    </a:lnTo>
                    <a:lnTo>
                      <a:pt x="0" y="102"/>
                    </a:lnTo>
                    <a:close/>
                  </a:path>
                </a:pathLst>
              </a:custGeom>
              <a:solidFill>
                <a:schemeClr val="accent2"/>
              </a:solidFill>
              <a:ln w="9525">
                <a:solidFill>
                  <a:schemeClr val="accent1"/>
                </a:solidFill>
                <a:round/>
                <a:headEnd/>
                <a:tailEnd/>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8" name="Freeform 12"/>
              <p:cNvSpPr>
                <a:spLocks/>
              </p:cNvSpPr>
              <p:nvPr/>
            </p:nvSpPr>
            <p:spPr bwMode="auto">
              <a:xfrm>
                <a:off x="3775075" y="1050925"/>
                <a:ext cx="55563" cy="52388"/>
              </a:xfrm>
              <a:custGeom>
                <a:avLst/>
                <a:gdLst>
                  <a:gd name="T0" fmla="*/ 14 w 21"/>
                  <a:gd name="T1" fmla="*/ 6 h 20"/>
                  <a:gd name="T2" fmla="*/ 0 w 21"/>
                  <a:gd name="T3" fmla="*/ 6 h 20"/>
                  <a:gd name="T4" fmla="*/ 15 w 21"/>
                  <a:gd name="T5" fmla="*/ 20 h 20"/>
                  <a:gd name="T6" fmla="*/ 14 w 21"/>
                  <a:gd name="T7" fmla="*/ 6 h 20"/>
                </a:gdLst>
                <a:ahLst/>
                <a:cxnLst>
                  <a:cxn ang="0">
                    <a:pos x="T0" y="T1"/>
                  </a:cxn>
                  <a:cxn ang="0">
                    <a:pos x="T2" y="T3"/>
                  </a:cxn>
                  <a:cxn ang="0">
                    <a:pos x="T4" y="T5"/>
                  </a:cxn>
                  <a:cxn ang="0">
                    <a:pos x="T6" y="T7"/>
                  </a:cxn>
                </a:cxnLst>
                <a:rect l="0" t="0" r="r" b="b"/>
                <a:pathLst>
                  <a:path w="21" h="20">
                    <a:moveTo>
                      <a:pt x="14" y="6"/>
                    </a:moveTo>
                    <a:cubicBezTo>
                      <a:pt x="8" y="0"/>
                      <a:pt x="0" y="6"/>
                      <a:pt x="0" y="6"/>
                    </a:cubicBezTo>
                    <a:cubicBezTo>
                      <a:pt x="15" y="20"/>
                      <a:pt x="15" y="20"/>
                      <a:pt x="15" y="20"/>
                    </a:cubicBezTo>
                    <a:cubicBezTo>
                      <a:pt x="15" y="20"/>
                      <a:pt x="21" y="14"/>
                      <a:pt x="14" y="6"/>
                    </a:cubicBezTo>
                    <a:close/>
                  </a:path>
                </a:pathLst>
              </a:custGeom>
              <a:grpFill/>
              <a:ln w="9525">
                <a:solidFill>
                  <a:schemeClr val="accent1"/>
                </a:solidFill>
                <a:round/>
                <a:headEnd/>
                <a:tailEnd/>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9" name="Freeform 13"/>
              <p:cNvSpPr>
                <a:spLocks/>
              </p:cNvSpPr>
              <p:nvPr/>
            </p:nvSpPr>
            <p:spPr bwMode="auto">
              <a:xfrm>
                <a:off x="3440113" y="1058863"/>
                <a:ext cx="327025" cy="325438"/>
              </a:xfrm>
              <a:custGeom>
                <a:avLst/>
                <a:gdLst>
                  <a:gd name="T0" fmla="*/ 182 w 206"/>
                  <a:gd name="T1" fmla="*/ 180 h 205"/>
                  <a:gd name="T2" fmla="*/ 25 w 206"/>
                  <a:gd name="T3" fmla="*/ 180 h 205"/>
                  <a:gd name="T4" fmla="*/ 25 w 206"/>
                  <a:gd name="T5" fmla="*/ 25 h 205"/>
                  <a:gd name="T6" fmla="*/ 172 w 206"/>
                  <a:gd name="T7" fmla="*/ 25 h 205"/>
                  <a:gd name="T8" fmla="*/ 198 w 206"/>
                  <a:gd name="T9" fmla="*/ 0 h 205"/>
                  <a:gd name="T10" fmla="*/ 0 w 206"/>
                  <a:gd name="T11" fmla="*/ 0 h 205"/>
                  <a:gd name="T12" fmla="*/ 0 w 206"/>
                  <a:gd name="T13" fmla="*/ 205 h 205"/>
                  <a:gd name="T14" fmla="*/ 206 w 206"/>
                  <a:gd name="T15" fmla="*/ 205 h 205"/>
                  <a:gd name="T16" fmla="*/ 206 w 206"/>
                  <a:gd name="T17" fmla="*/ 76 h 205"/>
                  <a:gd name="T18" fmla="*/ 182 w 206"/>
                  <a:gd name="T19" fmla="*/ 101 h 205"/>
                  <a:gd name="T20" fmla="*/ 182 w 206"/>
                  <a:gd name="T21" fmla="*/ 18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6" h="205">
                    <a:moveTo>
                      <a:pt x="182" y="180"/>
                    </a:moveTo>
                    <a:lnTo>
                      <a:pt x="25" y="180"/>
                    </a:lnTo>
                    <a:lnTo>
                      <a:pt x="25" y="25"/>
                    </a:lnTo>
                    <a:lnTo>
                      <a:pt x="172" y="25"/>
                    </a:lnTo>
                    <a:lnTo>
                      <a:pt x="198" y="0"/>
                    </a:lnTo>
                    <a:lnTo>
                      <a:pt x="0" y="0"/>
                    </a:lnTo>
                    <a:lnTo>
                      <a:pt x="0" y="205"/>
                    </a:lnTo>
                    <a:lnTo>
                      <a:pt x="206" y="205"/>
                    </a:lnTo>
                    <a:lnTo>
                      <a:pt x="206" y="76"/>
                    </a:lnTo>
                    <a:lnTo>
                      <a:pt x="182" y="101"/>
                    </a:lnTo>
                    <a:lnTo>
                      <a:pt x="182" y="180"/>
                    </a:lnTo>
                    <a:close/>
                  </a:path>
                </a:pathLst>
              </a:custGeom>
              <a:solidFill>
                <a:schemeClr val="accent2"/>
              </a:solidFill>
              <a:ln w="9525">
                <a:solidFill>
                  <a:schemeClr val="accent1"/>
                </a:solidFill>
                <a:round/>
                <a:headEnd/>
                <a:tailEnd/>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grpSp>
    </p:spTree>
    <p:extLst>
      <p:ext uri="{BB962C8B-B14F-4D97-AF65-F5344CB8AC3E}">
        <p14:creationId xmlns:p14="http://schemas.microsoft.com/office/powerpoint/2010/main" val="3159059421"/>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p:cTn id="11" dur="500" fill="hold"/>
                                        <p:tgtEl>
                                          <p:spTgt spid="33"/>
                                        </p:tgtEl>
                                        <p:attrNameLst>
                                          <p:attrName>ppt_w</p:attrName>
                                        </p:attrNameLst>
                                      </p:cBhvr>
                                      <p:tavLst>
                                        <p:tav tm="0">
                                          <p:val>
                                            <p:fltVal val="0"/>
                                          </p:val>
                                        </p:tav>
                                        <p:tav tm="100000">
                                          <p:val>
                                            <p:strVal val="#ppt_w"/>
                                          </p:val>
                                        </p:tav>
                                      </p:tavLst>
                                    </p:anim>
                                    <p:anim calcmode="lin" valueType="num">
                                      <p:cBhvr>
                                        <p:cTn id="12" dur="500" fill="hold"/>
                                        <p:tgtEl>
                                          <p:spTgt spid="33"/>
                                        </p:tgtEl>
                                        <p:attrNameLst>
                                          <p:attrName>ppt_h</p:attrName>
                                        </p:attrNameLst>
                                      </p:cBhvr>
                                      <p:tavLst>
                                        <p:tav tm="0">
                                          <p:val>
                                            <p:fltVal val="0"/>
                                          </p:val>
                                        </p:tav>
                                        <p:tav tm="100000">
                                          <p:val>
                                            <p:strVal val="#ppt_h"/>
                                          </p:val>
                                        </p:tav>
                                      </p:tavLst>
                                    </p:anim>
                                    <p:anim calcmode="lin" valueType="num">
                                      <p:cBhvr>
                                        <p:cTn id="13" dur="500" fill="hold"/>
                                        <p:tgtEl>
                                          <p:spTgt spid="33"/>
                                        </p:tgtEl>
                                        <p:attrNameLst>
                                          <p:attrName>style.rotation</p:attrName>
                                        </p:attrNameLst>
                                      </p:cBhvr>
                                      <p:tavLst>
                                        <p:tav tm="0">
                                          <p:val>
                                            <p:fltVal val="90"/>
                                          </p:val>
                                        </p:tav>
                                        <p:tav tm="100000">
                                          <p:val>
                                            <p:fltVal val="0"/>
                                          </p:val>
                                        </p:tav>
                                      </p:tavLst>
                                    </p:anim>
                                    <p:animEffect transition="in" filter="fade">
                                      <p:cBhvr>
                                        <p:cTn id="14" dur="500"/>
                                        <p:tgtEl>
                                          <p:spTgt spid="3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30"/>
                                        </p:tgtEl>
                                        <p:attrNameLst>
                                          <p:attrName>style.visibility</p:attrName>
                                        </p:attrNameLst>
                                      </p:cBhvr>
                                      <p:to>
                                        <p:strVal val="visible"/>
                                      </p:to>
                                    </p:set>
                                    <p:anim calcmode="lin" valueType="num">
                                      <p:cBhvr>
                                        <p:cTn id="18" dur="500" fill="hold"/>
                                        <p:tgtEl>
                                          <p:spTgt spid="30"/>
                                        </p:tgtEl>
                                        <p:attrNameLst>
                                          <p:attrName>ppt_w</p:attrName>
                                        </p:attrNameLst>
                                      </p:cBhvr>
                                      <p:tavLst>
                                        <p:tav tm="0">
                                          <p:val>
                                            <p:fltVal val="0"/>
                                          </p:val>
                                        </p:tav>
                                        <p:tav tm="100000">
                                          <p:val>
                                            <p:strVal val="#ppt_w"/>
                                          </p:val>
                                        </p:tav>
                                      </p:tavLst>
                                    </p:anim>
                                    <p:anim calcmode="lin" valueType="num">
                                      <p:cBhvr>
                                        <p:cTn id="19" dur="500" fill="hold"/>
                                        <p:tgtEl>
                                          <p:spTgt spid="30"/>
                                        </p:tgtEl>
                                        <p:attrNameLst>
                                          <p:attrName>ppt_h</p:attrName>
                                        </p:attrNameLst>
                                      </p:cBhvr>
                                      <p:tavLst>
                                        <p:tav tm="0">
                                          <p:val>
                                            <p:fltVal val="0"/>
                                          </p:val>
                                        </p:tav>
                                        <p:tav tm="100000">
                                          <p:val>
                                            <p:strVal val="#ppt_h"/>
                                          </p:val>
                                        </p:tav>
                                      </p:tavLst>
                                    </p:anim>
                                    <p:animEffect transition="in" filter="fade">
                                      <p:cBhvr>
                                        <p:cTn id="20" dur="500"/>
                                        <p:tgtEl>
                                          <p:spTgt spid="30"/>
                                        </p:tgtEl>
                                      </p:cBhvr>
                                    </p:animEffect>
                                  </p:childTnLst>
                                </p:cTn>
                              </p:par>
                              <p:par>
                                <p:cTn id="21" presetID="53" presetClass="entr" presetSubtype="16" fill="hold" nodeType="withEffect">
                                  <p:stCondLst>
                                    <p:cond delay="250"/>
                                  </p:stCondLst>
                                  <p:childTnLst>
                                    <p:set>
                                      <p:cBhvr>
                                        <p:cTn id="22" dur="1" fill="hold">
                                          <p:stCondLst>
                                            <p:cond delay="0"/>
                                          </p:stCondLst>
                                        </p:cTn>
                                        <p:tgtEl>
                                          <p:spTgt spid="31"/>
                                        </p:tgtEl>
                                        <p:attrNameLst>
                                          <p:attrName>style.visibility</p:attrName>
                                        </p:attrNameLst>
                                      </p:cBhvr>
                                      <p:to>
                                        <p:strVal val="visible"/>
                                      </p:to>
                                    </p:set>
                                    <p:anim calcmode="lin" valueType="num">
                                      <p:cBhvr>
                                        <p:cTn id="23" dur="500" fill="hold"/>
                                        <p:tgtEl>
                                          <p:spTgt spid="31"/>
                                        </p:tgtEl>
                                        <p:attrNameLst>
                                          <p:attrName>ppt_w</p:attrName>
                                        </p:attrNameLst>
                                      </p:cBhvr>
                                      <p:tavLst>
                                        <p:tav tm="0">
                                          <p:val>
                                            <p:fltVal val="0"/>
                                          </p:val>
                                        </p:tav>
                                        <p:tav tm="100000">
                                          <p:val>
                                            <p:strVal val="#ppt_w"/>
                                          </p:val>
                                        </p:tav>
                                      </p:tavLst>
                                    </p:anim>
                                    <p:anim calcmode="lin" valueType="num">
                                      <p:cBhvr>
                                        <p:cTn id="24" dur="500" fill="hold"/>
                                        <p:tgtEl>
                                          <p:spTgt spid="31"/>
                                        </p:tgtEl>
                                        <p:attrNameLst>
                                          <p:attrName>ppt_h</p:attrName>
                                        </p:attrNameLst>
                                      </p:cBhvr>
                                      <p:tavLst>
                                        <p:tav tm="0">
                                          <p:val>
                                            <p:fltVal val="0"/>
                                          </p:val>
                                        </p:tav>
                                        <p:tav tm="100000">
                                          <p:val>
                                            <p:strVal val="#ppt_h"/>
                                          </p:val>
                                        </p:tav>
                                      </p:tavLst>
                                    </p:anim>
                                    <p:animEffect transition="in" filter="fade">
                                      <p:cBhvr>
                                        <p:cTn id="25" dur="500"/>
                                        <p:tgtEl>
                                          <p:spTgt spid="31"/>
                                        </p:tgtEl>
                                      </p:cBhvr>
                                    </p:animEffect>
                                  </p:childTnLst>
                                </p:cTn>
                              </p:par>
                              <p:par>
                                <p:cTn id="26" presetID="53" presetClass="entr" presetSubtype="16" fill="hold" nodeType="withEffect">
                                  <p:stCondLst>
                                    <p:cond delay="500"/>
                                  </p:stCondLst>
                                  <p:childTnLst>
                                    <p:set>
                                      <p:cBhvr>
                                        <p:cTn id="27" dur="1" fill="hold">
                                          <p:stCondLst>
                                            <p:cond delay="0"/>
                                          </p:stCondLst>
                                        </p:cTn>
                                        <p:tgtEl>
                                          <p:spTgt spid="32"/>
                                        </p:tgtEl>
                                        <p:attrNameLst>
                                          <p:attrName>style.visibility</p:attrName>
                                        </p:attrNameLst>
                                      </p:cBhvr>
                                      <p:to>
                                        <p:strVal val="visible"/>
                                      </p:to>
                                    </p:set>
                                    <p:anim calcmode="lin" valueType="num">
                                      <p:cBhvr>
                                        <p:cTn id="28" dur="500" fill="hold"/>
                                        <p:tgtEl>
                                          <p:spTgt spid="32"/>
                                        </p:tgtEl>
                                        <p:attrNameLst>
                                          <p:attrName>ppt_w</p:attrName>
                                        </p:attrNameLst>
                                      </p:cBhvr>
                                      <p:tavLst>
                                        <p:tav tm="0">
                                          <p:val>
                                            <p:fltVal val="0"/>
                                          </p:val>
                                        </p:tav>
                                        <p:tav tm="100000">
                                          <p:val>
                                            <p:strVal val="#ppt_w"/>
                                          </p:val>
                                        </p:tav>
                                      </p:tavLst>
                                    </p:anim>
                                    <p:anim calcmode="lin" valueType="num">
                                      <p:cBhvr>
                                        <p:cTn id="29" dur="500" fill="hold"/>
                                        <p:tgtEl>
                                          <p:spTgt spid="32"/>
                                        </p:tgtEl>
                                        <p:attrNameLst>
                                          <p:attrName>ppt_h</p:attrName>
                                        </p:attrNameLst>
                                      </p:cBhvr>
                                      <p:tavLst>
                                        <p:tav tm="0">
                                          <p:val>
                                            <p:fltVal val="0"/>
                                          </p:val>
                                        </p:tav>
                                        <p:tav tm="100000">
                                          <p:val>
                                            <p:strVal val="#ppt_h"/>
                                          </p:val>
                                        </p:tav>
                                      </p:tavLst>
                                    </p:anim>
                                    <p:animEffect transition="in" filter="fade">
                                      <p:cBhvr>
                                        <p:cTn id="30" dur="500"/>
                                        <p:tgtEl>
                                          <p:spTgt spid="32"/>
                                        </p:tgtEl>
                                      </p:cBhvr>
                                    </p:animEffect>
                                  </p:childTnLst>
                                </p:cTn>
                              </p:par>
                            </p:childTnLst>
                          </p:cTn>
                        </p:par>
                        <p:par>
                          <p:cTn id="31" fill="hold">
                            <p:stCondLst>
                              <p:cond delay="2000"/>
                            </p:stCondLst>
                            <p:childTnLst>
                              <p:par>
                                <p:cTn id="32" presetID="10" presetClass="entr" presetSubtype="0" fill="hold" grpId="0" nodeType="after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childTnLst>
                                </p:cTn>
                              </p:par>
                              <p:par>
                                <p:cTn id="35" presetID="10" presetClass="entr" presetSubtype="0" fill="hold" grpId="0" nodeType="withEffect">
                                  <p:stCondLst>
                                    <p:cond delay="25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500"/>
                                        <p:tgtEl>
                                          <p:spTgt spid="7"/>
                                        </p:tgtEl>
                                      </p:cBhvr>
                                    </p:animEffect>
                                  </p:childTnLst>
                                </p:cTn>
                              </p:par>
                              <p:par>
                                <p:cTn id="38" presetID="10" presetClass="entr" presetSubtype="0" fill="hold" grpId="0" nodeType="withEffect">
                                  <p:stCondLst>
                                    <p:cond delay="50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500"/>
                                        <p:tgtEl>
                                          <p:spTgt spid="9"/>
                                        </p:tgtEl>
                                      </p:cBhvr>
                                    </p:animEffect>
                                  </p:childTnLst>
                                </p:cTn>
                              </p:par>
                            </p:childTnLst>
                          </p:cTn>
                        </p:par>
                        <p:par>
                          <p:cTn id="41" fill="hold">
                            <p:stCondLst>
                              <p:cond delay="3000"/>
                            </p:stCondLst>
                            <p:childTnLst>
                              <p:par>
                                <p:cTn id="42" presetID="47" presetClass="entr" presetSubtype="0"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500"/>
                                        <p:tgtEl>
                                          <p:spTgt spid="13"/>
                                        </p:tgtEl>
                                      </p:cBhvr>
                                    </p:animEffect>
                                    <p:anim calcmode="lin" valueType="num">
                                      <p:cBhvr>
                                        <p:cTn id="45" dur="500" fill="hold"/>
                                        <p:tgtEl>
                                          <p:spTgt spid="13"/>
                                        </p:tgtEl>
                                        <p:attrNameLst>
                                          <p:attrName>ppt_x</p:attrName>
                                        </p:attrNameLst>
                                      </p:cBhvr>
                                      <p:tavLst>
                                        <p:tav tm="0">
                                          <p:val>
                                            <p:strVal val="#ppt_x"/>
                                          </p:val>
                                        </p:tav>
                                        <p:tav tm="100000">
                                          <p:val>
                                            <p:strVal val="#ppt_x"/>
                                          </p:val>
                                        </p:tav>
                                      </p:tavLst>
                                    </p:anim>
                                    <p:anim calcmode="lin" valueType="num">
                                      <p:cBhvr>
                                        <p:cTn id="46" dur="500" fill="hold"/>
                                        <p:tgtEl>
                                          <p:spTgt spid="13"/>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500"/>
                                        <p:tgtEl>
                                          <p:spTgt spid="11"/>
                                        </p:tgtEl>
                                      </p:cBhvr>
                                    </p:animEffect>
                                    <p:anim calcmode="lin" valueType="num">
                                      <p:cBhvr>
                                        <p:cTn id="50" dur="500" fill="hold"/>
                                        <p:tgtEl>
                                          <p:spTgt spid="11"/>
                                        </p:tgtEl>
                                        <p:attrNameLst>
                                          <p:attrName>ppt_x</p:attrName>
                                        </p:attrNameLst>
                                      </p:cBhvr>
                                      <p:tavLst>
                                        <p:tav tm="0">
                                          <p:val>
                                            <p:strVal val="#ppt_x"/>
                                          </p:val>
                                        </p:tav>
                                        <p:tav tm="100000">
                                          <p:val>
                                            <p:strVal val="#ppt_x"/>
                                          </p:val>
                                        </p:tav>
                                      </p:tavLst>
                                    </p:anim>
                                    <p:anim calcmode="lin" valueType="num">
                                      <p:cBhvr>
                                        <p:cTn id="51" dur="500" fill="hold"/>
                                        <p:tgtEl>
                                          <p:spTgt spid="11"/>
                                        </p:tgtEl>
                                        <p:attrNameLst>
                                          <p:attrName>ppt_y</p:attrName>
                                        </p:attrNameLst>
                                      </p:cBhvr>
                                      <p:tavLst>
                                        <p:tav tm="0">
                                          <p:val>
                                            <p:strVal val="#ppt_y+.1"/>
                                          </p:val>
                                        </p:tav>
                                        <p:tav tm="100000">
                                          <p:val>
                                            <p:strVal val="#ppt_y"/>
                                          </p:val>
                                        </p:tav>
                                      </p:tavLst>
                                    </p:anim>
                                  </p:childTnLst>
                                </p:cTn>
                              </p:par>
                            </p:childTnLst>
                          </p:cTn>
                        </p:par>
                        <p:par>
                          <p:cTn id="52" fill="hold">
                            <p:stCondLst>
                              <p:cond delay="3500"/>
                            </p:stCondLst>
                            <p:childTnLst>
                              <p:par>
                                <p:cTn id="53" presetID="9" presetClass="entr" presetSubtype="0"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dissolve">
                                      <p:cBhvr>
                                        <p:cTn id="55" dur="500"/>
                                        <p:tgtEl>
                                          <p:spTgt spid="14"/>
                                        </p:tgtEl>
                                      </p:cBhvr>
                                    </p:animEffect>
                                  </p:childTnLst>
                                </p:cTn>
                              </p:par>
                              <p:par>
                                <p:cTn id="56" presetID="9" presetClass="entr" presetSubtype="0" fill="hold" grpId="0" nodeType="withEffect">
                                  <p:stCondLst>
                                    <p:cond delay="0"/>
                                  </p:stCondLst>
                                  <p:childTnLst>
                                    <p:set>
                                      <p:cBhvr>
                                        <p:cTn id="57" dur="1" fill="hold">
                                          <p:stCondLst>
                                            <p:cond delay="0"/>
                                          </p:stCondLst>
                                        </p:cTn>
                                        <p:tgtEl>
                                          <p:spTgt spid="12"/>
                                        </p:tgtEl>
                                        <p:attrNameLst>
                                          <p:attrName>style.visibility</p:attrName>
                                        </p:attrNameLst>
                                      </p:cBhvr>
                                      <p:to>
                                        <p:strVal val="visible"/>
                                      </p:to>
                                    </p:set>
                                    <p:animEffect transition="in" filter="dissolve">
                                      <p:cBhvr>
                                        <p:cTn id="5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7" grpId="0"/>
      <p:bldP spid="9" grpId="0"/>
      <p:bldP spid="11" grpId="0" animBg="1"/>
      <p:bldP spid="12" grpId="0"/>
      <p:bldP spid="13" grpId="0" animBg="1"/>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bwMode="auto">
          <a:xfrm>
            <a:off x="400690" y="1204392"/>
            <a:ext cx="3312368" cy="3672408"/>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863600" rtl="0" eaLnBrk="1" fontAlgn="base" latinLnBrk="0" hangingPunct="1">
              <a:lnSpc>
                <a:spcPct val="100000"/>
              </a:lnSpc>
              <a:spcBef>
                <a:spcPct val="0"/>
              </a:spcBef>
              <a:spcAft>
                <a:spcPct val="0"/>
              </a:spcAft>
              <a:buClrTx/>
              <a:buSzTx/>
              <a:buFontTx/>
              <a:buNone/>
              <a:tabLst/>
            </a:pPr>
            <a:endParaRPr kumimoji="0" lang="zh-CN" altLang="en-US" sz="1700" b="0" i="0" u="none" strike="noStrike" cap="none" normalizeH="0" baseline="0" smtClean="0">
              <a:ln>
                <a:noFill/>
              </a:ln>
              <a:solidFill>
                <a:schemeClr val="tx1"/>
              </a:solidFill>
              <a:effectLst/>
              <a:latin typeface="Arial" charset="0"/>
              <a:ea typeface="宋体" pitchFamily="2" charset="-122"/>
            </a:endParaRPr>
          </a:p>
        </p:txBody>
      </p:sp>
      <p:sp>
        <p:nvSpPr>
          <p:cNvPr id="4" name="矩形 3"/>
          <p:cNvSpPr/>
          <p:nvPr/>
        </p:nvSpPr>
        <p:spPr bwMode="auto">
          <a:xfrm>
            <a:off x="3780706" y="1210106"/>
            <a:ext cx="2758093" cy="1949930"/>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863600" rtl="0" eaLnBrk="1" fontAlgn="base" latinLnBrk="0" hangingPunct="1">
              <a:lnSpc>
                <a:spcPct val="100000"/>
              </a:lnSpc>
              <a:spcBef>
                <a:spcPct val="0"/>
              </a:spcBef>
              <a:spcAft>
                <a:spcPct val="0"/>
              </a:spcAft>
              <a:buClrTx/>
              <a:buSzTx/>
              <a:buFontTx/>
              <a:buNone/>
              <a:tabLst/>
            </a:pPr>
            <a:endParaRPr kumimoji="0" lang="zh-CN" altLang="en-US" sz="1700" b="0" i="0" u="none" strike="noStrike" cap="none" normalizeH="0" baseline="0" smtClean="0">
              <a:ln>
                <a:noFill/>
              </a:ln>
              <a:solidFill>
                <a:schemeClr val="tx1"/>
              </a:solidFill>
              <a:effectLst/>
              <a:latin typeface="Arial" charset="0"/>
              <a:ea typeface="宋体" pitchFamily="2" charset="-122"/>
            </a:endParaRPr>
          </a:p>
        </p:txBody>
      </p:sp>
      <p:sp>
        <p:nvSpPr>
          <p:cNvPr id="5" name="矩形 4"/>
          <p:cNvSpPr/>
          <p:nvPr/>
        </p:nvSpPr>
        <p:spPr bwMode="auto">
          <a:xfrm>
            <a:off x="3780707" y="3258630"/>
            <a:ext cx="1101909" cy="336906"/>
          </a:xfrm>
          <a:prstGeom prst="rect">
            <a:avLst/>
          </a:prstGeom>
          <a:solidFill>
            <a:schemeClr val="accent1"/>
          </a:solidFill>
          <a:ln w="952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863600" rtl="0" eaLnBrk="1" fontAlgn="base" latinLnBrk="0" hangingPunct="1">
              <a:lnSpc>
                <a:spcPct val="100000"/>
              </a:lnSpc>
              <a:spcBef>
                <a:spcPct val="0"/>
              </a:spcBef>
              <a:spcAft>
                <a:spcPct val="0"/>
              </a:spcAft>
              <a:buClrTx/>
              <a:buSzTx/>
              <a:buFontTx/>
              <a:buNone/>
              <a:tabLst/>
            </a:pPr>
            <a:r>
              <a:rPr lang="zh-CN" altLang="en-US" sz="1700" dirty="0" smtClean="0">
                <a:solidFill>
                  <a:schemeClr val="bg1"/>
                </a:solidFill>
              </a:rPr>
              <a:t>添加文本</a:t>
            </a:r>
            <a:endParaRPr kumimoji="0" lang="zh-CN" altLang="en-US" sz="1700" b="0" i="0" u="none" strike="noStrike" cap="none" normalizeH="0" baseline="0" dirty="0" smtClean="0">
              <a:ln>
                <a:noFill/>
              </a:ln>
              <a:solidFill>
                <a:schemeClr val="bg1"/>
              </a:solidFill>
              <a:effectLst/>
            </a:endParaRPr>
          </a:p>
        </p:txBody>
      </p:sp>
      <p:sp>
        <p:nvSpPr>
          <p:cNvPr id="6" name="矩形 5"/>
          <p:cNvSpPr/>
          <p:nvPr/>
        </p:nvSpPr>
        <p:spPr bwMode="auto">
          <a:xfrm>
            <a:off x="3780706" y="3658378"/>
            <a:ext cx="1101910" cy="1218422"/>
          </a:xfrm>
          <a:prstGeom prst="rect">
            <a:avLst/>
          </a:prstGeom>
          <a:solidFill>
            <a:schemeClr val="accent1"/>
          </a:solidFill>
          <a:ln w="952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lvl="0" defTabSz="1088232" fontAlgn="auto">
              <a:spcBef>
                <a:spcPts val="0"/>
              </a:spcBef>
              <a:spcAft>
                <a:spcPts val="0"/>
              </a:spcAft>
              <a:defRPr/>
            </a:pPr>
            <a:r>
              <a:rPr lang="zh-CN" altLang="en-US" sz="1050" dirty="0">
                <a:solidFill>
                  <a:schemeClr val="bg1"/>
                </a:solidFill>
                <a:latin typeface="微软雅黑" pitchFamily="34" charset="-122"/>
                <a:ea typeface="微软雅黑" pitchFamily="34" charset="-122"/>
              </a:rPr>
              <a:t>此处您可以添加文字或者删除文本框在此处您可以添加文字或者删除文本框</a:t>
            </a:r>
            <a:endParaRPr lang="en-US" altLang="zh-CN" sz="1050" kern="0" dirty="0">
              <a:solidFill>
                <a:schemeClr val="bg1"/>
              </a:solidFill>
              <a:latin typeface="Open Sans" pitchFamily="34" charset="0"/>
              <a:ea typeface="Open Sans" pitchFamily="34" charset="0"/>
              <a:cs typeface="Open Sans" pitchFamily="34" charset="0"/>
            </a:endParaRPr>
          </a:p>
        </p:txBody>
      </p:sp>
      <p:sp>
        <p:nvSpPr>
          <p:cNvPr id="7" name="矩形 6"/>
          <p:cNvSpPr/>
          <p:nvPr/>
        </p:nvSpPr>
        <p:spPr bwMode="auto">
          <a:xfrm>
            <a:off x="4954624" y="3258630"/>
            <a:ext cx="1584175" cy="1618170"/>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863600" rtl="0" eaLnBrk="1" fontAlgn="base" latinLnBrk="0" hangingPunct="1">
              <a:lnSpc>
                <a:spcPct val="100000"/>
              </a:lnSpc>
              <a:spcBef>
                <a:spcPct val="0"/>
              </a:spcBef>
              <a:spcAft>
                <a:spcPct val="0"/>
              </a:spcAft>
              <a:buClrTx/>
              <a:buSzTx/>
              <a:buFontTx/>
              <a:buNone/>
              <a:tabLst/>
            </a:pPr>
            <a:endParaRPr kumimoji="0" lang="zh-CN" altLang="en-US" sz="1700" b="0" i="0" u="none" strike="noStrike" cap="none" normalizeH="0" baseline="0" smtClean="0">
              <a:ln>
                <a:noFill/>
              </a:ln>
              <a:solidFill>
                <a:schemeClr val="tx1"/>
              </a:solidFill>
              <a:effectLst/>
              <a:latin typeface="Arial" charset="0"/>
              <a:ea typeface="宋体" pitchFamily="2" charset="-122"/>
            </a:endParaRPr>
          </a:p>
        </p:txBody>
      </p:sp>
      <p:sp>
        <p:nvSpPr>
          <p:cNvPr id="8" name="矩形 7"/>
          <p:cNvSpPr/>
          <p:nvPr/>
        </p:nvSpPr>
        <p:spPr bwMode="auto">
          <a:xfrm>
            <a:off x="6689490" y="1930186"/>
            <a:ext cx="1440160" cy="432048"/>
          </a:xfrm>
          <a:prstGeom prst="rect">
            <a:avLst/>
          </a:prstGeom>
          <a:solidFill>
            <a:schemeClr val="accent1"/>
          </a:solidFill>
          <a:ln w="952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863600" rtl="0" eaLnBrk="1" fontAlgn="base" latinLnBrk="0" hangingPunct="1">
              <a:lnSpc>
                <a:spcPct val="100000"/>
              </a:lnSpc>
              <a:spcBef>
                <a:spcPct val="0"/>
              </a:spcBef>
              <a:spcAft>
                <a:spcPct val="0"/>
              </a:spcAft>
              <a:buClrTx/>
              <a:buSzTx/>
              <a:buFontTx/>
              <a:buNone/>
              <a:tabLst/>
            </a:pPr>
            <a:r>
              <a:rPr lang="zh-CN" altLang="en-US" sz="1700" dirty="0" smtClean="0">
                <a:solidFill>
                  <a:schemeClr val="bg1"/>
                </a:solidFill>
                <a:latin typeface="微软雅黑" pitchFamily="34" charset="-122"/>
                <a:ea typeface="微软雅黑" pitchFamily="34" charset="-122"/>
              </a:rPr>
              <a:t>添加文本</a:t>
            </a:r>
            <a:endParaRPr kumimoji="0" lang="zh-CN" altLang="en-US" sz="1700" b="0" i="0" u="none" strike="noStrike" cap="none" normalizeH="0" baseline="0" dirty="0" smtClean="0">
              <a:ln>
                <a:noFill/>
              </a:ln>
              <a:solidFill>
                <a:schemeClr val="bg1"/>
              </a:solidFill>
              <a:effectLst/>
              <a:latin typeface="微软雅黑" pitchFamily="34" charset="-122"/>
              <a:ea typeface="微软雅黑" pitchFamily="34" charset="-122"/>
            </a:endParaRPr>
          </a:p>
        </p:txBody>
      </p:sp>
      <p:sp>
        <p:nvSpPr>
          <p:cNvPr id="9" name="矩形 8"/>
          <p:cNvSpPr/>
          <p:nvPr/>
        </p:nvSpPr>
        <p:spPr bwMode="auto">
          <a:xfrm>
            <a:off x="6689490" y="2362234"/>
            <a:ext cx="2017224" cy="432048"/>
          </a:xfrm>
          <a:prstGeom prst="rect">
            <a:avLst/>
          </a:prstGeom>
          <a:solidFill>
            <a:schemeClr val="accent1"/>
          </a:solidFill>
          <a:ln w="952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863600" rtl="0" eaLnBrk="1" fontAlgn="base" latinLnBrk="0" hangingPunct="1">
              <a:lnSpc>
                <a:spcPct val="100000"/>
              </a:lnSpc>
              <a:spcBef>
                <a:spcPct val="0"/>
              </a:spcBef>
              <a:spcAft>
                <a:spcPct val="0"/>
              </a:spcAft>
              <a:buClrTx/>
              <a:buSzTx/>
              <a:buFontTx/>
              <a:buNone/>
              <a:tabLst/>
            </a:pPr>
            <a:r>
              <a:rPr kumimoji="0" lang="zh-CN" altLang="en-US" sz="1700" b="0" i="0" u="none" strike="noStrike" cap="none" normalizeH="0" baseline="0" dirty="0" smtClean="0">
                <a:ln>
                  <a:noFill/>
                </a:ln>
                <a:solidFill>
                  <a:schemeClr val="bg1"/>
                </a:solidFill>
                <a:effectLst/>
                <a:latin typeface="微软雅黑" pitchFamily="34" charset="-122"/>
                <a:ea typeface="微软雅黑" pitchFamily="34" charset="-122"/>
              </a:rPr>
              <a:t>添加您的说明文本</a:t>
            </a:r>
          </a:p>
        </p:txBody>
      </p:sp>
      <p:sp>
        <p:nvSpPr>
          <p:cNvPr id="10" name="矩形 9"/>
          <p:cNvSpPr/>
          <p:nvPr/>
        </p:nvSpPr>
        <p:spPr>
          <a:xfrm>
            <a:off x="6589018" y="2858159"/>
            <a:ext cx="2332720" cy="2031325"/>
          </a:xfrm>
          <a:prstGeom prst="rect">
            <a:avLst/>
          </a:prstGeom>
        </p:spPr>
        <p:txBody>
          <a:bodyPr wrap="square">
            <a:spAutoFit/>
          </a:bodyPr>
          <a:lstStyle/>
          <a:p>
            <a:r>
              <a:rPr lang="zh-CN" altLang="en-US" sz="1400" dirty="0">
                <a:solidFill>
                  <a:prstClr val="white">
                    <a:lumMod val="50000"/>
                  </a:prstClr>
                </a:solidFill>
                <a:latin typeface="微软雅黑" pitchFamily="34" charset="-122"/>
                <a:ea typeface="微软雅黑" pitchFamily="34" charset="-122"/>
              </a:rPr>
              <a:t>此处您可以添加文字或者删除文本框在此处您可以添加文字或者删除</a:t>
            </a:r>
            <a:r>
              <a:rPr lang="zh-CN" altLang="en-US" sz="1400" dirty="0" smtClean="0">
                <a:solidFill>
                  <a:prstClr val="white">
                    <a:lumMod val="50000"/>
                  </a:prstClr>
                </a:solidFill>
                <a:latin typeface="微软雅黑" pitchFamily="34" charset="-122"/>
                <a:ea typeface="微软雅黑" pitchFamily="34" charset="-122"/>
              </a:rPr>
              <a:t>文本框</a:t>
            </a:r>
            <a:r>
              <a:rPr lang="zh-CN" altLang="en-US" sz="1400" dirty="0">
                <a:solidFill>
                  <a:prstClr val="white">
                    <a:lumMod val="50000"/>
                  </a:prstClr>
                </a:solidFill>
                <a:latin typeface="微软雅黑" pitchFamily="34" charset="-122"/>
                <a:ea typeface="微软雅黑" pitchFamily="34" charset="-122"/>
              </a:rPr>
              <a:t>此处您可以添加文字或者删除文本框在此处您可以添加文字或者删除</a:t>
            </a:r>
            <a:r>
              <a:rPr lang="zh-CN" altLang="en-US" sz="1400" dirty="0" smtClean="0">
                <a:solidFill>
                  <a:prstClr val="white">
                    <a:lumMod val="50000"/>
                  </a:prstClr>
                </a:solidFill>
                <a:latin typeface="微软雅黑" pitchFamily="34" charset="-122"/>
                <a:ea typeface="微软雅黑" pitchFamily="34" charset="-122"/>
              </a:rPr>
              <a:t>文本框</a:t>
            </a:r>
            <a:r>
              <a:rPr lang="en-US" altLang="zh-CN" sz="1400" dirty="0" smtClean="0">
                <a:solidFill>
                  <a:prstClr val="white">
                    <a:lumMod val="50000"/>
                  </a:prstClr>
                </a:solidFill>
                <a:latin typeface="微软雅黑" pitchFamily="34" charset="-122"/>
                <a:ea typeface="微软雅黑" pitchFamily="34" charset="-122"/>
              </a:rPr>
              <a:t>.</a:t>
            </a:r>
          </a:p>
          <a:p>
            <a:r>
              <a:rPr lang="zh-CN" altLang="en-US" sz="1400" dirty="0">
                <a:solidFill>
                  <a:prstClr val="white">
                    <a:lumMod val="50000"/>
                  </a:prstClr>
                </a:solidFill>
                <a:latin typeface="微软雅黑" pitchFamily="34" charset="-122"/>
                <a:ea typeface="微软雅黑" pitchFamily="34" charset="-122"/>
              </a:rPr>
              <a:t>此处您可以添加文字或者删除文本框在此处您可以添加文字或者删除</a:t>
            </a:r>
            <a:r>
              <a:rPr lang="zh-CN" altLang="en-US" sz="1400" dirty="0" smtClean="0">
                <a:solidFill>
                  <a:prstClr val="white">
                    <a:lumMod val="50000"/>
                  </a:prstClr>
                </a:solidFill>
                <a:latin typeface="微软雅黑" pitchFamily="34" charset="-122"/>
                <a:ea typeface="微软雅黑" pitchFamily="34" charset="-122"/>
              </a:rPr>
              <a:t>文本框</a:t>
            </a:r>
            <a:r>
              <a:rPr lang="en-US" altLang="zh-CN" sz="1400" dirty="0" smtClean="0">
                <a:solidFill>
                  <a:prstClr val="white">
                    <a:lumMod val="50000"/>
                  </a:prstClr>
                </a:solidFill>
                <a:latin typeface="微软雅黑" pitchFamily="34" charset="-122"/>
                <a:ea typeface="微软雅黑" pitchFamily="34" charset="-122"/>
              </a:rPr>
              <a:t>.</a:t>
            </a:r>
            <a:endParaRPr lang="zh-CN" altLang="en-US" sz="1400" dirty="0">
              <a:solidFill>
                <a:prstClr val="white">
                  <a:lumMod val="50000"/>
                </a:prstClr>
              </a:solidFill>
              <a:latin typeface="微软雅黑" pitchFamily="34" charset="-122"/>
              <a:ea typeface="微软雅黑" pitchFamily="34" charset="-122"/>
            </a:endParaRPr>
          </a:p>
        </p:txBody>
      </p:sp>
      <p:sp>
        <p:nvSpPr>
          <p:cNvPr id="11" name="文本框 4"/>
          <p:cNvSpPr txBox="1"/>
          <p:nvPr/>
        </p:nvSpPr>
        <p:spPr>
          <a:xfrm>
            <a:off x="311791" y="788938"/>
            <a:ext cx="2432031" cy="498459"/>
          </a:xfrm>
          <a:prstGeom prst="rect">
            <a:avLst/>
          </a:prstGeom>
          <a:noFill/>
        </p:spPr>
        <p:txBody>
          <a:bodyPr wrap="square" lIns="86402" tIns="43201" rIns="86402" bIns="43201" rtlCol="0">
            <a:spAutoFit/>
          </a:bodyPr>
          <a:lstStyle/>
          <a:p>
            <a:r>
              <a:rPr lang="zh-CN" altLang="en-US" sz="2600" b="1" dirty="0">
                <a:solidFill>
                  <a:schemeClr val="bg2">
                    <a:lumMod val="50000"/>
                  </a:schemeClr>
                </a:solidFill>
                <a:latin typeface="微软雅黑" panose="020B0503020204020204" pitchFamily="34" charset="-122"/>
                <a:ea typeface="微软雅黑" panose="020B0503020204020204" pitchFamily="34" charset="-122"/>
              </a:rPr>
              <a:t>添加标题文本</a:t>
            </a:r>
            <a:endParaRPr lang="en-US" altLang="zh-CN" sz="2600" b="1" dirty="0">
              <a:solidFill>
                <a:schemeClr val="bg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79039387"/>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p:tgtEl>
                                          <p:spTgt spid="11"/>
                                        </p:tgtEl>
                                        <p:attrNameLst>
                                          <p:attrName>ppt_x</p:attrName>
                                        </p:attrNameLst>
                                      </p:cBhvr>
                                      <p:tavLst>
                                        <p:tav tm="0">
                                          <p:val>
                                            <p:strVal val="#ppt_x+#ppt_w*1.125000"/>
                                          </p:val>
                                        </p:tav>
                                        <p:tav tm="100000">
                                          <p:val>
                                            <p:strVal val="#ppt_x"/>
                                          </p:val>
                                        </p:tav>
                                      </p:tavLst>
                                    </p:anim>
                                    <p:animEffect transition="in" filter="wipe(left)">
                                      <p:cBhvr>
                                        <p:cTn id="8" dur="500"/>
                                        <p:tgtEl>
                                          <p:spTgt spid="11"/>
                                        </p:tgtEl>
                                      </p:cBhvr>
                                    </p:animEffect>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0-#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p:tgtEl>
                                          <p:spTgt spid="4"/>
                                        </p:tgtEl>
                                        <p:attrNameLst>
                                          <p:attrName>ppt_x</p:attrName>
                                        </p:attrNameLst>
                                      </p:cBhvr>
                                      <p:tavLst>
                                        <p:tav tm="0">
                                          <p:val>
                                            <p:strVal val="#ppt_x-#ppt_w*1.125000"/>
                                          </p:val>
                                        </p:tav>
                                        <p:tav tm="100000">
                                          <p:val>
                                            <p:strVal val="#ppt_x"/>
                                          </p:val>
                                        </p:tav>
                                      </p:tavLst>
                                    </p:anim>
                                    <p:animEffect transition="in" filter="wipe(right)">
                                      <p:cBhvr>
                                        <p:cTn id="18" dur="500"/>
                                        <p:tgtEl>
                                          <p:spTgt spid="4"/>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par>
                                <p:cTn id="23" presetID="10" presetClass="entr" presetSubtype="0" fill="hold" grpId="0" nodeType="withEffect">
                                  <p:stCondLst>
                                    <p:cond delay="25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childTnLst>
                          </p:cTn>
                        </p:par>
                        <p:par>
                          <p:cTn id="26" fill="hold">
                            <p:stCondLst>
                              <p:cond delay="2250"/>
                            </p:stCondLst>
                            <p:childTnLst>
                              <p:par>
                                <p:cTn id="27" presetID="12" presetClass="entr" presetSubtype="2"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p:tgtEl>
                                          <p:spTgt spid="7"/>
                                        </p:tgtEl>
                                        <p:attrNameLst>
                                          <p:attrName>ppt_x</p:attrName>
                                        </p:attrNameLst>
                                      </p:cBhvr>
                                      <p:tavLst>
                                        <p:tav tm="0">
                                          <p:val>
                                            <p:strVal val="#ppt_x+#ppt_w*1.125000"/>
                                          </p:val>
                                        </p:tav>
                                        <p:tav tm="100000">
                                          <p:val>
                                            <p:strVal val="#ppt_x"/>
                                          </p:val>
                                        </p:tav>
                                      </p:tavLst>
                                    </p:anim>
                                    <p:animEffect transition="in" filter="wipe(left)">
                                      <p:cBhvr>
                                        <p:cTn id="30" dur="500"/>
                                        <p:tgtEl>
                                          <p:spTgt spid="7"/>
                                        </p:tgtEl>
                                      </p:cBhvr>
                                    </p:animEffect>
                                  </p:childTnLst>
                                </p:cTn>
                              </p:par>
                            </p:childTnLst>
                          </p:cTn>
                        </p:par>
                        <p:par>
                          <p:cTn id="31" fill="hold">
                            <p:stCondLst>
                              <p:cond delay="2750"/>
                            </p:stCondLst>
                            <p:childTnLst>
                              <p:par>
                                <p:cTn id="32" presetID="47" presetClass="entr" presetSubtype="0"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anim calcmode="lin" valueType="num">
                                      <p:cBhvr>
                                        <p:cTn id="35" dur="500" fill="hold"/>
                                        <p:tgtEl>
                                          <p:spTgt spid="8"/>
                                        </p:tgtEl>
                                        <p:attrNameLst>
                                          <p:attrName>ppt_x</p:attrName>
                                        </p:attrNameLst>
                                      </p:cBhvr>
                                      <p:tavLst>
                                        <p:tav tm="0">
                                          <p:val>
                                            <p:strVal val="#ppt_x"/>
                                          </p:val>
                                        </p:tav>
                                        <p:tav tm="100000">
                                          <p:val>
                                            <p:strVal val="#ppt_x"/>
                                          </p:val>
                                        </p:tav>
                                      </p:tavLst>
                                    </p:anim>
                                    <p:anim calcmode="lin" valueType="num">
                                      <p:cBhvr>
                                        <p:cTn id="36" dur="500" fill="hold"/>
                                        <p:tgtEl>
                                          <p:spTgt spid="8"/>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500"/>
                                        <p:tgtEl>
                                          <p:spTgt spid="9"/>
                                        </p:tgtEl>
                                      </p:cBhvr>
                                    </p:animEffect>
                                    <p:anim calcmode="lin" valueType="num">
                                      <p:cBhvr>
                                        <p:cTn id="40" dur="500" fill="hold"/>
                                        <p:tgtEl>
                                          <p:spTgt spid="9"/>
                                        </p:tgtEl>
                                        <p:attrNameLst>
                                          <p:attrName>ppt_x</p:attrName>
                                        </p:attrNameLst>
                                      </p:cBhvr>
                                      <p:tavLst>
                                        <p:tav tm="0">
                                          <p:val>
                                            <p:strVal val="#ppt_x"/>
                                          </p:val>
                                        </p:tav>
                                        <p:tav tm="100000">
                                          <p:val>
                                            <p:strVal val="#ppt_x"/>
                                          </p:val>
                                        </p:tav>
                                      </p:tavLst>
                                    </p:anim>
                                    <p:anim calcmode="lin" valueType="num">
                                      <p:cBhvr>
                                        <p:cTn id="41" dur="500" fill="hold"/>
                                        <p:tgtEl>
                                          <p:spTgt spid="9"/>
                                        </p:tgtEl>
                                        <p:attrNameLst>
                                          <p:attrName>ppt_y</p:attrName>
                                        </p:attrNameLst>
                                      </p:cBhvr>
                                      <p:tavLst>
                                        <p:tav tm="0">
                                          <p:val>
                                            <p:strVal val="#ppt_y+.1"/>
                                          </p:val>
                                        </p:tav>
                                        <p:tav tm="100000">
                                          <p:val>
                                            <p:strVal val="#ppt_y"/>
                                          </p:val>
                                        </p:tav>
                                      </p:tavLst>
                                    </p:anim>
                                  </p:childTnLst>
                                </p:cTn>
                              </p:par>
                            </p:childTnLst>
                          </p:cTn>
                        </p:par>
                        <p:par>
                          <p:cTn id="42" fill="hold">
                            <p:stCondLst>
                              <p:cond delay="3250"/>
                            </p:stCondLst>
                            <p:childTnLst>
                              <p:par>
                                <p:cTn id="43" presetID="14" presetClass="entr" presetSubtype="10" fill="hold" grpId="0" nodeType="after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randombar(horizontal)">
                                      <p:cBhvr>
                                        <p:cTn id="4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p:bldP spid="11" grpId="0"/>
    </p:bldLst>
  </p:timing>
</p:sld>
</file>

<file path=ppt/theme/theme1.xml><?xml version="1.0" encoding="utf-8"?>
<a:theme xmlns:a="http://schemas.openxmlformats.org/drawingml/2006/main" name="默认设计模板">
  <a:themeElements>
    <a:clrScheme name="沉稳">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863600" rtl="0" eaLnBrk="1" fontAlgn="base" latinLnBrk="0" hangingPunct="1">
          <a:lnSpc>
            <a:spcPct val="100000"/>
          </a:lnSpc>
          <a:spcBef>
            <a:spcPct val="0"/>
          </a:spcBef>
          <a:spcAft>
            <a:spcPct val="0"/>
          </a:spcAft>
          <a:buClrTx/>
          <a:buSzTx/>
          <a:buFontTx/>
          <a:buNone/>
          <a:tabLst/>
          <a:defRPr kumimoji="0" lang="zh-CN" altLang="en-US" sz="1700" b="0"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863600" rtl="0" eaLnBrk="1" fontAlgn="base" latinLnBrk="0" hangingPunct="1">
          <a:lnSpc>
            <a:spcPct val="100000"/>
          </a:lnSpc>
          <a:spcBef>
            <a:spcPct val="0"/>
          </a:spcBef>
          <a:spcAft>
            <a:spcPct val="0"/>
          </a:spcAft>
          <a:buClrTx/>
          <a:buSzTx/>
          <a:buFontTx/>
          <a:buNone/>
          <a:tabLst/>
          <a:defRPr kumimoji="0" lang="zh-CN" altLang="en-US" sz="1700" b="0"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Calligraphy</Template>
  <TotalTime>1213</TotalTime>
  <Words>2727</Words>
  <Application>Microsoft Office PowerPoint</Application>
  <PresentationFormat>自定义</PresentationFormat>
  <Paragraphs>398</Paragraphs>
  <Slides>35</Slides>
  <Notes>35</Notes>
  <HiddenSlides>0</HiddenSlides>
  <MMClips>2</MMClips>
  <ScaleCrop>false</ScaleCrop>
  <HeadingPairs>
    <vt:vector size="4" baseType="variant">
      <vt:variant>
        <vt:lpstr>主题</vt:lpstr>
      </vt:variant>
      <vt:variant>
        <vt:i4>1</vt:i4>
      </vt:variant>
      <vt:variant>
        <vt:lpstr>幻灯片标题</vt:lpstr>
      </vt:variant>
      <vt:variant>
        <vt:i4>35</vt:i4>
      </vt:variant>
    </vt:vector>
  </HeadingPairs>
  <TitlesOfParts>
    <vt:vector size="36" baseType="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2011-04-06T06:45:23Z</dcterms:created>
  <dcterms:modified xsi:type="dcterms:W3CDTF">2015-11-27T05:10:57Z</dcterms:modified>
</cp:coreProperties>
</file>