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15" r:id="rId2"/>
    <p:sldId id="316" r:id="rId3"/>
    <p:sldId id="325" r:id="rId4"/>
    <p:sldId id="321" r:id="rId5"/>
    <p:sldId id="320" r:id="rId6"/>
    <p:sldId id="323" r:id="rId7"/>
    <p:sldId id="324" r:id="rId8"/>
    <p:sldId id="329" r:id="rId9"/>
    <p:sldId id="327" r:id="rId10"/>
    <p:sldId id="340" r:id="rId11"/>
    <p:sldId id="343" r:id="rId12"/>
    <p:sldId id="344" r:id="rId13"/>
    <p:sldId id="345" r:id="rId14"/>
    <p:sldId id="346" r:id="rId15"/>
    <p:sldId id="330" r:id="rId16"/>
    <p:sldId id="334" r:id="rId17"/>
    <p:sldId id="338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42" r:id="rId49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78E"/>
    <a:srgbClr val="D7181F"/>
    <a:srgbClr val="000000"/>
    <a:srgbClr val="FFFFFF"/>
    <a:srgbClr val="CC3300"/>
    <a:srgbClr val="E0E4D0"/>
    <a:srgbClr val="CCE7D4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94660"/>
  </p:normalViewPr>
  <p:slideViewPr>
    <p:cSldViewPr>
      <p:cViewPr>
        <p:scale>
          <a:sx n="60" d="100"/>
          <a:sy n="60" d="100"/>
        </p:scale>
        <p:origin x="-2214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136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C716909F-2667-490D-ACB2-C435A7A373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627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668FA9A-90E5-46B4-80C3-97F53EE51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6559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B14F4-306C-41F2-B4A1-6FDA061C1584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0912232036241b96c38435678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Rectangle 164"/>
          <p:cNvSpPr>
            <a:spLocks noChangeArrowheads="1"/>
          </p:cNvSpPr>
          <p:nvPr/>
        </p:nvSpPr>
        <p:spPr bwMode="gray">
          <a:xfrm>
            <a:off x="0" y="6718300"/>
            <a:ext cx="9144000" cy="1397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5" name="Rectangle 164"/>
          <p:cNvSpPr>
            <a:spLocks noChangeArrowheads="1"/>
          </p:cNvSpPr>
          <p:nvPr userDrawn="1"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838200"/>
            <a:ext cx="9144000" cy="579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90600"/>
            <a:ext cx="2971800" cy="5635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Contents</a:t>
            </a: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1927225" y="3689350"/>
            <a:ext cx="5311775" cy="688975"/>
            <a:chOff x="720" y="1392"/>
            <a:chExt cx="4058" cy="480"/>
          </a:xfrm>
        </p:grpSpPr>
        <p:sp>
          <p:nvSpPr>
            <p:cNvPr id="2877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1927225" y="4554538"/>
            <a:ext cx="5311775" cy="688975"/>
            <a:chOff x="720" y="1392"/>
            <a:chExt cx="4058" cy="480"/>
          </a:xfrm>
        </p:grpSpPr>
        <p:sp>
          <p:nvSpPr>
            <p:cNvPr id="2877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1927225" y="5411788"/>
            <a:ext cx="5311775" cy="688975"/>
            <a:chOff x="720" y="1392"/>
            <a:chExt cx="4058" cy="480"/>
          </a:xfrm>
        </p:grpSpPr>
        <p:sp>
          <p:nvSpPr>
            <p:cNvPr id="287758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1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0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61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2" name="Group 18"/>
          <p:cNvGrpSpPr>
            <a:grpSpLocks/>
          </p:cNvGrpSpPr>
          <p:nvPr/>
        </p:nvGrpSpPr>
        <p:grpSpPr bwMode="auto">
          <a:xfrm>
            <a:off x="1927225" y="2825750"/>
            <a:ext cx="5311775" cy="688975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17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sp>
        <p:nvSpPr>
          <p:cNvPr id="4103" name="Text Box 23"/>
          <p:cNvSpPr txBox="1">
            <a:spLocks noChangeArrowheads="1"/>
          </p:cNvSpPr>
          <p:nvPr/>
        </p:nvSpPr>
        <p:spPr bwMode="white">
          <a:xfrm>
            <a:off x="2393950" y="294005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white">
          <a:xfrm>
            <a:off x="2405063" y="37973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white">
          <a:xfrm>
            <a:off x="2405063" y="4656138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white">
          <a:xfrm>
            <a:off x="2405063" y="5503863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pic>
        <p:nvPicPr>
          <p:cNvPr id="4107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27200" y="53752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45291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36782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31963" y="282098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Text Box 31"/>
          <p:cNvSpPr txBox="1">
            <a:spLocks noChangeArrowheads="1"/>
          </p:cNvSpPr>
          <p:nvPr/>
        </p:nvSpPr>
        <p:spPr bwMode="white">
          <a:xfrm>
            <a:off x="2073275" y="551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4</a:t>
            </a:r>
          </a:p>
        </p:txBody>
      </p:sp>
      <p:sp>
        <p:nvSpPr>
          <p:cNvPr id="4112" name="Text Box 32"/>
          <p:cNvSpPr txBox="1">
            <a:spLocks noChangeArrowheads="1"/>
          </p:cNvSpPr>
          <p:nvPr/>
        </p:nvSpPr>
        <p:spPr bwMode="white">
          <a:xfrm>
            <a:off x="2052638" y="2917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1</a:t>
            </a:r>
          </a:p>
        </p:txBody>
      </p:sp>
      <p:sp>
        <p:nvSpPr>
          <p:cNvPr id="4113" name="Text Box 33"/>
          <p:cNvSpPr txBox="1">
            <a:spLocks noChangeArrowheads="1"/>
          </p:cNvSpPr>
          <p:nvPr/>
        </p:nvSpPr>
        <p:spPr bwMode="white">
          <a:xfrm>
            <a:off x="2065338" y="37766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2</a:t>
            </a:r>
          </a:p>
        </p:txBody>
      </p:sp>
      <p:sp>
        <p:nvSpPr>
          <p:cNvPr id="4114" name="Text Box 34"/>
          <p:cNvSpPr txBox="1">
            <a:spLocks noChangeArrowheads="1"/>
          </p:cNvSpPr>
          <p:nvPr/>
        </p:nvSpPr>
        <p:spPr bwMode="white">
          <a:xfrm>
            <a:off x="2065338" y="46640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3</a:t>
            </a:r>
          </a:p>
        </p:txBody>
      </p:sp>
      <p:sp>
        <p:nvSpPr>
          <p:cNvPr id="4115" name="AutoShape 35"/>
          <p:cNvSpPr>
            <a:spLocks noChangeArrowheads="1"/>
          </p:cNvSpPr>
          <p:nvPr/>
        </p:nvSpPr>
        <p:spPr bwMode="auto">
          <a:xfrm>
            <a:off x="1219200" y="1905000"/>
            <a:ext cx="6553200" cy="720725"/>
          </a:xfrm>
          <a:prstGeom prst="roundRect">
            <a:avLst>
              <a:gd name="adj" fmla="val 42181"/>
            </a:avLst>
          </a:prstGeom>
          <a:noFill/>
          <a:ln w="19050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</a:t>
            </a:r>
          </a:p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gray">
          <a:xfrm flipH="1">
            <a:off x="2103438" y="19050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Freeform 3"/>
          <p:cNvSpPr>
            <a:spLocks/>
          </p:cNvSpPr>
          <p:nvPr/>
        </p:nvSpPr>
        <p:spPr bwMode="ltGray">
          <a:xfrm>
            <a:off x="4564063" y="19050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Freeform 4"/>
          <p:cNvSpPr>
            <a:spLocks/>
          </p:cNvSpPr>
          <p:nvPr/>
        </p:nvSpPr>
        <p:spPr bwMode="ltGray">
          <a:xfrm>
            <a:off x="2103438" y="39957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Freeform 5"/>
          <p:cNvSpPr>
            <a:spLocks/>
          </p:cNvSpPr>
          <p:nvPr/>
        </p:nvSpPr>
        <p:spPr bwMode="gray">
          <a:xfrm flipH="1">
            <a:off x="4564063" y="39957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gray">
          <a:xfrm>
            <a:off x="3389313" y="2833688"/>
            <a:ext cx="2362200" cy="2362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gray">
          <a:xfrm>
            <a:off x="2332038" y="2362200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gray">
          <a:xfrm>
            <a:off x="1905000" y="6048375"/>
            <a:ext cx="51816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black">
          <a:xfrm>
            <a:off x="4848225" y="2362200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black">
          <a:xfrm>
            <a:off x="2341563" y="50069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gray">
          <a:xfrm>
            <a:off x="4848225" y="50069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703638" y="33528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M1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4803775" y="33528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M2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3703638" y="4229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M4</a:t>
            </a: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4803775" y="4229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M3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"/>
          <p:cNvSpPr>
            <a:spLocks noChangeArrowheads="1"/>
          </p:cNvSpPr>
          <p:nvPr/>
        </p:nvSpPr>
        <p:spPr bwMode="gray">
          <a:xfrm>
            <a:off x="2428875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63" name="Group 4"/>
          <p:cNvGrpSpPr>
            <a:grpSpLocks/>
          </p:cNvGrpSpPr>
          <p:nvPr/>
        </p:nvGrpSpPr>
        <p:grpSpPr bwMode="auto">
          <a:xfrm>
            <a:off x="2471738" y="4356100"/>
            <a:ext cx="1770062" cy="407988"/>
            <a:chOff x="602" y="1625"/>
            <a:chExt cx="1096" cy="210"/>
          </a:xfrm>
        </p:grpSpPr>
        <p:sp>
          <p:nvSpPr>
            <p:cNvPr id="319493" name="AutoShape 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98" name="Group 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504" name="AutoShape 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5" name="AutoShape 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6" name="AutoShape 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99" name="Group 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501" name="AutoShape 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2" name="AutoShape 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3" name="AutoShape 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500" name="Picture 14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4" name="AutoShape 15"/>
          <p:cNvSpPr>
            <a:spLocks noChangeArrowheads="1"/>
          </p:cNvSpPr>
          <p:nvPr/>
        </p:nvSpPr>
        <p:spPr bwMode="gray">
          <a:xfrm>
            <a:off x="6518275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5" name="AutoShape 16"/>
          <p:cNvSpPr>
            <a:spLocks noChangeArrowheads="1"/>
          </p:cNvSpPr>
          <p:nvPr/>
        </p:nvSpPr>
        <p:spPr bwMode="gray">
          <a:xfrm>
            <a:off x="6616700" y="4951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6" name="AutoShape 17"/>
          <p:cNvSpPr>
            <a:spLocks noChangeArrowheads="1"/>
          </p:cNvSpPr>
          <p:nvPr/>
        </p:nvSpPr>
        <p:spPr bwMode="gray">
          <a:xfrm>
            <a:off x="6616700" y="5353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7" name="AutoShape 18"/>
          <p:cNvSpPr>
            <a:spLocks noChangeArrowheads="1"/>
          </p:cNvSpPr>
          <p:nvPr/>
        </p:nvSpPr>
        <p:spPr bwMode="gray">
          <a:xfrm>
            <a:off x="6616700" y="5754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8" name="AutoShape 19"/>
          <p:cNvSpPr>
            <a:spLocks noChangeArrowheads="1"/>
          </p:cNvSpPr>
          <p:nvPr/>
        </p:nvSpPr>
        <p:spPr bwMode="gray">
          <a:xfrm>
            <a:off x="6616700" y="6157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9" name="AutoShape 20"/>
          <p:cNvSpPr>
            <a:spLocks noChangeArrowheads="1"/>
          </p:cNvSpPr>
          <p:nvPr/>
        </p:nvSpPr>
        <p:spPr bwMode="gray">
          <a:xfrm>
            <a:off x="4546600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0" name="AutoShape 21"/>
          <p:cNvSpPr>
            <a:spLocks noChangeArrowheads="1"/>
          </p:cNvSpPr>
          <p:nvPr/>
        </p:nvSpPr>
        <p:spPr bwMode="gray">
          <a:xfrm>
            <a:off x="4645025" y="4951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1" name="AutoShape 22"/>
          <p:cNvSpPr>
            <a:spLocks noChangeArrowheads="1"/>
          </p:cNvSpPr>
          <p:nvPr/>
        </p:nvSpPr>
        <p:spPr bwMode="gray">
          <a:xfrm>
            <a:off x="4645025" y="5353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2" name="AutoShape 23"/>
          <p:cNvSpPr>
            <a:spLocks noChangeArrowheads="1"/>
          </p:cNvSpPr>
          <p:nvPr/>
        </p:nvSpPr>
        <p:spPr bwMode="gray">
          <a:xfrm>
            <a:off x="4645025" y="5754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3" name="AutoShape 24"/>
          <p:cNvSpPr>
            <a:spLocks noChangeArrowheads="1"/>
          </p:cNvSpPr>
          <p:nvPr/>
        </p:nvSpPr>
        <p:spPr bwMode="gray">
          <a:xfrm>
            <a:off x="4645025" y="6157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4" name="AutoShape 25"/>
          <p:cNvSpPr>
            <a:spLocks noChangeArrowheads="1"/>
          </p:cNvSpPr>
          <p:nvPr/>
        </p:nvSpPr>
        <p:spPr bwMode="gray">
          <a:xfrm>
            <a:off x="2525713" y="4951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5" name="AutoShape 26"/>
          <p:cNvSpPr>
            <a:spLocks noChangeArrowheads="1"/>
          </p:cNvSpPr>
          <p:nvPr/>
        </p:nvSpPr>
        <p:spPr bwMode="gray">
          <a:xfrm>
            <a:off x="2525713" y="5353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6" name="AutoShape 27"/>
          <p:cNvSpPr>
            <a:spLocks noChangeArrowheads="1"/>
          </p:cNvSpPr>
          <p:nvPr/>
        </p:nvSpPr>
        <p:spPr bwMode="gray">
          <a:xfrm>
            <a:off x="2525713" y="5754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7" name="AutoShape 28"/>
          <p:cNvSpPr>
            <a:spLocks noChangeArrowheads="1"/>
          </p:cNvSpPr>
          <p:nvPr/>
        </p:nvSpPr>
        <p:spPr bwMode="gray">
          <a:xfrm>
            <a:off x="2525713" y="6157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8" name="AutoShape 29"/>
          <p:cNvSpPr>
            <a:spLocks noChangeArrowheads="1"/>
          </p:cNvSpPr>
          <p:nvPr/>
        </p:nvSpPr>
        <p:spPr bwMode="gray">
          <a:xfrm>
            <a:off x="457200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79" name="Group 30"/>
          <p:cNvGrpSpPr>
            <a:grpSpLocks/>
          </p:cNvGrpSpPr>
          <p:nvPr/>
        </p:nvGrpSpPr>
        <p:grpSpPr bwMode="auto">
          <a:xfrm>
            <a:off x="508000" y="4356100"/>
            <a:ext cx="1770063" cy="407988"/>
            <a:chOff x="602" y="1625"/>
            <a:chExt cx="1096" cy="210"/>
          </a:xfrm>
        </p:grpSpPr>
        <p:sp>
          <p:nvSpPr>
            <p:cNvPr id="319519" name="AutoShape 31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88" name="Group 32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94" name="AutoShape 33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5" name="AutoShape 34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6" name="AutoShape 35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89" name="Group 36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91" name="AutoShape 37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2" name="AutoShape 38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3" name="AutoShape 39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90" name="Picture 40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0" name="Group 41"/>
          <p:cNvGrpSpPr>
            <a:grpSpLocks/>
          </p:cNvGrpSpPr>
          <p:nvPr/>
        </p:nvGrpSpPr>
        <p:grpSpPr bwMode="auto">
          <a:xfrm>
            <a:off x="4592638" y="4356100"/>
            <a:ext cx="1768475" cy="407988"/>
            <a:chOff x="602" y="1625"/>
            <a:chExt cx="1096" cy="210"/>
          </a:xfrm>
        </p:grpSpPr>
        <p:sp>
          <p:nvSpPr>
            <p:cNvPr id="319530" name="AutoShape 42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78" name="Group 43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84" name="AutoShape 44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5" name="AutoShape 45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6" name="AutoShape 46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79" name="Group 47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81" name="AutoShape 48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2" name="AutoShape 49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3" name="AutoShape 50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80" name="Picture 5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1" name="Group 52"/>
          <p:cNvGrpSpPr>
            <a:grpSpLocks/>
          </p:cNvGrpSpPr>
          <p:nvPr/>
        </p:nvGrpSpPr>
        <p:grpSpPr bwMode="auto">
          <a:xfrm>
            <a:off x="6548438" y="4356100"/>
            <a:ext cx="1770062" cy="407988"/>
            <a:chOff x="602" y="1625"/>
            <a:chExt cx="1096" cy="210"/>
          </a:xfrm>
        </p:grpSpPr>
        <p:sp>
          <p:nvSpPr>
            <p:cNvPr id="319541" name="AutoShape 53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68" name="Group 54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74" name="AutoShape 55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5" name="AutoShape 56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6" name="AutoShape 57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69" name="Group 58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71" name="AutoShape 59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2" name="AutoShape 60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3" name="AutoShape 61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70" name="Picture 62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2" name="AutoShape 63"/>
          <p:cNvCxnSpPr>
            <a:cxnSpLocks noChangeShapeType="1"/>
          </p:cNvCxnSpPr>
          <p:nvPr/>
        </p:nvCxnSpPr>
        <p:spPr bwMode="black">
          <a:xfrm rot="5400000">
            <a:off x="3016250" y="2085975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83" name="AutoShape 64"/>
          <p:cNvCxnSpPr>
            <a:cxnSpLocks noChangeShapeType="1"/>
          </p:cNvCxnSpPr>
          <p:nvPr/>
        </p:nvCxnSpPr>
        <p:spPr bwMode="black">
          <a:xfrm rot="16200000" flipH="1">
            <a:off x="5078412" y="2106613"/>
            <a:ext cx="677863" cy="2039938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84" name="Group 65"/>
          <p:cNvGrpSpPr>
            <a:grpSpLocks/>
          </p:cNvGrpSpPr>
          <p:nvPr/>
        </p:nvGrpSpPr>
        <p:grpSpPr bwMode="auto">
          <a:xfrm>
            <a:off x="6084888" y="1981200"/>
            <a:ext cx="1466850" cy="366713"/>
            <a:chOff x="602" y="1625"/>
            <a:chExt cx="1096" cy="210"/>
          </a:xfrm>
        </p:grpSpPr>
        <p:sp>
          <p:nvSpPr>
            <p:cNvPr id="15457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5458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64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5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6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59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61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2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3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60" name="Picture 75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5" name="Group 76"/>
          <p:cNvGrpSpPr>
            <a:grpSpLocks/>
          </p:cNvGrpSpPr>
          <p:nvPr/>
        </p:nvGrpSpPr>
        <p:grpSpPr bwMode="auto">
          <a:xfrm>
            <a:off x="6084888" y="2587625"/>
            <a:ext cx="1466850" cy="366713"/>
            <a:chOff x="602" y="1625"/>
            <a:chExt cx="1096" cy="210"/>
          </a:xfrm>
        </p:grpSpPr>
        <p:sp>
          <p:nvSpPr>
            <p:cNvPr id="15447" name="AutoShape 77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5448" name="Group 7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54" name="AutoShape 79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5" name="AutoShape 80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6" name="AutoShape 81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49" name="Group 8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51" name="AutoShape 8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2" name="AutoShape 8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3" name="AutoShape 85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50" name="Picture 86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6" name="AutoShape 87"/>
          <p:cNvCxnSpPr>
            <a:cxnSpLocks noChangeShapeType="1"/>
          </p:cNvCxnSpPr>
          <p:nvPr/>
        </p:nvCxnSpPr>
        <p:spPr bwMode="black">
          <a:xfrm rot="5400000">
            <a:off x="1567657" y="3625056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87" name="AutoShape 88"/>
          <p:cNvCxnSpPr>
            <a:cxnSpLocks noChangeShapeType="1"/>
          </p:cNvCxnSpPr>
          <p:nvPr/>
        </p:nvCxnSpPr>
        <p:spPr bwMode="black">
          <a:xfrm rot="16200000" flipH="1">
            <a:off x="2543969" y="3571081"/>
            <a:ext cx="558800" cy="1030288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88" name="Group 89"/>
          <p:cNvGrpSpPr>
            <a:grpSpLocks/>
          </p:cNvGrpSpPr>
          <p:nvPr/>
        </p:nvGrpSpPr>
        <p:grpSpPr bwMode="auto">
          <a:xfrm>
            <a:off x="1308100" y="3457575"/>
            <a:ext cx="2033588" cy="365125"/>
            <a:chOff x="602" y="1625"/>
            <a:chExt cx="1096" cy="210"/>
          </a:xfrm>
        </p:grpSpPr>
        <p:sp>
          <p:nvSpPr>
            <p:cNvPr id="319578" name="AutoShape 9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38" name="Group 9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44" name="AutoShape 9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5" name="AutoShape 9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6" name="AutoShape 9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39" name="Group 9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41" name="AutoShape 96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2" name="AutoShape 97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3" name="AutoShape 98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40" name="Picture 99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9" name="AutoShape 100"/>
          <p:cNvCxnSpPr>
            <a:cxnSpLocks noChangeShapeType="1"/>
          </p:cNvCxnSpPr>
          <p:nvPr/>
        </p:nvCxnSpPr>
        <p:spPr bwMode="black">
          <a:xfrm rot="5400000">
            <a:off x="5669757" y="3604419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0" name="AutoShape 101"/>
          <p:cNvCxnSpPr>
            <a:cxnSpLocks noChangeShapeType="1"/>
          </p:cNvCxnSpPr>
          <p:nvPr/>
        </p:nvCxnSpPr>
        <p:spPr bwMode="black">
          <a:xfrm rot="16200000" flipH="1">
            <a:off x="6646863" y="3589337"/>
            <a:ext cx="560388" cy="995363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1" name="AutoShape 102"/>
          <p:cNvCxnSpPr>
            <a:cxnSpLocks noChangeShapeType="1"/>
          </p:cNvCxnSpPr>
          <p:nvPr/>
        </p:nvCxnSpPr>
        <p:spPr bwMode="black">
          <a:xfrm flipV="1">
            <a:off x="5111750" y="2179638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2" name="AutoShape 103"/>
          <p:cNvCxnSpPr>
            <a:cxnSpLocks noChangeShapeType="1"/>
          </p:cNvCxnSpPr>
          <p:nvPr/>
        </p:nvCxnSpPr>
        <p:spPr bwMode="black">
          <a:xfrm>
            <a:off x="5111750" y="2462213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93" name="Group 104"/>
          <p:cNvGrpSpPr>
            <a:grpSpLocks/>
          </p:cNvGrpSpPr>
          <p:nvPr/>
        </p:nvGrpSpPr>
        <p:grpSpPr bwMode="auto">
          <a:xfrm>
            <a:off x="5429250" y="3457575"/>
            <a:ext cx="2035175" cy="365125"/>
            <a:chOff x="602" y="1625"/>
            <a:chExt cx="1096" cy="210"/>
          </a:xfrm>
        </p:grpSpPr>
        <p:sp>
          <p:nvSpPr>
            <p:cNvPr id="319593" name="AutoShape 10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28" name="Group 10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34" name="AutoShape 10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5" name="AutoShape 10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6" name="AutoShape 10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29" name="Group 1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31" name="AutoShape 1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2" name="AutoShape 1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3" name="AutoShape 1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30" name="Picture 114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94" name="AutoShape 115"/>
          <p:cNvSpPr>
            <a:spLocks noChangeArrowheads="1"/>
          </p:cNvSpPr>
          <p:nvPr/>
        </p:nvSpPr>
        <p:spPr bwMode="gray">
          <a:xfrm>
            <a:off x="554038" y="4951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5" name="AutoShape 116"/>
          <p:cNvSpPr>
            <a:spLocks noChangeArrowheads="1"/>
          </p:cNvSpPr>
          <p:nvPr/>
        </p:nvSpPr>
        <p:spPr bwMode="gray">
          <a:xfrm>
            <a:off x="554038" y="5353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6" name="AutoShape 117"/>
          <p:cNvSpPr>
            <a:spLocks noChangeArrowheads="1"/>
          </p:cNvSpPr>
          <p:nvPr/>
        </p:nvSpPr>
        <p:spPr bwMode="gray">
          <a:xfrm>
            <a:off x="554038" y="5754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7" name="AutoShape 118"/>
          <p:cNvSpPr>
            <a:spLocks noChangeArrowheads="1"/>
          </p:cNvSpPr>
          <p:nvPr/>
        </p:nvSpPr>
        <p:spPr bwMode="gray">
          <a:xfrm>
            <a:off x="554038" y="6157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98" name="Group 119"/>
          <p:cNvGrpSpPr>
            <a:grpSpLocks/>
          </p:cNvGrpSpPr>
          <p:nvPr/>
        </p:nvGrpSpPr>
        <p:grpSpPr bwMode="auto">
          <a:xfrm>
            <a:off x="3681413" y="2135188"/>
            <a:ext cx="1430337" cy="652462"/>
            <a:chOff x="2155" y="986"/>
            <a:chExt cx="1332" cy="607"/>
          </a:xfrm>
        </p:grpSpPr>
        <p:sp>
          <p:nvSpPr>
            <p:cNvPr id="319608" name="AutoShape 12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5426" name="Picture 12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99" name="Rectangle 122"/>
          <p:cNvSpPr>
            <a:spLocks noChangeArrowheads="1"/>
          </p:cNvSpPr>
          <p:nvPr/>
        </p:nvSpPr>
        <p:spPr bwMode="gray">
          <a:xfrm>
            <a:off x="4056063" y="2265363"/>
            <a:ext cx="735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rgbClr val="FEFFFF"/>
                </a:solidFill>
                <a:ea typeface="宋体" charset="-122"/>
              </a:rPr>
              <a:t>CEO</a:t>
            </a:r>
          </a:p>
        </p:txBody>
      </p:sp>
      <p:sp>
        <p:nvSpPr>
          <p:cNvPr id="15400" name="Rectangle 123"/>
          <p:cNvSpPr>
            <a:spLocks noChangeArrowheads="1"/>
          </p:cNvSpPr>
          <p:nvPr/>
        </p:nvSpPr>
        <p:spPr bwMode="white">
          <a:xfrm>
            <a:off x="6142038" y="199390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1" name="Rectangle 124"/>
          <p:cNvSpPr>
            <a:spLocks noChangeArrowheads="1"/>
          </p:cNvSpPr>
          <p:nvPr/>
        </p:nvSpPr>
        <p:spPr bwMode="white">
          <a:xfrm>
            <a:off x="6162675" y="2598738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2" name="Rectangle 125"/>
          <p:cNvSpPr>
            <a:spLocks noChangeArrowheads="1"/>
          </p:cNvSpPr>
          <p:nvPr/>
        </p:nvSpPr>
        <p:spPr bwMode="gray">
          <a:xfrm>
            <a:off x="1581150" y="3443288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3" name="Rectangle 126"/>
          <p:cNvSpPr>
            <a:spLocks noChangeArrowheads="1"/>
          </p:cNvSpPr>
          <p:nvPr/>
        </p:nvSpPr>
        <p:spPr bwMode="gray">
          <a:xfrm>
            <a:off x="5700713" y="3443288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4" name="Rectangle 127"/>
          <p:cNvSpPr>
            <a:spLocks noChangeArrowheads="1"/>
          </p:cNvSpPr>
          <p:nvPr/>
        </p:nvSpPr>
        <p:spPr bwMode="gray">
          <a:xfrm>
            <a:off x="641350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5" name="Rectangle 128"/>
          <p:cNvSpPr>
            <a:spLocks noChangeArrowheads="1"/>
          </p:cNvSpPr>
          <p:nvPr/>
        </p:nvSpPr>
        <p:spPr bwMode="gray">
          <a:xfrm>
            <a:off x="259556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6" name="Rectangle 129"/>
          <p:cNvSpPr>
            <a:spLocks noChangeArrowheads="1"/>
          </p:cNvSpPr>
          <p:nvPr/>
        </p:nvSpPr>
        <p:spPr bwMode="gray">
          <a:xfrm>
            <a:off x="472916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7" name="Rectangle 130"/>
          <p:cNvSpPr>
            <a:spLocks noChangeArrowheads="1"/>
          </p:cNvSpPr>
          <p:nvPr/>
        </p:nvSpPr>
        <p:spPr bwMode="gray">
          <a:xfrm>
            <a:off x="669131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8" name="Rectangle 131"/>
          <p:cNvSpPr>
            <a:spLocks noChangeArrowheads="1"/>
          </p:cNvSpPr>
          <p:nvPr/>
        </p:nvSpPr>
        <p:spPr bwMode="gray">
          <a:xfrm>
            <a:off x="723900" y="4946650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9" name="Rectangle 132"/>
          <p:cNvSpPr>
            <a:spLocks noChangeArrowheads="1"/>
          </p:cNvSpPr>
          <p:nvPr/>
        </p:nvSpPr>
        <p:spPr bwMode="auto">
          <a:xfrm>
            <a:off x="723900" y="5354638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0" name="Rectangle 133"/>
          <p:cNvSpPr>
            <a:spLocks noChangeArrowheads="1"/>
          </p:cNvSpPr>
          <p:nvPr/>
        </p:nvSpPr>
        <p:spPr bwMode="auto">
          <a:xfrm>
            <a:off x="723900" y="5745163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1" name="Rectangle 134"/>
          <p:cNvSpPr>
            <a:spLocks noChangeArrowheads="1"/>
          </p:cNvSpPr>
          <p:nvPr/>
        </p:nvSpPr>
        <p:spPr bwMode="auto">
          <a:xfrm>
            <a:off x="723900" y="6164263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2" name="Rectangle 135"/>
          <p:cNvSpPr>
            <a:spLocks noChangeArrowheads="1"/>
          </p:cNvSpPr>
          <p:nvPr/>
        </p:nvSpPr>
        <p:spPr bwMode="gray">
          <a:xfrm>
            <a:off x="268128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3" name="Rectangle 136"/>
          <p:cNvSpPr>
            <a:spLocks noChangeArrowheads="1"/>
          </p:cNvSpPr>
          <p:nvPr/>
        </p:nvSpPr>
        <p:spPr bwMode="auto">
          <a:xfrm>
            <a:off x="268128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4" name="Rectangle 137"/>
          <p:cNvSpPr>
            <a:spLocks noChangeArrowheads="1"/>
          </p:cNvSpPr>
          <p:nvPr/>
        </p:nvSpPr>
        <p:spPr bwMode="auto">
          <a:xfrm>
            <a:off x="268128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5" name="Rectangle 138"/>
          <p:cNvSpPr>
            <a:spLocks noChangeArrowheads="1"/>
          </p:cNvSpPr>
          <p:nvPr/>
        </p:nvSpPr>
        <p:spPr bwMode="auto">
          <a:xfrm>
            <a:off x="268128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6" name="Rectangle 139"/>
          <p:cNvSpPr>
            <a:spLocks noChangeArrowheads="1"/>
          </p:cNvSpPr>
          <p:nvPr/>
        </p:nvSpPr>
        <p:spPr bwMode="gray">
          <a:xfrm>
            <a:off x="483393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7" name="Rectangle 140"/>
          <p:cNvSpPr>
            <a:spLocks noChangeArrowheads="1"/>
          </p:cNvSpPr>
          <p:nvPr/>
        </p:nvSpPr>
        <p:spPr bwMode="auto">
          <a:xfrm>
            <a:off x="483393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8" name="Rectangle 141"/>
          <p:cNvSpPr>
            <a:spLocks noChangeArrowheads="1"/>
          </p:cNvSpPr>
          <p:nvPr/>
        </p:nvSpPr>
        <p:spPr bwMode="auto">
          <a:xfrm>
            <a:off x="483393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9" name="Rectangle 142"/>
          <p:cNvSpPr>
            <a:spLocks noChangeArrowheads="1"/>
          </p:cNvSpPr>
          <p:nvPr/>
        </p:nvSpPr>
        <p:spPr bwMode="auto">
          <a:xfrm>
            <a:off x="483393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0" name="Rectangle 143"/>
          <p:cNvSpPr>
            <a:spLocks noChangeArrowheads="1"/>
          </p:cNvSpPr>
          <p:nvPr/>
        </p:nvSpPr>
        <p:spPr bwMode="auto">
          <a:xfrm>
            <a:off x="679608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1" name="Rectangle 144"/>
          <p:cNvSpPr>
            <a:spLocks noChangeArrowheads="1"/>
          </p:cNvSpPr>
          <p:nvPr/>
        </p:nvSpPr>
        <p:spPr bwMode="auto">
          <a:xfrm>
            <a:off x="679608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2" name="Rectangle 145"/>
          <p:cNvSpPr>
            <a:spLocks noChangeArrowheads="1"/>
          </p:cNvSpPr>
          <p:nvPr/>
        </p:nvSpPr>
        <p:spPr bwMode="auto">
          <a:xfrm>
            <a:off x="679608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3" name="Rectangle 146"/>
          <p:cNvSpPr>
            <a:spLocks noChangeArrowheads="1"/>
          </p:cNvSpPr>
          <p:nvPr/>
        </p:nvSpPr>
        <p:spPr bwMode="auto">
          <a:xfrm>
            <a:off x="679608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4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5" name="Group 3"/>
          <p:cNvGraphicFramePr>
            <a:graphicFrameLocks noGrp="1"/>
          </p:cNvGraphicFramePr>
          <p:nvPr/>
        </p:nvGraphicFramePr>
        <p:xfrm>
          <a:off x="2439988" y="2851150"/>
          <a:ext cx="5692775" cy="3206751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430" name="Text Box 47"/>
          <p:cNvSpPr txBox="1">
            <a:spLocks noChangeArrowheads="1"/>
          </p:cNvSpPr>
          <p:nvPr/>
        </p:nvSpPr>
        <p:spPr bwMode="auto">
          <a:xfrm>
            <a:off x="914400" y="292576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Contents01</a:t>
            </a:r>
          </a:p>
        </p:txBody>
      </p:sp>
      <p:sp>
        <p:nvSpPr>
          <p:cNvPr id="16431" name="Text Box 48"/>
          <p:cNvSpPr txBox="1">
            <a:spLocks noChangeArrowheads="1"/>
          </p:cNvSpPr>
          <p:nvPr/>
        </p:nvSpPr>
        <p:spPr bwMode="auto">
          <a:xfrm>
            <a:off x="914400" y="34829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Contents02</a:t>
            </a:r>
          </a:p>
        </p:txBody>
      </p:sp>
      <p:sp>
        <p:nvSpPr>
          <p:cNvPr id="16432" name="Text Box 49"/>
          <p:cNvSpPr txBox="1">
            <a:spLocks noChangeArrowheads="1"/>
          </p:cNvSpPr>
          <p:nvPr/>
        </p:nvSpPr>
        <p:spPr bwMode="auto">
          <a:xfrm>
            <a:off x="914400" y="4006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Contents03</a:t>
            </a:r>
          </a:p>
        </p:txBody>
      </p:sp>
      <p:sp>
        <p:nvSpPr>
          <p:cNvPr id="16433" name="Text Box 50"/>
          <p:cNvSpPr txBox="1">
            <a:spLocks noChangeArrowheads="1"/>
          </p:cNvSpPr>
          <p:nvPr/>
        </p:nvSpPr>
        <p:spPr bwMode="auto">
          <a:xfrm>
            <a:off x="914400" y="45212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Contents04</a:t>
            </a:r>
          </a:p>
        </p:txBody>
      </p:sp>
      <p:sp>
        <p:nvSpPr>
          <p:cNvPr id="16434" name="Text Box 51"/>
          <p:cNvSpPr txBox="1">
            <a:spLocks noChangeArrowheads="1"/>
          </p:cNvSpPr>
          <p:nvPr/>
        </p:nvSpPr>
        <p:spPr bwMode="auto">
          <a:xfrm>
            <a:off x="914400" y="50546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Contents05</a:t>
            </a:r>
          </a:p>
        </p:txBody>
      </p:sp>
      <p:sp>
        <p:nvSpPr>
          <p:cNvPr id="16435" name="Text Box 52"/>
          <p:cNvSpPr txBox="1">
            <a:spLocks noChangeArrowheads="1"/>
          </p:cNvSpPr>
          <p:nvPr/>
        </p:nvSpPr>
        <p:spPr bwMode="auto">
          <a:xfrm>
            <a:off x="914400" y="55975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Contents06</a:t>
            </a:r>
          </a:p>
        </p:txBody>
      </p:sp>
      <p:sp>
        <p:nvSpPr>
          <p:cNvPr id="320565" name="Rectangle 53"/>
          <p:cNvSpPr>
            <a:spLocks noChangeArrowheads="1"/>
          </p:cNvSpPr>
          <p:nvPr/>
        </p:nvSpPr>
        <p:spPr bwMode="gray">
          <a:xfrm>
            <a:off x="2441575" y="296545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6" name="Rectangle 54"/>
          <p:cNvSpPr>
            <a:spLocks noChangeArrowheads="1"/>
          </p:cNvSpPr>
          <p:nvPr/>
        </p:nvSpPr>
        <p:spPr bwMode="gray">
          <a:xfrm>
            <a:off x="2441575" y="3525838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7" name="Rectangle 55"/>
          <p:cNvSpPr>
            <a:spLocks noChangeArrowheads="1"/>
          </p:cNvSpPr>
          <p:nvPr/>
        </p:nvSpPr>
        <p:spPr bwMode="gray">
          <a:xfrm>
            <a:off x="2441575" y="406876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8" name="Rectangle 56"/>
          <p:cNvSpPr>
            <a:spLocks noChangeArrowheads="1"/>
          </p:cNvSpPr>
          <p:nvPr/>
        </p:nvSpPr>
        <p:spPr bwMode="gray">
          <a:xfrm>
            <a:off x="2441575" y="457200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6440" name="Rectangle 57"/>
          <p:cNvSpPr>
            <a:spLocks noChangeArrowheads="1"/>
          </p:cNvSpPr>
          <p:nvPr/>
        </p:nvSpPr>
        <p:spPr bwMode="gray">
          <a:xfrm>
            <a:off x="2441575" y="512603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6441" name="Rectangle 58"/>
          <p:cNvSpPr>
            <a:spLocks noChangeArrowheads="1"/>
          </p:cNvSpPr>
          <p:nvPr/>
        </p:nvSpPr>
        <p:spPr bwMode="gray">
          <a:xfrm>
            <a:off x="2441575" y="565943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6442" name="Text Box 59"/>
          <p:cNvSpPr txBox="1">
            <a:spLocks noChangeArrowheads="1"/>
          </p:cNvSpPr>
          <p:nvPr/>
        </p:nvSpPr>
        <p:spPr bwMode="auto">
          <a:xfrm>
            <a:off x="2339975" y="6102350"/>
            <a:ext cx="61642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6443" name="Text Box 60"/>
          <p:cNvSpPr txBox="1">
            <a:spLocks noChangeArrowheads="1"/>
          </p:cNvSpPr>
          <p:nvPr/>
        </p:nvSpPr>
        <p:spPr bwMode="auto">
          <a:xfrm>
            <a:off x="3554413" y="295592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18.5%</a:t>
            </a:r>
          </a:p>
        </p:txBody>
      </p:sp>
      <p:sp>
        <p:nvSpPr>
          <p:cNvPr id="16444" name="Text Box 61"/>
          <p:cNvSpPr txBox="1">
            <a:spLocks noChangeArrowheads="1"/>
          </p:cNvSpPr>
          <p:nvPr/>
        </p:nvSpPr>
        <p:spPr bwMode="auto">
          <a:xfrm>
            <a:off x="3554413" y="35179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17.5%</a:t>
            </a:r>
          </a:p>
        </p:txBody>
      </p:sp>
      <p:sp>
        <p:nvSpPr>
          <p:cNvPr id="16445" name="Text Box 62"/>
          <p:cNvSpPr txBox="1">
            <a:spLocks noChangeArrowheads="1"/>
          </p:cNvSpPr>
          <p:nvPr/>
        </p:nvSpPr>
        <p:spPr bwMode="auto">
          <a:xfrm>
            <a:off x="2981325" y="4051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8.7%</a:t>
            </a:r>
          </a:p>
        </p:txBody>
      </p:sp>
      <p:sp>
        <p:nvSpPr>
          <p:cNvPr id="16446" name="Text Box 63"/>
          <p:cNvSpPr txBox="1">
            <a:spLocks noChangeArrowheads="1"/>
          </p:cNvSpPr>
          <p:nvPr/>
        </p:nvSpPr>
        <p:spPr bwMode="auto">
          <a:xfrm>
            <a:off x="3887788" y="45656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23.6%</a:t>
            </a:r>
          </a:p>
        </p:txBody>
      </p:sp>
      <p:sp>
        <p:nvSpPr>
          <p:cNvPr id="16447" name="Text Box 64"/>
          <p:cNvSpPr txBox="1">
            <a:spLocks noChangeArrowheads="1"/>
          </p:cNvSpPr>
          <p:nvPr/>
        </p:nvSpPr>
        <p:spPr bwMode="auto">
          <a:xfrm>
            <a:off x="6126163" y="51117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63.6%</a:t>
            </a:r>
          </a:p>
        </p:txBody>
      </p:sp>
      <p:sp>
        <p:nvSpPr>
          <p:cNvPr id="16448" name="Text Box 65"/>
          <p:cNvSpPr txBox="1">
            <a:spLocks noChangeArrowheads="1"/>
          </p:cNvSpPr>
          <p:nvPr/>
        </p:nvSpPr>
        <p:spPr bwMode="auto">
          <a:xfrm>
            <a:off x="7267575" y="564832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84.3%</a:t>
            </a:r>
          </a:p>
        </p:txBody>
      </p:sp>
      <p:sp>
        <p:nvSpPr>
          <p:cNvPr id="16449" name="Rectangle 66"/>
          <p:cNvSpPr>
            <a:spLocks noChangeArrowheads="1"/>
          </p:cNvSpPr>
          <p:nvPr/>
        </p:nvSpPr>
        <p:spPr bwMode="auto">
          <a:xfrm>
            <a:off x="990600" y="1981200"/>
            <a:ext cx="58674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ea typeface="宋体" charset="-122"/>
              </a:rPr>
              <a:t>ThemeGallery</a:t>
            </a:r>
            <a:r>
              <a:rPr lang="en-US" altLang="zh-CN" sz="1600" b="1">
                <a:ea typeface="宋体" charset="-122"/>
              </a:rPr>
              <a:t>  </a:t>
            </a:r>
            <a:r>
              <a:rPr lang="en-US" altLang="zh-CN" sz="1600"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>
            <a:grpSpLocks/>
          </p:cNvGrpSpPr>
          <p:nvPr/>
        </p:nvGrpSpPr>
        <p:grpSpPr bwMode="auto">
          <a:xfrm>
            <a:off x="152400" y="2416175"/>
            <a:ext cx="8450262" cy="3756025"/>
            <a:chOff x="101" y="1152"/>
            <a:chExt cx="5323" cy="2366"/>
          </a:xfrm>
        </p:grpSpPr>
        <p:grpSp>
          <p:nvGrpSpPr>
            <p:cNvPr id="17412" name="Group 4"/>
            <p:cNvGrpSpPr>
              <a:grpSpLocks/>
            </p:cNvGrpSpPr>
            <p:nvPr/>
          </p:nvGrpSpPr>
          <p:grpSpPr bwMode="auto">
            <a:xfrm>
              <a:off x="3318" y="1312"/>
              <a:ext cx="2106" cy="2106"/>
              <a:chOff x="3217" y="1371"/>
              <a:chExt cx="2106" cy="2106"/>
            </a:xfrm>
          </p:grpSpPr>
          <p:sp>
            <p:nvSpPr>
              <p:cNvPr id="321541" name="AutoShape 5"/>
              <p:cNvSpPr>
                <a:spLocks noChangeArrowheads="1"/>
              </p:cNvSpPr>
              <p:nvPr/>
            </p:nvSpPr>
            <p:spPr bwMode="gray">
              <a:xfrm rot="-554525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915913 0 0"/>
                  <a:gd name="G2" fmla="+- 0 0 -3915913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915913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15913"/>
                  <a:gd name="G36" fmla="sin G34 -3915913"/>
                  <a:gd name="G37" fmla="+/ -3915913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164 w 21600"/>
                  <a:gd name="T5" fmla="*/ 5420 h 21600"/>
                  <a:gd name="T6" fmla="*/ 15366 w 21600"/>
                  <a:gd name="T7" fmla="*/ 2969 h 21600"/>
                  <a:gd name="T8" fmla="*/ 17155 w 21600"/>
                  <a:gd name="T9" fmla="*/ 7148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192"/>
                      <a:pt x="16744" y="5781"/>
                      <a:pt x="14492" y="4467"/>
                    </a:cubicBezTo>
                    <a:lnTo>
                      <a:pt x="16240" y="1470"/>
                    </a:lnTo>
                    <a:cubicBezTo>
                      <a:pt x="19559" y="3405"/>
                      <a:pt x="21599" y="6958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60392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6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2" name="AutoShape 6"/>
              <p:cNvSpPr>
                <a:spLocks noChangeArrowheads="1"/>
              </p:cNvSpPr>
              <p:nvPr/>
            </p:nvSpPr>
            <p:spPr bwMode="gray">
              <a:xfrm rot="10800000">
                <a:off x="3217" y="1371"/>
                <a:ext cx="2106" cy="2106"/>
              </a:xfrm>
              <a:custGeom>
                <a:avLst/>
                <a:gdLst>
                  <a:gd name="G0" fmla="+- 365983 0 0"/>
                  <a:gd name="G1" fmla="+- -3923966 0 0"/>
                  <a:gd name="G2" fmla="+- 365983 0 -3923966"/>
                  <a:gd name="G3" fmla="+- 10800 0 0"/>
                  <a:gd name="G4" fmla="+- 0 0 36598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67 0 0"/>
                  <a:gd name="G9" fmla="+- 0 0 -3923966"/>
                  <a:gd name="G10" fmla="+- 7367 0 2700"/>
                  <a:gd name="G11" fmla="cos G10 365983"/>
                  <a:gd name="G12" fmla="sin G10 365983"/>
                  <a:gd name="G13" fmla="cos 13500 365983"/>
                  <a:gd name="G14" fmla="sin 13500 36598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67 1 2"/>
                  <a:gd name="G20" fmla="+- G19 5400 0"/>
                  <a:gd name="G21" fmla="cos G20 365983"/>
                  <a:gd name="G22" fmla="sin G20 365983"/>
                  <a:gd name="G23" fmla="+- G21 10800 0"/>
                  <a:gd name="G24" fmla="+- G12 G23 G22"/>
                  <a:gd name="G25" fmla="+- G22 G23 G11"/>
                  <a:gd name="G26" fmla="cos 10800 365983"/>
                  <a:gd name="G27" fmla="sin 10800 365983"/>
                  <a:gd name="G28" fmla="cos 7367 365983"/>
                  <a:gd name="G29" fmla="sin 7367 36598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23966"/>
                  <a:gd name="G36" fmla="sin G34 -3923966"/>
                  <a:gd name="G37" fmla="+/ -3923966 36598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67 G39"/>
                  <a:gd name="G43" fmla="sin 7367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410 w 21600"/>
                  <a:gd name="T5" fmla="*/ 5872 h 21600"/>
                  <a:gd name="T6" fmla="*/ 15359 w 21600"/>
                  <a:gd name="T7" fmla="*/ 2942 h 21600"/>
                  <a:gd name="T8" fmla="*/ 17355 w 21600"/>
                  <a:gd name="T9" fmla="*/ 7438 h 21600"/>
                  <a:gd name="T10" fmla="*/ 24235 w 21600"/>
                  <a:gd name="T11" fmla="*/ 12113 h 21600"/>
                  <a:gd name="T12" fmla="*/ 19411 w 21600"/>
                  <a:gd name="T13" fmla="*/ 16079 h 21600"/>
                  <a:gd name="T14" fmla="*/ 15444 w 21600"/>
                  <a:gd name="T15" fmla="*/ 11254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2" y="11516"/>
                    </a:moveTo>
                    <a:cubicBezTo>
                      <a:pt x="18155" y="11278"/>
                      <a:pt x="18167" y="11039"/>
                      <a:pt x="18167" y="10800"/>
                    </a:cubicBezTo>
                    <a:cubicBezTo>
                      <a:pt x="18167" y="8173"/>
                      <a:pt x="16768" y="5746"/>
                      <a:pt x="14497" y="4428"/>
                    </a:cubicBezTo>
                    <a:lnTo>
                      <a:pt x="16220" y="1458"/>
                    </a:lnTo>
                    <a:cubicBezTo>
                      <a:pt x="19550" y="3391"/>
                      <a:pt x="21600" y="6949"/>
                      <a:pt x="21600" y="10800"/>
                    </a:cubicBezTo>
                    <a:cubicBezTo>
                      <a:pt x="21600" y="11150"/>
                      <a:pt x="21582" y="11501"/>
                      <a:pt x="21548" y="11850"/>
                    </a:cubicBezTo>
                    <a:lnTo>
                      <a:pt x="24235" y="12113"/>
                    </a:lnTo>
                    <a:lnTo>
                      <a:pt x="19411" y="16079"/>
                    </a:lnTo>
                    <a:lnTo>
                      <a:pt x="15444" y="11254"/>
                    </a:lnTo>
                    <a:lnTo>
                      <a:pt x="18132" y="115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60392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3" name="AutoShape 7"/>
              <p:cNvSpPr>
                <a:spLocks noChangeArrowheads="1"/>
              </p:cNvSpPr>
              <p:nvPr/>
            </p:nvSpPr>
            <p:spPr bwMode="gray">
              <a:xfrm rot="540000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863678 0 0"/>
                  <a:gd name="G2" fmla="+- 0 0 -3863678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863678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863678"/>
                  <a:gd name="G36" fmla="sin G34 -3863678"/>
                  <a:gd name="G37" fmla="+/ -3863678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201 w 21600"/>
                  <a:gd name="T5" fmla="*/ 5485 h 21600"/>
                  <a:gd name="T6" fmla="*/ 15474 w 21600"/>
                  <a:gd name="T7" fmla="*/ 3033 h 21600"/>
                  <a:gd name="T8" fmla="*/ 17181 w 21600"/>
                  <a:gd name="T9" fmla="*/ 7193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228"/>
                      <a:pt x="16782" y="5845"/>
                      <a:pt x="14580" y="4519"/>
                    </a:cubicBezTo>
                    <a:lnTo>
                      <a:pt x="16369" y="1546"/>
                    </a:lnTo>
                    <a:cubicBezTo>
                      <a:pt x="19615" y="3500"/>
                      <a:pt x="21599" y="7011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60392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4" name="AutoShape 8"/>
              <p:cNvSpPr>
                <a:spLocks noChangeArrowheads="1"/>
              </p:cNvSpPr>
              <p:nvPr/>
            </p:nvSpPr>
            <p:spPr bwMode="gray">
              <a:xfrm>
                <a:off x="3217" y="1371"/>
                <a:ext cx="2106" cy="2106"/>
              </a:xfrm>
              <a:custGeom>
                <a:avLst/>
                <a:gdLst>
                  <a:gd name="G0" fmla="+- -68763 0 0"/>
                  <a:gd name="G1" fmla="+- -3981460 0 0"/>
                  <a:gd name="G2" fmla="+- -68763 0 -3981460"/>
                  <a:gd name="G3" fmla="+- 10800 0 0"/>
                  <a:gd name="G4" fmla="+- 0 0 -6876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263 0 0"/>
                  <a:gd name="G9" fmla="+- 0 0 -3981460"/>
                  <a:gd name="G10" fmla="+- 7263 0 2700"/>
                  <a:gd name="G11" fmla="cos G10 -68763"/>
                  <a:gd name="G12" fmla="sin G10 -68763"/>
                  <a:gd name="G13" fmla="cos 13500 -68763"/>
                  <a:gd name="G14" fmla="sin 13500 -6876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263 1 2"/>
                  <a:gd name="G20" fmla="+- G19 5400 0"/>
                  <a:gd name="G21" fmla="cos G20 -68763"/>
                  <a:gd name="G22" fmla="sin G20 -68763"/>
                  <a:gd name="G23" fmla="+- G21 10800 0"/>
                  <a:gd name="G24" fmla="+- G12 G23 G22"/>
                  <a:gd name="G25" fmla="+- G22 G23 G11"/>
                  <a:gd name="G26" fmla="cos 10800 -68763"/>
                  <a:gd name="G27" fmla="sin 10800 -68763"/>
                  <a:gd name="G28" fmla="cos 7263 -68763"/>
                  <a:gd name="G29" fmla="sin 7263 -6876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81460"/>
                  <a:gd name="G36" fmla="sin G34 -3981460"/>
                  <a:gd name="G37" fmla="+/ -3981460 -6876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263 G39"/>
                  <a:gd name="G43" fmla="sin 7263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067 w 21600"/>
                  <a:gd name="T5" fmla="*/ 5253 h 21600"/>
                  <a:gd name="T6" fmla="*/ 15212 w 21600"/>
                  <a:gd name="T7" fmla="*/ 2919 h 21600"/>
                  <a:gd name="T8" fmla="*/ 17032 w 21600"/>
                  <a:gd name="T9" fmla="*/ 7070 h 21600"/>
                  <a:gd name="T10" fmla="*/ 24297 w 21600"/>
                  <a:gd name="T11" fmla="*/ 10552 h 21600"/>
                  <a:gd name="T12" fmla="*/ 19912 w 21600"/>
                  <a:gd name="T13" fmla="*/ 15102 h 21600"/>
                  <a:gd name="T14" fmla="*/ 15362 w 21600"/>
                  <a:gd name="T15" fmla="*/ 1071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061" y="10667"/>
                    </a:moveTo>
                    <a:cubicBezTo>
                      <a:pt x="18014" y="8086"/>
                      <a:pt x="16600" y="5724"/>
                      <a:pt x="14348" y="4462"/>
                    </a:cubicBezTo>
                    <a:lnTo>
                      <a:pt x="16076" y="1376"/>
                    </a:lnTo>
                    <a:cubicBezTo>
                      <a:pt x="19425" y="3252"/>
                      <a:pt x="21527" y="6764"/>
                      <a:pt x="21598" y="10602"/>
                    </a:cubicBezTo>
                    <a:lnTo>
                      <a:pt x="24297" y="10552"/>
                    </a:lnTo>
                    <a:lnTo>
                      <a:pt x="19912" y="15102"/>
                    </a:lnTo>
                    <a:lnTo>
                      <a:pt x="15362" y="10716"/>
                    </a:lnTo>
                    <a:lnTo>
                      <a:pt x="18061" y="1066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60392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7413" name="Text Box 9"/>
            <p:cNvSpPr txBox="1">
              <a:spLocks noChangeArrowheads="1"/>
            </p:cNvSpPr>
            <p:nvPr/>
          </p:nvSpPr>
          <p:spPr bwMode="gray">
            <a:xfrm>
              <a:off x="3921" y="2208"/>
              <a:ext cx="932" cy="5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Description of the contents</a:t>
              </a:r>
            </a:p>
          </p:txBody>
        </p:sp>
        <p:pic>
          <p:nvPicPr>
            <p:cNvPr id="17414" name="Picture 10" descr="1"/>
            <p:cNvPicPr>
              <a:picLocks noChangeAspect="1" noChangeArrowheads="1"/>
            </p:cNvPicPr>
            <p:nvPr/>
          </p:nvPicPr>
          <p:blipFill>
            <a:blip r:embed="rId2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101" y="1765"/>
              <a:ext cx="365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5" name="Picture 11" descr="1"/>
            <p:cNvPicPr>
              <a:picLocks noChangeAspect="1" noChangeArrowheads="1"/>
            </p:cNvPicPr>
            <p:nvPr/>
          </p:nvPicPr>
          <p:blipFill>
            <a:blip r:embed="rId2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101" y="2912"/>
              <a:ext cx="365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Rectangle 12"/>
            <p:cNvSpPr>
              <a:spLocks noChangeArrowheads="1"/>
            </p:cNvSpPr>
            <p:nvPr/>
          </p:nvSpPr>
          <p:spPr bwMode="black">
            <a:xfrm>
              <a:off x="256" y="1152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accent1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17" name="Text Box 13"/>
            <p:cNvSpPr txBox="1">
              <a:spLocks noChangeArrowheads="1"/>
            </p:cNvSpPr>
            <p:nvPr/>
          </p:nvSpPr>
          <p:spPr bwMode="gray">
            <a:xfrm>
              <a:off x="260" y="1364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18" name="Rectangle 14"/>
            <p:cNvSpPr>
              <a:spLocks noChangeArrowheads="1"/>
            </p:cNvSpPr>
            <p:nvPr/>
          </p:nvSpPr>
          <p:spPr bwMode="black">
            <a:xfrm>
              <a:off x="256" y="1786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accent2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19" name="Text Box 15"/>
            <p:cNvSpPr txBox="1">
              <a:spLocks noChangeArrowheads="1"/>
            </p:cNvSpPr>
            <p:nvPr/>
          </p:nvSpPr>
          <p:spPr bwMode="gray">
            <a:xfrm>
              <a:off x="260" y="1991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20" name="Rectangle 16"/>
            <p:cNvSpPr>
              <a:spLocks noChangeArrowheads="1"/>
            </p:cNvSpPr>
            <p:nvPr/>
          </p:nvSpPr>
          <p:spPr bwMode="black">
            <a:xfrm>
              <a:off x="256" y="2376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hlink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21" name="Text Box 17"/>
            <p:cNvSpPr txBox="1">
              <a:spLocks noChangeArrowheads="1"/>
            </p:cNvSpPr>
            <p:nvPr/>
          </p:nvSpPr>
          <p:spPr bwMode="gray">
            <a:xfrm>
              <a:off x="260" y="2574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22" name="Rectangle 18"/>
            <p:cNvSpPr>
              <a:spLocks noChangeArrowheads="1"/>
            </p:cNvSpPr>
            <p:nvPr/>
          </p:nvSpPr>
          <p:spPr bwMode="black">
            <a:xfrm>
              <a:off x="256" y="2959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folHlink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23" name="Text Box 19"/>
            <p:cNvSpPr txBox="1">
              <a:spLocks noChangeArrowheads="1"/>
            </p:cNvSpPr>
            <p:nvPr/>
          </p:nvSpPr>
          <p:spPr bwMode="gray">
            <a:xfrm>
              <a:off x="260" y="3150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</p:grp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3"/>
          <p:cNvGrpSpPr>
            <a:grpSpLocks/>
          </p:cNvGrpSpPr>
          <p:nvPr/>
        </p:nvGrpSpPr>
        <p:grpSpPr bwMode="auto">
          <a:xfrm>
            <a:off x="6699250" y="3203575"/>
            <a:ext cx="1889125" cy="2422525"/>
            <a:chOff x="4387" y="1999"/>
            <a:chExt cx="1370" cy="1755"/>
          </a:xfrm>
        </p:grpSpPr>
        <p:sp>
          <p:nvSpPr>
            <p:cNvPr id="322564" name="AutoShape 4"/>
            <p:cNvSpPr>
              <a:spLocks noChangeArrowheads="1"/>
            </p:cNvSpPr>
            <p:nvPr/>
          </p:nvSpPr>
          <p:spPr bwMode="gray">
            <a:xfrm>
              <a:off x="4387" y="2004"/>
              <a:ext cx="1370" cy="174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>
                <a:rot lat="0" lon="21299999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84" name="Line 5"/>
            <p:cNvSpPr>
              <a:spLocks noChangeShapeType="1"/>
            </p:cNvSpPr>
            <p:nvPr/>
          </p:nvSpPr>
          <p:spPr bwMode="gray">
            <a:xfrm>
              <a:off x="4456" y="1999"/>
              <a:ext cx="1224" cy="18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Freeform 6"/>
            <p:cNvSpPr>
              <a:spLocks/>
            </p:cNvSpPr>
            <p:nvPr/>
          </p:nvSpPr>
          <p:spPr bwMode="gray">
            <a:xfrm>
              <a:off x="4402" y="3682"/>
              <a:ext cx="1330" cy="72"/>
            </a:xfrm>
            <a:custGeom>
              <a:avLst/>
              <a:gdLst>
                <a:gd name="T0" fmla="*/ 0 w 1330"/>
                <a:gd name="T1" fmla="*/ 34 h 72"/>
                <a:gd name="T2" fmla="*/ 68 w 1330"/>
                <a:gd name="T3" fmla="*/ 68 h 72"/>
                <a:gd name="T4" fmla="*/ 1270 w 1330"/>
                <a:gd name="T5" fmla="*/ 50 h 72"/>
                <a:gd name="T6" fmla="*/ 1330 w 1330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30"/>
                <a:gd name="T13" fmla="*/ 0 h 72"/>
                <a:gd name="T14" fmla="*/ 1330 w 1330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30" h="72">
                  <a:moveTo>
                    <a:pt x="0" y="34"/>
                  </a:moveTo>
                  <a:cubicBezTo>
                    <a:pt x="0" y="36"/>
                    <a:pt x="40" y="72"/>
                    <a:pt x="68" y="68"/>
                  </a:cubicBezTo>
                  <a:lnTo>
                    <a:pt x="1270" y="50"/>
                  </a:lnTo>
                  <a:cubicBezTo>
                    <a:pt x="1324" y="48"/>
                    <a:pt x="1317" y="11"/>
                    <a:pt x="1330" y="0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5" name="Group 7"/>
          <p:cNvGrpSpPr>
            <a:grpSpLocks/>
          </p:cNvGrpSpPr>
          <p:nvPr/>
        </p:nvGrpSpPr>
        <p:grpSpPr bwMode="auto">
          <a:xfrm>
            <a:off x="685800" y="3224213"/>
            <a:ext cx="1889125" cy="2432050"/>
            <a:chOff x="60" y="2014"/>
            <a:chExt cx="1370" cy="1762"/>
          </a:xfrm>
        </p:grpSpPr>
        <p:sp>
          <p:nvSpPr>
            <p:cNvPr id="322568" name="AutoShape 8"/>
            <p:cNvSpPr>
              <a:spLocks noChangeArrowheads="1"/>
            </p:cNvSpPr>
            <p:nvPr/>
          </p:nvSpPr>
          <p:spPr bwMode="gray">
            <a:xfrm>
              <a:off x="60" y="2016"/>
              <a:ext cx="1370" cy="176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>
                <a:rot lat="0" lon="300000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81" name="Line 9"/>
            <p:cNvSpPr>
              <a:spLocks noChangeShapeType="1"/>
            </p:cNvSpPr>
            <p:nvPr/>
          </p:nvSpPr>
          <p:spPr bwMode="gray">
            <a:xfrm flipV="1">
              <a:off x="134" y="2014"/>
              <a:ext cx="1222" cy="16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Freeform 10"/>
            <p:cNvSpPr>
              <a:spLocks/>
            </p:cNvSpPr>
            <p:nvPr/>
          </p:nvSpPr>
          <p:spPr bwMode="gray">
            <a:xfrm rot="60000" flipV="1">
              <a:off x="86" y="3728"/>
              <a:ext cx="1334" cy="47"/>
            </a:xfrm>
            <a:custGeom>
              <a:avLst/>
              <a:gdLst>
                <a:gd name="T0" fmla="*/ 0 w 1318"/>
                <a:gd name="T1" fmla="*/ 47 h 19"/>
                <a:gd name="T2" fmla="*/ 73 w 1318"/>
                <a:gd name="T3" fmla="*/ 0 h 19"/>
                <a:gd name="T4" fmla="*/ 1264 w 1318"/>
                <a:gd name="T5" fmla="*/ 0 h 19"/>
                <a:gd name="T6" fmla="*/ 1334 w 1318"/>
                <a:gd name="T7" fmla="*/ 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6" name="Group 11"/>
          <p:cNvGrpSpPr>
            <a:grpSpLocks/>
          </p:cNvGrpSpPr>
          <p:nvPr/>
        </p:nvGrpSpPr>
        <p:grpSpPr bwMode="auto">
          <a:xfrm>
            <a:off x="2641600" y="2605088"/>
            <a:ext cx="1889125" cy="3249612"/>
            <a:chOff x="3762" y="1166"/>
            <a:chExt cx="1370" cy="2355"/>
          </a:xfrm>
        </p:grpSpPr>
        <p:sp>
          <p:nvSpPr>
            <p:cNvPr id="322572" name="AutoShape 12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77" name="Line 13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14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15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3063875" y="2101850"/>
            <a:ext cx="1065213" cy="1065213"/>
            <a:chOff x="3024" y="960"/>
            <a:chExt cx="692" cy="730"/>
          </a:xfrm>
        </p:grpSpPr>
        <p:pic>
          <p:nvPicPr>
            <p:cNvPr id="18471" name="Picture 1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78" name="Oval 18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75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8" name="Group 20"/>
          <p:cNvGrpSpPr>
            <a:grpSpLocks/>
          </p:cNvGrpSpPr>
          <p:nvPr/>
        </p:nvGrpSpPr>
        <p:grpSpPr bwMode="auto">
          <a:xfrm>
            <a:off x="4748213" y="2605088"/>
            <a:ext cx="1889125" cy="3249612"/>
            <a:chOff x="3762" y="1166"/>
            <a:chExt cx="1370" cy="2355"/>
          </a:xfrm>
        </p:grpSpPr>
        <p:sp>
          <p:nvSpPr>
            <p:cNvPr id="322581" name="AutoShape 21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68" name="Line 22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23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24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Group 25"/>
          <p:cNvGrpSpPr>
            <a:grpSpLocks/>
          </p:cNvGrpSpPr>
          <p:nvPr/>
        </p:nvGrpSpPr>
        <p:grpSpPr bwMode="auto">
          <a:xfrm>
            <a:off x="5159375" y="2101850"/>
            <a:ext cx="1063625" cy="1065213"/>
            <a:chOff x="3024" y="960"/>
            <a:chExt cx="692" cy="730"/>
          </a:xfrm>
        </p:grpSpPr>
        <p:pic>
          <p:nvPicPr>
            <p:cNvPr id="18462" name="Picture 2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87" name="Oval 27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66" name="Picture 28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40" name="Group 29"/>
          <p:cNvGrpSpPr>
            <a:grpSpLocks/>
          </p:cNvGrpSpPr>
          <p:nvPr/>
        </p:nvGrpSpPr>
        <p:grpSpPr bwMode="auto">
          <a:xfrm>
            <a:off x="7096125" y="2708275"/>
            <a:ext cx="1065213" cy="1065213"/>
            <a:chOff x="3024" y="960"/>
            <a:chExt cx="692" cy="730"/>
          </a:xfrm>
        </p:grpSpPr>
        <p:pic>
          <p:nvPicPr>
            <p:cNvPr id="18457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91" name="Oval 31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61" name="Picture 3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41" name="Group 33"/>
          <p:cNvGrpSpPr>
            <a:grpSpLocks/>
          </p:cNvGrpSpPr>
          <p:nvPr/>
        </p:nvGrpSpPr>
        <p:grpSpPr bwMode="auto">
          <a:xfrm>
            <a:off x="1074738" y="2708275"/>
            <a:ext cx="1065212" cy="1065213"/>
            <a:chOff x="3024" y="960"/>
            <a:chExt cx="692" cy="730"/>
          </a:xfrm>
        </p:grpSpPr>
        <p:pic>
          <p:nvPicPr>
            <p:cNvPr id="18452" name="Picture 3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95" name="Oval 35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56" name="Picture 36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42" name="Text Box 4"/>
          <p:cNvSpPr txBox="1">
            <a:spLocks noChangeArrowheads="1"/>
          </p:cNvSpPr>
          <p:nvPr/>
        </p:nvSpPr>
        <p:spPr bwMode="black">
          <a:xfrm>
            <a:off x="1828800" y="5988050"/>
            <a:ext cx="56388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3" name="Text Box 38"/>
          <p:cNvSpPr txBox="1">
            <a:spLocks noChangeArrowheads="1"/>
          </p:cNvSpPr>
          <p:nvPr/>
        </p:nvSpPr>
        <p:spPr bwMode="gray">
          <a:xfrm>
            <a:off x="1066800" y="3055938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4" name="Text Box 39"/>
          <p:cNvSpPr txBox="1">
            <a:spLocks noChangeArrowheads="1"/>
          </p:cNvSpPr>
          <p:nvPr/>
        </p:nvSpPr>
        <p:spPr bwMode="gray">
          <a:xfrm>
            <a:off x="3059113" y="2436813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5" name="Text Box 40"/>
          <p:cNvSpPr txBox="1">
            <a:spLocks noChangeArrowheads="1"/>
          </p:cNvSpPr>
          <p:nvPr/>
        </p:nvSpPr>
        <p:spPr bwMode="gray">
          <a:xfrm>
            <a:off x="5159375" y="2436813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6" name="Text Box 41"/>
          <p:cNvSpPr txBox="1">
            <a:spLocks noChangeArrowheads="1"/>
          </p:cNvSpPr>
          <p:nvPr/>
        </p:nvSpPr>
        <p:spPr bwMode="gray">
          <a:xfrm>
            <a:off x="7097713" y="3055938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7" name="Text Box 4"/>
          <p:cNvSpPr txBox="1">
            <a:spLocks noChangeArrowheads="1"/>
          </p:cNvSpPr>
          <p:nvPr/>
        </p:nvSpPr>
        <p:spPr bwMode="gray">
          <a:xfrm>
            <a:off x="782638" y="3817938"/>
            <a:ext cx="165576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8" name="Text Box 4"/>
          <p:cNvSpPr txBox="1">
            <a:spLocks noChangeArrowheads="1"/>
          </p:cNvSpPr>
          <p:nvPr/>
        </p:nvSpPr>
        <p:spPr bwMode="gray">
          <a:xfrm>
            <a:off x="2752725" y="3436938"/>
            <a:ext cx="1655763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9" name="Text Box 4"/>
          <p:cNvSpPr txBox="1">
            <a:spLocks noChangeArrowheads="1"/>
          </p:cNvSpPr>
          <p:nvPr/>
        </p:nvSpPr>
        <p:spPr bwMode="gray">
          <a:xfrm>
            <a:off x="4873625" y="3436938"/>
            <a:ext cx="1655763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50" name="Text Box 4"/>
          <p:cNvSpPr txBox="1">
            <a:spLocks noChangeArrowheads="1"/>
          </p:cNvSpPr>
          <p:nvPr/>
        </p:nvSpPr>
        <p:spPr bwMode="gray">
          <a:xfrm>
            <a:off x="6811963" y="3817938"/>
            <a:ext cx="165576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7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962400" y="2743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9" descr="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048000" y="3124200"/>
            <a:ext cx="1514475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0" name="Group 2"/>
          <p:cNvGrpSpPr>
            <a:grpSpLocks/>
          </p:cNvGrpSpPr>
          <p:nvPr/>
        </p:nvGrpSpPr>
        <p:grpSpPr bwMode="auto">
          <a:xfrm>
            <a:off x="1181100" y="1377950"/>
            <a:ext cx="6819900" cy="4975225"/>
            <a:chOff x="735" y="117"/>
            <a:chExt cx="4315" cy="3352"/>
          </a:xfrm>
        </p:grpSpPr>
        <p:sp>
          <p:nvSpPr>
            <p:cNvPr id="305155" name="AutoShape 3"/>
            <p:cNvSpPr>
              <a:spLocks noChangeArrowheads="1"/>
            </p:cNvSpPr>
            <p:nvPr/>
          </p:nvSpPr>
          <p:spPr bwMode="gray">
            <a:xfrm flipV="1">
              <a:off x="735" y="117"/>
              <a:ext cx="4315" cy="3352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6" name="AutoShape 4"/>
            <p:cNvSpPr>
              <a:spLocks noChangeArrowheads="1"/>
            </p:cNvSpPr>
            <p:nvPr/>
          </p:nvSpPr>
          <p:spPr bwMode="gray">
            <a:xfrm flipV="1">
              <a:off x="1042" y="376"/>
              <a:ext cx="3665" cy="2847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7" name="AutoShape 5"/>
            <p:cNvSpPr>
              <a:spLocks noChangeArrowheads="1"/>
            </p:cNvSpPr>
            <p:nvPr/>
          </p:nvSpPr>
          <p:spPr bwMode="gray">
            <a:xfrm flipV="1">
              <a:off x="1315" y="539"/>
              <a:ext cx="3150" cy="2445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8" name="AutoShape 6"/>
            <p:cNvSpPr>
              <a:spLocks noChangeArrowheads="1"/>
            </p:cNvSpPr>
            <p:nvPr/>
          </p:nvSpPr>
          <p:spPr bwMode="gray">
            <a:xfrm flipV="1">
              <a:off x="1660" y="889"/>
              <a:ext cx="2409" cy="1871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9461" name="Rectangle 27"/>
          <p:cNvSpPr>
            <a:spLocks noChangeArrowheads="1"/>
          </p:cNvSpPr>
          <p:nvPr/>
        </p:nvSpPr>
        <p:spPr bwMode="gray">
          <a:xfrm>
            <a:off x="685800" y="2117725"/>
            <a:ext cx="6354763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  ThemeGallery  </a:t>
            </a: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is a Design Digital Content &amp; Contents mall</a:t>
            </a:r>
          </a:p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    developed by Guild Design Inc.</a:t>
            </a:r>
          </a:p>
        </p:txBody>
      </p:sp>
      <p:grpSp>
        <p:nvGrpSpPr>
          <p:cNvPr id="19462" name="Group 29"/>
          <p:cNvGrpSpPr>
            <a:grpSpLocks/>
          </p:cNvGrpSpPr>
          <p:nvPr/>
        </p:nvGrpSpPr>
        <p:grpSpPr bwMode="auto">
          <a:xfrm>
            <a:off x="6381750" y="3429000"/>
            <a:ext cx="1466850" cy="1447800"/>
            <a:chOff x="708" y="2203"/>
            <a:chExt cx="751" cy="741"/>
          </a:xfrm>
        </p:grpSpPr>
        <p:sp>
          <p:nvSpPr>
            <p:cNvPr id="305182" name="Oval 3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82" name="Picture 31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3" name="Group 32"/>
          <p:cNvGrpSpPr>
            <a:grpSpLocks/>
          </p:cNvGrpSpPr>
          <p:nvPr/>
        </p:nvGrpSpPr>
        <p:grpSpPr bwMode="auto">
          <a:xfrm>
            <a:off x="3867150" y="5029200"/>
            <a:ext cx="1466850" cy="1447800"/>
            <a:chOff x="708" y="2203"/>
            <a:chExt cx="751" cy="741"/>
          </a:xfrm>
        </p:grpSpPr>
        <p:sp>
          <p:nvSpPr>
            <p:cNvPr id="305185" name="Oval 33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80" name="Picture 34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4" name="Group 35"/>
          <p:cNvGrpSpPr>
            <a:grpSpLocks/>
          </p:cNvGrpSpPr>
          <p:nvPr/>
        </p:nvGrpSpPr>
        <p:grpSpPr bwMode="auto">
          <a:xfrm>
            <a:off x="1295400" y="3505200"/>
            <a:ext cx="1466850" cy="1447800"/>
            <a:chOff x="708" y="2203"/>
            <a:chExt cx="751" cy="741"/>
          </a:xfrm>
        </p:grpSpPr>
        <p:sp>
          <p:nvSpPr>
            <p:cNvPr id="305188" name="Oval 3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78" name="Picture 37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5" name="Text Box 21"/>
          <p:cNvSpPr txBox="1">
            <a:spLocks noChangeArrowheads="1"/>
          </p:cNvSpPr>
          <p:nvPr/>
        </p:nvSpPr>
        <p:spPr bwMode="gray">
          <a:xfrm>
            <a:off x="6457950" y="38100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03</a:t>
            </a:r>
          </a:p>
        </p:txBody>
      </p:sp>
      <p:sp>
        <p:nvSpPr>
          <p:cNvPr id="19466" name="Text Box 38"/>
          <p:cNvSpPr txBox="1">
            <a:spLocks noChangeArrowheads="1"/>
          </p:cNvSpPr>
          <p:nvPr/>
        </p:nvSpPr>
        <p:spPr bwMode="gray">
          <a:xfrm>
            <a:off x="3943350" y="54102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02</a:t>
            </a:r>
          </a:p>
        </p:txBody>
      </p:sp>
      <p:sp>
        <p:nvSpPr>
          <p:cNvPr id="19467" name="Text Box 39"/>
          <p:cNvSpPr txBox="1">
            <a:spLocks noChangeArrowheads="1"/>
          </p:cNvSpPr>
          <p:nvPr/>
        </p:nvSpPr>
        <p:spPr bwMode="gray">
          <a:xfrm>
            <a:off x="1371600" y="38862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01</a:t>
            </a:r>
          </a:p>
        </p:txBody>
      </p:sp>
      <p:grpSp>
        <p:nvGrpSpPr>
          <p:cNvPr id="19468" name="Group 40"/>
          <p:cNvGrpSpPr>
            <a:grpSpLocks/>
          </p:cNvGrpSpPr>
          <p:nvPr/>
        </p:nvGrpSpPr>
        <p:grpSpPr bwMode="auto">
          <a:xfrm>
            <a:off x="4724400" y="2971800"/>
            <a:ext cx="1371600" cy="1447800"/>
            <a:chOff x="482" y="1851"/>
            <a:chExt cx="860" cy="796"/>
          </a:xfrm>
        </p:grpSpPr>
        <p:sp>
          <p:nvSpPr>
            <p:cNvPr id="19471" name="Freeform 41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42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43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44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9475" name="Freeform 45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9476" name="Freeform 46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19469" name="Picture 48" descr="2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4267200" y="3886200"/>
            <a:ext cx="137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gray">
          <a:xfrm>
            <a:off x="2847975" y="2503488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gray">
          <a:xfrm>
            <a:off x="2857500" y="3876675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10277" name="AutoShape 5"/>
          <p:cNvSpPr>
            <a:spLocks noChangeArrowheads="1"/>
          </p:cNvSpPr>
          <p:nvPr/>
        </p:nvSpPr>
        <p:spPr bwMode="gray">
          <a:xfrm>
            <a:off x="2085975" y="19812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0278" name="AutoShape 6"/>
          <p:cNvSpPr>
            <a:spLocks noChangeArrowheads="1"/>
          </p:cNvSpPr>
          <p:nvPr/>
        </p:nvSpPr>
        <p:spPr bwMode="gray">
          <a:xfrm>
            <a:off x="1485900" y="336232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gray">
          <a:xfrm>
            <a:off x="2176463" y="5272088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10280" name="AutoShape 8"/>
          <p:cNvSpPr>
            <a:spLocks noChangeArrowheads="1"/>
          </p:cNvSpPr>
          <p:nvPr/>
        </p:nvSpPr>
        <p:spPr bwMode="gray">
          <a:xfrm>
            <a:off x="904875" y="4751388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488" name="WordArt 9"/>
          <p:cNvSpPr>
            <a:spLocks noChangeArrowheads="1" noChangeShapeType="1" noTextEdit="1"/>
          </p:cNvSpPr>
          <p:nvPr/>
        </p:nvSpPr>
        <p:spPr bwMode="gray">
          <a:xfrm rot="5400000">
            <a:off x="1830388" y="4103687"/>
            <a:ext cx="914400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Growth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89" name="WordArt 10"/>
          <p:cNvSpPr>
            <a:spLocks noChangeArrowheads="1" noChangeShapeType="1" noTextEdit="1"/>
          </p:cNvSpPr>
          <p:nvPr/>
        </p:nvSpPr>
        <p:spPr bwMode="gray">
          <a:xfrm rot="5400000">
            <a:off x="1354931" y="5693569"/>
            <a:ext cx="6842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Start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0" name="WordArt 11"/>
          <p:cNvSpPr>
            <a:spLocks noChangeArrowheads="1" noChangeShapeType="1" noTextEdit="1"/>
          </p:cNvSpPr>
          <p:nvPr/>
        </p:nvSpPr>
        <p:spPr bwMode="gray">
          <a:xfrm rot="5400000">
            <a:off x="2463800" y="2719388"/>
            <a:ext cx="78898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Jump</a:t>
            </a:r>
            <a:endParaRPr lang="zh-CN" altLang="en-US" sz="20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1" name="Text Box 12"/>
          <p:cNvSpPr txBox="1">
            <a:spLocks noChangeArrowheads="1"/>
          </p:cNvSpPr>
          <p:nvPr/>
        </p:nvSpPr>
        <p:spPr bwMode="gray">
          <a:xfrm>
            <a:off x="3152775" y="2543175"/>
            <a:ext cx="762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2008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2007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2006       </a:t>
            </a:r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gray">
          <a:xfrm>
            <a:off x="2552700" y="3833813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2005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2004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2003       </a:t>
            </a: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gray">
          <a:xfrm>
            <a:off x="1962150" y="5310188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2002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2001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2000       </a:t>
            </a:r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gray">
          <a:xfrm>
            <a:off x="3209925" y="5410200"/>
            <a:ext cx="3763963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gray">
          <a:xfrm>
            <a:off x="4287838" y="2592388"/>
            <a:ext cx="3398837" cy="1141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20496" name="Text Box 17"/>
          <p:cNvSpPr txBox="1">
            <a:spLocks noChangeArrowheads="1"/>
          </p:cNvSpPr>
          <p:nvPr/>
        </p:nvSpPr>
        <p:spPr bwMode="gray">
          <a:xfrm>
            <a:off x="3670300" y="3962400"/>
            <a:ext cx="3759200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gray">
          <a:xfrm>
            <a:off x="4794250" y="50228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gray">
          <a:xfrm>
            <a:off x="942975" y="50228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21508" name="Group 5"/>
          <p:cNvGrpSpPr>
            <a:grpSpLocks/>
          </p:cNvGrpSpPr>
          <p:nvPr/>
        </p:nvGrpSpPr>
        <p:grpSpPr bwMode="auto">
          <a:xfrm>
            <a:off x="2403475" y="3836988"/>
            <a:ext cx="660400" cy="1157287"/>
            <a:chOff x="2111" y="2247"/>
            <a:chExt cx="592" cy="1034"/>
          </a:xfrm>
        </p:grpSpPr>
        <p:sp>
          <p:nvSpPr>
            <p:cNvPr id="314374" name="Freeform 6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75" name="Oval 7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09" name="Text Box 8"/>
          <p:cNvSpPr txBox="1">
            <a:spLocks noChangeArrowheads="1"/>
          </p:cNvSpPr>
          <p:nvPr/>
        </p:nvSpPr>
        <p:spPr bwMode="gray">
          <a:xfrm>
            <a:off x="4975225" y="50403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gray">
          <a:xfrm>
            <a:off x="588962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2005</a:t>
            </a:r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gray">
          <a:xfrm>
            <a:off x="6900863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2006</a:t>
            </a:r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black">
          <a:xfrm>
            <a:off x="1044575" y="30734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ea typeface="宋体" charset="-122"/>
                <a:cs typeface="Arial" charset="0"/>
              </a:rPr>
              <a:t>2006 statistics title</a:t>
            </a:r>
          </a:p>
        </p:txBody>
      </p:sp>
      <p:sp>
        <p:nvSpPr>
          <p:cNvPr id="21513" name="Rectangle 12"/>
          <p:cNvSpPr>
            <a:spLocks noChangeArrowheads="1"/>
          </p:cNvSpPr>
          <p:nvPr/>
        </p:nvSpPr>
        <p:spPr bwMode="black">
          <a:xfrm>
            <a:off x="4702175" y="30480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charset="-122"/>
                <a:cs typeface="Arial" charset="0"/>
              </a:rPr>
              <a:t>2006 statistics title</a:t>
            </a:r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gray">
          <a:xfrm>
            <a:off x="3689350" y="5440363"/>
            <a:ext cx="8382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(unit : %)</a:t>
            </a:r>
          </a:p>
        </p:txBody>
      </p:sp>
      <p:sp>
        <p:nvSpPr>
          <p:cNvPr id="21515" name="Rectangle 14"/>
          <p:cNvSpPr>
            <a:spLocks noChangeArrowheads="1"/>
          </p:cNvSpPr>
          <p:nvPr/>
        </p:nvSpPr>
        <p:spPr bwMode="gray">
          <a:xfrm>
            <a:off x="7543800" y="5440363"/>
            <a:ext cx="8382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(unit : %)</a:t>
            </a:r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gray">
          <a:xfrm>
            <a:off x="815975" y="5422900"/>
            <a:ext cx="26527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* 2006  Statistics agency statistics</a:t>
            </a:r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gray">
          <a:xfrm>
            <a:off x="4778375" y="5432425"/>
            <a:ext cx="26527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* 2006  Statistics agency statistics</a:t>
            </a:r>
          </a:p>
        </p:txBody>
      </p:sp>
      <p:sp>
        <p:nvSpPr>
          <p:cNvPr id="21518" name="Text Box 17"/>
          <p:cNvSpPr txBox="1">
            <a:spLocks noChangeArrowheads="1"/>
          </p:cNvSpPr>
          <p:nvPr/>
        </p:nvSpPr>
        <p:spPr bwMode="gray">
          <a:xfrm>
            <a:off x="2411413" y="4148138"/>
            <a:ext cx="6556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  <a:cs typeface="Arial" charset="0"/>
              </a:rPr>
              <a:t>50%</a:t>
            </a:r>
          </a:p>
        </p:txBody>
      </p:sp>
      <p:sp>
        <p:nvSpPr>
          <p:cNvPr id="21519" name="Text Box 18"/>
          <p:cNvSpPr txBox="1">
            <a:spLocks noChangeArrowheads="1"/>
          </p:cNvSpPr>
          <p:nvPr/>
        </p:nvSpPr>
        <p:spPr bwMode="gray">
          <a:xfrm>
            <a:off x="1343025" y="50403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21520" name="Text Box 19"/>
          <p:cNvSpPr txBox="1">
            <a:spLocks noChangeArrowheads="1"/>
          </p:cNvSpPr>
          <p:nvPr/>
        </p:nvSpPr>
        <p:spPr bwMode="gray">
          <a:xfrm>
            <a:off x="225107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2005</a:t>
            </a:r>
          </a:p>
        </p:txBody>
      </p:sp>
      <p:sp>
        <p:nvSpPr>
          <p:cNvPr id="21521" name="Text Box 20"/>
          <p:cNvSpPr txBox="1">
            <a:spLocks noChangeArrowheads="1"/>
          </p:cNvSpPr>
          <p:nvPr/>
        </p:nvSpPr>
        <p:spPr bwMode="gray">
          <a:xfrm>
            <a:off x="324802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2006</a:t>
            </a:r>
          </a:p>
        </p:txBody>
      </p:sp>
      <p:grpSp>
        <p:nvGrpSpPr>
          <p:cNvPr id="21522" name="Group 21"/>
          <p:cNvGrpSpPr>
            <a:grpSpLocks/>
          </p:cNvGrpSpPr>
          <p:nvPr/>
        </p:nvGrpSpPr>
        <p:grpSpPr bwMode="auto">
          <a:xfrm>
            <a:off x="3255963" y="3308350"/>
            <a:ext cx="969962" cy="1695450"/>
            <a:chOff x="2111" y="2247"/>
            <a:chExt cx="592" cy="1034"/>
          </a:xfrm>
        </p:grpSpPr>
        <p:sp>
          <p:nvSpPr>
            <p:cNvPr id="314390" name="Freeform 22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1" name="Oval 23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3" name="Text Box 24"/>
          <p:cNvSpPr txBox="1">
            <a:spLocks noChangeArrowheads="1"/>
          </p:cNvSpPr>
          <p:nvPr/>
        </p:nvSpPr>
        <p:spPr bwMode="gray">
          <a:xfrm>
            <a:off x="3278188" y="3827463"/>
            <a:ext cx="873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  <a:cs typeface="Arial" charset="0"/>
              </a:rPr>
              <a:t>90%</a:t>
            </a:r>
          </a:p>
        </p:txBody>
      </p:sp>
      <p:grpSp>
        <p:nvGrpSpPr>
          <p:cNvPr id="21524" name="Group 25"/>
          <p:cNvGrpSpPr>
            <a:grpSpLocks/>
          </p:cNvGrpSpPr>
          <p:nvPr/>
        </p:nvGrpSpPr>
        <p:grpSpPr bwMode="auto">
          <a:xfrm>
            <a:off x="1565275" y="4078288"/>
            <a:ext cx="519113" cy="911225"/>
            <a:chOff x="2111" y="2247"/>
            <a:chExt cx="592" cy="1034"/>
          </a:xfrm>
        </p:grpSpPr>
        <p:sp>
          <p:nvSpPr>
            <p:cNvPr id="314394" name="Freeform 26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5" name="Oval 27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5" name="Text Box 28"/>
          <p:cNvSpPr txBox="1">
            <a:spLocks noChangeArrowheads="1"/>
          </p:cNvSpPr>
          <p:nvPr/>
        </p:nvSpPr>
        <p:spPr bwMode="gray">
          <a:xfrm>
            <a:off x="1498600" y="4337050"/>
            <a:ext cx="609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  <a:cs typeface="Arial" charset="0"/>
              </a:rPr>
              <a:t>15%</a:t>
            </a:r>
          </a:p>
        </p:txBody>
      </p:sp>
      <p:grpSp>
        <p:nvGrpSpPr>
          <p:cNvPr id="21526" name="Group 29"/>
          <p:cNvGrpSpPr>
            <a:grpSpLocks/>
          </p:cNvGrpSpPr>
          <p:nvPr/>
        </p:nvGrpSpPr>
        <p:grpSpPr bwMode="auto">
          <a:xfrm>
            <a:off x="6956425" y="3281363"/>
            <a:ext cx="850900" cy="1698625"/>
            <a:chOff x="4466" y="2053"/>
            <a:chExt cx="590" cy="1177"/>
          </a:xfrm>
        </p:grpSpPr>
        <p:sp>
          <p:nvSpPr>
            <p:cNvPr id="314398" name="Freeform 30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9" name="Oval 31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7" name="Text Box 32"/>
          <p:cNvSpPr txBox="1">
            <a:spLocks noChangeArrowheads="1"/>
          </p:cNvSpPr>
          <p:nvPr/>
        </p:nvSpPr>
        <p:spPr bwMode="gray">
          <a:xfrm>
            <a:off x="7013575" y="3827463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  <a:cs typeface="Arial" charset="0"/>
              </a:rPr>
              <a:t>96%</a:t>
            </a:r>
          </a:p>
        </p:txBody>
      </p:sp>
      <p:grpSp>
        <p:nvGrpSpPr>
          <p:cNvPr id="21528" name="Group 33"/>
          <p:cNvGrpSpPr>
            <a:grpSpLocks/>
          </p:cNvGrpSpPr>
          <p:nvPr/>
        </p:nvGrpSpPr>
        <p:grpSpPr bwMode="auto">
          <a:xfrm>
            <a:off x="6016625" y="3551238"/>
            <a:ext cx="717550" cy="1433512"/>
            <a:chOff x="4466" y="2053"/>
            <a:chExt cx="590" cy="1177"/>
          </a:xfrm>
        </p:grpSpPr>
        <p:sp>
          <p:nvSpPr>
            <p:cNvPr id="314402" name="Freeform 34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403" name="Oval 35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1529" name="Group 36"/>
          <p:cNvGrpSpPr>
            <a:grpSpLocks/>
          </p:cNvGrpSpPr>
          <p:nvPr/>
        </p:nvGrpSpPr>
        <p:grpSpPr bwMode="auto">
          <a:xfrm>
            <a:off x="5180013" y="3924300"/>
            <a:ext cx="533400" cy="1065213"/>
            <a:chOff x="4466" y="2053"/>
            <a:chExt cx="590" cy="1177"/>
          </a:xfrm>
        </p:grpSpPr>
        <p:sp>
          <p:nvSpPr>
            <p:cNvPr id="314405" name="Freeform 37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406" name="Oval 38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30" name="Text Box 39"/>
          <p:cNvSpPr txBox="1">
            <a:spLocks noChangeArrowheads="1"/>
          </p:cNvSpPr>
          <p:nvPr/>
        </p:nvSpPr>
        <p:spPr bwMode="gray">
          <a:xfrm>
            <a:off x="5168900" y="4262438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  <a:cs typeface="Arial" charset="0"/>
              </a:rPr>
              <a:t>35%</a:t>
            </a:r>
          </a:p>
        </p:txBody>
      </p:sp>
      <p:sp>
        <p:nvSpPr>
          <p:cNvPr id="21531" name="Text Box 40"/>
          <p:cNvSpPr txBox="1">
            <a:spLocks noChangeArrowheads="1"/>
          </p:cNvSpPr>
          <p:nvPr/>
        </p:nvSpPr>
        <p:spPr bwMode="gray">
          <a:xfrm>
            <a:off x="6045200" y="4110038"/>
            <a:ext cx="701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  <a:cs typeface="Arial" charset="0"/>
              </a:rPr>
              <a:t>70%</a:t>
            </a:r>
          </a:p>
        </p:txBody>
      </p:sp>
      <p:sp>
        <p:nvSpPr>
          <p:cNvPr id="21532" name="Rectangle 41"/>
          <p:cNvSpPr>
            <a:spLocks noChangeArrowheads="1"/>
          </p:cNvSpPr>
          <p:nvPr/>
        </p:nvSpPr>
        <p:spPr bwMode="auto">
          <a:xfrm>
            <a:off x="1806575" y="6019800"/>
            <a:ext cx="57134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Contents of the product, and please fill it out.</a:t>
            </a:r>
          </a:p>
        </p:txBody>
      </p:sp>
      <p:sp>
        <p:nvSpPr>
          <p:cNvPr id="21533" name="Rectangle 42"/>
          <p:cNvSpPr>
            <a:spLocks noChangeArrowheads="1"/>
          </p:cNvSpPr>
          <p:nvPr/>
        </p:nvSpPr>
        <p:spPr bwMode="gray">
          <a:xfrm>
            <a:off x="1044575" y="1981200"/>
            <a:ext cx="6934200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253"/>
          <p:cNvSpPr>
            <a:spLocks noChangeShapeType="1"/>
          </p:cNvSpPr>
          <p:nvPr/>
        </p:nvSpPr>
        <p:spPr bwMode="gray">
          <a:xfrm>
            <a:off x="2362200" y="52848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Rectangle 254"/>
          <p:cNvSpPr>
            <a:spLocks noChangeArrowheads="1"/>
          </p:cNvSpPr>
          <p:nvPr/>
        </p:nvSpPr>
        <p:spPr bwMode="gray">
          <a:xfrm rot="3419336">
            <a:off x="2078037" y="4708571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33" name="Text Box 255"/>
          <p:cNvSpPr txBox="1">
            <a:spLocks noChangeArrowheads="1"/>
          </p:cNvSpPr>
          <p:nvPr/>
        </p:nvSpPr>
        <p:spPr bwMode="gray">
          <a:xfrm>
            <a:off x="2133600" y="47514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4</a:t>
            </a:r>
          </a:p>
        </p:txBody>
      </p:sp>
      <p:sp>
        <p:nvSpPr>
          <p:cNvPr id="22534" name="Line 256"/>
          <p:cNvSpPr>
            <a:spLocks noChangeShapeType="1"/>
          </p:cNvSpPr>
          <p:nvPr/>
        </p:nvSpPr>
        <p:spPr bwMode="gray">
          <a:xfrm>
            <a:off x="2362200" y="27702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Rectangle 257"/>
          <p:cNvSpPr>
            <a:spLocks noChangeArrowheads="1"/>
          </p:cNvSpPr>
          <p:nvPr/>
        </p:nvSpPr>
        <p:spPr bwMode="gray">
          <a:xfrm rot="3419336">
            <a:off x="2078037" y="21939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36" name="Text Box 258"/>
          <p:cNvSpPr txBox="1">
            <a:spLocks noChangeArrowheads="1"/>
          </p:cNvSpPr>
          <p:nvPr/>
        </p:nvSpPr>
        <p:spPr bwMode="gray">
          <a:xfrm>
            <a:off x="3429000" y="228128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37" name="Text Box 259"/>
          <p:cNvSpPr txBox="1">
            <a:spLocks noChangeArrowheads="1"/>
          </p:cNvSpPr>
          <p:nvPr/>
        </p:nvSpPr>
        <p:spPr bwMode="gray">
          <a:xfrm>
            <a:off x="2133600" y="22368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1</a:t>
            </a:r>
          </a:p>
        </p:txBody>
      </p:sp>
      <p:sp>
        <p:nvSpPr>
          <p:cNvPr id="22538" name="Line 260"/>
          <p:cNvSpPr>
            <a:spLocks noChangeShapeType="1"/>
          </p:cNvSpPr>
          <p:nvPr/>
        </p:nvSpPr>
        <p:spPr bwMode="gray">
          <a:xfrm>
            <a:off x="2362200" y="36084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Rectangle 261"/>
          <p:cNvSpPr>
            <a:spLocks noChangeArrowheads="1"/>
          </p:cNvSpPr>
          <p:nvPr/>
        </p:nvSpPr>
        <p:spPr bwMode="gray">
          <a:xfrm rot="3419336">
            <a:off x="2078037" y="30321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40" name="Text Box 262"/>
          <p:cNvSpPr txBox="1">
            <a:spLocks noChangeArrowheads="1"/>
          </p:cNvSpPr>
          <p:nvPr/>
        </p:nvSpPr>
        <p:spPr bwMode="gray">
          <a:xfrm>
            <a:off x="2133600" y="30750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</a:t>
            </a:r>
          </a:p>
        </p:txBody>
      </p:sp>
      <p:sp>
        <p:nvSpPr>
          <p:cNvPr id="22541" name="Line 263"/>
          <p:cNvSpPr>
            <a:spLocks noChangeShapeType="1"/>
          </p:cNvSpPr>
          <p:nvPr/>
        </p:nvSpPr>
        <p:spPr bwMode="gray">
          <a:xfrm>
            <a:off x="2363788" y="4445045"/>
            <a:ext cx="4799012" cy="1588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Rectangle 264"/>
          <p:cNvSpPr>
            <a:spLocks noChangeArrowheads="1"/>
          </p:cNvSpPr>
          <p:nvPr/>
        </p:nvSpPr>
        <p:spPr bwMode="gray">
          <a:xfrm rot="3419336">
            <a:off x="2078037" y="387037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43" name="Text Box 265"/>
          <p:cNvSpPr txBox="1">
            <a:spLocks noChangeArrowheads="1"/>
          </p:cNvSpPr>
          <p:nvPr/>
        </p:nvSpPr>
        <p:spPr bwMode="gray">
          <a:xfrm>
            <a:off x="2133600" y="39132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3</a:t>
            </a:r>
          </a:p>
        </p:txBody>
      </p:sp>
      <p:sp>
        <p:nvSpPr>
          <p:cNvPr id="22544" name="Line 266"/>
          <p:cNvSpPr>
            <a:spLocks noChangeShapeType="1"/>
          </p:cNvSpPr>
          <p:nvPr/>
        </p:nvSpPr>
        <p:spPr bwMode="gray">
          <a:xfrm>
            <a:off x="2362200" y="614525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5" name="Rectangle 267"/>
          <p:cNvSpPr>
            <a:spLocks noChangeArrowheads="1"/>
          </p:cNvSpPr>
          <p:nvPr/>
        </p:nvSpPr>
        <p:spPr bwMode="ltGray">
          <a:xfrm rot="3419336">
            <a:off x="2078037" y="5568996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47004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2546" name="Text Box 268"/>
          <p:cNvSpPr txBox="1">
            <a:spLocks noChangeArrowheads="1"/>
          </p:cNvSpPr>
          <p:nvPr/>
        </p:nvSpPr>
        <p:spPr bwMode="gray">
          <a:xfrm>
            <a:off x="2133600" y="56118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5</a:t>
            </a:r>
          </a:p>
        </p:txBody>
      </p:sp>
      <p:sp>
        <p:nvSpPr>
          <p:cNvPr id="22547" name="Text Box 269"/>
          <p:cNvSpPr txBox="1">
            <a:spLocks noChangeArrowheads="1"/>
          </p:cNvSpPr>
          <p:nvPr/>
        </p:nvSpPr>
        <p:spPr bwMode="gray">
          <a:xfrm>
            <a:off x="3429000" y="314329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48" name="Text Box 270"/>
          <p:cNvSpPr txBox="1">
            <a:spLocks noChangeArrowheads="1"/>
          </p:cNvSpPr>
          <p:nvPr/>
        </p:nvSpPr>
        <p:spPr bwMode="gray">
          <a:xfrm>
            <a:off x="3429000" y="398308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49" name="Text Box 271"/>
          <p:cNvSpPr txBox="1">
            <a:spLocks noChangeArrowheads="1"/>
          </p:cNvSpPr>
          <p:nvPr/>
        </p:nvSpPr>
        <p:spPr bwMode="gray">
          <a:xfrm>
            <a:off x="3429000" y="482445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50" name="Text Box 272"/>
          <p:cNvSpPr txBox="1">
            <a:spLocks noChangeArrowheads="1"/>
          </p:cNvSpPr>
          <p:nvPr/>
        </p:nvSpPr>
        <p:spPr bwMode="gray">
          <a:xfrm>
            <a:off x="3429000" y="567535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3"/>
          <p:cNvSpPr>
            <a:spLocks noChangeArrowheads="1"/>
          </p:cNvSpPr>
          <p:nvPr/>
        </p:nvSpPr>
        <p:spPr bwMode="gray">
          <a:xfrm>
            <a:off x="3143250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5907088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6046788" y="3500437"/>
            <a:ext cx="2355850" cy="523875"/>
            <a:chOff x="3964" y="2071"/>
            <a:chExt cx="1484" cy="330"/>
          </a:xfrm>
        </p:grpSpPr>
        <p:sp>
          <p:nvSpPr>
            <p:cNvPr id="23572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573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3558" name="Rectangle 18"/>
          <p:cNvSpPr>
            <a:spLocks noChangeArrowheads="1"/>
          </p:cNvSpPr>
          <p:nvPr/>
        </p:nvSpPr>
        <p:spPr bwMode="black">
          <a:xfrm>
            <a:off x="6475413" y="3551237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03</a:t>
            </a:r>
          </a:p>
        </p:txBody>
      </p:sp>
      <p:grpSp>
        <p:nvGrpSpPr>
          <p:cNvPr id="23559" name="Group 19"/>
          <p:cNvGrpSpPr>
            <a:grpSpLocks/>
          </p:cNvGrpSpPr>
          <p:nvPr/>
        </p:nvGrpSpPr>
        <p:grpSpPr bwMode="auto">
          <a:xfrm>
            <a:off x="3254375" y="3500437"/>
            <a:ext cx="2355850" cy="523875"/>
            <a:chOff x="2140" y="2071"/>
            <a:chExt cx="1484" cy="330"/>
          </a:xfrm>
        </p:grpSpPr>
        <p:sp>
          <p:nvSpPr>
            <p:cNvPr id="23570" name="AutoShape 2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571" name="AutoShape 2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3560" name="Rectangle 22"/>
          <p:cNvSpPr>
            <a:spLocks noChangeArrowheads="1"/>
          </p:cNvSpPr>
          <p:nvPr/>
        </p:nvSpPr>
        <p:spPr bwMode="black">
          <a:xfrm>
            <a:off x="3676650" y="3551237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02</a:t>
            </a:r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gray">
          <a:xfrm>
            <a:off x="381000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562" name="AutoShape 24"/>
          <p:cNvSpPr>
            <a:spLocks noChangeArrowheads="1"/>
          </p:cNvSpPr>
          <p:nvPr/>
        </p:nvSpPr>
        <p:spPr bwMode="ltGray">
          <a:xfrm>
            <a:off x="479425" y="3500437"/>
            <a:ext cx="2355850" cy="52387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63" name="AutoShape 25"/>
          <p:cNvSpPr>
            <a:spLocks noChangeArrowheads="1"/>
          </p:cNvSpPr>
          <p:nvPr/>
        </p:nvSpPr>
        <p:spPr bwMode="ltGray">
          <a:xfrm>
            <a:off x="515938" y="3532187"/>
            <a:ext cx="2273300" cy="125413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hlink">
                  <a:alpha val="7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64" name="Rectangle 26"/>
          <p:cNvSpPr>
            <a:spLocks noChangeArrowheads="1"/>
          </p:cNvSpPr>
          <p:nvPr/>
        </p:nvSpPr>
        <p:spPr bwMode="black">
          <a:xfrm>
            <a:off x="901700" y="3551237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01</a:t>
            </a:r>
          </a:p>
        </p:txBody>
      </p:sp>
      <p:sp>
        <p:nvSpPr>
          <p:cNvPr id="23565" name="Text Box 27"/>
          <p:cNvSpPr txBox="1">
            <a:spLocks noChangeArrowheads="1"/>
          </p:cNvSpPr>
          <p:nvPr/>
        </p:nvSpPr>
        <p:spPr bwMode="gray">
          <a:xfrm>
            <a:off x="603250" y="3051175"/>
            <a:ext cx="39116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6" name="Text Box 28"/>
          <p:cNvSpPr txBox="1">
            <a:spLocks noChangeArrowheads="1"/>
          </p:cNvSpPr>
          <p:nvPr/>
        </p:nvSpPr>
        <p:spPr bwMode="gray">
          <a:xfrm>
            <a:off x="525463" y="4294187"/>
            <a:ext cx="2262187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3567" name="Text Box 29"/>
          <p:cNvSpPr txBox="1">
            <a:spLocks noChangeArrowheads="1"/>
          </p:cNvSpPr>
          <p:nvPr/>
        </p:nvSpPr>
        <p:spPr bwMode="gray">
          <a:xfrm>
            <a:off x="3214688" y="4327525"/>
            <a:ext cx="2506662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8" name="Text Box 30"/>
          <p:cNvSpPr txBox="1">
            <a:spLocks noChangeArrowheads="1"/>
          </p:cNvSpPr>
          <p:nvPr/>
        </p:nvSpPr>
        <p:spPr bwMode="gray">
          <a:xfrm>
            <a:off x="5956300" y="4327525"/>
            <a:ext cx="2506663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9" name="Rectangle 31"/>
          <p:cNvSpPr>
            <a:spLocks noChangeArrowheads="1"/>
          </p:cNvSpPr>
          <p:nvPr/>
        </p:nvSpPr>
        <p:spPr bwMode="auto">
          <a:xfrm>
            <a:off x="485775" y="2005012"/>
            <a:ext cx="77517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Clr>
                <a:schemeClr val="tx2"/>
              </a:buClr>
              <a:buSzPct val="95000"/>
              <a:buFont typeface="Arial" charset="0"/>
              <a:buChar char="●"/>
            </a:pPr>
            <a:r>
              <a:rPr lang="en-US" altLang="zh-CN" sz="2000" b="1">
                <a:ea typeface="宋体" charset="-122"/>
              </a:rPr>
              <a:t>ThemeGallery  is a Design Digital Content &amp; Contents mall </a:t>
            </a:r>
          </a:p>
          <a:p>
            <a:pPr marL="231775" indent="-231775">
              <a:buClr>
                <a:schemeClr val="tx2"/>
              </a:buClr>
              <a:buSzPct val="95000"/>
              <a:buFont typeface="Arial" charset="0"/>
              <a:buNone/>
            </a:pPr>
            <a:r>
              <a:rPr lang="en-US" altLang="zh-CN" sz="2000" b="1">
                <a:ea typeface="宋体" charset="-122"/>
              </a:rPr>
              <a:t>   developed by Guild Design Inc. 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Click to edit title style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5359400" y="337026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8772" name="AutoShape 4"/>
          <p:cNvSpPr>
            <a:spLocks noChangeArrowheads="1"/>
          </p:cNvSpPr>
          <p:nvPr/>
        </p:nvSpPr>
        <p:spPr bwMode="gray">
          <a:xfrm>
            <a:off x="5422900" y="343535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838200" y="2806700"/>
            <a:ext cx="2857500" cy="466725"/>
            <a:chOff x="752" y="1413"/>
            <a:chExt cx="1321" cy="294"/>
          </a:xfrm>
        </p:grpSpPr>
        <p:sp>
          <p:nvSpPr>
            <p:cNvPr id="288774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5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6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6150" name="Group 9"/>
          <p:cNvGrpSpPr>
            <a:grpSpLocks/>
          </p:cNvGrpSpPr>
          <p:nvPr/>
        </p:nvGrpSpPr>
        <p:grpSpPr bwMode="auto">
          <a:xfrm>
            <a:off x="5334000" y="2806700"/>
            <a:ext cx="2857500" cy="466725"/>
            <a:chOff x="3623" y="1413"/>
            <a:chExt cx="1321" cy="294"/>
          </a:xfrm>
        </p:grpSpPr>
        <p:sp>
          <p:nvSpPr>
            <p:cNvPr id="288778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9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80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6151" name="AutoShape 13"/>
          <p:cNvSpPr>
            <a:spLocks noChangeArrowheads="1"/>
          </p:cNvSpPr>
          <p:nvPr/>
        </p:nvSpPr>
        <p:spPr bwMode="gray">
          <a:xfrm>
            <a:off x="838200" y="3370263"/>
            <a:ext cx="2849563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52" name="Text Box 18"/>
          <p:cNvSpPr txBox="1">
            <a:spLocks noChangeArrowheads="1"/>
          </p:cNvSpPr>
          <p:nvPr/>
        </p:nvSpPr>
        <p:spPr bwMode="white">
          <a:xfrm>
            <a:off x="1104900" y="288607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6153" name="Text Box 18"/>
          <p:cNvSpPr txBox="1">
            <a:spLocks noChangeArrowheads="1"/>
          </p:cNvSpPr>
          <p:nvPr/>
        </p:nvSpPr>
        <p:spPr bwMode="white">
          <a:xfrm>
            <a:off x="5654675" y="288607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288784" name="AutoShape 16"/>
          <p:cNvSpPr>
            <a:spLocks noChangeArrowheads="1"/>
          </p:cNvSpPr>
          <p:nvPr/>
        </p:nvSpPr>
        <p:spPr bwMode="blackGray">
          <a:xfrm rot="10806395" flipH="1" flipV="1">
            <a:off x="3770313" y="391636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88785" name="Rectangle 17"/>
          <p:cNvSpPr>
            <a:spLocks noChangeArrowheads="1"/>
          </p:cNvSpPr>
          <p:nvPr/>
        </p:nvSpPr>
        <p:spPr bwMode="gray">
          <a:xfrm>
            <a:off x="5602288" y="3511550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288786" name="Rectangle 18"/>
          <p:cNvSpPr>
            <a:spLocks noChangeArrowheads="1"/>
          </p:cNvSpPr>
          <p:nvPr/>
        </p:nvSpPr>
        <p:spPr bwMode="gray">
          <a:xfrm>
            <a:off x="5591175" y="4791075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6157" name="Text Box 19"/>
          <p:cNvSpPr txBox="1">
            <a:spLocks noChangeArrowheads="1"/>
          </p:cNvSpPr>
          <p:nvPr/>
        </p:nvSpPr>
        <p:spPr bwMode="gray">
          <a:xfrm>
            <a:off x="5732463" y="3816350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58" name="Text Box 20"/>
          <p:cNvSpPr txBox="1">
            <a:spLocks noChangeArrowheads="1"/>
          </p:cNvSpPr>
          <p:nvPr/>
        </p:nvSpPr>
        <p:spPr bwMode="gray">
          <a:xfrm>
            <a:off x="5732463" y="5037138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6159" name="Group 21"/>
          <p:cNvGrpSpPr>
            <a:grpSpLocks/>
          </p:cNvGrpSpPr>
          <p:nvPr/>
        </p:nvGrpSpPr>
        <p:grpSpPr bwMode="auto">
          <a:xfrm>
            <a:off x="5491163" y="3581400"/>
            <a:ext cx="168275" cy="168275"/>
            <a:chOff x="2928" y="2208"/>
            <a:chExt cx="262" cy="262"/>
          </a:xfrm>
        </p:grpSpPr>
        <p:sp>
          <p:nvSpPr>
            <p:cNvPr id="288790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91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6160" name="Group 24"/>
          <p:cNvGrpSpPr>
            <a:grpSpLocks/>
          </p:cNvGrpSpPr>
          <p:nvPr/>
        </p:nvGrpSpPr>
        <p:grpSpPr bwMode="auto">
          <a:xfrm>
            <a:off x="5491163" y="4872038"/>
            <a:ext cx="168275" cy="168275"/>
            <a:chOff x="2928" y="2208"/>
            <a:chExt cx="262" cy="262"/>
          </a:xfrm>
        </p:grpSpPr>
        <p:sp>
          <p:nvSpPr>
            <p:cNvPr id="288793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94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6161" name="Text Box 27"/>
          <p:cNvSpPr txBox="1">
            <a:spLocks noChangeArrowheads="1"/>
          </p:cNvSpPr>
          <p:nvPr/>
        </p:nvSpPr>
        <p:spPr bwMode="gray">
          <a:xfrm>
            <a:off x="990600" y="5360988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contents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6162" name="AutoShape 28"/>
          <p:cNvSpPr>
            <a:spLocks noChangeArrowheads="1"/>
          </p:cNvSpPr>
          <p:nvPr/>
        </p:nvSpPr>
        <p:spPr bwMode="gray">
          <a:xfrm>
            <a:off x="914400" y="35972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3" name="AutoShape 29"/>
          <p:cNvSpPr>
            <a:spLocks noChangeArrowheads="1"/>
          </p:cNvSpPr>
          <p:nvPr/>
        </p:nvSpPr>
        <p:spPr bwMode="gray">
          <a:xfrm>
            <a:off x="914400" y="41814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4" name="AutoShape 30"/>
          <p:cNvSpPr>
            <a:spLocks noChangeArrowheads="1"/>
          </p:cNvSpPr>
          <p:nvPr/>
        </p:nvSpPr>
        <p:spPr bwMode="gray">
          <a:xfrm>
            <a:off x="914400" y="474186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5" name="Rectangle 31"/>
          <p:cNvSpPr>
            <a:spLocks noChangeArrowheads="1"/>
          </p:cNvSpPr>
          <p:nvPr/>
        </p:nvSpPr>
        <p:spPr bwMode="gray">
          <a:xfrm>
            <a:off x="946150" y="36703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166" name="Rectangle 32"/>
          <p:cNvSpPr>
            <a:spLocks noChangeArrowheads="1"/>
          </p:cNvSpPr>
          <p:nvPr/>
        </p:nvSpPr>
        <p:spPr bwMode="gray">
          <a:xfrm>
            <a:off x="946150" y="42545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167" name="Rectangle 33"/>
          <p:cNvSpPr>
            <a:spLocks noChangeArrowheads="1"/>
          </p:cNvSpPr>
          <p:nvPr/>
        </p:nvSpPr>
        <p:spPr bwMode="gray">
          <a:xfrm>
            <a:off x="946150" y="48133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288802" name="AutoShape 34"/>
          <p:cNvSpPr>
            <a:spLocks noChangeArrowheads="1"/>
          </p:cNvSpPr>
          <p:nvPr/>
        </p:nvSpPr>
        <p:spPr bwMode="blackGray">
          <a:xfrm rot="10793605" flipV="1">
            <a:off x="3738563" y="452120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169" name="Text Box 9"/>
          <p:cNvSpPr txBox="1">
            <a:spLocks noChangeArrowheads="1"/>
          </p:cNvSpPr>
          <p:nvPr/>
        </p:nvSpPr>
        <p:spPr bwMode="gray">
          <a:xfrm>
            <a:off x="1752600" y="1905000"/>
            <a:ext cx="5867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70" name="Rectangle 36"/>
          <p:cNvSpPr>
            <a:spLocks noChangeArrowheads="1"/>
          </p:cNvSpPr>
          <p:nvPr/>
        </p:nvSpPr>
        <p:spPr bwMode="auto">
          <a:xfrm>
            <a:off x="762000" y="617220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6171" name="Rectangle 37"/>
          <p:cNvSpPr>
            <a:spLocks noChangeArrowheads="1"/>
          </p:cNvSpPr>
          <p:nvPr/>
        </p:nvSpPr>
        <p:spPr bwMode="auto">
          <a:xfrm>
            <a:off x="5257800" y="617220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AutoShape 23"/>
          <p:cNvSpPr>
            <a:spLocks noChangeArrowheads="1"/>
          </p:cNvSpPr>
          <p:nvPr/>
        </p:nvSpPr>
        <p:spPr bwMode="gray">
          <a:xfrm flipV="1">
            <a:off x="3413125" y="3030537"/>
            <a:ext cx="2262188" cy="1817688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0" name="AutoShape 24"/>
          <p:cNvSpPr>
            <a:spLocks noChangeArrowheads="1"/>
          </p:cNvSpPr>
          <p:nvPr/>
        </p:nvSpPr>
        <p:spPr bwMode="gray">
          <a:xfrm>
            <a:off x="609600" y="3084512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1" name="AutoShape 25"/>
          <p:cNvSpPr>
            <a:spLocks noChangeArrowheads="1"/>
          </p:cNvSpPr>
          <p:nvPr/>
        </p:nvSpPr>
        <p:spPr bwMode="gray">
          <a:xfrm>
            <a:off x="2879725" y="2379662"/>
            <a:ext cx="3379788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2" name="AutoShape 26"/>
          <p:cNvSpPr>
            <a:spLocks noChangeArrowheads="1"/>
          </p:cNvSpPr>
          <p:nvPr/>
        </p:nvSpPr>
        <p:spPr bwMode="gray">
          <a:xfrm>
            <a:off x="2892425" y="2400300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" name="Oval 27"/>
          <p:cNvSpPr>
            <a:spLocks noChangeArrowheads="1"/>
          </p:cNvSpPr>
          <p:nvPr/>
        </p:nvSpPr>
        <p:spPr bwMode="gray">
          <a:xfrm>
            <a:off x="1400175" y="4994275"/>
            <a:ext cx="6294438" cy="145256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path path="rect">
              <a:fillToRect t="100000" r="100000"/>
            </a:path>
          </a:gradFill>
          <a:ln w="9525" algn="ctr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4584" name="AutoShape 28"/>
          <p:cNvSpPr>
            <a:spLocks noChangeArrowheads="1"/>
          </p:cNvSpPr>
          <p:nvPr/>
        </p:nvSpPr>
        <p:spPr bwMode="gray">
          <a:xfrm rot="5400000">
            <a:off x="2124869" y="2712244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5" name="AutoShape 29"/>
          <p:cNvSpPr>
            <a:spLocks noChangeArrowheads="1"/>
          </p:cNvSpPr>
          <p:nvPr/>
        </p:nvSpPr>
        <p:spPr bwMode="gray">
          <a:xfrm rot="16200000">
            <a:off x="6147594" y="2758281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6" name="Rectangle 30"/>
          <p:cNvSpPr>
            <a:spLocks noChangeArrowheads="1"/>
          </p:cNvSpPr>
          <p:nvPr/>
        </p:nvSpPr>
        <p:spPr bwMode="black">
          <a:xfrm>
            <a:off x="3794125" y="2413000"/>
            <a:ext cx="16065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tx2"/>
                </a:solidFill>
                <a:ea typeface="宋体" charset="-122"/>
              </a:rPr>
              <a:t>Title in here</a:t>
            </a:r>
          </a:p>
        </p:txBody>
      </p:sp>
      <p:sp>
        <p:nvSpPr>
          <p:cNvPr id="24587" name="Rectangle 31"/>
          <p:cNvSpPr>
            <a:spLocks noChangeArrowheads="1"/>
          </p:cNvSpPr>
          <p:nvPr/>
        </p:nvSpPr>
        <p:spPr bwMode="black">
          <a:xfrm>
            <a:off x="2925763" y="2987675"/>
            <a:ext cx="3282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ea typeface="宋体" charset="-122"/>
              </a:rPr>
              <a:t>Please write down of contents.</a:t>
            </a:r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gray">
          <a:xfrm>
            <a:off x="2933700" y="2846387"/>
            <a:ext cx="3243263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589" name="AutoShape 33"/>
          <p:cNvSpPr>
            <a:spLocks noChangeArrowheads="1"/>
          </p:cNvSpPr>
          <p:nvPr/>
        </p:nvSpPr>
        <p:spPr bwMode="gray">
          <a:xfrm>
            <a:off x="609600" y="2133600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0" name="AutoShape 34"/>
          <p:cNvSpPr>
            <a:spLocks noChangeArrowheads="1"/>
          </p:cNvSpPr>
          <p:nvPr/>
        </p:nvSpPr>
        <p:spPr bwMode="gray">
          <a:xfrm>
            <a:off x="6899275" y="3073400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1" name="AutoShape 35"/>
          <p:cNvSpPr>
            <a:spLocks noChangeArrowheads="1"/>
          </p:cNvSpPr>
          <p:nvPr/>
        </p:nvSpPr>
        <p:spPr bwMode="gray">
          <a:xfrm>
            <a:off x="6904038" y="2141537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2" name="Text Box 36"/>
          <p:cNvSpPr txBox="1">
            <a:spLocks noChangeArrowheads="1"/>
          </p:cNvSpPr>
          <p:nvPr/>
        </p:nvSpPr>
        <p:spPr bwMode="white">
          <a:xfrm>
            <a:off x="7032625" y="2328862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3" name="Text Box 37"/>
          <p:cNvSpPr txBox="1">
            <a:spLocks noChangeArrowheads="1"/>
          </p:cNvSpPr>
          <p:nvPr/>
        </p:nvSpPr>
        <p:spPr bwMode="white">
          <a:xfrm>
            <a:off x="7032625" y="325913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4" name="Text Box 38"/>
          <p:cNvSpPr txBox="1">
            <a:spLocks noChangeArrowheads="1"/>
          </p:cNvSpPr>
          <p:nvPr/>
        </p:nvSpPr>
        <p:spPr bwMode="white">
          <a:xfrm>
            <a:off x="735013" y="233838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5" name="Text Box 39"/>
          <p:cNvSpPr txBox="1">
            <a:spLocks noChangeArrowheads="1"/>
          </p:cNvSpPr>
          <p:nvPr/>
        </p:nvSpPr>
        <p:spPr bwMode="white">
          <a:xfrm>
            <a:off x="735013" y="327818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1631950" y="5327650"/>
            <a:ext cx="58086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4343400" y="4037013"/>
            <a:ext cx="4267200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2. Describe contents for a Chart</a:t>
            </a:r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343400" y="2598738"/>
            <a:ext cx="4267200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25605" name="Line 6"/>
          <p:cNvSpPr>
            <a:spLocks noChangeShapeType="1"/>
          </p:cNvSpPr>
          <p:nvPr/>
        </p:nvSpPr>
        <p:spPr bwMode="black">
          <a:xfrm>
            <a:off x="4343400" y="3808413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16200000" flipV="1">
            <a:off x="2648744" y="4140994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 rot="16200000" flipV="1">
            <a:off x="3161506" y="26693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 rot="16200000" flipV="1">
            <a:off x="1999457" y="4388644"/>
            <a:ext cx="1631950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gray">
          <a:xfrm rot="16200000" flipV="1">
            <a:off x="2265363" y="3163888"/>
            <a:ext cx="1109662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gray">
          <a:xfrm rot="16200000" flipV="1">
            <a:off x="1321594" y="4648994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gray">
          <a:xfrm rot="16200000" flipV="1">
            <a:off x="1350168" y="36599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gray">
          <a:xfrm rot="16200000" flipV="1">
            <a:off x="622300" y="486251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gray">
          <a:xfrm rot="16200000" flipV="1">
            <a:off x="437357" y="408701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614" name="Freeform 15"/>
          <p:cNvSpPr>
            <a:spLocks/>
          </p:cNvSpPr>
          <p:nvPr/>
        </p:nvSpPr>
        <p:spPr bwMode="gray">
          <a:xfrm flipH="1">
            <a:off x="808038" y="3052763"/>
            <a:ext cx="3022600" cy="2432050"/>
          </a:xfrm>
          <a:custGeom>
            <a:avLst/>
            <a:gdLst>
              <a:gd name="T0" fmla="*/ 206673 w 1755"/>
              <a:gd name="T1" fmla="*/ 495704 h 1413"/>
              <a:gd name="T2" fmla="*/ 940365 w 1755"/>
              <a:gd name="T3" fmla="*/ 1626530 h 1413"/>
              <a:gd name="T4" fmla="*/ 2164905 w 1755"/>
              <a:gd name="T5" fmla="*/ 1673002 h 1413"/>
              <a:gd name="T6" fmla="*/ 3022600 w 1755"/>
              <a:gd name="T7" fmla="*/ 2432050 h 1413"/>
              <a:gd name="T8" fmla="*/ 2216574 w 1755"/>
              <a:gd name="T9" fmla="*/ 1590385 h 1413"/>
              <a:gd name="T10" fmla="*/ 1033368 w 1755"/>
              <a:gd name="T11" fmla="*/ 1492277 h 1413"/>
              <a:gd name="T12" fmla="*/ 408180 w 1755"/>
              <a:gd name="T13" fmla="*/ 361451 h 1413"/>
              <a:gd name="T14" fmla="*/ 609687 w 1755"/>
              <a:gd name="T15" fmla="*/ 222034 h 1413"/>
              <a:gd name="T16" fmla="*/ 10334 w 1755"/>
              <a:gd name="T17" fmla="*/ 0 h 1413"/>
              <a:gd name="T18" fmla="*/ 0 w 1755"/>
              <a:gd name="T19" fmla="*/ 676430 h 1413"/>
              <a:gd name="T20" fmla="*/ 206673 w 1755"/>
              <a:gd name="T21" fmla="*/ 495704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55"/>
              <a:gd name="T34" fmla="*/ 0 h 1413"/>
              <a:gd name="T35" fmla="*/ 1755 w 1755"/>
              <a:gd name="T36" fmla="*/ 1413 h 14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chemeClr val="tx2">
              <a:alpha val="30196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Rectangle 16"/>
          <p:cNvSpPr>
            <a:spLocks noChangeArrowheads="1"/>
          </p:cNvSpPr>
          <p:nvPr/>
        </p:nvSpPr>
        <p:spPr bwMode="gray">
          <a:xfrm>
            <a:off x="711200" y="3606800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6" name="Rectangle 17"/>
          <p:cNvSpPr>
            <a:spLocks noChangeArrowheads="1"/>
          </p:cNvSpPr>
          <p:nvPr/>
        </p:nvSpPr>
        <p:spPr bwMode="gray">
          <a:xfrm>
            <a:off x="1633538" y="311467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7" name="Rectangle 18"/>
          <p:cNvSpPr>
            <a:spLocks noChangeArrowheads="1"/>
          </p:cNvSpPr>
          <p:nvPr/>
        </p:nvSpPr>
        <p:spPr bwMode="gray">
          <a:xfrm>
            <a:off x="2555875" y="26146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8" name="Rectangle 19"/>
          <p:cNvSpPr>
            <a:spLocks noChangeArrowheads="1"/>
          </p:cNvSpPr>
          <p:nvPr/>
        </p:nvSpPr>
        <p:spPr bwMode="gray">
          <a:xfrm>
            <a:off x="3460750" y="213042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9" name="AutoShape 20"/>
          <p:cNvSpPr>
            <a:spLocks noChangeArrowheads="1"/>
          </p:cNvSpPr>
          <p:nvPr/>
        </p:nvSpPr>
        <p:spPr bwMode="gray">
          <a:xfrm>
            <a:off x="860425" y="5795963"/>
            <a:ext cx="2930525" cy="452437"/>
          </a:xfrm>
          <a:prstGeom prst="roundRect">
            <a:avLst>
              <a:gd name="adj" fmla="val 50000"/>
            </a:avLst>
          </a:prstGeom>
          <a:solidFill>
            <a:srgbClr val="1A578E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5620" name="Rectangle 21"/>
          <p:cNvSpPr>
            <a:spLocks noChangeArrowheads="1"/>
          </p:cNvSpPr>
          <p:nvPr/>
        </p:nvSpPr>
        <p:spPr bwMode="gray">
          <a:xfrm>
            <a:off x="1223963" y="5840413"/>
            <a:ext cx="23399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Chart Title in here</a:t>
            </a:r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gray">
          <a:xfrm>
            <a:off x="596900" y="41179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2" name="Text Box 23"/>
          <p:cNvSpPr txBox="1">
            <a:spLocks noChangeArrowheads="1"/>
          </p:cNvSpPr>
          <p:nvPr/>
        </p:nvSpPr>
        <p:spPr bwMode="gray">
          <a:xfrm>
            <a:off x="1511300" y="362902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3" name="Text Box 24"/>
          <p:cNvSpPr txBox="1">
            <a:spLocks noChangeArrowheads="1"/>
          </p:cNvSpPr>
          <p:nvPr/>
        </p:nvSpPr>
        <p:spPr bwMode="gray">
          <a:xfrm>
            <a:off x="2424113" y="3162300"/>
            <a:ext cx="639762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gray">
          <a:xfrm>
            <a:off x="3303588" y="26574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2241550" y="2463800"/>
          <a:ext cx="5692775" cy="2964181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715963" y="253841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Contents01</a:t>
            </a:r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715963" y="30956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Contents02</a:t>
            </a:r>
          </a:p>
        </p:txBody>
      </p:sp>
      <p:sp>
        <p:nvSpPr>
          <p:cNvPr id="26673" name="Text Box 49"/>
          <p:cNvSpPr txBox="1">
            <a:spLocks noChangeArrowheads="1"/>
          </p:cNvSpPr>
          <p:nvPr/>
        </p:nvSpPr>
        <p:spPr bwMode="auto">
          <a:xfrm>
            <a:off x="715963" y="36195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Contents03</a:t>
            </a:r>
          </a:p>
        </p:txBody>
      </p:sp>
      <p:sp>
        <p:nvSpPr>
          <p:cNvPr id="26674" name="Text Box 50"/>
          <p:cNvSpPr txBox="1">
            <a:spLocks noChangeArrowheads="1"/>
          </p:cNvSpPr>
          <p:nvPr/>
        </p:nvSpPr>
        <p:spPr bwMode="auto">
          <a:xfrm>
            <a:off x="715963" y="4133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Contents04</a:t>
            </a:r>
          </a:p>
        </p:txBody>
      </p:sp>
      <p:sp>
        <p:nvSpPr>
          <p:cNvPr id="26675" name="Text Box 51"/>
          <p:cNvSpPr txBox="1">
            <a:spLocks noChangeArrowheads="1"/>
          </p:cNvSpPr>
          <p:nvPr/>
        </p:nvSpPr>
        <p:spPr bwMode="auto">
          <a:xfrm>
            <a:off x="715963" y="46672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Contents05</a:t>
            </a:r>
          </a:p>
        </p:txBody>
      </p:sp>
      <p:sp>
        <p:nvSpPr>
          <p:cNvPr id="26676" name="Text Box 52"/>
          <p:cNvSpPr txBox="1">
            <a:spLocks noChangeArrowheads="1"/>
          </p:cNvSpPr>
          <p:nvPr/>
        </p:nvSpPr>
        <p:spPr bwMode="auto">
          <a:xfrm>
            <a:off x="715963" y="52101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Contents06</a:t>
            </a: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gray">
          <a:xfrm>
            <a:off x="2243138" y="2578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gray">
          <a:xfrm>
            <a:off x="2243138" y="31384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2" name="Rectangle 55"/>
          <p:cNvSpPr>
            <a:spLocks noChangeArrowheads="1"/>
          </p:cNvSpPr>
          <p:nvPr/>
        </p:nvSpPr>
        <p:spPr bwMode="gray">
          <a:xfrm>
            <a:off x="2243138" y="3681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3" name="Rectangle 56"/>
          <p:cNvSpPr>
            <a:spLocks noChangeArrowheads="1"/>
          </p:cNvSpPr>
          <p:nvPr/>
        </p:nvSpPr>
        <p:spPr bwMode="gray">
          <a:xfrm>
            <a:off x="2243138" y="4184650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gray">
          <a:xfrm>
            <a:off x="2243138" y="4738688"/>
            <a:ext cx="3573462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gray">
          <a:xfrm>
            <a:off x="2243138" y="5272088"/>
            <a:ext cx="4725987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6683" name="Text Box 59"/>
          <p:cNvSpPr txBox="1">
            <a:spLocks noChangeArrowheads="1"/>
          </p:cNvSpPr>
          <p:nvPr/>
        </p:nvSpPr>
        <p:spPr bwMode="auto">
          <a:xfrm>
            <a:off x="2141538" y="5715000"/>
            <a:ext cx="61642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26684" name="Text Box 60"/>
          <p:cNvSpPr txBox="1">
            <a:spLocks noChangeArrowheads="1"/>
          </p:cNvSpPr>
          <p:nvPr/>
        </p:nvSpPr>
        <p:spPr bwMode="auto">
          <a:xfrm>
            <a:off x="3355975" y="25685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18.5%</a:t>
            </a:r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3355975" y="31305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17.5%</a:t>
            </a:r>
          </a:p>
        </p:txBody>
      </p:sp>
      <p:sp>
        <p:nvSpPr>
          <p:cNvPr id="26686" name="Text Box 62"/>
          <p:cNvSpPr txBox="1">
            <a:spLocks noChangeArrowheads="1"/>
          </p:cNvSpPr>
          <p:nvPr/>
        </p:nvSpPr>
        <p:spPr bwMode="auto">
          <a:xfrm>
            <a:off x="2782888" y="36639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8.7%</a:t>
            </a:r>
          </a:p>
        </p:txBody>
      </p:sp>
      <p:sp>
        <p:nvSpPr>
          <p:cNvPr id="26687" name="Text Box 63"/>
          <p:cNvSpPr txBox="1">
            <a:spLocks noChangeArrowheads="1"/>
          </p:cNvSpPr>
          <p:nvPr/>
        </p:nvSpPr>
        <p:spPr bwMode="auto">
          <a:xfrm>
            <a:off x="3689350" y="4178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23.6%</a:t>
            </a: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5927725" y="47244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63.6%</a:t>
            </a: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7069138" y="52609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84.3%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Freeform 4"/>
          <p:cNvSpPr>
            <a:spLocks/>
          </p:cNvSpPr>
          <p:nvPr/>
        </p:nvSpPr>
        <p:spPr bwMode="gray">
          <a:xfrm>
            <a:off x="2516188" y="3376613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2 w 735"/>
              <a:gd name="T5" fmla="*/ 522604 h 532"/>
              <a:gd name="T6" fmla="*/ 1646873 w 735"/>
              <a:gd name="T7" fmla="*/ 644199 h 532"/>
              <a:gd name="T8" fmla="*/ 1652044 w 735"/>
              <a:gd name="T9" fmla="*/ 1040033 h 532"/>
              <a:gd name="T10" fmla="*/ 1546044 w 735"/>
              <a:gd name="T11" fmla="*/ 1034858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1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Freeform 5"/>
          <p:cNvSpPr>
            <a:spLocks/>
          </p:cNvSpPr>
          <p:nvPr/>
        </p:nvSpPr>
        <p:spPr bwMode="gray">
          <a:xfrm>
            <a:off x="4435475" y="3311525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8 w 142"/>
              <a:gd name="T7" fmla="*/ 1562100 h 604"/>
              <a:gd name="T8" fmla="*/ 366712 w 142"/>
              <a:gd name="T9" fmla="*/ 1225886 h 604"/>
              <a:gd name="T10" fmla="*/ 258248 w 142"/>
              <a:gd name="T11" fmla="*/ 1225886 h 604"/>
              <a:gd name="T12" fmla="*/ 255665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Freeform 6"/>
          <p:cNvSpPr>
            <a:spLocks/>
          </p:cNvSpPr>
          <p:nvPr/>
        </p:nvSpPr>
        <p:spPr bwMode="gray">
          <a:xfrm flipH="1">
            <a:off x="4835525" y="3376613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199 h 532"/>
              <a:gd name="T8" fmla="*/ 1652043 w 735"/>
              <a:gd name="T9" fmla="*/ 1040033 h 532"/>
              <a:gd name="T10" fmla="*/ 1546043 w 735"/>
              <a:gd name="T11" fmla="*/ 1034858 h 532"/>
              <a:gd name="T12" fmla="*/ 1729604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4" name="Group 7"/>
          <p:cNvGrpSpPr>
            <a:grpSpLocks/>
          </p:cNvGrpSpPr>
          <p:nvPr/>
        </p:nvGrpSpPr>
        <p:grpSpPr bwMode="auto">
          <a:xfrm>
            <a:off x="2154238" y="2178050"/>
            <a:ext cx="1362075" cy="1322388"/>
            <a:chOff x="4320" y="1152"/>
            <a:chExt cx="414" cy="402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379663" y="2559050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grpSp>
        <p:nvGrpSpPr>
          <p:cNvPr id="27656" name="Group 11"/>
          <p:cNvGrpSpPr>
            <a:grpSpLocks/>
          </p:cNvGrpSpPr>
          <p:nvPr/>
        </p:nvGrpSpPr>
        <p:grpSpPr bwMode="auto">
          <a:xfrm>
            <a:off x="3933825" y="2178050"/>
            <a:ext cx="1362075" cy="1322388"/>
            <a:chOff x="4320" y="1152"/>
            <a:chExt cx="414" cy="402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657" name="Group 14"/>
          <p:cNvGrpSpPr>
            <a:grpSpLocks/>
          </p:cNvGrpSpPr>
          <p:nvPr/>
        </p:nvGrpSpPr>
        <p:grpSpPr bwMode="auto">
          <a:xfrm>
            <a:off x="5721350" y="2187575"/>
            <a:ext cx="1362075" cy="1322388"/>
            <a:chOff x="4320" y="1152"/>
            <a:chExt cx="414" cy="402"/>
          </a:xfrm>
        </p:grpSpPr>
        <p:sp>
          <p:nvSpPr>
            <p:cNvPr id="14" name="AutoShape 15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6" name="Rectangle 17"/>
          <p:cNvSpPr>
            <a:spLocks noChangeArrowheads="1"/>
          </p:cNvSpPr>
          <p:nvPr/>
        </p:nvSpPr>
        <p:spPr bwMode="gray">
          <a:xfrm>
            <a:off x="4114800" y="2559050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gray">
          <a:xfrm>
            <a:off x="5932488" y="2568575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grpSp>
        <p:nvGrpSpPr>
          <p:cNvPr id="27660" name="Group 24"/>
          <p:cNvGrpSpPr>
            <a:grpSpLocks/>
          </p:cNvGrpSpPr>
          <p:nvPr/>
        </p:nvGrpSpPr>
        <p:grpSpPr bwMode="auto">
          <a:xfrm>
            <a:off x="903288" y="4692650"/>
            <a:ext cx="7021512" cy="1936750"/>
            <a:chOff x="528" y="2736"/>
            <a:chExt cx="4423" cy="1220"/>
          </a:xfrm>
        </p:grpSpPr>
        <p:sp>
          <p:nvSpPr>
            <p:cNvPr id="19" name="AutoShape 2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4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7662" name="Rectangle 19"/>
            <p:cNvSpPr>
              <a:spLocks noChangeArrowheads="1"/>
            </p:cNvSpPr>
            <p:nvPr/>
          </p:nvSpPr>
          <p:spPr bwMode="auto">
            <a:xfrm>
              <a:off x="1783" y="3023"/>
              <a:ext cx="2961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altLang="zh-CN" b="1"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27663" name="Picture 21" descr="YG_circle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4" name="Text Box 22"/>
            <p:cNvSpPr txBox="1">
              <a:spLocks noChangeArrowheads="1"/>
            </p:cNvSpPr>
            <p:nvPr/>
          </p:nvSpPr>
          <p:spPr bwMode="gray">
            <a:xfrm>
              <a:off x="722" y="3145"/>
              <a:ext cx="812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>
                  <a:ea typeface="宋体" charset="-122"/>
                </a:rPr>
                <a:t>Click to add Text</a:t>
              </a:r>
            </a:p>
          </p:txBody>
        </p:sp>
      </p:grp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16"/>
          <p:cNvSpPr>
            <a:spLocks noChangeArrowheads="1"/>
          </p:cNvSpPr>
          <p:nvPr/>
        </p:nvSpPr>
        <p:spPr bwMode="gray">
          <a:xfrm>
            <a:off x="939800" y="1952625"/>
            <a:ext cx="7061200" cy="4195763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gray">
          <a:xfrm>
            <a:off x="1846263" y="5726113"/>
            <a:ext cx="5286375" cy="827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>
                  <a:gamma/>
                  <a:shade val="92157"/>
                  <a:invGamma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92157"/>
                  <a:invGamma/>
                </a:srgbClr>
              </a:gs>
            </a:gsLst>
            <a:lin ang="5400000" scaled="1"/>
          </a:gradFill>
          <a:ln w="19050">
            <a:solidFill>
              <a:srgbClr val="808080"/>
            </a:solidFill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8677" name="AutoShape 18"/>
          <p:cNvSpPr>
            <a:spLocks noChangeArrowheads="1"/>
          </p:cNvSpPr>
          <p:nvPr/>
        </p:nvSpPr>
        <p:spPr bwMode="gray">
          <a:xfrm>
            <a:off x="6083300" y="2312988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78" name="AutoShape 19"/>
          <p:cNvSpPr>
            <a:spLocks noChangeArrowheads="1"/>
          </p:cNvSpPr>
          <p:nvPr/>
        </p:nvSpPr>
        <p:spPr bwMode="gray">
          <a:xfrm>
            <a:off x="4468813" y="2312988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79" name="AutoShape 20"/>
          <p:cNvSpPr>
            <a:spLocks noChangeArrowheads="1"/>
          </p:cNvSpPr>
          <p:nvPr/>
        </p:nvSpPr>
        <p:spPr bwMode="gray">
          <a:xfrm>
            <a:off x="2857500" y="2312988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0" name="AutoShape 21"/>
          <p:cNvSpPr>
            <a:spLocks noChangeArrowheads="1"/>
          </p:cNvSpPr>
          <p:nvPr/>
        </p:nvSpPr>
        <p:spPr bwMode="gray">
          <a:xfrm>
            <a:off x="1243013" y="2312988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1" name="Rectangle 22"/>
          <p:cNvSpPr>
            <a:spLocks noChangeArrowheads="1"/>
          </p:cNvSpPr>
          <p:nvPr/>
        </p:nvSpPr>
        <p:spPr bwMode="gray">
          <a:xfrm>
            <a:off x="2209800" y="5848350"/>
            <a:ext cx="4678363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8682" name="AutoShape 23"/>
          <p:cNvSpPr>
            <a:spLocks noChangeArrowheads="1"/>
          </p:cNvSpPr>
          <p:nvPr/>
        </p:nvSpPr>
        <p:spPr bwMode="gray">
          <a:xfrm>
            <a:off x="1525588" y="2314575"/>
            <a:ext cx="981075" cy="623888"/>
          </a:xfrm>
          <a:prstGeom prst="downArrow">
            <a:avLst>
              <a:gd name="adj1" fmla="val 75111"/>
              <a:gd name="adj2" fmla="val 4084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3" name="Text Box 24"/>
          <p:cNvSpPr txBox="1">
            <a:spLocks noChangeArrowheads="1"/>
          </p:cNvSpPr>
          <p:nvPr/>
        </p:nvSpPr>
        <p:spPr bwMode="gray">
          <a:xfrm>
            <a:off x="1485900" y="23876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80%</a:t>
            </a:r>
          </a:p>
        </p:txBody>
      </p:sp>
      <p:sp>
        <p:nvSpPr>
          <p:cNvPr id="28684" name="AutoShape 25"/>
          <p:cNvSpPr>
            <a:spLocks noChangeArrowheads="1"/>
          </p:cNvSpPr>
          <p:nvPr/>
        </p:nvSpPr>
        <p:spPr bwMode="gray">
          <a:xfrm>
            <a:off x="3119438" y="2316163"/>
            <a:ext cx="981075" cy="1214437"/>
          </a:xfrm>
          <a:prstGeom prst="downArrow">
            <a:avLst>
              <a:gd name="adj1" fmla="val 77269"/>
              <a:gd name="adj2" fmla="val 2883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5" name="AutoShape 26"/>
          <p:cNvSpPr>
            <a:spLocks noChangeArrowheads="1"/>
          </p:cNvSpPr>
          <p:nvPr/>
        </p:nvSpPr>
        <p:spPr bwMode="gray">
          <a:xfrm>
            <a:off x="4735513" y="2316163"/>
            <a:ext cx="981075" cy="1582737"/>
          </a:xfrm>
          <a:prstGeom prst="downArrow">
            <a:avLst>
              <a:gd name="adj1" fmla="val 77269"/>
              <a:gd name="adj2" fmla="val 3758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6" name="AutoShape 27"/>
          <p:cNvSpPr>
            <a:spLocks noChangeArrowheads="1"/>
          </p:cNvSpPr>
          <p:nvPr/>
        </p:nvSpPr>
        <p:spPr bwMode="gray">
          <a:xfrm>
            <a:off x="6357938" y="2316163"/>
            <a:ext cx="981075" cy="1787525"/>
          </a:xfrm>
          <a:prstGeom prst="downArrow">
            <a:avLst>
              <a:gd name="adj1" fmla="val 77269"/>
              <a:gd name="adj2" fmla="val 36229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7" name="Text Box 28"/>
          <p:cNvSpPr txBox="1">
            <a:spLocks noChangeArrowheads="1"/>
          </p:cNvSpPr>
          <p:nvPr/>
        </p:nvSpPr>
        <p:spPr bwMode="gray">
          <a:xfrm>
            <a:off x="3101975" y="23495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50%</a:t>
            </a:r>
          </a:p>
        </p:txBody>
      </p:sp>
      <p:sp>
        <p:nvSpPr>
          <p:cNvPr id="28688" name="Text Box 29"/>
          <p:cNvSpPr txBox="1">
            <a:spLocks noChangeArrowheads="1"/>
          </p:cNvSpPr>
          <p:nvPr/>
        </p:nvSpPr>
        <p:spPr bwMode="gray">
          <a:xfrm>
            <a:off x="4705350" y="23495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30%</a:t>
            </a:r>
          </a:p>
        </p:txBody>
      </p:sp>
      <p:sp>
        <p:nvSpPr>
          <p:cNvPr id="28689" name="Text Box 30"/>
          <p:cNvSpPr txBox="1">
            <a:spLocks noChangeArrowheads="1"/>
          </p:cNvSpPr>
          <p:nvPr/>
        </p:nvSpPr>
        <p:spPr bwMode="gray">
          <a:xfrm>
            <a:off x="6327775" y="234156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20%</a:t>
            </a:r>
          </a:p>
        </p:txBody>
      </p:sp>
      <p:grpSp>
        <p:nvGrpSpPr>
          <p:cNvPr id="28690" name="Group 31"/>
          <p:cNvGrpSpPr>
            <a:grpSpLocks/>
          </p:cNvGrpSpPr>
          <p:nvPr/>
        </p:nvGrpSpPr>
        <p:grpSpPr bwMode="auto">
          <a:xfrm>
            <a:off x="1247775" y="4692650"/>
            <a:ext cx="1554163" cy="704850"/>
            <a:chOff x="657" y="2893"/>
            <a:chExt cx="1032" cy="590"/>
          </a:xfrm>
        </p:grpSpPr>
        <p:sp>
          <p:nvSpPr>
            <p:cNvPr id="19" name="AutoShape 32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0" name="AutoShape 33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1" name="Group 34"/>
          <p:cNvGrpSpPr>
            <a:grpSpLocks/>
          </p:cNvGrpSpPr>
          <p:nvPr/>
        </p:nvGrpSpPr>
        <p:grpSpPr bwMode="auto">
          <a:xfrm>
            <a:off x="2867025" y="4692650"/>
            <a:ext cx="1554163" cy="704850"/>
            <a:chOff x="657" y="2893"/>
            <a:chExt cx="1032" cy="590"/>
          </a:xfrm>
        </p:grpSpPr>
        <p:sp>
          <p:nvSpPr>
            <p:cNvPr id="22" name="AutoShape 35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3" name="AutoShape 36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2" name="Group 37"/>
          <p:cNvGrpSpPr>
            <a:grpSpLocks/>
          </p:cNvGrpSpPr>
          <p:nvPr/>
        </p:nvGrpSpPr>
        <p:grpSpPr bwMode="auto">
          <a:xfrm>
            <a:off x="4484688" y="4692650"/>
            <a:ext cx="1554162" cy="704850"/>
            <a:chOff x="657" y="2893"/>
            <a:chExt cx="1032" cy="590"/>
          </a:xfrm>
        </p:grpSpPr>
        <p:sp>
          <p:nvSpPr>
            <p:cNvPr id="25" name="AutoShape 38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6" name="AutoShape 39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3" name="Group 40"/>
          <p:cNvGrpSpPr>
            <a:grpSpLocks/>
          </p:cNvGrpSpPr>
          <p:nvPr/>
        </p:nvGrpSpPr>
        <p:grpSpPr bwMode="auto">
          <a:xfrm>
            <a:off x="6100763" y="4692650"/>
            <a:ext cx="1554162" cy="704850"/>
            <a:chOff x="657" y="2893"/>
            <a:chExt cx="1032" cy="590"/>
          </a:xfrm>
        </p:grpSpPr>
        <p:sp>
          <p:nvSpPr>
            <p:cNvPr id="28" name="AutoShape 41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AutoShape 42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30" name="Text Box 43"/>
          <p:cNvSpPr txBox="1">
            <a:spLocks noChangeArrowheads="1"/>
          </p:cNvSpPr>
          <p:nvPr/>
        </p:nvSpPr>
        <p:spPr bwMode="gray">
          <a:xfrm>
            <a:off x="1314450" y="5019675"/>
            <a:ext cx="1427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1" name="Text Box 44"/>
          <p:cNvSpPr txBox="1">
            <a:spLocks noChangeArrowheads="1"/>
          </p:cNvSpPr>
          <p:nvPr/>
        </p:nvSpPr>
        <p:spPr bwMode="gray">
          <a:xfrm>
            <a:off x="2928938" y="5019675"/>
            <a:ext cx="1427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gray">
          <a:xfrm>
            <a:off x="4549775" y="5019675"/>
            <a:ext cx="1427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3" name="Text Box 46"/>
          <p:cNvSpPr txBox="1">
            <a:spLocks noChangeArrowheads="1"/>
          </p:cNvSpPr>
          <p:nvPr/>
        </p:nvSpPr>
        <p:spPr bwMode="gray">
          <a:xfrm>
            <a:off x="6151563" y="5019675"/>
            <a:ext cx="142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gray">
          <a:xfrm>
            <a:off x="1265238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A</a:t>
            </a:r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gray">
          <a:xfrm>
            <a:off x="2882900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B</a:t>
            </a:r>
          </a:p>
        </p:txBody>
      </p:sp>
      <p:sp>
        <p:nvSpPr>
          <p:cNvPr id="36" name="Text Box 49"/>
          <p:cNvSpPr txBox="1">
            <a:spLocks noChangeArrowheads="1"/>
          </p:cNvSpPr>
          <p:nvPr/>
        </p:nvSpPr>
        <p:spPr bwMode="gray">
          <a:xfrm>
            <a:off x="4505325" y="4705350"/>
            <a:ext cx="363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C</a:t>
            </a:r>
          </a:p>
        </p:txBody>
      </p:sp>
      <p:sp>
        <p:nvSpPr>
          <p:cNvPr id="37" name="Text Box 50"/>
          <p:cNvSpPr txBox="1">
            <a:spLocks noChangeArrowheads="1"/>
          </p:cNvSpPr>
          <p:nvPr/>
        </p:nvSpPr>
        <p:spPr bwMode="gray">
          <a:xfrm>
            <a:off x="6103938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D</a:t>
            </a:r>
          </a:p>
        </p:txBody>
      </p:sp>
      <p:grpSp>
        <p:nvGrpSpPr>
          <p:cNvPr id="28702" name="Group 51"/>
          <p:cNvGrpSpPr>
            <a:grpSpLocks/>
          </p:cNvGrpSpPr>
          <p:nvPr/>
        </p:nvGrpSpPr>
        <p:grpSpPr bwMode="auto">
          <a:xfrm>
            <a:off x="1250950" y="4498975"/>
            <a:ext cx="1550988" cy="153988"/>
            <a:chOff x="764" y="2737"/>
            <a:chExt cx="1032" cy="102"/>
          </a:xfrm>
        </p:grpSpPr>
        <p:sp>
          <p:nvSpPr>
            <p:cNvPr id="39" name="AutoShape 5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0" name="AutoShape 5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3" name="Group 54"/>
          <p:cNvGrpSpPr>
            <a:grpSpLocks/>
          </p:cNvGrpSpPr>
          <p:nvPr/>
        </p:nvGrpSpPr>
        <p:grpSpPr bwMode="auto">
          <a:xfrm>
            <a:off x="1250950" y="4313238"/>
            <a:ext cx="1550988" cy="152400"/>
            <a:chOff x="764" y="2737"/>
            <a:chExt cx="1032" cy="102"/>
          </a:xfrm>
        </p:grpSpPr>
        <p:sp>
          <p:nvSpPr>
            <p:cNvPr id="42" name="AutoShape 5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3" name="AutoShape 5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4" name="Group 57"/>
          <p:cNvGrpSpPr>
            <a:grpSpLocks/>
          </p:cNvGrpSpPr>
          <p:nvPr/>
        </p:nvGrpSpPr>
        <p:grpSpPr bwMode="auto">
          <a:xfrm>
            <a:off x="1250950" y="4125913"/>
            <a:ext cx="1550988" cy="153987"/>
            <a:chOff x="764" y="2737"/>
            <a:chExt cx="1032" cy="102"/>
          </a:xfrm>
        </p:grpSpPr>
        <p:sp>
          <p:nvSpPr>
            <p:cNvPr id="46" name="AutoShape 5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7" name="AutoShape 5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5" name="Group 60"/>
          <p:cNvGrpSpPr>
            <a:grpSpLocks/>
          </p:cNvGrpSpPr>
          <p:nvPr/>
        </p:nvGrpSpPr>
        <p:grpSpPr bwMode="auto">
          <a:xfrm>
            <a:off x="1250950" y="3938588"/>
            <a:ext cx="1550988" cy="153987"/>
            <a:chOff x="764" y="2737"/>
            <a:chExt cx="1032" cy="102"/>
          </a:xfrm>
        </p:grpSpPr>
        <p:sp>
          <p:nvSpPr>
            <p:cNvPr id="49" name="AutoShape 6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0" name="AutoShape 6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6" name="Group 63"/>
          <p:cNvGrpSpPr>
            <a:grpSpLocks/>
          </p:cNvGrpSpPr>
          <p:nvPr/>
        </p:nvGrpSpPr>
        <p:grpSpPr bwMode="auto">
          <a:xfrm>
            <a:off x="1250950" y="3756025"/>
            <a:ext cx="1550988" cy="153988"/>
            <a:chOff x="764" y="2737"/>
            <a:chExt cx="1032" cy="102"/>
          </a:xfrm>
        </p:grpSpPr>
        <p:sp>
          <p:nvSpPr>
            <p:cNvPr id="52" name="AutoShape 6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3" name="AutoShape 6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7" name="Group 66"/>
          <p:cNvGrpSpPr>
            <a:grpSpLocks/>
          </p:cNvGrpSpPr>
          <p:nvPr/>
        </p:nvGrpSpPr>
        <p:grpSpPr bwMode="auto">
          <a:xfrm>
            <a:off x="1250950" y="3568700"/>
            <a:ext cx="1550988" cy="153988"/>
            <a:chOff x="764" y="2737"/>
            <a:chExt cx="1032" cy="102"/>
          </a:xfrm>
        </p:grpSpPr>
        <p:sp>
          <p:nvSpPr>
            <p:cNvPr id="55" name="AutoShape 6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6" name="AutoShape 6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8" name="Group 69"/>
          <p:cNvGrpSpPr>
            <a:grpSpLocks/>
          </p:cNvGrpSpPr>
          <p:nvPr/>
        </p:nvGrpSpPr>
        <p:grpSpPr bwMode="auto">
          <a:xfrm>
            <a:off x="1250950" y="3381375"/>
            <a:ext cx="1550988" cy="153988"/>
            <a:chOff x="764" y="2737"/>
            <a:chExt cx="1032" cy="102"/>
          </a:xfrm>
        </p:grpSpPr>
        <p:sp>
          <p:nvSpPr>
            <p:cNvPr id="58" name="AutoShape 7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9" name="AutoShape 7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9" name="Group 72"/>
          <p:cNvGrpSpPr>
            <a:grpSpLocks/>
          </p:cNvGrpSpPr>
          <p:nvPr/>
        </p:nvGrpSpPr>
        <p:grpSpPr bwMode="auto">
          <a:xfrm>
            <a:off x="1250950" y="3195638"/>
            <a:ext cx="1550988" cy="153987"/>
            <a:chOff x="764" y="2737"/>
            <a:chExt cx="1032" cy="102"/>
          </a:xfrm>
        </p:grpSpPr>
        <p:sp>
          <p:nvSpPr>
            <p:cNvPr id="61" name="AutoShape 7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2" name="AutoShape 7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0" name="Group 75"/>
          <p:cNvGrpSpPr>
            <a:grpSpLocks/>
          </p:cNvGrpSpPr>
          <p:nvPr/>
        </p:nvGrpSpPr>
        <p:grpSpPr bwMode="auto">
          <a:xfrm>
            <a:off x="2874963" y="4498975"/>
            <a:ext cx="1550987" cy="153988"/>
            <a:chOff x="764" y="2737"/>
            <a:chExt cx="1032" cy="102"/>
          </a:xfrm>
        </p:grpSpPr>
        <p:sp>
          <p:nvSpPr>
            <p:cNvPr id="64" name="AutoShape 7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5" name="AutoShape 7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1" name="Group 78"/>
          <p:cNvGrpSpPr>
            <a:grpSpLocks/>
          </p:cNvGrpSpPr>
          <p:nvPr/>
        </p:nvGrpSpPr>
        <p:grpSpPr bwMode="auto">
          <a:xfrm>
            <a:off x="2874963" y="4313238"/>
            <a:ext cx="1550987" cy="152400"/>
            <a:chOff x="764" y="2737"/>
            <a:chExt cx="1032" cy="102"/>
          </a:xfrm>
        </p:grpSpPr>
        <p:sp>
          <p:nvSpPr>
            <p:cNvPr id="67" name="AutoShape 7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8" name="AutoShape 8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2" name="Group 90"/>
          <p:cNvGrpSpPr>
            <a:grpSpLocks/>
          </p:cNvGrpSpPr>
          <p:nvPr/>
        </p:nvGrpSpPr>
        <p:grpSpPr bwMode="auto">
          <a:xfrm>
            <a:off x="4476750" y="4498975"/>
            <a:ext cx="1549400" cy="153988"/>
            <a:chOff x="764" y="2737"/>
            <a:chExt cx="1032" cy="102"/>
          </a:xfrm>
        </p:grpSpPr>
        <p:sp>
          <p:nvSpPr>
            <p:cNvPr id="70" name="AutoShape 9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1" name="AutoShape 9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3" name="Group 99"/>
          <p:cNvGrpSpPr>
            <a:grpSpLocks/>
          </p:cNvGrpSpPr>
          <p:nvPr/>
        </p:nvGrpSpPr>
        <p:grpSpPr bwMode="auto">
          <a:xfrm>
            <a:off x="6097588" y="4498975"/>
            <a:ext cx="1549400" cy="153988"/>
            <a:chOff x="764" y="2737"/>
            <a:chExt cx="1032" cy="102"/>
          </a:xfrm>
        </p:grpSpPr>
        <p:sp>
          <p:nvSpPr>
            <p:cNvPr id="73" name="AutoShape 10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4" name="AutoShape 10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4" name="Group 106"/>
          <p:cNvGrpSpPr>
            <a:grpSpLocks/>
          </p:cNvGrpSpPr>
          <p:nvPr/>
        </p:nvGrpSpPr>
        <p:grpSpPr bwMode="auto">
          <a:xfrm>
            <a:off x="2874963" y="4127500"/>
            <a:ext cx="1550987" cy="152400"/>
            <a:chOff x="764" y="2737"/>
            <a:chExt cx="1032" cy="102"/>
          </a:xfrm>
        </p:grpSpPr>
        <p:sp>
          <p:nvSpPr>
            <p:cNvPr id="76" name="AutoShape 10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7" name="AutoShape 10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5" name="Group 109"/>
          <p:cNvGrpSpPr>
            <a:grpSpLocks/>
          </p:cNvGrpSpPr>
          <p:nvPr/>
        </p:nvGrpSpPr>
        <p:grpSpPr bwMode="auto">
          <a:xfrm>
            <a:off x="2874963" y="3949700"/>
            <a:ext cx="1550987" cy="152400"/>
            <a:chOff x="764" y="2737"/>
            <a:chExt cx="1032" cy="102"/>
          </a:xfrm>
        </p:grpSpPr>
        <p:sp>
          <p:nvSpPr>
            <p:cNvPr id="79" name="AutoShape 11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0" name="AutoShape 11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6" name="Group 112"/>
          <p:cNvGrpSpPr>
            <a:grpSpLocks/>
          </p:cNvGrpSpPr>
          <p:nvPr/>
        </p:nvGrpSpPr>
        <p:grpSpPr bwMode="auto">
          <a:xfrm>
            <a:off x="2874963" y="3763963"/>
            <a:ext cx="1550987" cy="152400"/>
            <a:chOff x="764" y="2737"/>
            <a:chExt cx="1032" cy="102"/>
          </a:xfrm>
        </p:grpSpPr>
        <p:sp>
          <p:nvSpPr>
            <p:cNvPr id="82" name="AutoShape 11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3" name="AutoShape 11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7" name="Group 115"/>
          <p:cNvGrpSpPr>
            <a:grpSpLocks/>
          </p:cNvGrpSpPr>
          <p:nvPr/>
        </p:nvGrpSpPr>
        <p:grpSpPr bwMode="auto">
          <a:xfrm>
            <a:off x="4476750" y="4311650"/>
            <a:ext cx="1549400" cy="153988"/>
            <a:chOff x="764" y="2737"/>
            <a:chExt cx="1032" cy="102"/>
          </a:xfrm>
        </p:grpSpPr>
        <p:sp>
          <p:nvSpPr>
            <p:cNvPr id="85" name="AutoShape 11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6" name="AutoShape 11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8" name="Group 118"/>
          <p:cNvGrpSpPr>
            <a:grpSpLocks/>
          </p:cNvGrpSpPr>
          <p:nvPr/>
        </p:nvGrpSpPr>
        <p:grpSpPr bwMode="auto">
          <a:xfrm>
            <a:off x="4476750" y="4125913"/>
            <a:ext cx="1549400" cy="153987"/>
            <a:chOff x="764" y="2737"/>
            <a:chExt cx="1032" cy="102"/>
          </a:xfrm>
        </p:grpSpPr>
        <p:sp>
          <p:nvSpPr>
            <p:cNvPr id="88" name="AutoShape 11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9" name="AutoShape 12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9" name="Group 121"/>
          <p:cNvGrpSpPr>
            <a:grpSpLocks/>
          </p:cNvGrpSpPr>
          <p:nvPr/>
        </p:nvGrpSpPr>
        <p:grpSpPr bwMode="auto">
          <a:xfrm>
            <a:off x="6097588" y="4303713"/>
            <a:ext cx="1549400" cy="153987"/>
            <a:chOff x="764" y="2737"/>
            <a:chExt cx="1032" cy="102"/>
          </a:xfrm>
        </p:grpSpPr>
        <p:sp>
          <p:nvSpPr>
            <p:cNvPr id="91" name="AutoShape 12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2" name="AutoShape 12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9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2065338" y="3611563"/>
            <a:ext cx="4905375" cy="2425700"/>
            <a:chOff x="995" y="1472"/>
            <a:chExt cx="3785" cy="1872"/>
          </a:xfrm>
        </p:grpSpPr>
        <p:sp>
          <p:nvSpPr>
            <p:cNvPr id="29714" name="AutoShape 4"/>
            <p:cNvSpPr>
              <a:spLocks noChangeArrowheads="1"/>
            </p:cNvSpPr>
            <p:nvPr/>
          </p:nvSpPr>
          <p:spPr bwMode="gray">
            <a:xfrm>
              <a:off x="995" y="1588"/>
              <a:ext cx="3785" cy="1756"/>
            </a:xfrm>
            <a:custGeom>
              <a:avLst/>
              <a:gdLst>
                <a:gd name="T0" fmla="*/ 332 w 21600"/>
                <a:gd name="T1" fmla="*/ 0 h 21600"/>
                <a:gd name="T2" fmla="*/ 97 w 21600"/>
                <a:gd name="T3" fmla="*/ 21 h 21600"/>
                <a:gd name="T4" fmla="*/ 0 w 21600"/>
                <a:gd name="T5" fmla="*/ 71 h 21600"/>
                <a:gd name="T6" fmla="*/ 97 w 21600"/>
                <a:gd name="T7" fmla="*/ 122 h 21600"/>
                <a:gd name="T8" fmla="*/ 332 w 21600"/>
                <a:gd name="T9" fmla="*/ 143 h 21600"/>
                <a:gd name="T10" fmla="*/ 566 w 21600"/>
                <a:gd name="T11" fmla="*/ 122 h 21600"/>
                <a:gd name="T12" fmla="*/ 663 w 21600"/>
                <a:gd name="T13" fmla="*/ 71 h 21600"/>
                <a:gd name="T14" fmla="*/ 566 w 21600"/>
                <a:gd name="T15" fmla="*/ 2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G0" fmla="+- 3013 0 0"/>
                <a:gd name="G1" fmla="+- 21600 0 3013"/>
                <a:gd name="G2" fmla="+- 21600 0 301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716" name="Line 6"/>
            <p:cNvSpPr>
              <a:spLocks noChangeShapeType="1"/>
            </p:cNvSpPr>
            <p:nvPr/>
          </p:nvSpPr>
          <p:spPr bwMode="gray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Line 7"/>
            <p:cNvSpPr>
              <a:spLocks noChangeShapeType="1"/>
            </p:cNvSpPr>
            <p:nvPr/>
          </p:nvSpPr>
          <p:spPr bwMode="gray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8" name="Line 8"/>
            <p:cNvSpPr>
              <a:spLocks noChangeShapeType="1"/>
            </p:cNvSpPr>
            <p:nvPr/>
          </p:nvSpPr>
          <p:spPr bwMode="gray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9" name="Line 9"/>
            <p:cNvSpPr>
              <a:spLocks noChangeShapeType="1"/>
            </p:cNvSpPr>
            <p:nvPr/>
          </p:nvSpPr>
          <p:spPr bwMode="gray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0" name="Line 10"/>
            <p:cNvSpPr>
              <a:spLocks noChangeShapeType="1"/>
            </p:cNvSpPr>
            <p:nvPr/>
          </p:nvSpPr>
          <p:spPr bwMode="gray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1" name="Line 11"/>
            <p:cNvSpPr>
              <a:spLocks noChangeShapeType="1"/>
            </p:cNvSpPr>
            <p:nvPr/>
          </p:nvSpPr>
          <p:spPr bwMode="gray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2" name="Line 12"/>
            <p:cNvSpPr>
              <a:spLocks noChangeShapeType="1"/>
            </p:cNvSpPr>
            <p:nvPr/>
          </p:nvSpPr>
          <p:spPr bwMode="gray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3" name="Line 13"/>
            <p:cNvSpPr>
              <a:spLocks noChangeShapeType="1"/>
            </p:cNvSpPr>
            <p:nvPr/>
          </p:nvSpPr>
          <p:spPr bwMode="gray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4" name="Line 14"/>
            <p:cNvSpPr>
              <a:spLocks noChangeShapeType="1"/>
            </p:cNvSpPr>
            <p:nvPr/>
          </p:nvSpPr>
          <p:spPr bwMode="gray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00" name="Line 15"/>
          <p:cNvSpPr>
            <a:spLocks noChangeShapeType="1"/>
          </p:cNvSpPr>
          <p:nvPr/>
        </p:nvSpPr>
        <p:spPr bwMode="black">
          <a:xfrm>
            <a:off x="3624263" y="3438525"/>
            <a:ext cx="0" cy="436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Line 16"/>
          <p:cNvSpPr>
            <a:spLocks noChangeShapeType="1"/>
          </p:cNvSpPr>
          <p:nvPr/>
        </p:nvSpPr>
        <p:spPr bwMode="black">
          <a:xfrm>
            <a:off x="5443538" y="3394075"/>
            <a:ext cx="0" cy="481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Line 17"/>
          <p:cNvSpPr>
            <a:spLocks noChangeShapeType="1"/>
          </p:cNvSpPr>
          <p:nvPr/>
        </p:nvSpPr>
        <p:spPr bwMode="black">
          <a:xfrm flipV="1">
            <a:off x="4603750" y="5737225"/>
            <a:ext cx="0" cy="534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Line 18"/>
          <p:cNvSpPr>
            <a:spLocks noChangeShapeType="1"/>
          </p:cNvSpPr>
          <p:nvPr/>
        </p:nvSpPr>
        <p:spPr bwMode="gray">
          <a:xfrm flipH="1" flipV="1">
            <a:off x="6575425" y="470058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4" name="Line 19"/>
          <p:cNvSpPr>
            <a:spLocks noChangeShapeType="1"/>
          </p:cNvSpPr>
          <p:nvPr/>
        </p:nvSpPr>
        <p:spPr bwMode="gray">
          <a:xfrm flipV="1">
            <a:off x="1838325" y="470058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Text Box 20"/>
          <p:cNvSpPr txBox="1">
            <a:spLocks noChangeArrowheads="1"/>
          </p:cNvSpPr>
          <p:nvPr/>
        </p:nvSpPr>
        <p:spPr bwMode="black">
          <a:xfrm>
            <a:off x="2774950" y="30035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6" name="Text Box 21"/>
          <p:cNvSpPr txBox="1">
            <a:spLocks noChangeArrowheads="1"/>
          </p:cNvSpPr>
          <p:nvPr/>
        </p:nvSpPr>
        <p:spPr bwMode="black">
          <a:xfrm>
            <a:off x="4616450" y="30035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7" name="Text Box 22"/>
          <p:cNvSpPr txBox="1">
            <a:spLocks noChangeArrowheads="1"/>
          </p:cNvSpPr>
          <p:nvPr/>
        </p:nvSpPr>
        <p:spPr bwMode="black">
          <a:xfrm>
            <a:off x="7153275" y="4537075"/>
            <a:ext cx="1609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8" name="Text Box 23"/>
          <p:cNvSpPr txBox="1">
            <a:spLocks noChangeArrowheads="1"/>
          </p:cNvSpPr>
          <p:nvPr/>
        </p:nvSpPr>
        <p:spPr bwMode="black">
          <a:xfrm>
            <a:off x="3756025" y="62928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9" name="Text Box 24"/>
          <p:cNvSpPr txBox="1">
            <a:spLocks noChangeArrowheads="1"/>
          </p:cNvSpPr>
          <p:nvPr/>
        </p:nvSpPr>
        <p:spPr bwMode="black">
          <a:xfrm>
            <a:off x="236538" y="4460875"/>
            <a:ext cx="15700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10" name="Text Box 25"/>
          <p:cNvSpPr txBox="1">
            <a:spLocks noChangeArrowheads="1"/>
          </p:cNvSpPr>
          <p:nvPr/>
        </p:nvSpPr>
        <p:spPr bwMode="black">
          <a:xfrm>
            <a:off x="3635375" y="4503738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gray">
          <a:xfrm>
            <a:off x="3317875" y="4170363"/>
            <a:ext cx="2339975" cy="663575"/>
          </a:xfrm>
          <a:custGeom>
            <a:avLst/>
            <a:gdLst>
              <a:gd name="G0" fmla="+- 13742 0 0"/>
              <a:gd name="G1" fmla="+- -11677937 0 0"/>
              <a:gd name="G2" fmla="+- 13742 0 -11677937"/>
              <a:gd name="G3" fmla="+- 10800 0 0"/>
              <a:gd name="G4" fmla="+- 0 0 13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70 0 0"/>
              <a:gd name="G9" fmla="+- 0 0 -11677937"/>
              <a:gd name="G10" fmla="+- 8470 0 2700"/>
              <a:gd name="G11" fmla="cos G10 13742"/>
              <a:gd name="G12" fmla="sin G10 13742"/>
              <a:gd name="G13" fmla="cos 13500 13742"/>
              <a:gd name="G14" fmla="sin 13500 13742"/>
              <a:gd name="G15" fmla="+- G11 10800 0"/>
              <a:gd name="G16" fmla="+- G12 10800 0"/>
              <a:gd name="G17" fmla="+- G13 10800 0"/>
              <a:gd name="G18" fmla="+- G14 10800 0"/>
              <a:gd name="G19" fmla="*/ 8470 1 2"/>
              <a:gd name="G20" fmla="+- G19 5400 0"/>
              <a:gd name="G21" fmla="cos G20 13742"/>
              <a:gd name="G22" fmla="sin G20 13742"/>
              <a:gd name="G23" fmla="+- G21 10800 0"/>
              <a:gd name="G24" fmla="+- G12 G23 G22"/>
              <a:gd name="G25" fmla="+- G22 G23 G11"/>
              <a:gd name="G26" fmla="cos 10800 13742"/>
              <a:gd name="G27" fmla="sin 10800 13742"/>
              <a:gd name="G28" fmla="cos 8470 13742"/>
              <a:gd name="G29" fmla="sin 8470 13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13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70 G39"/>
              <a:gd name="G43" fmla="sin 847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90 w 21600"/>
              <a:gd name="T5" fmla="*/ 1 h 21600"/>
              <a:gd name="T6" fmla="*/ 1169 w 21600"/>
              <a:gd name="T7" fmla="*/ 10495 h 21600"/>
              <a:gd name="T8" fmla="*/ 10949 w 21600"/>
              <a:gd name="T9" fmla="*/ 2331 h 21600"/>
              <a:gd name="T10" fmla="*/ 24299 w 21600"/>
              <a:gd name="T11" fmla="*/ 10849 h 21600"/>
              <a:gd name="T12" fmla="*/ 20420 w 21600"/>
              <a:gd name="T13" fmla="*/ 14700 h 21600"/>
              <a:gd name="T14" fmla="*/ 16569 w 21600"/>
              <a:gd name="T15" fmla="*/ 1082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gray">
          <a:xfrm flipH="1" flipV="1">
            <a:off x="3397250" y="4802188"/>
            <a:ext cx="2392363" cy="620712"/>
          </a:xfrm>
          <a:custGeom>
            <a:avLst/>
            <a:gdLst>
              <a:gd name="G0" fmla="+- -14015 0 0"/>
              <a:gd name="G1" fmla="+- -11677937 0 0"/>
              <a:gd name="G2" fmla="+- -14015 0 -11677937"/>
              <a:gd name="G3" fmla="+- 10800 0 0"/>
              <a:gd name="G4" fmla="+- 0 0 -1401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574 0 0"/>
              <a:gd name="G9" fmla="+- 0 0 -11677937"/>
              <a:gd name="G10" fmla="+- 8574 0 2700"/>
              <a:gd name="G11" fmla="cos G10 -14015"/>
              <a:gd name="G12" fmla="sin G10 -14015"/>
              <a:gd name="G13" fmla="cos 13500 -14015"/>
              <a:gd name="G14" fmla="sin 13500 -14015"/>
              <a:gd name="G15" fmla="+- G11 10800 0"/>
              <a:gd name="G16" fmla="+- G12 10800 0"/>
              <a:gd name="G17" fmla="+- G13 10800 0"/>
              <a:gd name="G18" fmla="+- G14 10800 0"/>
              <a:gd name="G19" fmla="*/ 8574 1 2"/>
              <a:gd name="G20" fmla="+- G19 5400 0"/>
              <a:gd name="G21" fmla="cos G20 -14015"/>
              <a:gd name="G22" fmla="sin G20 -14015"/>
              <a:gd name="G23" fmla="+- G21 10800 0"/>
              <a:gd name="G24" fmla="+- G12 G23 G22"/>
              <a:gd name="G25" fmla="+- G22 G23 G11"/>
              <a:gd name="G26" fmla="cos 10800 -14015"/>
              <a:gd name="G27" fmla="sin 10800 -14015"/>
              <a:gd name="G28" fmla="cos 8574 -14015"/>
              <a:gd name="G29" fmla="sin 8574 -1401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-1401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574 G39"/>
              <a:gd name="G43" fmla="sin 857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50 w 21600"/>
              <a:gd name="T5" fmla="*/ 1 h 21600"/>
              <a:gd name="T6" fmla="*/ 1117 w 21600"/>
              <a:gd name="T7" fmla="*/ 10494 h 21600"/>
              <a:gd name="T8" fmla="*/ 10919 w 21600"/>
              <a:gd name="T9" fmla="*/ 2226 h 21600"/>
              <a:gd name="T10" fmla="*/ 24299 w 21600"/>
              <a:gd name="T11" fmla="*/ 10749 h 21600"/>
              <a:gd name="T12" fmla="*/ 20501 w 21600"/>
              <a:gd name="T13" fmla="*/ 14576 h 21600"/>
              <a:gd name="T14" fmla="*/ 16673 w 21600"/>
              <a:gd name="T15" fmla="*/ 1077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713" name="Rectangle 28"/>
          <p:cNvSpPr>
            <a:spLocks noChangeArrowheads="1"/>
          </p:cNvSpPr>
          <p:nvPr/>
        </p:nvSpPr>
        <p:spPr bwMode="gray">
          <a:xfrm>
            <a:off x="925513" y="19621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ltGray">
          <a:xfrm>
            <a:off x="619125" y="3101975"/>
            <a:ext cx="2146300" cy="723900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gray">
          <a:xfrm>
            <a:off x="3040063" y="3151188"/>
            <a:ext cx="2424112" cy="245745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  <a:headEnd/>
            <a:tailEnd/>
          </a:ln>
          <a:effectLst>
            <a:outerShdw dist="25400" dir="54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Arc 5"/>
          <p:cNvSpPr>
            <a:spLocks/>
          </p:cNvSpPr>
          <p:nvPr/>
        </p:nvSpPr>
        <p:spPr bwMode="gray">
          <a:xfrm>
            <a:off x="4252913" y="3146425"/>
            <a:ext cx="1206500" cy="21367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7345"/>
              <a:gd name="T2" fmla="*/ 14787 w 21600"/>
              <a:gd name="T3" fmla="*/ 37345 h 37345"/>
              <a:gd name="T4" fmla="*/ 0 w 21600"/>
              <a:gd name="T5" fmla="*/ 21600 h 37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34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</a:path>
              <a:path w="21600" h="3734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white">
          <a:xfrm>
            <a:off x="4252913" y="3841750"/>
            <a:ext cx="10445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43%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146425" y="2316163"/>
            <a:ext cx="22574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2000" b="1">
                <a:ea typeface="宋体" charset="-122"/>
              </a:rPr>
              <a:t>Description of the contents 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gray">
          <a:xfrm>
            <a:off x="5884863" y="5299075"/>
            <a:ext cx="2609850" cy="522288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gray">
          <a:xfrm>
            <a:off x="5884863" y="4749800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gray">
          <a:xfrm>
            <a:off x="5884863" y="4200525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gray">
          <a:xfrm>
            <a:off x="5884863" y="3651250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gray">
          <a:xfrm>
            <a:off x="5884863" y="3101975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gray">
          <a:xfrm>
            <a:off x="5829300" y="5821363"/>
            <a:ext cx="38576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0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gray">
          <a:xfrm>
            <a:off x="5784850" y="5260975"/>
            <a:ext cx="4905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200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gray">
          <a:xfrm>
            <a:off x="5776913" y="4714875"/>
            <a:ext cx="4905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400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gray">
          <a:xfrm>
            <a:off x="5778500" y="4171950"/>
            <a:ext cx="4905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600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gray">
          <a:xfrm>
            <a:off x="5780088" y="3636963"/>
            <a:ext cx="4905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800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gray">
          <a:xfrm>
            <a:off x="5772150" y="3065463"/>
            <a:ext cx="6334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1,000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6669088" y="4519613"/>
            <a:ext cx="217487" cy="12938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gray">
          <a:xfrm>
            <a:off x="7308850" y="3271838"/>
            <a:ext cx="217488" cy="254158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gray">
          <a:xfrm>
            <a:off x="7959725" y="3651250"/>
            <a:ext cx="217488" cy="21621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gray">
          <a:xfrm>
            <a:off x="6540500" y="5821363"/>
            <a:ext cx="4810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Oct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gray">
          <a:xfrm>
            <a:off x="7161213" y="5821363"/>
            <a:ext cx="4810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Nov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gray">
          <a:xfrm>
            <a:off x="7799388" y="5821363"/>
            <a:ext cx="4810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Dec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gray">
          <a:xfrm>
            <a:off x="7767638" y="2863850"/>
            <a:ext cx="8143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(unit: $)</a:t>
            </a: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gray">
          <a:xfrm>
            <a:off x="533400" y="4071938"/>
            <a:ext cx="2268538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gray">
          <a:xfrm>
            <a:off x="728663" y="3240088"/>
            <a:ext cx="19161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ea typeface="宋体" charset="-122"/>
              </a:rPr>
              <a:t>Title in here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6062663" y="2316163"/>
            <a:ext cx="22558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2000" b="1">
                <a:ea typeface="宋体" charset="-122"/>
              </a:rPr>
              <a:t>Description of the contents 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gray">
          <a:xfrm>
            <a:off x="619125" y="3090863"/>
            <a:ext cx="2146300" cy="2493962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"/>
          <p:cNvSpPr>
            <a:spLocks noChangeArrowheads="1"/>
          </p:cNvSpPr>
          <p:nvPr/>
        </p:nvSpPr>
        <p:spPr bwMode="gray">
          <a:xfrm>
            <a:off x="5478463" y="4451350"/>
            <a:ext cx="2522537" cy="1477963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">
          <a:xfrm>
            <a:off x="2967038" y="217805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gray">
          <a:xfrm>
            <a:off x="5614988" y="217805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2863850" y="4595813"/>
            <a:ext cx="2503488" cy="1477962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8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751" name="Text Box 8"/>
          <p:cNvSpPr txBox="1">
            <a:spLocks noChangeArrowheads="1"/>
          </p:cNvSpPr>
          <p:nvPr/>
        </p:nvSpPr>
        <p:spPr bwMode="white">
          <a:xfrm>
            <a:off x="3176588" y="5056188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Description of the contents</a:t>
            </a:r>
          </a:p>
        </p:txBody>
      </p:sp>
      <p:grpSp>
        <p:nvGrpSpPr>
          <p:cNvPr id="31752" name="Group 9"/>
          <p:cNvGrpSpPr>
            <a:grpSpLocks/>
          </p:cNvGrpSpPr>
          <p:nvPr/>
        </p:nvGrpSpPr>
        <p:grpSpPr bwMode="auto">
          <a:xfrm>
            <a:off x="685800" y="3149600"/>
            <a:ext cx="2111375" cy="1446213"/>
            <a:chOff x="4397" y="1430"/>
            <a:chExt cx="1005" cy="960"/>
          </a:xfrm>
        </p:grpSpPr>
        <p:sp>
          <p:nvSpPr>
            <p:cNvPr id="31765" name="AutoShape 10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1766" name="AutoShape 11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31753" name="Group 12"/>
          <p:cNvGrpSpPr>
            <a:grpSpLocks/>
          </p:cNvGrpSpPr>
          <p:nvPr/>
        </p:nvGrpSpPr>
        <p:grpSpPr bwMode="auto">
          <a:xfrm>
            <a:off x="685800" y="4648200"/>
            <a:ext cx="2111375" cy="1447800"/>
            <a:chOff x="4397" y="1430"/>
            <a:chExt cx="1005" cy="960"/>
          </a:xfrm>
        </p:grpSpPr>
        <p:sp>
          <p:nvSpPr>
            <p:cNvPr id="31763" name="AutoShape 13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1764" name="AutoShape 14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34" name="Rectangle 15"/>
          <p:cNvSpPr>
            <a:spLocks noChangeArrowheads="1"/>
          </p:cNvSpPr>
          <p:nvPr/>
        </p:nvSpPr>
        <p:spPr bwMode="gray">
          <a:xfrm>
            <a:off x="609600" y="3668713"/>
            <a:ext cx="21209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gray">
          <a:xfrm>
            <a:off x="609600" y="5162550"/>
            <a:ext cx="21209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1756" name="Rectangle 17"/>
          <p:cNvSpPr>
            <a:spLocks noChangeArrowheads="1"/>
          </p:cNvSpPr>
          <p:nvPr/>
        </p:nvSpPr>
        <p:spPr bwMode="white">
          <a:xfrm>
            <a:off x="5614988" y="4740275"/>
            <a:ext cx="22415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gray">
          <a:xfrm>
            <a:off x="3049588" y="2243138"/>
            <a:ext cx="2132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charset="-122"/>
              </a:rPr>
              <a:t>Before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gray">
          <a:xfrm>
            <a:off x="5700713" y="2243138"/>
            <a:ext cx="2132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charset="-122"/>
              </a:rPr>
              <a:t>After</a:t>
            </a: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gray">
          <a:xfrm>
            <a:off x="5478463" y="2909888"/>
            <a:ext cx="2522537" cy="14763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gray">
          <a:xfrm>
            <a:off x="2863850" y="3046413"/>
            <a:ext cx="2503488" cy="147796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761" name="Text Box 22"/>
          <p:cNvSpPr txBox="1">
            <a:spLocks noChangeArrowheads="1"/>
          </p:cNvSpPr>
          <p:nvPr/>
        </p:nvSpPr>
        <p:spPr bwMode="white">
          <a:xfrm>
            <a:off x="3176588" y="350996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31762" name="Rectangle 23"/>
          <p:cNvSpPr>
            <a:spLocks noChangeArrowheads="1"/>
          </p:cNvSpPr>
          <p:nvPr/>
        </p:nvSpPr>
        <p:spPr bwMode="white">
          <a:xfrm>
            <a:off x="5614988" y="3198813"/>
            <a:ext cx="22415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AutoShape 3"/>
          <p:cNvSpPr>
            <a:spLocks noChangeArrowheads="1"/>
          </p:cNvSpPr>
          <p:nvPr/>
        </p:nvSpPr>
        <p:spPr bwMode="gray">
          <a:xfrm>
            <a:off x="533400" y="56705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gray">
          <a:xfrm>
            <a:off x="6226175" y="56261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gray">
          <a:xfrm>
            <a:off x="6221413" y="4579937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gray">
          <a:xfrm>
            <a:off x="561975" y="4598987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gray">
          <a:xfrm>
            <a:off x="2517775" y="48545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8" name="Arc 8"/>
          <p:cNvSpPr>
            <a:spLocks/>
          </p:cNvSpPr>
          <p:nvPr/>
        </p:nvSpPr>
        <p:spPr bwMode="gray">
          <a:xfrm rot="5400000" flipH="1" flipV="1">
            <a:off x="3068638" y="4986337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gray">
          <a:xfrm>
            <a:off x="2509838" y="5956300"/>
            <a:ext cx="995362" cy="4556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" name="Arc 10"/>
          <p:cNvSpPr>
            <a:spLocks/>
          </p:cNvSpPr>
          <p:nvPr/>
        </p:nvSpPr>
        <p:spPr bwMode="gray">
          <a:xfrm rot="9670427">
            <a:off x="3160713" y="5983287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gray">
          <a:xfrm>
            <a:off x="5503863" y="5926137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gray">
          <a:xfrm>
            <a:off x="5500688" y="48450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6042025" y="6010275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Arc 14"/>
          <p:cNvSpPr>
            <a:spLocks/>
          </p:cNvSpPr>
          <p:nvPr/>
        </p:nvSpPr>
        <p:spPr bwMode="gray">
          <a:xfrm>
            <a:off x="6127750" y="4884737"/>
            <a:ext cx="273050" cy="3476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gray">
          <a:xfrm>
            <a:off x="2447925" y="4891087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50%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gray">
          <a:xfrm>
            <a:off x="5413375" y="59658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24%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gray">
          <a:xfrm>
            <a:off x="2428875" y="6002337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10%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gray">
          <a:xfrm>
            <a:off x="5402263" y="48895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16%</a:t>
            </a:r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black">
          <a:xfrm>
            <a:off x="630238" y="4645025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Products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black">
          <a:xfrm>
            <a:off x="6673850" y="5662612"/>
            <a:ext cx="1616075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Service</a:t>
            </a:r>
          </a:p>
          <a:p>
            <a:endParaRPr lang="en-US" altLang="zh-CN" sz="1000" b="1">
              <a:solidFill>
                <a:srgbClr val="FF6600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service</a:t>
            </a: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black">
          <a:xfrm>
            <a:off x="593725" y="5743575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Technology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technology</a:t>
            </a: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black">
          <a:xfrm>
            <a:off x="6686550" y="4602162"/>
            <a:ext cx="1598613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Market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market</a:t>
            </a:r>
          </a:p>
        </p:txBody>
      </p:sp>
      <p:grpSp>
        <p:nvGrpSpPr>
          <p:cNvPr id="32791" name="Group 23"/>
          <p:cNvGrpSpPr>
            <a:grpSpLocks/>
          </p:cNvGrpSpPr>
          <p:nvPr/>
        </p:nvGrpSpPr>
        <p:grpSpPr bwMode="auto">
          <a:xfrm>
            <a:off x="2954338" y="1544637"/>
            <a:ext cx="3051175" cy="4025900"/>
            <a:chOff x="1779" y="480"/>
            <a:chExt cx="2087" cy="2754"/>
          </a:xfrm>
        </p:grpSpPr>
        <p:sp>
          <p:nvSpPr>
            <p:cNvPr id="24" name="Oval 24"/>
            <p:cNvSpPr>
              <a:spLocks noChangeArrowheads="1"/>
            </p:cNvSpPr>
            <p:nvPr/>
          </p:nvSpPr>
          <p:spPr bwMode="gray">
            <a:xfrm>
              <a:off x="1779" y="824"/>
              <a:ext cx="2080" cy="206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2794" name="Picture 25" descr="a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779" y="821"/>
              <a:ext cx="2087" cy="2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95" name="Arc 26"/>
            <p:cNvSpPr>
              <a:spLocks/>
            </p:cNvSpPr>
            <p:nvPr/>
          </p:nvSpPr>
          <p:spPr bwMode="ltGray">
            <a:xfrm>
              <a:off x="2802" y="821"/>
              <a:ext cx="835" cy="1040"/>
            </a:xfrm>
            <a:custGeom>
              <a:avLst/>
              <a:gdLst>
                <a:gd name="T0" fmla="*/ 0 w 17369"/>
                <a:gd name="T1" fmla="*/ 0 h 21600"/>
                <a:gd name="T2" fmla="*/ 40 w 17369"/>
                <a:gd name="T3" fmla="*/ 19 h 21600"/>
                <a:gd name="T4" fmla="*/ 1 w 17369"/>
                <a:gd name="T5" fmla="*/ 50 h 21600"/>
                <a:gd name="T6" fmla="*/ 0 60000 65536"/>
                <a:gd name="T7" fmla="*/ 0 60000 65536"/>
                <a:gd name="T8" fmla="*/ 0 60000 65536"/>
                <a:gd name="T9" fmla="*/ 0 w 17369"/>
                <a:gd name="T10" fmla="*/ 0 h 21600"/>
                <a:gd name="T11" fmla="*/ 17369 w 1736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369" h="21600" fill="none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</a:path>
                <a:path w="17369" h="21600" stroke="0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  <a:lnTo>
                    <a:pt x="322" y="21600"/>
                  </a:lnTo>
                  <a:close/>
                </a:path>
              </a:pathLst>
            </a:custGeom>
            <a:solidFill>
              <a:schemeClr val="accent2">
                <a:alpha val="70195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6" name="Arc 27"/>
            <p:cNvSpPr>
              <a:spLocks/>
            </p:cNvSpPr>
            <p:nvPr/>
          </p:nvSpPr>
          <p:spPr bwMode="gray">
            <a:xfrm rot="5400000">
              <a:off x="2584" y="1449"/>
              <a:ext cx="1519" cy="1039"/>
            </a:xfrm>
            <a:custGeom>
              <a:avLst/>
              <a:gdLst>
                <a:gd name="T0" fmla="*/ 0 w 31543"/>
                <a:gd name="T1" fmla="*/ 11 h 21600"/>
                <a:gd name="T2" fmla="*/ 73 w 31543"/>
                <a:gd name="T3" fmla="*/ 22 h 21600"/>
                <a:gd name="T4" fmla="*/ 31 w 31543"/>
                <a:gd name="T5" fmla="*/ 50 h 21600"/>
                <a:gd name="T6" fmla="*/ 0 60000 65536"/>
                <a:gd name="T7" fmla="*/ 0 60000 65536"/>
                <a:gd name="T8" fmla="*/ 0 60000 65536"/>
                <a:gd name="T9" fmla="*/ 0 w 31543"/>
                <a:gd name="T10" fmla="*/ 0 h 21600"/>
                <a:gd name="T11" fmla="*/ 31543 w 3154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543" h="21600" fill="none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</a:path>
                <a:path w="31543" h="21600" stroke="0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  <a:lnTo>
                    <a:pt x="13537" y="21600"/>
                  </a:lnTo>
                  <a:close/>
                </a:path>
              </a:pathLst>
            </a:custGeom>
            <a:solidFill>
              <a:srgbClr val="FF6600">
                <a:alpha val="7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7" name="Arc 28"/>
            <p:cNvSpPr>
              <a:spLocks/>
            </p:cNvSpPr>
            <p:nvPr/>
          </p:nvSpPr>
          <p:spPr bwMode="black">
            <a:xfrm rot="5400000" flipH="1" flipV="1">
              <a:off x="1291" y="1323"/>
              <a:ext cx="2069" cy="1081"/>
            </a:xfrm>
            <a:custGeom>
              <a:avLst/>
              <a:gdLst>
                <a:gd name="T0" fmla="*/ 0 w 43197"/>
                <a:gd name="T1" fmla="*/ 52 h 22479"/>
                <a:gd name="T2" fmla="*/ 99 w 43197"/>
                <a:gd name="T3" fmla="*/ 49 h 22479"/>
                <a:gd name="T4" fmla="*/ 50 w 43197"/>
                <a:gd name="T5" fmla="*/ 50 h 22479"/>
                <a:gd name="T6" fmla="*/ 0 60000 65536"/>
                <a:gd name="T7" fmla="*/ 0 60000 65536"/>
                <a:gd name="T8" fmla="*/ 0 60000 65536"/>
                <a:gd name="T9" fmla="*/ 0 w 43197"/>
                <a:gd name="T10" fmla="*/ 0 h 22479"/>
                <a:gd name="T11" fmla="*/ 43197 w 43197"/>
                <a:gd name="T12" fmla="*/ 22479 h 224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7" h="22479" fill="none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</a:path>
                <a:path w="43197" h="22479" stroke="0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folHlink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98" name="Group 29"/>
            <p:cNvGrpSpPr>
              <a:grpSpLocks/>
            </p:cNvGrpSpPr>
            <p:nvPr/>
          </p:nvGrpSpPr>
          <p:grpSpPr bwMode="auto">
            <a:xfrm rot="3173304" flipV="1">
              <a:off x="1587" y="2364"/>
              <a:ext cx="1437" cy="288"/>
              <a:chOff x="1565" y="2568"/>
              <a:chExt cx="1118" cy="279"/>
            </a:xfrm>
          </p:grpSpPr>
          <p:sp>
            <p:nvSpPr>
              <p:cNvPr id="32816" name="AutoShape 3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7" name="AutoShape 3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8" name="AutoShape 3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9" name="AutoShape 3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30" name="Arc 34"/>
            <p:cNvSpPr>
              <a:spLocks/>
            </p:cNvSpPr>
            <p:nvPr/>
          </p:nvSpPr>
          <p:spPr bwMode="ltGray">
            <a:xfrm rot="9670427">
              <a:off x="2697" y="1835"/>
              <a:ext cx="561" cy="1038"/>
            </a:xfrm>
            <a:custGeom>
              <a:avLst/>
              <a:gdLst>
                <a:gd name="G0" fmla="+- 5560 0 0"/>
                <a:gd name="G1" fmla="+- 21600 0 0"/>
                <a:gd name="G2" fmla="+- 21600 0 0"/>
                <a:gd name="T0" fmla="*/ 0 w 11660"/>
                <a:gd name="T1" fmla="*/ 728 h 21600"/>
                <a:gd name="T2" fmla="*/ 11660 w 11660"/>
                <a:gd name="T3" fmla="*/ 879 h 21600"/>
                <a:gd name="T4" fmla="*/ 5560 w 1166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60" h="21600" fill="none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</a:path>
                <a:path w="11660" h="21600" stroke="0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  <a:lnTo>
                    <a:pt x="556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0" name="Oval 35"/>
            <p:cNvSpPr>
              <a:spLocks noChangeArrowheads="1"/>
            </p:cNvSpPr>
            <p:nvPr/>
          </p:nvSpPr>
          <p:spPr bwMode="white">
            <a:xfrm>
              <a:off x="2465" y="1514"/>
              <a:ext cx="708" cy="7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2801" name="Text Box 36"/>
            <p:cNvSpPr txBox="1">
              <a:spLocks noChangeArrowheads="1"/>
            </p:cNvSpPr>
            <p:nvPr/>
          </p:nvSpPr>
          <p:spPr bwMode="white">
            <a:xfrm>
              <a:off x="1802" y="1703"/>
              <a:ext cx="614" cy="3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ea typeface="宋体" charset="-122"/>
                </a:rPr>
                <a:t>50%</a:t>
              </a:r>
            </a:p>
          </p:txBody>
        </p:sp>
        <p:sp>
          <p:nvSpPr>
            <p:cNvPr id="32802" name="Text Box 37"/>
            <p:cNvSpPr txBox="1">
              <a:spLocks noChangeArrowheads="1"/>
            </p:cNvSpPr>
            <p:nvPr/>
          </p:nvSpPr>
          <p:spPr bwMode="auto">
            <a:xfrm>
              <a:off x="3304" y="1826"/>
              <a:ext cx="475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24%</a:t>
              </a:r>
            </a:p>
          </p:txBody>
        </p:sp>
        <p:sp>
          <p:nvSpPr>
            <p:cNvPr id="32803" name="Text Box 38"/>
            <p:cNvSpPr txBox="1">
              <a:spLocks noChangeArrowheads="1"/>
            </p:cNvSpPr>
            <p:nvPr/>
          </p:nvSpPr>
          <p:spPr bwMode="auto">
            <a:xfrm>
              <a:off x="2841" y="1103"/>
              <a:ext cx="478" cy="2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16%</a:t>
              </a:r>
            </a:p>
          </p:txBody>
        </p:sp>
        <p:sp>
          <p:nvSpPr>
            <p:cNvPr id="32804" name="Text Box 39"/>
            <p:cNvSpPr txBox="1">
              <a:spLocks noChangeArrowheads="1"/>
            </p:cNvSpPr>
            <p:nvPr/>
          </p:nvSpPr>
          <p:spPr bwMode="black">
            <a:xfrm>
              <a:off x="2841" y="2446"/>
              <a:ext cx="478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10%</a:t>
              </a:r>
            </a:p>
          </p:txBody>
        </p:sp>
        <p:grpSp>
          <p:nvGrpSpPr>
            <p:cNvPr id="32805" name="Group 40"/>
            <p:cNvGrpSpPr>
              <a:grpSpLocks/>
            </p:cNvGrpSpPr>
            <p:nvPr/>
          </p:nvGrpSpPr>
          <p:grpSpPr bwMode="auto">
            <a:xfrm rot="14245961" flipV="1">
              <a:off x="2656" y="1025"/>
              <a:ext cx="1381" cy="290"/>
              <a:chOff x="2528" y="1060"/>
              <a:chExt cx="894" cy="236"/>
            </a:xfrm>
          </p:grpSpPr>
          <p:grpSp>
            <p:nvGrpSpPr>
              <p:cNvPr id="32806" name="Group 41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2812" name="AutoShape 4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3" name="AutoShape 4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4" name="AutoShape 4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5" name="AutoShape 4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2807" name="Group 4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2808" name="AutoShape 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09" name="AutoShape 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0" name="AutoShape 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1" name="AutoShape 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</p:grpSp>
      <p:sp>
        <p:nvSpPr>
          <p:cNvPr id="5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Oval 2"/>
          <p:cNvSpPr>
            <a:spLocks noChangeArrowheads="1"/>
          </p:cNvSpPr>
          <p:nvPr/>
        </p:nvSpPr>
        <p:spPr bwMode="gray">
          <a:xfrm>
            <a:off x="2590800" y="2795587"/>
            <a:ext cx="2743200" cy="2743200"/>
          </a:xfrm>
          <a:prstGeom prst="ellipse">
            <a:avLst/>
          </a:prstGeom>
          <a:solidFill>
            <a:schemeClr val="bg1">
              <a:alpha val="7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3796" name="Oval 3"/>
          <p:cNvSpPr>
            <a:spLocks noChangeArrowheads="1"/>
          </p:cNvSpPr>
          <p:nvPr/>
        </p:nvSpPr>
        <p:spPr bwMode="gray">
          <a:xfrm>
            <a:off x="3733800" y="3309937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gray">
          <a:xfrm>
            <a:off x="2971800" y="4090987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Line 5"/>
          <p:cNvSpPr>
            <a:spLocks noChangeShapeType="1"/>
          </p:cNvSpPr>
          <p:nvPr/>
        </p:nvSpPr>
        <p:spPr bwMode="gray">
          <a:xfrm>
            <a:off x="3810000" y="2947987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9" name="Line 6"/>
          <p:cNvSpPr>
            <a:spLocks noChangeShapeType="1"/>
          </p:cNvSpPr>
          <p:nvPr/>
        </p:nvSpPr>
        <p:spPr bwMode="gray">
          <a:xfrm flipH="1">
            <a:off x="3905250" y="4471987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Line 7"/>
          <p:cNvSpPr>
            <a:spLocks noChangeShapeType="1"/>
          </p:cNvSpPr>
          <p:nvPr/>
        </p:nvSpPr>
        <p:spPr bwMode="gray">
          <a:xfrm>
            <a:off x="5105400" y="4395787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Line 8"/>
          <p:cNvSpPr>
            <a:spLocks noChangeShapeType="1"/>
          </p:cNvSpPr>
          <p:nvPr/>
        </p:nvSpPr>
        <p:spPr bwMode="gray">
          <a:xfrm flipV="1">
            <a:off x="5105400" y="3100387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2" name="Oval 9"/>
          <p:cNvSpPr>
            <a:spLocks noChangeArrowheads="1"/>
          </p:cNvSpPr>
          <p:nvPr/>
        </p:nvSpPr>
        <p:spPr bwMode="gray">
          <a:xfrm>
            <a:off x="4371975" y="3700462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2895600" y="1957387"/>
            <a:ext cx="1146175" cy="1384300"/>
            <a:chOff x="2064" y="1008"/>
            <a:chExt cx="722" cy="872"/>
          </a:xfrm>
        </p:grpSpPr>
        <p:sp>
          <p:nvSpPr>
            <p:cNvPr id="33943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944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57" name="Picture 1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58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59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60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61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67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8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9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70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62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63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4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5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6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945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947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953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4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5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6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948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949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0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1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2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946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4" name="Group 40"/>
          <p:cNvGrpSpPr>
            <a:grpSpLocks/>
          </p:cNvGrpSpPr>
          <p:nvPr/>
        </p:nvGrpSpPr>
        <p:grpSpPr bwMode="auto">
          <a:xfrm>
            <a:off x="1906588" y="3354387"/>
            <a:ext cx="1146175" cy="1384300"/>
            <a:chOff x="2064" y="1008"/>
            <a:chExt cx="722" cy="872"/>
          </a:xfrm>
        </p:grpSpPr>
        <p:sp>
          <p:nvSpPr>
            <p:cNvPr id="3391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91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29" name="Picture 4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3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3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3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3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3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3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3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91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91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92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92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92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918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5" name="Group 69"/>
          <p:cNvGrpSpPr>
            <a:grpSpLocks/>
          </p:cNvGrpSpPr>
          <p:nvPr/>
        </p:nvGrpSpPr>
        <p:grpSpPr bwMode="auto">
          <a:xfrm>
            <a:off x="3019425" y="5702300"/>
            <a:ext cx="1146175" cy="1384300"/>
            <a:chOff x="2064" y="1008"/>
            <a:chExt cx="722" cy="872"/>
          </a:xfrm>
        </p:grpSpPr>
        <p:sp>
          <p:nvSpPr>
            <p:cNvPr id="33887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88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01" name="Picture 72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02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03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04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05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11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2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3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4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06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07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08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09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0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89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91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97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8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9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00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92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93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4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5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6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90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6" name="Group 98"/>
          <p:cNvGrpSpPr>
            <a:grpSpLocks/>
          </p:cNvGrpSpPr>
          <p:nvPr/>
        </p:nvGrpSpPr>
        <p:grpSpPr bwMode="auto">
          <a:xfrm>
            <a:off x="5264150" y="4243387"/>
            <a:ext cx="1146175" cy="1384300"/>
            <a:chOff x="2064" y="1008"/>
            <a:chExt cx="722" cy="872"/>
          </a:xfrm>
        </p:grpSpPr>
        <p:sp>
          <p:nvSpPr>
            <p:cNvPr id="33859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60" name="Group 100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873" name="Picture 10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74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875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76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877" name="Group 105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83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4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5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6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878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7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61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63" name="Group 116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69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0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1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2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64" name="Group 12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65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6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7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8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62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7" name="Group 127"/>
          <p:cNvGrpSpPr>
            <a:grpSpLocks/>
          </p:cNvGrpSpPr>
          <p:nvPr/>
        </p:nvGrpSpPr>
        <p:grpSpPr bwMode="auto">
          <a:xfrm>
            <a:off x="5257800" y="2081212"/>
            <a:ext cx="1146175" cy="1384300"/>
            <a:chOff x="2064" y="1008"/>
            <a:chExt cx="722" cy="872"/>
          </a:xfrm>
        </p:grpSpPr>
        <p:sp>
          <p:nvSpPr>
            <p:cNvPr id="33831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32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845" name="Picture 13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46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847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48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849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55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6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7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8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850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51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2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3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4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33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35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41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2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3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4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36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37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8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9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0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34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8" name="Group 156"/>
          <p:cNvGrpSpPr>
            <a:grpSpLocks/>
          </p:cNvGrpSpPr>
          <p:nvPr/>
        </p:nvGrpSpPr>
        <p:grpSpPr bwMode="auto">
          <a:xfrm rot="4976862" flipH="1">
            <a:off x="4559300" y="3875087"/>
            <a:ext cx="673100" cy="647700"/>
            <a:chOff x="1944" y="1111"/>
            <a:chExt cx="204" cy="196"/>
          </a:xfrm>
        </p:grpSpPr>
        <p:pic>
          <p:nvPicPr>
            <p:cNvPr id="33816" name="Picture 15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9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33818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33821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27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8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9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0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22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23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4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5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6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19" name="Arc 170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3820" name="Picture 171" descr="light_shadow1"/>
            <p:cNvPicPr>
              <a:picLocks noChangeAspect="1" noChangeArrowheads="1"/>
            </p:cNvPicPr>
            <p:nvPr/>
          </p:nvPicPr>
          <p:blipFill>
            <a:blip r:embed="rId5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809" name="AutoShape 172"/>
          <p:cNvSpPr>
            <a:spLocks/>
          </p:cNvSpPr>
          <p:nvPr/>
        </p:nvSpPr>
        <p:spPr bwMode="auto">
          <a:xfrm>
            <a:off x="7253288" y="2352675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4. Description of the business</a:t>
            </a:r>
          </a:p>
        </p:txBody>
      </p:sp>
      <p:sp>
        <p:nvSpPr>
          <p:cNvPr id="33810" name="AutoShape 173"/>
          <p:cNvSpPr>
            <a:spLocks/>
          </p:cNvSpPr>
          <p:nvPr/>
        </p:nvSpPr>
        <p:spPr bwMode="auto">
          <a:xfrm>
            <a:off x="6948488" y="4308475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5. Description of the business</a:t>
            </a:r>
          </a:p>
        </p:txBody>
      </p:sp>
      <p:sp>
        <p:nvSpPr>
          <p:cNvPr id="33811" name="AutoShape 174"/>
          <p:cNvSpPr>
            <a:spLocks/>
          </p:cNvSpPr>
          <p:nvPr/>
        </p:nvSpPr>
        <p:spPr bwMode="auto">
          <a:xfrm>
            <a:off x="990600" y="1954212"/>
            <a:ext cx="1593850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118250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1. Description of the business</a:t>
            </a:r>
          </a:p>
        </p:txBody>
      </p:sp>
      <p:sp>
        <p:nvSpPr>
          <p:cNvPr id="33812" name="AutoShape 175"/>
          <p:cNvSpPr>
            <a:spLocks/>
          </p:cNvSpPr>
          <p:nvPr/>
        </p:nvSpPr>
        <p:spPr bwMode="auto">
          <a:xfrm>
            <a:off x="311150" y="4460875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2. Description of the business</a:t>
            </a:r>
          </a:p>
        </p:txBody>
      </p:sp>
      <p:sp>
        <p:nvSpPr>
          <p:cNvPr id="33813" name="AutoShape 176"/>
          <p:cNvSpPr>
            <a:spLocks/>
          </p:cNvSpPr>
          <p:nvPr/>
        </p:nvSpPr>
        <p:spPr bwMode="auto">
          <a:xfrm>
            <a:off x="539750" y="5767387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3. Description of the business</a:t>
            </a:r>
          </a:p>
        </p:txBody>
      </p:sp>
      <p:sp>
        <p:nvSpPr>
          <p:cNvPr id="33814" name="Rectangle 177"/>
          <p:cNvSpPr>
            <a:spLocks noChangeArrowheads="1"/>
          </p:cNvSpPr>
          <p:nvPr/>
        </p:nvSpPr>
        <p:spPr bwMode="auto">
          <a:xfrm>
            <a:off x="4976813" y="5843587"/>
            <a:ext cx="3335337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33815" name="Rectangle 178"/>
          <p:cNvSpPr>
            <a:spLocks noChangeArrowheads="1"/>
          </p:cNvSpPr>
          <p:nvPr/>
        </p:nvSpPr>
        <p:spPr bwMode="gray">
          <a:xfrm>
            <a:off x="4730750" y="6059487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3"/>
          <p:cNvGrpSpPr>
            <a:grpSpLocks/>
          </p:cNvGrpSpPr>
          <p:nvPr/>
        </p:nvGrpSpPr>
        <p:grpSpPr bwMode="auto">
          <a:xfrm>
            <a:off x="1863725" y="4976813"/>
            <a:ext cx="5492750" cy="398462"/>
            <a:chOff x="336" y="1735"/>
            <a:chExt cx="4806" cy="294"/>
          </a:xfrm>
        </p:grpSpPr>
        <p:sp>
          <p:nvSpPr>
            <p:cNvPr id="300036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37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38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32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1" name="Group 8"/>
          <p:cNvGrpSpPr>
            <a:grpSpLocks/>
          </p:cNvGrpSpPr>
          <p:nvPr/>
        </p:nvGrpSpPr>
        <p:grpSpPr bwMode="auto">
          <a:xfrm>
            <a:off x="1414463" y="4429125"/>
            <a:ext cx="6391275" cy="398463"/>
            <a:chOff x="336" y="1735"/>
            <a:chExt cx="4806" cy="294"/>
          </a:xfrm>
        </p:grpSpPr>
        <p:sp>
          <p:nvSpPr>
            <p:cNvPr id="300041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2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3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24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2" name="Group 13"/>
          <p:cNvGrpSpPr>
            <a:grpSpLocks/>
          </p:cNvGrpSpPr>
          <p:nvPr/>
        </p:nvGrpSpPr>
        <p:grpSpPr bwMode="auto">
          <a:xfrm>
            <a:off x="990600" y="3835400"/>
            <a:ext cx="7239000" cy="398463"/>
            <a:chOff x="336" y="1735"/>
            <a:chExt cx="4806" cy="294"/>
          </a:xfrm>
        </p:grpSpPr>
        <p:sp>
          <p:nvSpPr>
            <p:cNvPr id="300046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7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8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16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3" name="Group 18"/>
          <p:cNvGrpSpPr>
            <a:grpSpLocks/>
          </p:cNvGrpSpPr>
          <p:nvPr/>
        </p:nvGrpSpPr>
        <p:grpSpPr bwMode="auto">
          <a:xfrm>
            <a:off x="685800" y="3176588"/>
            <a:ext cx="7848600" cy="438150"/>
            <a:chOff x="336" y="1735"/>
            <a:chExt cx="4806" cy="294"/>
          </a:xfrm>
        </p:grpSpPr>
        <p:sp>
          <p:nvSpPr>
            <p:cNvPr id="300051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52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53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08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7174" name="AutoShape 23"/>
          <p:cNvSpPr>
            <a:spLocks noChangeArrowheads="1"/>
          </p:cNvSpPr>
          <p:nvPr/>
        </p:nvSpPr>
        <p:spPr bwMode="gray">
          <a:xfrm>
            <a:off x="3581400" y="456882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5" name="AutoShape 24"/>
          <p:cNvSpPr>
            <a:spLocks noChangeArrowheads="1"/>
          </p:cNvSpPr>
          <p:nvPr/>
        </p:nvSpPr>
        <p:spPr bwMode="gray">
          <a:xfrm>
            <a:off x="3581400" y="397510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6" name="AutoShape 25"/>
          <p:cNvSpPr>
            <a:spLocks noChangeArrowheads="1"/>
          </p:cNvSpPr>
          <p:nvPr/>
        </p:nvSpPr>
        <p:spPr bwMode="gray">
          <a:xfrm>
            <a:off x="3581400" y="338137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7" name="AutoShape 26"/>
          <p:cNvSpPr>
            <a:spLocks noChangeArrowheads="1"/>
          </p:cNvSpPr>
          <p:nvPr/>
        </p:nvSpPr>
        <p:spPr bwMode="gray">
          <a:xfrm>
            <a:off x="3581400" y="278765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0059" name="Text Box 27"/>
          <p:cNvSpPr txBox="1">
            <a:spLocks noChangeArrowheads="1"/>
          </p:cNvSpPr>
          <p:nvPr/>
        </p:nvSpPr>
        <p:spPr bwMode="black">
          <a:xfrm>
            <a:off x="5705475" y="3259138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0" name="Text Box 28"/>
          <p:cNvSpPr txBox="1">
            <a:spLocks noChangeArrowheads="1"/>
          </p:cNvSpPr>
          <p:nvPr/>
        </p:nvSpPr>
        <p:spPr bwMode="black">
          <a:xfrm>
            <a:off x="860425" y="3259138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black">
          <a:xfrm>
            <a:off x="5715000" y="3900488"/>
            <a:ext cx="23717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2" name="Text Box 30"/>
          <p:cNvSpPr txBox="1">
            <a:spLocks noChangeArrowheads="1"/>
          </p:cNvSpPr>
          <p:nvPr/>
        </p:nvSpPr>
        <p:spPr bwMode="black">
          <a:xfrm>
            <a:off x="1152525" y="3900488"/>
            <a:ext cx="22320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3" name="Text Box 31"/>
          <p:cNvSpPr txBox="1">
            <a:spLocks noChangeArrowheads="1"/>
          </p:cNvSpPr>
          <p:nvPr/>
        </p:nvSpPr>
        <p:spPr bwMode="black">
          <a:xfrm>
            <a:off x="5705475" y="4484688"/>
            <a:ext cx="19145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4" name="Text Box 32"/>
          <p:cNvSpPr txBox="1">
            <a:spLocks noChangeArrowheads="1"/>
          </p:cNvSpPr>
          <p:nvPr/>
        </p:nvSpPr>
        <p:spPr bwMode="black">
          <a:xfrm>
            <a:off x="1600200" y="4484688"/>
            <a:ext cx="17748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5" name="Text Box 33"/>
          <p:cNvSpPr txBox="1">
            <a:spLocks noChangeArrowheads="1"/>
          </p:cNvSpPr>
          <p:nvPr/>
        </p:nvSpPr>
        <p:spPr bwMode="black">
          <a:xfrm>
            <a:off x="5705475" y="5040313"/>
            <a:ext cx="15335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6" name="Text Box 34"/>
          <p:cNvSpPr txBox="1">
            <a:spLocks noChangeArrowheads="1"/>
          </p:cNvSpPr>
          <p:nvPr/>
        </p:nvSpPr>
        <p:spPr bwMode="black">
          <a:xfrm>
            <a:off x="1973263" y="5027613"/>
            <a:ext cx="159067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gray">
          <a:xfrm>
            <a:off x="3741738" y="5222875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gray">
          <a:xfrm>
            <a:off x="3741738" y="4645025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8" name="Text Box 18"/>
          <p:cNvSpPr txBox="1">
            <a:spLocks noChangeArrowheads="1"/>
          </p:cNvSpPr>
          <p:nvPr/>
        </p:nvSpPr>
        <p:spPr bwMode="gray">
          <a:xfrm>
            <a:off x="3741738" y="4025900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9" name="Text Box 18"/>
          <p:cNvSpPr txBox="1">
            <a:spLocks noChangeArrowheads="1"/>
          </p:cNvSpPr>
          <p:nvPr/>
        </p:nvSpPr>
        <p:spPr bwMode="gray">
          <a:xfrm>
            <a:off x="3741738" y="3460750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grpSp>
        <p:nvGrpSpPr>
          <p:cNvPr id="7190" name="Group 39"/>
          <p:cNvGrpSpPr>
            <a:grpSpLocks/>
          </p:cNvGrpSpPr>
          <p:nvPr/>
        </p:nvGrpSpPr>
        <p:grpSpPr bwMode="auto">
          <a:xfrm>
            <a:off x="4016375" y="2041525"/>
            <a:ext cx="1162050" cy="1231900"/>
            <a:chOff x="192" y="1917"/>
            <a:chExt cx="1042" cy="1102"/>
          </a:xfrm>
        </p:grpSpPr>
        <p:grpSp>
          <p:nvGrpSpPr>
            <p:cNvPr id="7194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196" name="Picture 4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7" name="Picture 4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0075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7195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91" name="Rectangle 45"/>
          <p:cNvSpPr>
            <a:spLocks noChangeArrowheads="1"/>
          </p:cNvSpPr>
          <p:nvPr/>
        </p:nvSpPr>
        <p:spPr bwMode="gray">
          <a:xfrm>
            <a:off x="4006850" y="239712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b="1">
                <a:solidFill>
                  <a:srgbClr val="080808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92" name="Rectangle 46"/>
          <p:cNvSpPr>
            <a:spLocks noChangeArrowheads="1"/>
          </p:cNvSpPr>
          <p:nvPr/>
        </p:nvSpPr>
        <p:spPr bwMode="auto">
          <a:xfrm>
            <a:off x="1609725" y="5775325"/>
            <a:ext cx="6010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5073650" y="3043238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3036887" y="3044825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gray">
          <a:xfrm>
            <a:off x="2827337" y="2744788"/>
            <a:ext cx="434975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ltGray">
          <a:xfrm>
            <a:off x="1576387" y="2743200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black">
          <a:xfrm>
            <a:off x="1725612" y="3406775"/>
            <a:ext cx="1824038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white">
          <a:xfrm>
            <a:off x="3514725" y="2771775"/>
            <a:ext cx="34972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5829300" y="3627438"/>
            <a:ext cx="1670050" cy="109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charset="-122"/>
              </a:rPr>
              <a:t>2.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34826" name="Rectangle 12"/>
          <p:cNvSpPr>
            <a:spLocks noChangeArrowheads="1"/>
          </p:cNvSpPr>
          <p:nvPr/>
        </p:nvSpPr>
        <p:spPr bwMode="auto">
          <a:xfrm>
            <a:off x="3938587" y="3624263"/>
            <a:ext cx="1670050" cy="109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charset="-122"/>
              </a:rPr>
              <a:t>1.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Oval 30"/>
          <p:cNvSpPr>
            <a:spLocks noChangeArrowheads="1"/>
          </p:cNvSpPr>
          <p:nvPr/>
        </p:nvSpPr>
        <p:spPr bwMode="gray">
          <a:xfrm>
            <a:off x="2703513" y="25812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5844" name="Oval 31"/>
          <p:cNvSpPr>
            <a:spLocks noChangeArrowheads="1"/>
          </p:cNvSpPr>
          <p:nvPr/>
        </p:nvSpPr>
        <p:spPr bwMode="gray">
          <a:xfrm>
            <a:off x="3197225" y="30607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" name="Text Box 32"/>
          <p:cNvSpPr txBox="1">
            <a:spLocks noChangeArrowheads="1"/>
          </p:cNvSpPr>
          <p:nvPr/>
        </p:nvSpPr>
        <p:spPr bwMode="gray">
          <a:xfrm>
            <a:off x="3673475" y="4086225"/>
            <a:ext cx="18542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Description of the contents</a:t>
            </a:r>
          </a:p>
        </p:txBody>
      </p:sp>
      <p:sp>
        <p:nvSpPr>
          <p:cNvPr id="35846" name="Text Box 33"/>
          <p:cNvSpPr txBox="1">
            <a:spLocks noChangeArrowheads="1"/>
          </p:cNvSpPr>
          <p:nvPr/>
        </p:nvSpPr>
        <p:spPr bwMode="gray">
          <a:xfrm>
            <a:off x="1373188" y="2279650"/>
            <a:ext cx="2633662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5847" name="Text Box 34"/>
          <p:cNvSpPr txBox="1">
            <a:spLocks noChangeArrowheads="1"/>
          </p:cNvSpPr>
          <p:nvPr/>
        </p:nvSpPr>
        <p:spPr bwMode="gray">
          <a:xfrm>
            <a:off x="76200" y="4887912"/>
            <a:ext cx="2328863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5848" name="Text Box 35"/>
          <p:cNvSpPr txBox="1">
            <a:spLocks noChangeArrowheads="1"/>
          </p:cNvSpPr>
          <p:nvPr/>
        </p:nvSpPr>
        <p:spPr bwMode="gray">
          <a:xfrm>
            <a:off x="6632575" y="4808537"/>
            <a:ext cx="236378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grpSp>
        <p:nvGrpSpPr>
          <p:cNvPr id="35849" name="Group 36"/>
          <p:cNvGrpSpPr>
            <a:grpSpLocks/>
          </p:cNvGrpSpPr>
          <p:nvPr/>
        </p:nvGrpSpPr>
        <p:grpSpPr bwMode="auto">
          <a:xfrm>
            <a:off x="3740150" y="2055812"/>
            <a:ext cx="1631950" cy="1612900"/>
            <a:chOff x="437" y="1700"/>
            <a:chExt cx="1110" cy="1096"/>
          </a:xfrm>
        </p:grpSpPr>
        <p:grpSp>
          <p:nvGrpSpPr>
            <p:cNvPr id="35879" name="Group 37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83" name="Oval 3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3333CC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84" name="Oval 3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1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80" name="Group 40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81" name="Oval 41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1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82" name="Oval 42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3333CC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0" name="Group 43"/>
          <p:cNvGrpSpPr>
            <a:grpSpLocks/>
          </p:cNvGrpSpPr>
          <p:nvPr/>
        </p:nvGrpSpPr>
        <p:grpSpPr bwMode="auto">
          <a:xfrm>
            <a:off x="2330450" y="4459287"/>
            <a:ext cx="1631950" cy="1612900"/>
            <a:chOff x="437" y="1700"/>
            <a:chExt cx="1110" cy="1096"/>
          </a:xfrm>
        </p:grpSpPr>
        <p:grpSp>
          <p:nvGrpSpPr>
            <p:cNvPr id="35873" name="Group 44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77" name="Oval 4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8" name="Oval 4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74" name="Group 47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75" name="Oval 4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6" name="Oval 4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1" name="Group 50"/>
          <p:cNvGrpSpPr>
            <a:grpSpLocks/>
          </p:cNvGrpSpPr>
          <p:nvPr/>
        </p:nvGrpSpPr>
        <p:grpSpPr bwMode="auto">
          <a:xfrm>
            <a:off x="5060950" y="4459287"/>
            <a:ext cx="1631950" cy="1612900"/>
            <a:chOff x="437" y="1700"/>
            <a:chExt cx="1110" cy="1096"/>
          </a:xfrm>
        </p:grpSpPr>
        <p:grpSp>
          <p:nvGrpSpPr>
            <p:cNvPr id="35867" name="Group 51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71" name="Oval 52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hlink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2" name="Oval 53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68" name="Group 54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69" name="Oval 5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0" name="Oval 5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2" name="Group 57"/>
          <p:cNvGrpSpPr>
            <a:grpSpLocks/>
          </p:cNvGrpSpPr>
          <p:nvPr/>
        </p:nvGrpSpPr>
        <p:grpSpPr bwMode="auto">
          <a:xfrm>
            <a:off x="3814763" y="2106612"/>
            <a:ext cx="1466850" cy="1447800"/>
            <a:chOff x="708" y="2203"/>
            <a:chExt cx="751" cy="741"/>
          </a:xfrm>
        </p:grpSpPr>
        <p:sp>
          <p:nvSpPr>
            <p:cNvPr id="31" name="Oval 5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6" name="Picture 5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3" name="Rectangle 60"/>
          <p:cNvSpPr>
            <a:spLocks noChangeArrowheads="1"/>
          </p:cNvSpPr>
          <p:nvPr/>
        </p:nvSpPr>
        <p:spPr bwMode="gray">
          <a:xfrm>
            <a:off x="3843338" y="25400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grpSp>
        <p:nvGrpSpPr>
          <p:cNvPr id="35854" name="Group 61"/>
          <p:cNvGrpSpPr>
            <a:grpSpLocks/>
          </p:cNvGrpSpPr>
          <p:nvPr/>
        </p:nvGrpSpPr>
        <p:grpSpPr bwMode="auto">
          <a:xfrm>
            <a:off x="2401888" y="4521200"/>
            <a:ext cx="1466850" cy="1447800"/>
            <a:chOff x="708" y="2203"/>
            <a:chExt cx="751" cy="741"/>
          </a:xfrm>
        </p:grpSpPr>
        <p:sp>
          <p:nvSpPr>
            <p:cNvPr id="35" name="Oval 62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4" name="Picture 6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5" name="Rectangle 64"/>
          <p:cNvSpPr>
            <a:spLocks noChangeArrowheads="1"/>
          </p:cNvSpPr>
          <p:nvPr/>
        </p:nvSpPr>
        <p:spPr bwMode="gray">
          <a:xfrm>
            <a:off x="2417763" y="4938712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grpSp>
        <p:nvGrpSpPr>
          <p:cNvPr id="35856" name="Group 65"/>
          <p:cNvGrpSpPr>
            <a:grpSpLocks/>
          </p:cNvGrpSpPr>
          <p:nvPr/>
        </p:nvGrpSpPr>
        <p:grpSpPr bwMode="auto">
          <a:xfrm>
            <a:off x="5162550" y="4521200"/>
            <a:ext cx="1466850" cy="1447800"/>
            <a:chOff x="708" y="2203"/>
            <a:chExt cx="751" cy="741"/>
          </a:xfrm>
        </p:grpSpPr>
        <p:sp>
          <p:nvSpPr>
            <p:cNvPr id="35861" name="Oval 6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algn="ctr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5862" name="Picture 6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57" name="Group 68"/>
          <p:cNvGrpSpPr>
            <a:grpSpLocks/>
          </p:cNvGrpSpPr>
          <p:nvPr/>
        </p:nvGrpSpPr>
        <p:grpSpPr bwMode="auto">
          <a:xfrm>
            <a:off x="5145088" y="4521200"/>
            <a:ext cx="1466850" cy="1447800"/>
            <a:chOff x="708" y="2203"/>
            <a:chExt cx="751" cy="741"/>
          </a:xfrm>
        </p:grpSpPr>
        <p:sp>
          <p:nvSpPr>
            <p:cNvPr id="42" name="Oval 69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0" name="Picture 7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8" name="Rectangle 71"/>
          <p:cNvSpPr>
            <a:spLocks noChangeArrowheads="1"/>
          </p:cNvSpPr>
          <p:nvPr/>
        </p:nvSpPr>
        <p:spPr bwMode="gray">
          <a:xfrm>
            <a:off x="5146675" y="4949825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AutoShape 27"/>
          <p:cNvSpPr>
            <a:spLocks noChangeArrowheads="1"/>
          </p:cNvSpPr>
          <p:nvPr/>
        </p:nvSpPr>
        <p:spPr bwMode="ltGray">
          <a:xfrm>
            <a:off x="4394200" y="2057400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68" name="AutoShape 28"/>
          <p:cNvSpPr>
            <a:spLocks noChangeArrowheads="1"/>
          </p:cNvSpPr>
          <p:nvPr/>
        </p:nvSpPr>
        <p:spPr bwMode="ltGray">
          <a:xfrm>
            <a:off x="3394075" y="3235325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69" name="AutoShape 29"/>
          <p:cNvSpPr>
            <a:spLocks noChangeArrowheads="1"/>
          </p:cNvSpPr>
          <p:nvPr/>
        </p:nvSpPr>
        <p:spPr bwMode="ltGray">
          <a:xfrm>
            <a:off x="2357438" y="4405313"/>
            <a:ext cx="3341687" cy="42703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70" name="AutoShape 30"/>
          <p:cNvSpPr>
            <a:spLocks noChangeArrowheads="1"/>
          </p:cNvSpPr>
          <p:nvPr/>
        </p:nvSpPr>
        <p:spPr bwMode="ltGray">
          <a:xfrm>
            <a:off x="1435100" y="5595938"/>
            <a:ext cx="3341688" cy="427037"/>
          </a:xfrm>
          <a:prstGeom prst="bevel">
            <a:avLst>
              <a:gd name="adj" fmla="val 1263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71" name="Freeform 31"/>
          <p:cNvSpPr>
            <a:spLocks/>
          </p:cNvSpPr>
          <p:nvPr/>
        </p:nvSpPr>
        <p:spPr bwMode="gray">
          <a:xfrm rot="18320416" flipH="1">
            <a:off x="3286125" y="2457451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2" name="Freeform 32"/>
          <p:cNvSpPr>
            <a:spLocks/>
          </p:cNvSpPr>
          <p:nvPr/>
        </p:nvSpPr>
        <p:spPr bwMode="gray">
          <a:xfrm rot="18320416" flipH="1">
            <a:off x="2249488" y="3621087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33"/>
          <p:cNvSpPr>
            <a:spLocks/>
          </p:cNvSpPr>
          <p:nvPr/>
        </p:nvSpPr>
        <p:spPr bwMode="gray">
          <a:xfrm rot="18320416" flipH="1">
            <a:off x="1314450" y="4830763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4" name="Rectangle 34"/>
          <p:cNvSpPr>
            <a:spLocks noChangeArrowheads="1"/>
          </p:cNvSpPr>
          <p:nvPr/>
        </p:nvSpPr>
        <p:spPr bwMode="auto">
          <a:xfrm>
            <a:off x="3502025" y="3295650"/>
            <a:ext cx="20431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5" name="Rectangle 35"/>
          <p:cNvSpPr>
            <a:spLocks noChangeArrowheads="1"/>
          </p:cNvSpPr>
          <p:nvPr/>
        </p:nvSpPr>
        <p:spPr bwMode="auto">
          <a:xfrm>
            <a:off x="4500563" y="212407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6" name="Rectangle 36"/>
          <p:cNvSpPr>
            <a:spLocks noChangeArrowheads="1"/>
          </p:cNvSpPr>
          <p:nvPr/>
        </p:nvSpPr>
        <p:spPr bwMode="auto">
          <a:xfrm>
            <a:off x="2465388" y="445770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7" name="Rectangle 37"/>
          <p:cNvSpPr>
            <a:spLocks noChangeArrowheads="1"/>
          </p:cNvSpPr>
          <p:nvPr/>
        </p:nvSpPr>
        <p:spPr bwMode="auto">
          <a:xfrm>
            <a:off x="1512888" y="565785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8" name="Rectangle 38"/>
          <p:cNvSpPr>
            <a:spLocks noChangeArrowheads="1"/>
          </p:cNvSpPr>
          <p:nvPr/>
        </p:nvSpPr>
        <p:spPr bwMode="auto">
          <a:xfrm>
            <a:off x="4394200" y="2524125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79" name="Rectangle 39"/>
          <p:cNvSpPr>
            <a:spLocks noChangeArrowheads="1"/>
          </p:cNvSpPr>
          <p:nvPr/>
        </p:nvSpPr>
        <p:spPr bwMode="auto">
          <a:xfrm>
            <a:off x="3394075" y="3724275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0" name="Rectangle 40"/>
          <p:cNvSpPr>
            <a:spLocks noChangeArrowheads="1"/>
          </p:cNvSpPr>
          <p:nvPr/>
        </p:nvSpPr>
        <p:spPr bwMode="auto">
          <a:xfrm>
            <a:off x="2435225" y="4895850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1" name="Rectangle 41"/>
          <p:cNvSpPr>
            <a:spLocks noChangeArrowheads="1"/>
          </p:cNvSpPr>
          <p:nvPr/>
        </p:nvSpPr>
        <p:spPr bwMode="auto">
          <a:xfrm>
            <a:off x="1474788" y="6096000"/>
            <a:ext cx="4089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6882" name="Rectangle 42"/>
          <p:cNvSpPr>
            <a:spLocks noChangeArrowheads="1"/>
          </p:cNvSpPr>
          <p:nvPr/>
        </p:nvSpPr>
        <p:spPr bwMode="auto">
          <a:xfrm>
            <a:off x="5775325" y="2524125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3" name="Rectangle 43"/>
          <p:cNvSpPr>
            <a:spLocks noChangeArrowheads="1"/>
          </p:cNvSpPr>
          <p:nvPr/>
        </p:nvSpPr>
        <p:spPr bwMode="auto">
          <a:xfrm>
            <a:off x="4775200" y="3724275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4" name="Rectangle 44"/>
          <p:cNvSpPr>
            <a:spLocks noChangeArrowheads="1"/>
          </p:cNvSpPr>
          <p:nvPr/>
        </p:nvSpPr>
        <p:spPr bwMode="auto">
          <a:xfrm>
            <a:off x="3816350" y="4895850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AutoShape 3"/>
          <p:cNvSpPr>
            <a:spLocks noChangeArrowheads="1"/>
          </p:cNvSpPr>
          <p:nvPr/>
        </p:nvSpPr>
        <p:spPr bwMode="gray">
          <a:xfrm>
            <a:off x="419100" y="5849937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 rot="16200000" flipV="1">
            <a:off x="1419225" y="5610225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 rot="16200000" flipV="1">
            <a:off x="622300" y="54292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gray">
          <a:xfrm>
            <a:off x="911225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grpSp>
        <p:nvGrpSpPr>
          <p:cNvPr id="37895" name="Group 7"/>
          <p:cNvGrpSpPr>
            <a:grpSpLocks/>
          </p:cNvGrpSpPr>
          <p:nvPr/>
        </p:nvGrpSpPr>
        <p:grpSpPr bwMode="auto">
          <a:xfrm>
            <a:off x="742950" y="2103437"/>
            <a:ext cx="6858000" cy="1533525"/>
            <a:chOff x="912" y="960"/>
            <a:chExt cx="4258" cy="700"/>
          </a:xfrm>
        </p:grpSpPr>
        <p:sp>
          <p:nvSpPr>
            <p:cNvPr id="37924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 w="9525">
              <a:noFill/>
              <a:round/>
              <a:headEnd/>
              <a:tailEnd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37896" name="Group 10"/>
          <p:cNvGrpSpPr>
            <a:grpSpLocks/>
          </p:cNvGrpSpPr>
          <p:nvPr/>
        </p:nvGrpSpPr>
        <p:grpSpPr bwMode="auto">
          <a:xfrm>
            <a:off x="1136650" y="2233612"/>
            <a:ext cx="1238250" cy="1265238"/>
            <a:chOff x="1851" y="624"/>
            <a:chExt cx="812" cy="830"/>
          </a:xfrm>
        </p:grpSpPr>
        <p:sp>
          <p:nvSpPr>
            <p:cNvPr id="37922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23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897" name="Rectangle 13"/>
          <p:cNvSpPr>
            <a:spLocks noChangeArrowheads="1"/>
          </p:cNvSpPr>
          <p:nvPr/>
        </p:nvSpPr>
        <p:spPr bwMode="gray">
          <a:xfrm>
            <a:off x="1403350" y="2722562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898" name="AutoShape 14"/>
          <p:cNvSpPr>
            <a:spLocks noChangeArrowheads="1"/>
          </p:cNvSpPr>
          <p:nvPr/>
        </p:nvSpPr>
        <p:spPr bwMode="gray">
          <a:xfrm>
            <a:off x="2636838" y="2636837"/>
            <a:ext cx="696912" cy="442913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7899" name="Group 15"/>
          <p:cNvGrpSpPr>
            <a:grpSpLocks/>
          </p:cNvGrpSpPr>
          <p:nvPr/>
        </p:nvGrpSpPr>
        <p:grpSpPr bwMode="auto">
          <a:xfrm>
            <a:off x="3562350" y="2209800"/>
            <a:ext cx="1238250" cy="1265237"/>
            <a:chOff x="1851" y="624"/>
            <a:chExt cx="812" cy="830"/>
          </a:xfrm>
        </p:grpSpPr>
        <p:sp>
          <p:nvSpPr>
            <p:cNvPr id="37920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2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21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900" name="Rectangle 18"/>
          <p:cNvSpPr>
            <a:spLocks noChangeArrowheads="1"/>
          </p:cNvSpPr>
          <p:nvPr/>
        </p:nvSpPr>
        <p:spPr bwMode="gray">
          <a:xfrm>
            <a:off x="3827463" y="2700337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901" name="AutoShape 19"/>
          <p:cNvSpPr>
            <a:spLocks noChangeArrowheads="1"/>
          </p:cNvSpPr>
          <p:nvPr/>
        </p:nvSpPr>
        <p:spPr bwMode="gray">
          <a:xfrm>
            <a:off x="4933950" y="2652712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7902" name="Group 20"/>
          <p:cNvGrpSpPr>
            <a:grpSpLocks/>
          </p:cNvGrpSpPr>
          <p:nvPr/>
        </p:nvGrpSpPr>
        <p:grpSpPr bwMode="auto">
          <a:xfrm>
            <a:off x="6013450" y="2209800"/>
            <a:ext cx="1236663" cy="1265237"/>
            <a:chOff x="1851" y="624"/>
            <a:chExt cx="812" cy="830"/>
          </a:xfrm>
        </p:grpSpPr>
        <p:sp>
          <p:nvSpPr>
            <p:cNvPr id="37918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hlink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19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903" name="Rectangle 23"/>
          <p:cNvSpPr>
            <a:spLocks noChangeArrowheads="1"/>
          </p:cNvSpPr>
          <p:nvPr/>
        </p:nvSpPr>
        <p:spPr bwMode="gray">
          <a:xfrm>
            <a:off x="6276975" y="2700337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904" name="AutoShape 24"/>
          <p:cNvSpPr>
            <a:spLocks noChangeArrowheads="1"/>
          </p:cNvSpPr>
          <p:nvPr/>
        </p:nvSpPr>
        <p:spPr bwMode="gray">
          <a:xfrm>
            <a:off x="3186113" y="5849937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5" name="AutoShape 25"/>
          <p:cNvSpPr>
            <a:spLocks noChangeArrowheads="1"/>
          </p:cNvSpPr>
          <p:nvPr/>
        </p:nvSpPr>
        <p:spPr bwMode="gray">
          <a:xfrm rot="16200000" flipV="1">
            <a:off x="4008438" y="54292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gray">
          <a:xfrm rot="16200000" flipV="1">
            <a:off x="3129757" y="5180806"/>
            <a:ext cx="142716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907" name="AutoShape 27"/>
          <p:cNvSpPr>
            <a:spLocks noChangeArrowheads="1"/>
          </p:cNvSpPr>
          <p:nvPr/>
        </p:nvSpPr>
        <p:spPr bwMode="gray">
          <a:xfrm>
            <a:off x="5797550" y="5849937"/>
            <a:ext cx="1884363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" name="AutoShape 28"/>
          <p:cNvSpPr>
            <a:spLocks noChangeArrowheads="1"/>
          </p:cNvSpPr>
          <p:nvPr/>
        </p:nvSpPr>
        <p:spPr bwMode="gray">
          <a:xfrm rot="16200000" flipV="1">
            <a:off x="6138862" y="4957763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" name="AutoShape 29"/>
          <p:cNvSpPr>
            <a:spLocks noChangeArrowheads="1"/>
          </p:cNvSpPr>
          <p:nvPr/>
        </p:nvSpPr>
        <p:spPr bwMode="gray">
          <a:xfrm rot="16200000" flipV="1">
            <a:off x="5346700" y="4776787"/>
            <a:ext cx="2214563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910" name="Text Box 30"/>
          <p:cNvSpPr txBox="1">
            <a:spLocks noChangeArrowheads="1"/>
          </p:cNvSpPr>
          <p:nvPr/>
        </p:nvSpPr>
        <p:spPr bwMode="gray">
          <a:xfrm>
            <a:off x="3692525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37911" name="Text Box 31"/>
          <p:cNvSpPr txBox="1">
            <a:spLocks noChangeArrowheads="1"/>
          </p:cNvSpPr>
          <p:nvPr/>
        </p:nvSpPr>
        <p:spPr bwMode="gray">
          <a:xfrm>
            <a:off x="6326188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37912" name="Text Box 32"/>
          <p:cNvSpPr txBox="1">
            <a:spLocks noChangeArrowheads="1"/>
          </p:cNvSpPr>
          <p:nvPr/>
        </p:nvSpPr>
        <p:spPr bwMode="gray">
          <a:xfrm>
            <a:off x="1289050" y="4846637"/>
            <a:ext cx="1663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3" name="Text Box 33"/>
          <p:cNvSpPr txBox="1">
            <a:spLocks noChangeArrowheads="1"/>
          </p:cNvSpPr>
          <p:nvPr/>
        </p:nvSpPr>
        <p:spPr bwMode="gray">
          <a:xfrm>
            <a:off x="1928813" y="5303837"/>
            <a:ext cx="155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4" name="Text Box 34"/>
          <p:cNvSpPr txBox="1">
            <a:spLocks noChangeArrowheads="1"/>
          </p:cNvSpPr>
          <p:nvPr/>
        </p:nvSpPr>
        <p:spPr bwMode="gray">
          <a:xfrm>
            <a:off x="4108450" y="4659312"/>
            <a:ext cx="1530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5" name="Text Box 35"/>
          <p:cNvSpPr txBox="1">
            <a:spLocks noChangeArrowheads="1"/>
          </p:cNvSpPr>
          <p:nvPr/>
        </p:nvSpPr>
        <p:spPr bwMode="gray">
          <a:xfrm>
            <a:off x="4691063" y="5167312"/>
            <a:ext cx="1481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6" name="Text Box 36"/>
          <p:cNvSpPr txBox="1">
            <a:spLocks noChangeArrowheads="1"/>
          </p:cNvSpPr>
          <p:nvPr/>
        </p:nvSpPr>
        <p:spPr bwMode="gray">
          <a:xfrm>
            <a:off x="6691313" y="3779837"/>
            <a:ext cx="1614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7" name="Text Box 37"/>
          <p:cNvSpPr txBox="1">
            <a:spLocks noChangeArrowheads="1"/>
          </p:cNvSpPr>
          <p:nvPr/>
        </p:nvSpPr>
        <p:spPr bwMode="gray">
          <a:xfrm>
            <a:off x="7292975" y="4224337"/>
            <a:ext cx="154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gray">
          <a:xfrm flipH="1">
            <a:off x="4953000" y="5975350"/>
            <a:ext cx="2514600" cy="8064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8916" name="Line 3"/>
          <p:cNvSpPr>
            <a:spLocks noChangeShapeType="1"/>
          </p:cNvSpPr>
          <p:nvPr/>
        </p:nvSpPr>
        <p:spPr bwMode="gray">
          <a:xfrm>
            <a:off x="4953000" y="677703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Line 4"/>
          <p:cNvSpPr>
            <a:spLocks noChangeShapeType="1"/>
          </p:cNvSpPr>
          <p:nvPr/>
        </p:nvSpPr>
        <p:spPr bwMode="gray">
          <a:xfrm>
            <a:off x="4953000" y="596582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gray">
          <a:xfrm>
            <a:off x="733425" y="2751138"/>
            <a:ext cx="4191000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gray">
          <a:xfrm>
            <a:off x="733425" y="3468688"/>
            <a:ext cx="42672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gray">
          <a:xfrm>
            <a:off x="733425" y="4297363"/>
            <a:ext cx="3810000" cy="817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gray">
          <a:xfrm>
            <a:off x="733425" y="5137150"/>
            <a:ext cx="32004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2" name="Rectangle 9"/>
          <p:cNvSpPr>
            <a:spLocks noChangeArrowheads="1"/>
          </p:cNvSpPr>
          <p:nvPr/>
        </p:nvSpPr>
        <p:spPr bwMode="gray">
          <a:xfrm>
            <a:off x="733425" y="5975350"/>
            <a:ext cx="2514600" cy="80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gray">
          <a:xfrm flipH="1">
            <a:off x="733425" y="677703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gray">
          <a:xfrm flipH="1">
            <a:off x="733425" y="596582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gray">
          <a:xfrm flipH="1">
            <a:off x="733425" y="5124450"/>
            <a:ext cx="2809875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gray">
          <a:xfrm flipH="1">
            <a:off x="733425" y="4295775"/>
            <a:ext cx="328771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gray">
          <a:xfrm flipH="1">
            <a:off x="733425" y="3462338"/>
            <a:ext cx="37655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gray">
          <a:xfrm flipH="1">
            <a:off x="733425" y="2751138"/>
            <a:ext cx="41846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gray">
          <a:xfrm>
            <a:off x="971550" y="2751138"/>
            <a:ext cx="1588" cy="7112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gray">
          <a:xfrm>
            <a:off x="971550" y="346233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gray">
          <a:xfrm>
            <a:off x="971550" y="4303713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gray">
          <a:xfrm>
            <a:off x="971550" y="514508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3" name="Line 21"/>
          <p:cNvSpPr>
            <a:spLocks noChangeShapeType="1"/>
          </p:cNvSpPr>
          <p:nvPr/>
        </p:nvSpPr>
        <p:spPr bwMode="gray">
          <a:xfrm>
            <a:off x="971550" y="5986463"/>
            <a:ext cx="1588" cy="7762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977900" y="2949575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977900" y="3771900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977900" y="4592638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977900" y="5414963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977900" y="6237288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grpSp>
        <p:nvGrpSpPr>
          <p:cNvPr id="38939" name="Group 27"/>
          <p:cNvGrpSpPr>
            <a:grpSpLocks/>
          </p:cNvGrpSpPr>
          <p:nvPr/>
        </p:nvGrpSpPr>
        <p:grpSpPr bwMode="auto">
          <a:xfrm>
            <a:off x="2616200" y="2751138"/>
            <a:ext cx="5080000" cy="4030662"/>
            <a:chOff x="1702" y="1253"/>
            <a:chExt cx="3855" cy="2825"/>
          </a:xfrm>
        </p:grpSpPr>
        <p:sp>
          <p:nvSpPr>
            <p:cNvPr id="28" name="Freeform 28"/>
            <p:cNvSpPr>
              <a:spLocks/>
            </p:cNvSpPr>
            <p:nvPr/>
          </p:nvSpPr>
          <p:spPr bwMode="gray">
            <a:xfrm>
              <a:off x="4878" y="3211"/>
              <a:ext cx="679" cy="866"/>
            </a:xfrm>
            <a:custGeom>
              <a:avLst/>
              <a:gdLst/>
              <a:ahLst/>
              <a:cxnLst>
                <a:cxn ang="0">
                  <a:pos x="399" y="1078"/>
                </a:cxn>
                <a:cxn ang="0">
                  <a:pos x="0" y="459"/>
                </a:cxn>
                <a:cxn ang="0">
                  <a:pos x="374" y="0"/>
                </a:cxn>
                <a:cxn ang="0">
                  <a:pos x="846" y="536"/>
                </a:cxn>
                <a:cxn ang="0">
                  <a:pos x="399" y="1078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2010" y="3211"/>
              <a:ext cx="3167" cy="368"/>
            </a:xfrm>
            <a:custGeom>
              <a:avLst/>
              <a:gdLst/>
              <a:ahLst/>
              <a:cxnLst>
                <a:cxn ang="0">
                  <a:pos x="0" y="459"/>
                </a:cxn>
                <a:cxn ang="0">
                  <a:pos x="3573" y="459"/>
                </a:cxn>
                <a:cxn ang="0">
                  <a:pos x="3946" y="0"/>
                </a:cxn>
                <a:cxn ang="0">
                  <a:pos x="505" y="0"/>
                </a:cxn>
                <a:cxn ang="0">
                  <a:pos x="0" y="45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3" name="Freeform 30"/>
            <p:cNvSpPr>
              <a:spLocks/>
            </p:cNvSpPr>
            <p:nvPr/>
          </p:nvSpPr>
          <p:spPr bwMode="gray">
            <a:xfrm>
              <a:off x="1702" y="3578"/>
              <a:ext cx="3497" cy="500"/>
            </a:xfrm>
            <a:custGeom>
              <a:avLst/>
              <a:gdLst>
                <a:gd name="T0" fmla="*/ 307 w 4357"/>
                <a:gd name="T1" fmla="*/ 0 h 623"/>
                <a:gd name="T2" fmla="*/ 3174 w 4357"/>
                <a:gd name="T3" fmla="*/ 0 h 623"/>
                <a:gd name="T4" fmla="*/ 3496 w 4357"/>
                <a:gd name="T5" fmla="*/ 499 h 623"/>
                <a:gd name="T6" fmla="*/ 0 w 4357"/>
                <a:gd name="T7" fmla="*/ 499 h 623"/>
                <a:gd name="T8" fmla="*/ 307 w 4357"/>
                <a:gd name="T9" fmla="*/ 0 h 6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7"/>
                <a:gd name="T16" fmla="*/ 0 h 623"/>
                <a:gd name="T17" fmla="*/ 4357 w 4357"/>
                <a:gd name="T18" fmla="*/ 623 h 6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gray">
            <a:xfrm>
              <a:off x="4522" y="2721"/>
              <a:ext cx="601" cy="784"/>
            </a:xfrm>
            <a:custGeom>
              <a:avLst/>
              <a:gdLst/>
              <a:ahLst/>
              <a:cxnLst>
                <a:cxn ang="0">
                  <a:pos x="382" y="976"/>
                </a:cxn>
                <a:cxn ang="0">
                  <a:pos x="0" y="342"/>
                </a:cxn>
                <a:cxn ang="0">
                  <a:pos x="280" y="0"/>
                </a:cxn>
                <a:cxn ang="0">
                  <a:pos x="748" y="538"/>
                </a:cxn>
                <a:cxn ang="0">
                  <a:pos x="382" y="976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294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gray">
            <a:xfrm>
              <a:off x="2371" y="2721"/>
              <a:ext cx="2379" cy="276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2684" y="343"/>
                </a:cxn>
                <a:cxn ang="0">
                  <a:pos x="2963" y="0"/>
                </a:cxn>
                <a:cxn ang="0">
                  <a:pos x="531" y="1"/>
                </a:cxn>
                <a:cxn ang="0">
                  <a:pos x="0" y="343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4314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6" name="Freeform 33"/>
            <p:cNvSpPr>
              <a:spLocks/>
            </p:cNvSpPr>
            <p:nvPr/>
          </p:nvSpPr>
          <p:spPr bwMode="gray">
            <a:xfrm>
              <a:off x="2069" y="2996"/>
              <a:ext cx="2763" cy="509"/>
            </a:xfrm>
            <a:custGeom>
              <a:avLst/>
              <a:gdLst>
                <a:gd name="T0" fmla="*/ 0 w 3443"/>
                <a:gd name="T1" fmla="*/ 508 h 634"/>
                <a:gd name="T2" fmla="*/ 2762 w 3443"/>
                <a:gd name="T3" fmla="*/ 508 h 634"/>
                <a:gd name="T4" fmla="*/ 2456 w 3443"/>
                <a:gd name="T5" fmla="*/ 0 h 634"/>
                <a:gd name="T6" fmla="*/ 303 w 3443"/>
                <a:gd name="T7" fmla="*/ 0 h 634"/>
                <a:gd name="T8" fmla="*/ 0 w 3443"/>
                <a:gd name="T9" fmla="*/ 508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3"/>
                <a:gd name="T16" fmla="*/ 0 h 634"/>
                <a:gd name="T17" fmla="*/ 3443 w 34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solidFill>
              <a:schemeClr val="accent2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gray">
            <a:xfrm>
              <a:off x="4167" y="2235"/>
              <a:ext cx="526" cy="682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387" y="848"/>
                </a:cxn>
                <a:cxn ang="0">
                  <a:pos x="654" y="531"/>
                </a:cxn>
                <a:cxn ang="0">
                  <a:pos x="188" y="0"/>
                </a:cxn>
                <a:cxn ang="0">
                  <a:pos x="0" y="230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gray">
            <a:xfrm>
              <a:off x="2728" y="2235"/>
              <a:ext cx="1589" cy="185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1791" y="228"/>
                </a:cxn>
                <a:cxn ang="0">
                  <a:pos x="1979" y="0"/>
                </a:cxn>
                <a:cxn ang="0">
                  <a:pos x="500" y="0"/>
                </a:cxn>
                <a:cxn ang="0">
                  <a:pos x="0" y="228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9" name="Freeform 36"/>
            <p:cNvSpPr>
              <a:spLocks/>
            </p:cNvSpPr>
            <p:nvPr/>
          </p:nvSpPr>
          <p:spPr bwMode="gray">
            <a:xfrm>
              <a:off x="2422" y="2419"/>
              <a:ext cx="2056" cy="498"/>
            </a:xfrm>
            <a:custGeom>
              <a:avLst/>
              <a:gdLst>
                <a:gd name="T0" fmla="*/ 0 w 2561"/>
                <a:gd name="T1" fmla="*/ 497 h 621"/>
                <a:gd name="T2" fmla="*/ 2055 w 2561"/>
                <a:gd name="T3" fmla="*/ 497 h 621"/>
                <a:gd name="T4" fmla="*/ 1744 w 2561"/>
                <a:gd name="T5" fmla="*/ 0 h 621"/>
                <a:gd name="T6" fmla="*/ 307 w 2561"/>
                <a:gd name="T7" fmla="*/ 0 h 621"/>
                <a:gd name="T8" fmla="*/ 0 w 2561"/>
                <a:gd name="T9" fmla="*/ 497 h 6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61"/>
                <a:gd name="T16" fmla="*/ 0 h 621"/>
                <a:gd name="T17" fmla="*/ 2561 w 2561"/>
                <a:gd name="T18" fmla="*/ 621 h 6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gray">
            <a:xfrm>
              <a:off x="3808" y="1744"/>
              <a:ext cx="453" cy="593"/>
            </a:xfrm>
            <a:custGeom>
              <a:avLst/>
              <a:gdLst/>
              <a:ahLst/>
              <a:cxnLst>
                <a:cxn ang="0">
                  <a:pos x="385" y="737"/>
                </a:cxn>
                <a:cxn ang="0">
                  <a:pos x="563" y="527"/>
                </a:cxn>
                <a:cxn ang="0">
                  <a:pos x="97" y="0"/>
                </a:cxn>
                <a:cxn ang="0">
                  <a:pos x="0" y="111"/>
                </a:cxn>
                <a:cxn ang="0">
                  <a:pos x="385" y="737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gray">
            <a:xfrm>
              <a:off x="3092" y="1744"/>
              <a:ext cx="793" cy="89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889" y="109"/>
                </a:cxn>
                <a:cxn ang="0">
                  <a:pos x="986" y="0"/>
                </a:cxn>
                <a:cxn ang="0">
                  <a:pos x="308" y="0"/>
                </a:cxn>
                <a:cxn ang="0">
                  <a:pos x="0" y="10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0980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52" name="Freeform 39"/>
            <p:cNvSpPr>
              <a:spLocks/>
            </p:cNvSpPr>
            <p:nvPr/>
          </p:nvSpPr>
          <p:spPr bwMode="gray">
            <a:xfrm>
              <a:off x="2780" y="1832"/>
              <a:ext cx="1339" cy="505"/>
            </a:xfrm>
            <a:custGeom>
              <a:avLst/>
              <a:gdLst>
                <a:gd name="T0" fmla="*/ 0 w 1669"/>
                <a:gd name="T1" fmla="*/ 504 h 629"/>
                <a:gd name="T2" fmla="*/ 1338 w 1669"/>
                <a:gd name="T3" fmla="*/ 504 h 629"/>
                <a:gd name="T4" fmla="*/ 1028 w 1669"/>
                <a:gd name="T5" fmla="*/ 0 h 629"/>
                <a:gd name="T6" fmla="*/ 311 w 1669"/>
                <a:gd name="T7" fmla="*/ 0 h 629"/>
                <a:gd name="T8" fmla="*/ 0 w 1669"/>
                <a:gd name="T9" fmla="*/ 504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69"/>
                <a:gd name="T16" fmla="*/ 0 h 629"/>
                <a:gd name="T17" fmla="*/ 1669 w 1669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solidFill>
              <a:schemeClr val="accent2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gray">
            <a:xfrm>
              <a:off x="3446" y="1253"/>
              <a:ext cx="383" cy="502"/>
            </a:xfrm>
            <a:custGeom>
              <a:avLst/>
              <a:gdLst/>
              <a:ahLst/>
              <a:cxnLst>
                <a:cxn ang="0">
                  <a:pos x="387" y="624"/>
                </a:cxn>
                <a:cxn ang="0">
                  <a:pos x="476" y="527"/>
                </a:cxn>
                <a:cxn ang="0">
                  <a:pos x="0" y="0"/>
                </a:cxn>
                <a:cxn ang="0">
                  <a:pos x="387" y="624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54" name="Freeform 41"/>
            <p:cNvSpPr>
              <a:spLocks/>
            </p:cNvSpPr>
            <p:nvPr/>
          </p:nvSpPr>
          <p:spPr bwMode="gray">
            <a:xfrm>
              <a:off x="3136" y="1253"/>
              <a:ext cx="621" cy="502"/>
            </a:xfrm>
            <a:custGeom>
              <a:avLst/>
              <a:gdLst>
                <a:gd name="T0" fmla="*/ 0 w 773"/>
                <a:gd name="T1" fmla="*/ 501 h 625"/>
                <a:gd name="T2" fmla="*/ 620 w 773"/>
                <a:gd name="T3" fmla="*/ 501 h 625"/>
                <a:gd name="T4" fmla="*/ 311 w 773"/>
                <a:gd name="T5" fmla="*/ 0 h 625"/>
                <a:gd name="T6" fmla="*/ 0 w 773"/>
                <a:gd name="T7" fmla="*/ 501 h 6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3"/>
                <a:gd name="T13" fmla="*/ 0 h 625"/>
                <a:gd name="T14" fmla="*/ 773 w 773"/>
                <a:gd name="T15" fmla="*/ 625 h 6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5" name="Text Box 42"/>
            <p:cNvSpPr txBox="1">
              <a:spLocks noChangeArrowheads="1"/>
            </p:cNvSpPr>
            <p:nvPr/>
          </p:nvSpPr>
          <p:spPr bwMode="gray">
            <a:xfrm>
              <a:off x="3221" y="1501"/>
              <a:ext cx="457" cy="2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6" name="Text Box 43"/>
            <p:cNvSpPr txBox="1">
              <a:spLocks noChangeArrowheads="1"/>
            </p:cNvSpPr>
            <p:nvPr/>
          </p:nvSpPr>
          <p:spPr bwMode="gray">
            <a:xfrm>
              <a:off x="3221" y="2030"/>
              <a:ext cx="457" cy="2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7" name="Text Box 44"/>
            <p:cNvSpPr txBox="1">
              <a:spLocks noChangeArrowheads="1"/>
            </p:cNvSpPr>
            <p:nvPr/>
          </p:nvSpPr>
          <p:spPr bwMode="gray">
            <a:xfrm>
              <a:off x="3202" y="2588"/>
              <a:ext cx="496" cy="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8" name="Text Box 45"/>
            <p:cNvSpPr txBox="1">
              <a:spLocks noChangeArrowheads="1"/>
            </p:cNvSpPr>
            <p:nvPr/>
          </p:nvSpPr>
          <p:spPr bwMode="gray">
            <a:xfrm>
              <a:off x="3183" y="3147"/>
              <a:ext cx="536" cy="2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9" name="Text Box 46"/>
            <p:cNvSpPr txBox="1">
              <a:spLocks noChangeArrowheads="1"/>
            </p:cNvSpPr>
            <p:nvPr/>
          </p:nvSpPr>
          <p:spPr bwMode="gray">
            <a:xfrm>
              <a:off x="3143" y="3690"/>
              <a:ext cx="615" cy="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38940" name="Rectangle 48"/>
          <p:cNvSpPr>
            <a:spLocks noChangeArrowheads="1"/>
          </p:cNvSpPr>
          <p:nvPr/>
        </p:nvSpPr>
        <p:spPr bwMode="gray">
          <a:xfrm>
            <a:off x="533400" y="1760538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gray">
          <a:xfrm>
            <a:off x="468313" y="3168650"/>
            <a:ext cx="7740650" cy="61912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9940" name="Group 4"/>
          <p:cNvGrpSpPr>
            <a:grpSpLocks/>
          </p:cNvGrpSpPr>
          <p:nvPr/>
        </p:nvGrpSpPr>
        <p:grpSpPr bwMode="auto">
          <a:xfrm>
            <a:off x="457200" y="3168650"/>
            <a:ext cx="2054225" cy="619125"/>
            <a:chOff x="404" y="1980"/>
            <a:chExt cx="1294" cy="298"/>
          </a:xfrm>
        </p:grpSpPr>
        <p:sp>
          <p:nvSpPr>
            <p:cNvPr id="39963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9964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39941" name="Text Box 7"/>
          <p:cNvSpPr txBox="1">
            <a:spLocks noChangeArrowheads="1"/>
          </p:cNvSpPr>
          <p:nvPr/>
        </p:nvSpPr>
        <p:spPr bwMode="gray">
          <a:xfrm>
            <a:off x="2371725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479425" y="3275013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3943350" y="33353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9944" name="Text Box 10"/>
          <p:cNvSpPr txBox="1">
            <a:spLocks noChangeArrowheads="1"/>
          </p:cNvSpPr>
          <p:nvPr/>
        </p:nvSpPr>
        <p:spPr bwMode="gray">
          <a:xfrm>
            <a:off x="4322763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5972175" y="33353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9946" name="Text Box 12"/>
          <p:cNvSpPr txBox="1">
            <a:spLocks noChangeArrowheads="1"/>
          </p:cNvSpPr>
          <p:nvPr/>
        </p:nvSpPr>
        <p:spPr bwMode="gray">
          <a:xfrm>
            <a:off x="6310313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39947" name="AutoShape 13"/>
          <p:cNvSpPr>
            <a:spLocks noChangeArrowheads="1"/>
          </p:cNvSpPr>
          <p:nvPr/>
        </p:nvSpPr>
        <p:spPr bwMode="gray">
          <a:xfrm>
            <a:off x="754063" y="3917950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48" name="AutoShape 14"/>
          <p:cNvSpPr>
            <a:spLocks noChangeArrowheads="1"/>
          </p:cNvSpPr>
          <p:nvPr/>
        </p:nvSpPr>
        <p:spPr bwMode="gray">
          <a:xfrm>
            <a:off x="2735263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49" name="AutoShape 15"/>
          <p:cNvSpPr>
            <a:spLocks noChangeArrowheads="1"/>
          </p:cNvSpPr>
          <p:nvPr/>
        </p:nvSpPr>
        <p:spPr bwMode="gray">
          <a:xfrm>
            <a:off x="4725988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50" name="AutoShape 16"/>
          <p:cNvSpPr>
            <a:spLocks noChangeArrowheads="1"/>
          </p:cNvSpPr>
          <p:nvPr/>
        </p:nvSpPr>
        <p:spPr bwMode="gray">
          <a:xfrm>
            <a:off x="6669088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cxnSp>
        <p:nvCxnSpPr>
          <p:cNvPr id="39951" name="AutoShape 17"/>
          <p:cNvCxnSpPr>
            <a:cxnSpLocks noChangeShapeType="1"/>
            <a:stCxn id="39947" idx="3"/>
            <a:endCxn id="39948" idx="1"/>
          </p:cNvCxnSpPr>
          <p:nvPr/>
        </p:nvCxnSpPr>
        <p:spPr bwMode="gray">
          <a:xfrm>
            <a:off x="1868488" y="447516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39952" name="AutoShape 18"/>
          <p:cNvCxnSpPr>
            <a:cxnSpLocks noChangeShapeType="1"/>
            <a:stCxn id="39948" idx="3"/>
            <a:endCxn id="39949" idx="1"/>
          </p:cNvCxnSpPr>
          <p:nvPr/>
        </p:nvCxnSpPr>
        <p:spPr bwMode="gray">
          <a:xfrm>
            <a:off x="3849688" y="447516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39953" name="AutoShape 19"/>
          <p:cNvCxnSpPr>
            <a:cxnSpLocks noChangeShapeType="1"/>
            <a:stCxn id="39949" idx="3"/>
            <a:endCxn id="39950" idx="1"/>
          </p:cNvCxnSpPr>
          <p:nvPr/>
        </p:nvCxnSpPr>
        <p:spPr bwMode="gray">
          <a:xfrm>
            <a:off x="5840413" y="447516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39954" name="Text Box 20"/>
          <p:cNvSpPr txBox="1">
            <a:spLocks noChangeArrowheads="1"/>
          </p:cNvSpPr>
          <p:nvPr/>
        </p:nvSpPr>
        <p:spPr bwMode="gray">
          <a:xfrm>
            <a:off x="857250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2003</a:t>
            </a:r>
          </a:p>
        </p:txBody>
      </p:sp>
      <p:sp>
        <p:nvSpPr>
          <p:cNvPr id="39955" name="Text Box 21"/>
          <p:cNvSpPr txBox="1">
            <a:spLocks noChangeArrowheads="1"/>
          </p:cNvSpPr>
          <p:nvPr/>
        </p:nvSpPr>
        <p:spPr bwMode="gray">
          <a:xfrm>
            <a:off x="2846388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sp>
        <p:nvSpPr>
          <p:cNvPr id="39956" name="Text Box 22"/>
          <p:cNvSpPr txBox="1">
            <a:spLocks noChangeArrowheads="1"/>
          </p:cNvSpPr>
          <p:nvPr/>
        </p:nvSpPr>
        <p:spPr bwMode="gray">
          <a:xfrm>
            <a:off x="4856163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39957" name="Text Box 23"/>
          <p:cNvSpPr txBox="1">
            <a:spLocks noChangeArrowheads="1"/>
          </p:cNvSpPr>
          <p:nvPr/>
        </p:nvSpPr>
        <p:spPr bwMode="gray">
          <a:xfrm>
            <a:off x="6808788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39958" name="Text Box 24"/>
          <p:cNvSpPr txBox="1">
            <a:spLocks noChangeArrowheads="1"/>
          </p:cNvSpPr>
          <p:nvPr/>
        </p:nvSpPr>
        <p:spPr bwMode="gray">
          <a:xfrm>
            <a:off x="5000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59" name="Text Box 25"/>
          <p:cNvSpPr txBox="1">
            <a:spLocks noChangeArrowheads="1"/>
          </p:cNvSpPr>
          <p:nvPr/>
        </p:nvSpPr>
        <p:spPr bwMode="gray">
          <a:xfrm>
            <a:off x="24431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0" name="Text Box 26"/>
          <p:cNvSpPr txBox="1">
            <a:spLocks noChangeArrowheads="1"/>
          </p:cNvSpPr>
          <p:nvPr/>
        </p:nvSpPr>
        <p:spPr bwMode="gray">
          <a:xfrm>
            <a:off x="4457700" y="5122863"/>
            <a:ext cx="1614488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1" name="Text Box 27"/>
          <p:cNvSpPr txBox="1">
            <a:spLocks noChangeArrowheads="1"/>
          </p:cNvSpPr>
          <p:nvPr/>
        </p:nvSpPr>
        <p:spPr bwMode="gray">
          <a:xfrm>
            <a:off x="64055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2" name="Rectangle 29"/>
          <p:cNvSpPr>
            <a:spLocks noChangeArrowheads="1"/>
          </p:cNvSpPr>
          <p:nvPr/>
        </p:nvSpPr>
        <p:spPr bwMode="gray">
          <a:xfrm>
            <a:off x="893763" y="21907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Arc 4"/>
          <p:cNvSpPr>
            <a:spLocks/>
          </p:cNvSpPr>
          <p:nvPr/>
        </p:nvSpPr>
        <p:spPr bwMode="gray">
          <a:xfrm rot="16200000">
            <a:off x="2968625" y="1781175"/>
            <a:ext cx="1908175" cy="5038725"/>
          </a:xfrm>
          <a:custGeom>
            <a:avLst/>
            <a:gdLst>
              <a:gd name="T0" fmla="*/ 65126144 w 43200"/>
              <a:gd name="T1" fmla="*/ 540155557 h 43200"/>
              <a:gd name="T2" fmla="*/ 74994541 w 43200"/>
              <a:gd name="T3" fmla="*/ 477902715 h 43200"/>
              <a:gd name="T4" fmla="*/ 42142747 w 43200"/>
              <a:gd name="T5" fmla="*/ 293851221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969696"/>
          </a:solidFill>
          <a:ln w="38100">
            <a:noFill/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rc 5"/>
          <p:cNvSpPr>
            <a:spLocks/>
          </p:cNvSpPr>
          <p:nvPr/>
        </p:nvSpPr>
        <p:spPr bwMode="gray">
          <a:xfrm rot="16200000">
            <a:off x="3138487" y="1655763"/>
            <a:ext cx="1712913" cy="48466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Arc 6"/>
          <p:cNvSpPr>
            <a:spLocks/>
          </p:cNvSpPr>
          <p:nvPr/>
        </p:nvSpPr>
        <p:spPr bwMode="ltGray">
          <a:xfrm rot="16200000">
            <a:off x="2981325" y="1843088"/>
            <a:ext cx="1755775" cy="46291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124 w 43200"/>
              <a:gd name="T1" fmla="*/ 41865 h 41865"/>
              <a:gd name="T2" fmla="*/ 31490 w 43200"/>
              <a:gd name="T3" fmla="*/ 40803 h 41865"/>
              <a:gd name="T4" fmla="*/ 21600 w 43200"/>
              <a:gd name="T5" fmla="*/ 21600 h 41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1865" fill="none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1865" stroke="0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5307013" y="4005263"/>
            <a:ext cx="7556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10%</a:t>
            </a:r>
          </a:p>
        </p:txBody>
      </p:sp>
      <p:sp>
        <p:nvSpPr>
          <p:cNvPr id="40967" name="Line 8"/>
          <p:cNvSpPr>
            <a:spLocks noChangeShapeType="1"/>
          </p:cNvSpPr>
          <p:nvPr/>
        </p:nvSpPr>
        <p:spPr bwMode="auto">
          <a:xfrm>
            <a:off x="6192838" y="4438650"/>
            <a:ext cx="0" cy="142875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8" name="Line 9"/>
          <p:cNvSpPr>
            <a:spLocks noChangeShapeType="1"/>
          </p:cNvSpPr>
          <p:nvPr/>
        </p:nvSpPr>
        <p:spPr bwMode="auto">
          <a:xfrm flipH="1">
            <a:off x="5678488" y="4759325"/>
            <a:ext cx="0" cy="87313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9" name="Line 10"/>
          <p:cNvSpPr>
            <a:spLocks noChangeShapeType="1"/>
          </p:cNvSpPr>
          <p:nvPr/>
        </p:nvSpPr>
        <p:spPr bwMode="gray">
          <a:xfrm flipH="1">
            <a:off x="2894013" y="4129088"/>
            <a:ext cx="1258887" cy="1030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0970" name="Group 30"/>
          <p:cNvGrpSpPr>
            <a:grpSpLocks/>
          </p:cNvGrpSpPr>
          <p:nvPr/>
        </p:nvGrpSpPr>
        <p:grpSpPr bwMode="auto">
          <a:xfrm>
            <a:off x="1228725" y="3084513"/>
            <a:ext cx="5680075" cy="2195512"/>
            <a:chOff x="960" y="1855"/>
            <a:chExt cx="3578" cy="1383"/>
          </a:xfrm>
        </p:grpSpPr>
        <p:sp>
          <p:nvSpPr>
            <p:cNvPr id="11" name="Arc 11"/>
            <p:cNvSpPr>
              <a:spLocks/>
            </p:cNvSpPr>
            <p:nvPr/>
          </p:nvSpPr>
          <p:spPr bwMode="gray">
            <a:xfrm rot="16200000">
              <a:off x="2042" y="775"/>
              <a:ext cx="1383" cy="3544"/>
            </a:xfrm>
            <a:custGeom>
              <a:avLst/>
              <a:gdLst>
                <a:gd name="G0" fmla="+- 19812 0 0"/>
                <a:gd name="G1" fmla="+- 21600 0 0"/>
                <a:gd name="G2" fmla="+- 21600 0 0"/>
                <a:gd name="T0" fmla="*/ 0 w 41412"/>
                <a:gd name="T1" fmla="*/ 12994 h 41573"/>
                <a:gd name="T2" fmla="*/ 28035 w 41412"/>
                <a:gd name="T3" fmla="*/ 41573 h 41573"/>
                <a:gd name="T4" fmla="*/ 19812 w 41412"/>
                <a:gd name="T5" fmla="*/ 21600 h 4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412" h="41573" fill="none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</a:path>
                <a:path w="41412" h="41573" stroke="0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  <a:lnTo>
                    <a:pt x="19812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5137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988" name="Freeform 12"/>
            <p:cNvSpPr>
              <a:spLocks/>
            </p:cNvSpPr>
            <p:nvPr/>
          </p:nvSpPr>
          <p:spPr bwMode="gray">
            <a:xfrm>
              <a:off x="4363" y="2089"/>
              <a:ext cx="175" cy="231"/>
            </a:xfrm>
            <a:custGeom>
              <a:avLst/>
              <a:gdLst>
                <a:gd name="T0" fmla="*/ 165 w 141"/>
                <a:gd name="T1" fmla="*/ 89 h 186"/>
                <a:gd name="T2" fmla="*/ 175 w 141"/>
                <a:gd name="T3" fmla="*/ 200 h 186"/>
                <a:gd name="T4" fmla="*/ 19 w 141"/>
                <a:gd name="T5" fmla="*/ 231 h 186"/>
                <a:gd name="T6" fmla="*/ 0 w 141"/>
                <a:gd name="T7" fmla="*/ 0 h 186"/>
                <a:gd name="T8" fmla="*/ 165 w 141"/>
                <a:gd name="T9" fmla="*/ 89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86"/>
                <a:gd name="T17" fmla="*/ 141 w 141"/>
                <a:gd name="T18" fmla="*/ 186 h 1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86">
                  <a:moveTo>
                    <a:pt x="133" y="72"/>
                  </a:moveTo>
                  <a:lnTo>
                    <a:pt x="141" y="161"/>
                  </a:lnTo>
                  <a:lnTo>
                    <a:pt x="15" y="186"/>
                  </a:lnTo>
                  <a:lnTo>
                    <a:pt x="0" y="0"/>
                  </a:lnTo>
                  <a:lnTo>
                    <a:pt x="133" y="72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Arc 13"/>
          <p:cNvSpPr>
            <a:spLocks/>
          </p:cNvSpPr>
          <p:nvPr/>
        </p:nvSpPr>
        <p:spPr bwMode="gray">
          <a:xfrm rot="16200000">
            <a:off x="2963068" y="1158082"/>
            <a:ext cx="2182813" cy="5632450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0972" name="Text Box 14"/>
          <p:cNvSpPr txBox="1">
            <a:spLocks noChangeArrowheads="1"/>
          </p:cNvSpPr>
          <p:nvPr/>
        </p:nvSpPr>
        <p:spPr bwMode="white">
          <a:xfrm>
            <a:off x="2066925" y="3416300"/>
            <a:ext cx="11636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60%</a:t>
            </a:r>
          </a:p>
        </p:txBody>
      </p:sp>
      <p:sp>
        <p:nvSpPr>
          <p:cNvPr id="40973" name="Text Box 15"/>
          <p:cNvSpPr txBox="1">
            <a:spLocks noChangeArrowheads="1"/>
          </p:cNvSpPr>
          <p:nvPr/>
        </p:nvSpPr>
        <p:spPr bwMode="auto">
          <a:xfrm>
            <a:off x="3895725" y="4414838"/>
            <a:ext cx="8239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30%</a:t>
            </a:r>
          </a:p>
        </p:txBody>
      </p:sp>
      <p:sp>
        <p:nvSpPr>
          <p:cNvPr id="40974" name="Rectangle 16"/>
          <p:cNvSpPr>
            <a:spLocks noChangeArrowheads="1"/>
          </p:cNvSpPr>
          <p:nvPr/>
        </p:nvSpPr>
        <p:spPr bwMode="auto">
          <a:xfrm>
            <a:off x="5495925" y="5381625"/>
            <a:ext cx="159543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5" name="Rectangle 17"/>
          <p:cNvSpPr>
            <a:spLocks noChangeArrowheads="1"/>
          </p:cNvSpPr>
          <p:nvPr/>
        </p:nvSpPr>
        <p:spPr bwMode="black">
          <a:xfrm>
            <a:off x="3743325" y="5321300"/>
            <a:ext cx="202882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76" name="Rectangle 18"/>
          <p:cNvSpPr>
            <a:spLocks noChangeArrowheads="1"/>
          </p:cNvSpPr>
          <p:nvPr/>
        </p:nvSpPr>
        <p:spPr bwMode="auto">
          <a:xfrm>
            <a:off x="6872288" y="4232275"/>
            <a:ext cx="15954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7" name="Rectangle 19"/>
          <p:cNvSpPr>
            <a:spLocks noChangeArrowheads="1"/>
          </p:cNvSpPr>
          <p:nvPr/>
        </p:nvSpPr>
        <p:spPr bwMode="black">
          <a:xfrm>
            <a:off x="6562725" y="3873500"/>
            <a:ext cx="202882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78" name="Rectangle 20"/>
          <p:cNvSpPr>
            <a:spLocks noChangeArrowheads="1"/>
          </p:cNvSpPr>
          <p:nvPr/>
        </p:nvSpPr>
        <p:spPr bwMode="auto">
          <a:xfrm>
            <a:off x="381000" y="5368925"/>
            <a:ext cx="159543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9" name="Rectangle 21"/>
          <p:cNvSpPr>
            <a:spLocks noChangeArrowheads="1"/>
          </p:cNvSpPr>
          <p:nvPr/>
        </p:nvSpPr>
        <p:spPr bwMode="black">
          <a:xfrm>
            <a:off x="390525" y="5016500"/>
            <a:ext cx="151447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80" name="Rectangle 22"/>
          <p:cNvSpPr>
            <a:spLocks noChangeArrowheads="1"/>
          </p:cNvSpPr>
          <p:nvPr/>
        </p:nvSpPr>
        <p:spPr bwMode="gray">
          <a:xfrm>
            <a:off x="1762125" y="3949700"/>
            <a:ext cx="16970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Click to add Text</a:t>
            </a:r>
          </a:p>
        </p:txBody>
      </p:sp>
      <p:grpSp>
        <p:nvGrpSpPr>
          <p:cNvPr id="40981" name="Group 23"/>
          <p:cNvGrpSpPr>
            <a:grpSpLocks/>
          </p:cNvGrpSpPr>
          <p:nvPr/>
        </p:nvGrpSpPr>
        <p:grpSpPr bwMode="auto">
          <a:xfrm>
            <a:off x="4048125" y="2425700"/>
            <a:ext cx="701675" cy="1295400"/>
            <a:chOff x="2111" y="2247"/>
            <a:chExt cx="592" cy="1034"/>
          </a:xfrm>
        </p:grpSpPr>
        <p:sp>
          <p:nvSpPr>
            <p:cNvPr id="40985" name="Freeform 24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311 w 320"/>
                <a:gd name="T1" fmla="*/ 2 h 479"/>
                <a:gd name="T2" fmla="*/ 274 w 320"/>
                <a:gd name="T3" fmla="*/ 57 h 479"/>
                <a:gd name="T4" fmla="*/ 235 w 320"/>
                <a:gd name="T5" fmla="*/ 2 h 479"/>
                <a:gd name="T6" fmla="*/ 130 w 320"/>
                <a:gd name="T7" fmla="*/ 30 h 479"/>
                <a:gd name="T8" fmla="*/ 2 w 320"/>
                <a:gd name="T9" fmla="*/ 302 h 479"/>
                <a:gd name="T10" fmla="*/ 67 w 320"/>
                <a:gd name="T11" fmla="*/ 370 h 479"/>
                <a:gd name="T12" fmla="*/ 159 w 320"/>
                <a:gd name="T13" fmla="*/ 99 h 479"/>
                <a:gd name="T14" fmla="*/ 26 w 320"/>
                <a:gd name="T15" fmla="*/ 714 h 479"/>
                <a:gd name="T16" fmla="*/ 63 w 320"/>
                <a:gd name="T17" fmla="*/ 809 h 479"/>
                <a:gd name="T18" fmla="*/ 246 w 320"/>
                <a:gd name="T19" fmla="*/ 764 h 479"/>
                <a:gd name="T20" fmla="*/ 272 w 320"/>
                <a:gd name="T21" fmla="*/ 403 h 479"/>
                <a:gd name="T22" fmla="*/ 313 w 320"/>
                <a:gd name="T23" fmla="*/ 763 h 479"/>
                <a:gd name="T24" fmla="*/ 485 w 320"/>
                <a:gd name="T25" fmla="*/ 813 h 479"/>
                <a:gd name="T26" fmla="*/ 522 w 320"/>
                <a:gd name="T27" fmla="*/ 707 h 479"/>
                <a:gd name="T28" fmla="*/ 388 w 320"/>
                <a:gd name="T29" fmla="*/ 99 h 479"/>
                <a:gd name="T30" fmla="*/ 425 w 320"/>
                <a:gd name="T31" fmla="*/ 234 h 479"/>
                <a:gd name="T32" fmla="*/ 520 w 320"/>
                <a:gd name="T33" fmla="*/ 410 h 479"/>
                <a:gd name="T34" fmla="*/ 546 w 320"/>
                <a:gd name="T35" fmla="*/ 281 h 479"/>
                <a:gd name="T36" fmla="*/ 400 w 320"/>
                <a:gd name="T37" fmla="*/ 14 h 479"/>
                <a:gd name="T38" fmla="*/ 311 w 320"/>
                <a:gd name="T39" fmla="*/ 2 h 4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479"/>
                <a:gd name="T62" fmla="*/ 320 w 320"/>
                <a:gd name="T63" fmla="*/ 479 h 4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00749B"/>
                </a:gs>
                <a:gs pos="100000">
                  <a:srgbClr val="0099CC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6" name="Oval 25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gradFill rotWithShape="1">
              <a:gsLst>
                <a:gs pos="0">
                  <a:srgbClr val="00749B"/>
                </a:gs>
                <a:gs pos="100000">
                  <a:srgbClr val="0099CC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0982" name="Group 26"/>
          <p:cNvGrpSpPr>
            <a:grpSpLocks/>
          </p:cNvGrpSpPr>
          <p:nvPr/>
        </p:nvGrpSpPr>
        <p:grpSpPr bwMode="auto">
          <a:xfrm>
            <a:off x="4810125" y="2425700"/>
            <a:ext cx="660400" cy="1314450"/>
            <a:chOff x="4466" y="2053"/>
            <a:chExt cx="590" cy="1177"/>
          </a:xfrm>
        </p:grpSpPr>
        <p:sp>
          <p:nvSpPr>
            <p:cNvPr id="40983" name="Freeform 27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0"/>
                <a:gd name="T73" fmla="*/ 0 h 971"/>
                <a:gd name="T74" fmla="*/ 590 w 590"/>
                <a:gd name="T75" fmla="*/ 971 h 97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F0B5B4"/>
                </a:gs>
                <a:gs pos="100000">
                  <a:srgbClr val="F7D7D7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4" name="Oval 28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gradFill rotWithShape="1">
              <a:gsLst>
                <a:gs pos="0">
                  <a:srgbClr val="F0B5B4"/>
                </a:gs>
                <a:gs pos="100000">
                  <a:srgbClr val="F7D7D7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ChangeArrowheads="1"/>
          </p:cNvSpPr>
          <p:nvPr/>
        </p:nvSpPr>
        <p:spPr bwMode="gray">
          <a:xfrm>
            <a:off x="4549775" y="51752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gray">
          <a:xfrm>
            <a:off x="698500" y="51752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41989" name="Group 6"/>
          <p:cNvGrpSpPr>
            <a:grpSpLocks/>
          </p:cNvGrpSpPr>
          <p:nvPr/>
        </p:nvGrpSpPr>
        <p:grpSpPr bwMode="auto">
          <a:xfrm>
            <a:off x="2159000" y="3989388"/>
            <a:ext cx="660400" cy="1157287"/>
            <a:chOff x="2111" y="2247"/>
            <a:chExt cx="592" cy="1034"/>
          </a:xfrm>
        </p:grpSpPr>
        <p:sp>
          <p:nvSpPr>
            <p:cNvPr id="6" name="Freeform 7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1990" name="Text Box 9"/>
          <p:cNvSpPr txBox="1">
            <a:spLocks noChangeArrowheads="1"/>
          </p:cNvSpPr>
          <p:nvPr/>
        </p:nvSpPr>
        <p:spPr bwMode="gray">
          <a:xfrm>
            <a:off x="4730750" y="51927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2003</a:t>
            </a:r>
          </a:p>
        </p:txBody>
      </p:sp>
      <p:sp>
        <p:nvSpPr>
          <p:cNvPr id="41991" name="Text Box 10"/>
          <p:cNvSpPr txBox="1">
            <a:spLocks noChangeArrowheads="1"/>
          </p:cNvSpPr>
          <p:nvPr/>
        </p:nvSpPr>
        <p:spPr bwMode="gray">
          <a:xfrm>
            <a:off x="564515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2004</a:t>
            </a:r>
          </a:p>
        </p:txBody>
      </p:sp>
      <p:sp>
        <p:nvSpPr>
          <p:cNvPr id="41992" name="Text Box 11"/>
          <p:cNvSpPr txBox="1">
            <a:spLocks noChangeArrowheads="1"/>
          </p:cNvSpPr>
          <p:nvPr/>
        </p:nvSpPr>
        <p:spPr bwMode="gray">
          <a:xfrm>
            <a:off x="6656388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2006</a:t>
            </a:r>
          </a:p>
        </p:txBody>
      </p:sp>
      <p:sp>
        <p:nvSpPr>
          <p:cNvPr id="41993" name="Rectangle 13"/>
          <p:cNvSpPr>
            <a:spLocks noChangeArrowheads="1"/>
          </p:cNvSpPr>
          <p:nvPr/>
        </p:nvSpPr>
        <p:spPr bwMode="gray">
          <a:xfrm>
            <a:off x="800100" y="32258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2006 statistics title</a:t>
            </a:r>
          </a:p>
        </p:txBody>
      </p:sp>
      <p:sp>
        <p:nvSpPr>
          <p:cNvPr id="41994" name="Rectangle 15"/>
          <p:cNvSpPr>
            <a:spLocks noChangeArrowheads="1"/>
          </p:cNvSpPr>
          <p:nvPr/>
        </p:nvSpPr>
        <p:spPr bwMode="gray">
          <a:xfrm>
            <a:off x="4457700" y="32004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charset="-122"/>
              </a:rPr>
              <a:t>2006 statistics title</a:t>
            </a:r>
          </a:p>
        </p:txBody>
      </p:sp>
      <p:sp>
        <p:nvSpPr>
          <p:cNvPr id="41995" name="Rectangle 16"/>
          <p:cNvSpPr>
            <a:spLocks noChangeArrowheads="1"/>
          </p:cNvSpPr>
          <p:nvPr/>
        </p:nvSpPr>
        <p:spPr bwMode="gray">
          <a:xfrm>
            <a:off x="3467100" y="5556250"/>
            <a:ext cx="7937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(unit : %)</a:t>
            </a:r>
          </a:p>
        </p:txBody>
      </p:sp>
      <p:sp>
        <p:nvSpPr>
          <p:cNvPr id="41996" name="Rectangle 17"/>
          <p:cNvSpPr>
            <a:spLocks noChangeArrowheads="1"/>
          </p:cNvSpPr>
          <p:nvPr/>
        </p:nvSpPr>
        <p:spPr bwMode="gray">
          <a:xfrm>
            <a:off x="7321550" y="5556250"/>
            <a:ext cx="7937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(unit : %)</a:t>
            </a:r>
          </a:p>
        </p:txBody>
      </p:sp>
      <p:sp>
        <p:nvSpPr>
          <p:cNvPr id="41997" name="Rectangle 18"/>
          <p:cNvSpPr>
            <a:spLocks noChangeArrowheads="1"/>
          </p:cNvSpPr>
          <p:nvPr/>
        </p:nvSpPr>
        <p:spPr bwMode="gray">
          <a:xfrm>
            <a:off x="609600" y="5538788"/>
            <a:ext cx="2476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* 2006  Statistics agency statistics</a:t>
            </a:r>
          </a:p>
        </p:txBody>
      </p:sp>
      <p:sp>
        <p:nvSpPr>
          <p:cNvPr id="41998" name="Rectangle 19"/>
          <p:cNvSpPr>
            <a:spLocks noChangeArrowheads="1"/>
          </p:cNvSpPr>
          <p:nvPr/>
        </p:nvSpPr>
        <p:spPr bwMode="gray">
          <a:xfrm>
            <a:off x="4495800" y="5548313"/>
            <a:ext cx="2476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* 2006  Statistics agency statistics</a:t>
            </a:r>
          </a:p>
        </p:txBody>
      </p:sp>
      <p:sp>
        <p:nvSpPr>
          <p:cNvPr id="41999" name="Text Box 20"/>
          <p:cNvSpPr txBox="1">
            <a:spLocks noChangeArrowheads="1"/>
          </p:cNvSpPr>
          <p:nvPr/>
        </p:nvSpPr>
        <p:spPr bwMode="gray">
          <a:xfrm>
            <a:off x="2166938" y="4300538"/>
            <a:ext cx="6556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</a:rPr>
              <a:t>50%</a:t>
            </a:r>
          </a:p>
        </p:txBody>
      </p:sp>
      <p:sp>
        <p:nvSpPr>
          <p:cNvPr id="42000" name="Text Box 21"/>
          <p:cNvSpPr txBox="1">
            <a:spLocks noChangeArrowheads="1"/>
          </p:cNvSpPr>
          <p:nvPr/>
        </p:nvSpPr>
        <p:spPr bwMode="gray">
          <a:xfrm>
            <a:off x="1098550" y="51927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2003</a:t>
            </a:r>
          </a:p>
        </p:txBody>
      </p:sp>
      <p:sp>
        <p:nvSpPr>
          <p:cNvPr id="42001" name="Text Box 22"/>
          <p:cNvSpPr txBox="1">
            <a:spLocks noChangeArrowheads="1"/>
          </p:cNvSpPr>
          <p:nvPr/>
        </p:nvSpPr>
        <p:spPr bwMode="gray">
          <a:xfrm>
            <a:off x="200660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2004</a:t>
            </a:r>
          </a:p>
        </p:txBody>
      </p:sp>
      <p:sp>
        <p:nvSpPr>
          <p:cNvPr id="42002" name="Text Box 23"/>
          <p:cNvSpPr txBox="1">
            <a:spLocks noChangeArrowheads="1"/>
          </p:cNvSpPr>
          <p:nvPr/>
        </p:nvSpPr>
        <p:spPr bwMode="gray">
          <a:xfrm>
            <a:off x="300355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2006</a:t>
            </a:r>
          </a:p>
        </p:txBody>
      </p:sp>
      <p:grpSp>
        <p:nvGrpSpPr>
          <p:cNvPr id="42003" name="Group 24"/>
          <p:cNvGrpSpPr>
            <a:grpSpLocks/>
          </p:cNvGrpSpPr>
          <p:nvPr/>
        </p:nvGrpSpPr>
        <p:grpSpPr bwMode="auto">
          <a:xfrm>
            <a:off x="3011488" y="3460750"/>
            <a:ext cx="969962" cy="1695450"/>
            <a:chOff x="2111" y="2247"/>
            <a:chExt cx="592" cy="1034"/>
          </a:xfrm>
        </p:grpSpPr>
        <p:sp>
          <p:nvSpPr>
            <p:cNvPr id="22" name="Freeform 25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4" name="Text Box 27"/>
          <p:cNvSpPr txBox="1">
            <a:spLocks noChangeArrowheads="1"/>
          </p:cNvSpPr>
          <p:nvPr/>
        </p:nvSpPr>
        <p:spPr bwMode="gray">
          <a:xfrm>
            <a:off x="3033713" y="3979863"/>
            <a:ext cx="873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90%</a:t>
            </a:r>
          </a:p>
        </p:txBody>
      </p:sp>
      <p:grpSp>
        <p:nvGrpSpPr>
          <p:cNvPr id="42005" name="Group 28"/>
          <p:cNvGrpSpPr>
            <a:grpSpLocks/>
          </p:cNvGrpSpPr>
          <p:nvPr/>
        </p:nvGrpSpPr>
        <p:grpSpPr bwMode="auto">
          <a:xfrm>
            <a:off x="1320800" y="4230688"/>
            <a:ext cx="519113" cy="911225"/>
            <a:chOff x="2111" y="2247"/>
            <a:chExt cx="592" cy="1034"/>
          </a:xfrm>
        </p:grpSpPr>
        <p:sp>
          <p:nvSpPr>
            <p:cNvPr id="26" name="Freeform 29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6" name="Text Box 31"/>
          <p:cNvSpPr txBox="1">
            <a:spLocks noChangeArrowheads="1"/>
          </p:cNvSpPr>
          <p:nvPr/>
        </p:nvSpPr>
        <p:spPr bwMode="gray">
          <a:xfrm>
            <a:off x="1254125" y="4489450"/>
            <a:ext cx="609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15%</a:t>
            </a:r>
          </a:p>
        </p:txBody>
      </p:sp>
      <p:grpSp>
        <p:nvGrpSpPr>
          <p:cNvPr id="42007" name="Group 32"/>
          <p:cNvGrpSpPr>
            <a:grpSpLocks/>
          </p:cNvGrpSpPr>
          <p:nvPr/>
        </p:nvGrpSpPr>
        <p:grpSpPr bwMode="auto">
          <a:xfrm>
            <a:off x="6711950" y="3433763"/>
            <a:ext cx="850900" cy="1698625"/>
            <a:chOff x="4466" y="2053"/>
            <a:chExt cx="590" cy="1177"/>
          </a:xfrm>
        </p:grpSpPr>
        <p:sp>
          <p:nvSpPr>
            <p:cNvPr id="30" name="Freeform 33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8" name="Text Box 35"/>
          <p:cNvSpPr txBox="1">
            <a:spLocks noChangeArrowheads="1"/>
          </p:cNvSpPr>
          <p:nvPr/>
        </p:nvSpPr>
        <p:spPr bwMode="gray">
          <a:xfrm>
            <a:off x="6769100" y="3979863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96%</a:t>
            </a:r>
          </a:p>
        </p:txBody>
      </p:sp>
      <p:grpSp>
        <p:nvGrpSpPr>
          <p:cNvPr id="42009" name="Group 36"/>
          <p:cNvGrpSpPr>
            <a:grpSpLocks/>
          </p:cNvGrpSpPr>
          <p:nvPr/>
        </p:nvGrpSpPr>
        <p:grpSpPr bwMode="auto">
          <a:xfrm>
            <a:off x="5772150" y="3703638"/>
            <a:ext cx="717550" cy="1433512"/>
            <a:chOff x="4466" y="2053"/>
            <a:chExt cx="590" cy="1177"/>
          </a:xfrm>
        </p:grpSpPr>
        <p:sp>
          <p:nvSpPr>
            <p:cNvPr id="34" name="Freeform 37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2010" name="Group 39"/>
          <p:cNvGrpSpPr>
            <a:grpSpLocks/>
          </p:cNvGrpSpPr>
          <p:nvPr/>
        </p:nvGrpSpPr>
        <p:grpSpPr bwMode="auto">
          <a:xfrm>
            <a:off x="4935538" y="4076700"/>
            <a:ext cx="533400" cy="1065213"/>
            <a:chOff x="4466" y="2053"/>
            <a:chExt cx="590" cy="1177"/>
          </a:xfrm>
        </p:grpSpPr>
        <p:sp>
          <p:nvSpPr>
            <p:cNvPr id="37" name="Freeform 40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Oval 41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11" name="Text Box 42"/>
          <p:cNvSpPr txBox="1">
            <a:spLocks noChangeArrowheads="1"/>
          </p:cNvSpPr>
          <p:nvPr/>
        </p:nvSpPr>
        <p:spPr bwMode="gray">
          <a:xfrm>
            <a:off x="4924425" y="4414838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35%</a:t>
            </a:r>
          </a:p>
        </p:txBody>
      </p:sp>
      <p:sp>
        <p:nvSpPr>
          <p:cNvPr id="42012" name="Text Box 43"/>
          <p:cNvSpPr txBox="1">
            <a:spLocks noChangeArrowheads="1"/>
          </p:cNvSpPr>
          <p:nvPr/>
        </p:nvSpPr>
        <p:spPr bwMode="gray">
          <a:xfrm>
            <a:off x="5800725" y="4262438"/>
            <a:ext cx="701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</a:rPr>
              <a:t>70%</a:t>
            </a:r>
          </a:p>
        </p:txBody>
      </p:sp>
      <p:sp>
        <p:nvSpPr>
          <p:cNvPr id="42013" name="Rectangle 44"/>
          <p:cNvSpPr>
            <a:spLocks noChangeArrowheads="1"/>
          </p:cNvSpPr>
          <p:nvPr/>
        </p:nvSpPr>
        <p:spPr bwMode="auto">
          <a:xfrm>
            <a:off x="1562100" y="6172200"/>
            <a:ext cx="57134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chemeClr val="tx2"/>
                </a:solidFill>
                <a:ea typeface="宋体" charset="-122"/>
              </a:rPr>
              <a:t> Contents of the product, and please fill it out.</a:t>
            </a:r>
          </a:p>
        </p:txBody>
      </p:sp>
      <p:sp>
        <p:nvSpPr>
          <p:cNvPr id="42014" name="Rectangle 45"/>
          <p:cNvSpPr>
            <a:spLocks noChangeArrowheads="1"/>
          </p:cNvSpPr>
          <p:nvPr/>
        </p:nvSpPr>
        <p:spPr bwMode="gray">
          <a:xfrm>
            <a:off x="800100" y="21907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1" name="Group 2"/>
          <p:cNvGrpSpPr>
            <a:grpSpLocks/>
          </p:cNvGrpSpPr>
          <p:nvPr/>
        </p:nvGrpSpPr>
        <p:grpSpPr bwMode="auto">
          <a:xfrm>
            <a:off x="2209800" y="2974975"/>
            <a:ext cx="3962400" cy="3730625"/>
            <a:chOff x="184" y="2688"/>
            <a:chExt cx="1268" cy="1194"/>
          </a:xfrm>
        </p:grpSpPr>
        <p:sp>
          <p:nvSpPr>
            <p:cNvPr id="43078" name="Freeform 3"/>
            <p:cNvSpPr>
              <a:spLocks/>
            </p:cNvSpPr>
            <p:nvPr/>
          </p:nvSpPr>
          <p:spPr bwMode="inv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942"/>
                <a:gd name="T17" fmla="*/ 770 w 770"/>
                <a:gd name="T18" fmla="*/ 942 h 9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79" name="Freeform 4"/>
            <p:cNvSpPr>
              <a:spLocks/>
            </p:cNvSpPr>
            <p:nvPr/>
          </p:nvSpPr>
          <p:spPr bwMode="inv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"/>
                <a:gd name="T16" fmla="*/ 0 h 724"/>
                <a:gd name="T17" fmla="*/ 636 w 636"/>
                <a:gd name="T18" fmla="*/ 724 h 7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80" name="Freeform 5"/>
            <p:cNvSpPr>
              <a:spLocks/>
            </p:cNvSpPr>
            <p:nvPr/>
          </p:nvSpPr>
          <p:spPr bwMode="inv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8"/>
                <a:gd name="T16" fmla="*/ 0 h 586"/>
                <a:gd name="T17" fmla="*/ 998 w 998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bg2">
                <a:alpha val="79999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012" name="Group 7"/>
          <p:cNvGrpSpPr>
            <a:grpSpLocks/>
          </p:cNvGrpSpPr>
          <p:nvPr/>
        </p:nvGrpSpPr>
        <p:grpSpPr bwMode="auto">
          <a:xfrm>
            <a:off x="2667000" y="3355975"/>
            <a:ext cx="3203575" cy="3016250"/>
            <a:chOff x="184" y="2688"/>
            <a:chExt cx="1268" cy="1194"/>
          </a:xfrm>
        </p:grpSpPr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184" y="2692"/>
              <a:ext cx="770" cy="942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770" y="602"/>
                </a:cxn>
                <a:cxn ang="0">
                  <a:pos x="270" y="942"/>
                </a:cxn>
                <a:cxn ang="0">
                  <a:pos x="0" y="216"/>
                </a:cxn>
                <a:cxn ang="0">
                  <a:pos x="636" y="0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816" y="2688"/>
              <a:ext cx="636" cy="72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8" y="606"/>
                </a:cxn>
                <a:cxn ang="0">
                  <a:pos x="636" y="724"/>
                </a:cxn>
                <a:cxn ang="0">
                  <a:pos x="574" y="0"/>
                </a:cxn>
                <a:cxn ang="0">
                  <a:pos x="0" y="2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452" y="3296"/>
              <a:ext cx="998" cy="586"/>
            </a:xfrm>
            <a:custGeom>
              <a:avLst/>
              <a:gdLst/>
              <a:ahLst/>
              <a:cxnLst>
                <a:cxn ang="0">
                  <a:pos x="0" y="340"/>
                </a:cxn>
                <a:cxn ang="0">
                  <a:pos x="500" y="0"/>
                </a:cxn>
                <a:cxn ang="0">
                  <a:pos x="998" y="116"/>
                </a:cxn>
                <a:cxn ang="0">
                  <a:pos x="540" y="586"/>
                </a:cxn>
                <a:cxn ang="0">
                  <a:pos x="0" y="340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1" name="Text Box 12"/>
          <p:cNvSpPr txBox="1">
            <a:spLocks noChangeArrowheads="1"/>
          </p:cNvSpPr>
          <p:nvPr/>
        </p:nvSpPr>
        <p:spPr bwMode="gray">
          <a:xfrm>
            <a:off x="3733800" y="4510088"/>
            <a:ext cx="14017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Vision</a:t>
            </a:r>
          </a:p>
        </p:txBody>
      </p:sp>
      <p:grpSp>
        <p:nvGrpSpPr>
          <p:cNvPr id="43014" name="Group 13"/>
          <p:cNvGrpSpPr>
            <a:grpSpLocks/>
          </p:cNvGrpSpPr>
          <p:nvPr/>
        </p:nvGrpSpPr>
        <p:grpSpPr bwMode="auto">
          <a:xfrm rot="4976862" flipH="1">
            <a:off x="5480050" y="3263900"/>
            <a:ext cx="323850" cy="311150"/>
            <a:chOff x="1944" y="1111"/>
            <a:chExt cx="204" cy="196"/>
          </a:xfrm>
        </p:grpSpPr>
        <p:pic>
          <p:nvPicPr>
            <p:cNvPr id="43058" name="Picture 1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Oval 15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62" name="Group 16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65" name="Group 1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71" name="AutoShape 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2" name="AutoShape 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3" name="AutoShape 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4" name="AutoShape 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66" name="Group 2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6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6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6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63" name="Arc 27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64" name="Picture 2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015" name="Group 29"/>
          <p:cNvGrpSpPr>
            <a:grpSpLocks/>
          </p:cNvGrpSpPr>
          <p:nvPr/>
        </p:nvGrpSpPr>
        <p:grpSpPr bwMode="auto">
          <a:xfrm rot="4976862" flipH="1">
            <a:off x="2511425" y="3767138"/>
            <a:ext cx="323850" cy="311150"/>
            <a:chOff x="1944" y="1111"/>
            <a:chExt cx="204" cy="196"/>
          </a:xfrm>
        </p:grpSpPr>
        <p:pic>
          <p:nvPicPr>
            <p:cNvPr id="43041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Oval 3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45" name="Group 32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48" name="Group 33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54" name="AutoShape 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5" name="AutoShape 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6" name="AutoShape 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7" name="AutoShape 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49" name="Group 3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50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1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2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3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46" name="Arc 43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47" name="Picture 44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016" name="Group 45"/>
          <p:cNvGrpSpPr>
            <a:grpSpLocks/>
          </p:cNvGrpSpPr>
          <p:nvPr/>
        </p:nvGrpSpPr>
        <p:grpSpPr bwMode="auto">
          <a:xfrm rot="4976862" flipH="1">
            <a:off x="4484688" y="6213475"/>
            <a:ext cx="323850" cy="311150"/>
            <a:chOff x="1944" y="1111"/>
            <a:chExt cx="204" cy="196"/>
          </a:xfrm>
        </p:grpSpPr>
        <p:pic>
          <p:nvPicPr>
            <p:cNvPr id="43024" name="Picture 4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Oval 47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28" name="Group 48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31" name="Group 4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37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8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9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40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32" name="Group 5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3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29" name="Arc 59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30" name="Picture 60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17" name="Text Box 61"/>
          <p:cNvSpPr txBox="1">
            <a:spLocks noChangeArrowheads="1"/>
          </p:cNvSpPr>
          <p:nvPr/>
        </p:nvSpPr>
        <p:spPr bwMode="gray">
          <a:xfrm>
            <a:off x="3321050" y="40894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Text1</a:t>
            </a:r>
          </a:p>
        </p:txBody>
      </p:sp>
      <p:sp>
        <p:nvSpPr>
          <p:cNvPr id="43018" name="Text Box 62"/>
          <p:cNvSpPr txBox="1">
            <a:spLocks noChangeArrowheads="1"/>
          </p:cNvSpPr>
          <p:nvPr/>
        </p:nvSpPr>
        <p:spPr bwMode="gray">
          <a:xfrm>
            <a:off x="4748213" y="40894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Text2</a:t>
            </a:r>
          </a:p>
        </p:txBody>
      </p:sp>
      <p:sp>
        <p:nvSpPr>
          <p:cNvPr id="43019" name="Text Box 63"/>
          <p:cNvSpPr txBox="1">
            <a:spLocks noChangeArrowheads="1"/>
          </p:cNvSpPr>
          <p:nvPr/>
        </p:nvSpPr>
        <p:spPr bwMode="gray">
          <a:xfrm>
            <a:off x="4257675" y="538797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Text3</a:t>
            </a:r>
          </a:p>
        </p:txBody>
      </p:sp>
      <p:sp>
        <p:nvSpPr>
          <p:cNvPr id="43020" name="AutoShape 64"/>
          <p:cNvSpPr>
            <a:spLocks/>
          </p:cNvSpPr>
          <p:nvPr/>
        </p:nvSpPr>
        <p:spPr bwMode="auto">
          <a:xfrm>
            <a:off x="6796088" y="2909888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1" name="AutoShape 65"/>
          <p:cNvSpPr>
            <a:spLocks/>
          </p:cNvSpPr>
          <p:nvPr/>
        </p:nvSpPr>
        <p:spPr bwMode="auto">
          <a:xfrm>
            <a:off x="5857875" y="6054725"/>
            <a:ext cx="1509713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2" name="AutoShape 66"/>
          <p:cNvSpPr>
            <a:spLocks/>
          </p:cNvSpPr>
          <p:nvPr/>
        </p:nvSpPr>
        <p:spPr bwMode="auto">
          <a:xfrm>
            <a:off x="288925" y="3540125"/>
            <a:ext cx="1509713" cy="366713"/>
          </a:xfrm>
          <a:prstGeom prst="accentCallout2">
            <a:avLst>
              <a:gd name="adj1" fmla="val 31167"/>
              <a:gd name="adj2" fmla="val 105046"/>
              <a:gd name="adj3" fmla="val 31167"/>
              <a:gd name="adj4" fmla="val 131333"/>
              <a:gd name="adj5" fmla="val 99565"/>
              <a:gd name="adj6" fmla="val 15804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3" name="Rectangle 67"/>
          <p:cNvSpPr>
            <a:spLocks noChangeArrowheads="1"/>
          </p:cNvSpPr>
          <p:nvPr/>
        </p:nvSpPr>
        <p:spPr bwMode="gray">
          <a:xfrm>
            <a:off x="990600" y="1766888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6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5" name="Group 2"/>
          <p:cNvGrpSpPr>
            <a:grpSpLocks/>
          </p:cNvGrpSpPr>
          <p:nvPr/>
        </p:nvGrpSpPr>
        <p:grpSpPr bwMode="auto">
          <a:xfrm>
            <a:off x="1828808" y="3854450"/>
            <a:ext cx="5045075" cy="677863"/>
            <a:chOff x="1305" y="1787"/>
            <a:chExt cx="3178" cy="427"/>
          </a:xfrm>
        </p:grpSpPr>
        <p:cxnSp>
          <p:nvCxnSpPr>
            <p:cNvPr id="44069" name="AutoShape 3"/>
            <p:cNvCxnSpPr>
              <a:cxnSpLocks noChangeShapeType="1"/>
              <a:stCxn id="44059" idx="2"/>
            </p:cNvCxnSpPr>
            <p:nvPr/>
          </p:nvCxnSpPr>
          <p:spPr bwMode="auto">
            <a:xfrm flipH="1">
              <a:off x="2727" y="1787"/>
              <a:ext cx="3" cy="23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70" name="AutoShape 4"/>
            <p:cNvCxnSpPr>
              <a:cxnSpLocks noChangeShapeType="1"/>
            </p:cNvCxnSpPr>
            <p:nvPr/>
          </p:nvCxnSpPr>
          <p:spPr bwMode="auto">
            <a:xfrm>
              <a:off x="2880" y="1878"/>
              <a:ext cx="0" cy="33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71" name="AutoShape 5"/>
            <p:cNvCxnSpPr>
              <a:cxnSpLocks noChangeShapeType="1"/>
              <a:stCxn id="44067" idx="0"/>
              <a:endCxn id="44065" idx="0"/>
            </p:cNvCxnSpPr>
            <p:nvPr/>
          </p:nvCxnSpPr>
          <p:spPr bwMode="auto">
            <a:xfrm rot="5400000" flipH="1" flipV="1">
              <a:off x="2893" y="609"/>
              <a:ext cx="1" cy="3178"/>
            </a:xfrm>
            <a:prstGeom prst="bentConnector3">
              <a:avLst>
                <a:gd name="adj1" fmla="val 1439546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/>
        </p:nvSpPr>
        <p:spPr bwMode="gray">
          <a:xfrm>
            <a:off x="6916738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5753100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44038" name="Group 9"/>
          <p:cNvGrpSpPr>
            <a:grpSpLocks/>
          </p:cNvGrpSpPr>
          <p:nvPr/>
        </p:nvGrpSpPr>
        <p:grpSpPr bwMode="auto">
          <a:xfrm>
            <a:off x="690563" y="4506913"/>
            <a:ext cx="2273300" cy="536575"/>
            <a:chOff x="3964" y="2071"/>
            <a:chExt cx="1484" cy="330"/>
          </a:xfrm>
        </p:grpSpPr>
        <p:sp>
          <p:nvSpPr>
            <p:cNvPr id="44067" name="AutoShape 1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8" name="AutoShape 1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4039" name="Group 12"/>
          <p:cNvGrpSpPr>
            <a:grpSpLocks/>
          </p:cNvGrpSpPr>
          <p:nvPr/>
        </p:nvGrpSpPr>
        <p:grpSpPr bwMode="auto">
          <a:xfrm>
            <a:off x="5735638" y="4506913"/>
            <a:ext cx="2273300" cy="536575"/>
            <a:chOff x="3964" y="2071"/>
            <a:chExt cx="1484" cy="330"/>
          </a:xfrm>
        </p:grpSpPr>
        <p:sp>
          <p:nvSpPr>
            <p:cNvPr id="44065" name="AutoShape 1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6" name="AutoShape 1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4040" name="Group 15"/>
          <p:cNvGrpSpPr>
            <a:grpSpLocks/>
          </p:cNvGrpSpPr>
          <p:nvPr/>
        </p:nvGrpSpPr>
        <p:grpSpPr bwMode="auto">
          <a:xfrm>
            <a:off x="3209925" y="4516438"/>
            <a:ext cx="2273300" cy="536575"/>
            <a:chOff x="3964" y="2071"/>
            <a:chExt cx="1484" cy="330"/>
          </a:xfrm>
        </p:grpSpPr>
        <p:sp>
          <p:nvSpPr>
            <p:cNvPr id="44063" name="AutoShape 1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4" name="AutoShape 1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8" name="Rectangle 18"/>
          <p:cNvSpPr>
            <a:spLocks noChangeArrowheads="1"/>
          </p:cNvSpPr>
          <p:nvPr/>
        </p:nvSpPr>
        <p:spPr bwMode="gray">
          <a:xfrm>
            <a:off x="709613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1873250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4043" name="Text Box 20"/>
          <p:cNvSpPr txBox="1">
            <a:spLocks noChangeArrowheads="1"/>
          </p:cNvSpPr>
          <p:nvPr/>
        </p:nvSpPr>
        <p:spPr bwMode="gray">
          <a:xfrm>
            <a:off x="5776913" y="4597400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44044" name="Text Box 21"/>
          <p:cNvSpPr txBox="1">
            <a:spLocks noChangeArrowheads="1"/>
          </p:cNvSpPr>
          <p:nvPr/>
        </p:nvSpPr>
        <p:spPr bwMode="gray">
          <a:xfrm>
            <a:off x="717550" y="4587875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gray">
          <a:xfrm>
            <a:off x="609600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gray">
          <a:xfrm>
            <a:off x="1768475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4047" name="Text Box 24"/>
          <p:cNvSpPr txBox="1">
            <a:spLocks noChangeArrowheads="1"/>
          </p:cNvSpPr>
          <p:nvPr/>
        </p:nvSpPr>
        <p:spPr bwMode="gray">
          <a:xfrm>
            <a:off x="3240088" y="4594225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gray">
          <a:xfrm>
            <a:off x="3227388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gray">
          <a:xfrm>
            <a:off x="4391025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gray">
          <a:xfrm>
            <a:off x="3127375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gray">
          <a:xfrm>
            <a:off x="4286250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gray">
          <a:xfrm>
            <a:off x="5653088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gray">
          <a:xfrm>
            <a:off x="6811963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grpSp>
        <p:nvGrpSpPr>
          <p:cNvPr id="44054" name="Group 31"/>
          <p:cNvGrpSpPr>
            <a:grpSpLocks/>
          </p:cNvGrpSpPr>
          <p:nvPr/>
        </p:nvGrpSpPr>
        <p:grpSpPr bwMode="auto">
          <a:xfrm>
            <a:off x="3216275" y="3505200"/>
            <a:ext cx="2273300" cy="536575"/>
            <a:chOff x="3964" y="2071"/>
            <a:chExt cx="1484" cy="330"/>
          </a:xfrm>
        </p:grpSpPr>
        <p:sp>
          <p:nvSpPr>
            <p:cNvPr id="44061" name="AutoShape 3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2" name="AutoShape 3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44055" name="Text Box 34"/>
          <p:cNvSpPr txBox="1">
            <a:spLocks noChangeArrowheads="1"/>
          </p:cNvSpPr>
          <p:nvPr/>
        </p:nvSpPr>
        <p:spPr bwMode="gray">
          <a:xfrm>
            <a:off x="3243263" y="3586163"/>
            <a:ext cx="22002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grpSp>
        <p:nvGrpSpPr>
          <p:cNvPr id="44056" name="Group 35"/>
          <p:cNvGrpSpPr>
            <a:grpSpLocks/>
          </p:cNvGrpSpPr>
          <p:nvPr/>
        </p:nvGrpSpPr>
        <p:grpSpPr bwMode="auto">
          <a:xfrm>
            <a:off x="3197225" y="2632075"/>
            <a:ext cx="2273300" cy="536575"/>
            <a:chOff x="3964" y="2071"/>
            <a:chExt cx="1484" cy="330"/>
          </a:xfrm>
        </p:grpSpPr>
        <p:sp>
          <p:nvSpPr>
            <p:cNvPr id="44059" name="AutoShape 3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12700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0" name="AutoShape 3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tx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44057" name="Text Box 38"/>
          <p:cNvSpPr txBox="1">
            <a:spLocks noChangeArrowheads="1"/>
          </p:cNvSpPr>
          <p:nvPr/>
        </p:nvSpPr>
        <p:spPr bwMode="gray">
          <a:xfrm>
            <a:off x="3238500" y="2743200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CEO</a:t>
            </a:r>
          </a:p>
        </p:txBody>
      </p:sp>
      <p:sp>
        <p:nvSpPr>
          <p:cNvPr id="44058" name="Rectangle 39"/>
          <p:cNvSpPr>
            <a:spLocks noChangeArrowheads="1"/>
          </p:cNvSpPr>
          <p:nvPr/>
        </p:nvSpPr>
        <p:spPr bwMode="gray">
          <a:xfrm>
            <a:off x="747713" y="17335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3"/>
          <p:cNvSpPr>
            <a:spLocks/>
          </p:cNvSpPr>
          <p:nvPr/>
        </p:nvSpPr>
        <p:spPr bwMode="gray">
          <a:xfrm>
            <a:off x="2538413" y="3362325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199 h 532"/>
              <a:gd name="T8" fmla="*/ 1652043 w 735"/>
              <a:gd name="T9" fmla="*/ 1040033 h 532"/>
              <a:gd name="T10" fmla="*/ 1546043 w 735"/>
              <a:gd name="T11" fmla="*/ 1034858 h 532"/>
              <a:gd name="T12" fmla="*/ 1729604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Freeform 4"/>
          <p:cNvSpPr>
            <a:spLocks/>
          </p:cNvSpPr>
          <p:nvPr/>
        </p:nvSpPr>
        <p:spPr bwMode="gray">
          <a:xfrm>
            <a:off x="4457700" y="3297237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9 w 142"/>
              <a:gd name="T7" fmla="*/ 1562100 h 604"/>
              <a:gd name="T8" fmla="*/ 366713 w 142"/>
              <a:gd name="T9" fmla="*/ 1225886 h 604"/>
              <a:gd name="T10" fmla="*/ 258249 w 142"/>
              <a:gd name="T11" fmla="*/ 1225886 h 604"/>
              <a:gd name="T12" fmla="*/ 255666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gray">
          <a:xfrm flipH="1">
            <a:off x="4857750" y="3362325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2 w 735"/>
              <a:gd name="T5" fmla="*/ 522604 h 532"/>
              <a:gd name="T6" fmla="*/ 1646873 w 735"/>
              <a:gd name="T7" fmla="*/ 644199 h 532"/>
              <a:gd name="T8" fmla="*/ 1652044 w 735"/>
              <a:gd name="T9" fmla="*/ 1040033 h 532"/>
              <a:gd name="T10" fmla="*/ 1546044 w 735"/>
              <a:gd name="T11" fmla="*/ 1034858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1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7" name="Group 6"/>
          <p:cNvGrpSpPr>
            <a:grpSpLocks/>
          </p:cNvGrpSpPr>
          <p:nvPr/>
        </p:nvGrpSpPr>
        <p:grpSpPr bwMode="auto">
          <a:xfrm>
            <a:off x="2176463" y="2163762"/>
            <a:ext cx="1362075" cy="1322388"/>
            <a:chOff x="4320" y="1152"/>
            <a:chExt cx="414" cy="402"/>
          </a:xfrm>
        </p:grpSpPr>
        <p:sp>
          <p:nvSpPr>
            <p:cNvPr id="295943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44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198" name="Rectangle 9"/>
          <p:cNvSpPr>
            <a:spLocks noChangeArrowheads="1"/>
          </p:cNvSpPr>
          <p:nvPr/>
        </p:nvSpPr>
        <p:spPr bwMode="gray">
          <a:xfrm>
            <a:off x="2401888" y="2544762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grpSp>
        <p:nvGrpSpPr>
          <p:cNvPr id="8199" name="Group 10"/>
          <p:cNvGrpSpPr>
            <a:grpSpLocks/>
          </p:cNvGrpSpPr>
          <p:nvPr/>
        </p:nvGrpSpPr>
        <p:grpSpPr bwMode="auto">
          <a:xfrm>
            <a:off x="3956050" y="2163762"/>
            <a:ext cx="1362075" cy="1322388"/>
            <a:chOff x="4320" y="1152"/>
            <a:chExt cx="414" cy="402"/>
          </a:xfrm>
        </p:grpSpPr>
        <p:sp>
          <p:nvSpPr>
            <p:cNvPr id="295947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48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8200" name="Group 13"/>
          <p:cNvGrpSpPr>
            <a:grpSpLocks/>
          </p:cNvGrpSpPr>
          <p:nvPr/>
        </p:nvGrpSpPr>
        <p:grpSpPr bwMode="auto">
          <a:xfrm>
            <a:off x="5743575" y="2173287"/>
            <a:ext cx="1362075" cy="1322388"/>
            <a:chOff x="4320" y="1152"/>
            <a:chExt cx="414" cy="402"/>
          </a:xfrm>
        </p:grpSpPr>
        <p:sp>
          <p:nvSpPr>
            <p:cNvPr id="295950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51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201" name="Rectangle 16"/>
          <p:cNvSpPr>
            <a:spLocks noChangeArrowheads="1"/>
          </p:cNvSpPr>
          <p:nvPr/>
        </p:nvSpPr>
        <p:spPr bwMode="gray">
          <a:xfrm>
            <a:off x="4137025" y="2544762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sp>
        <p:nvSpPr>
          <p:cNvPr id="8202" name="Rectangle 17"/>
          <p:cNvSpPr>
            <a:spLocks noChangeArrowheads="1"/>
          </p:cNvSpPr>
          <p:nvPr/>
        </p:nvSpPr>
        <p:spPr bwMode="gray">
          <a:xfrm>
            <a:off x="5954713" y="2554287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grpSp>
        <p:nvGrpSpPr>
          <p:cNvPr id="8203" name="Group 18"/>
          <p:cNvGrpSpPr>
            <a:grpSpLocks/>
          </p:cNvGrpSpPr>
          <p:nvPr/>
        </p:nvGrpSpPr>
        <p:grpSpPr bwMode="auto">
          <a:xfrm>
            <a:off x="838200" y="4602162"/>
            <a:ext cx="7021513" cy="1936750"/>
            <a:chOff x="528" y="2736"/>
            <a:chExt cx="4423" cy="1220"/>
          </a:xfrm>
        </p:grpSpPr>
        <p:sp>
          <p:nvSpPr>
            <p:cNvPr id="8205" name="AutoShape 19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206" name="Rectangle 20"/>
            <p:cNvSpPr>
              <a:spLocks noChangeArrowheads="1"/>
            </p:cNvSpPr>
            <p:nvPr/>
          </p:nvSpPr>
          <p:spPr bwMode="auto">
            <a:xfrm>
              <a:off x="1783" y="3023"/>
              <a:ext cx="2961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altLang="zh-CN" b="1">
                  <a:solidFill>
                    <a:srgbClr val="000000"/>
                  </a:solidFill>
                  <a:ea typeface="宋体" charset="-122"/>
                  <a:cs typeface="Arial" charset="0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8207" name="Picture 21" descr="YG_circle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8" name="Text Box 22"/>
            <p:cNvSpPr txBox="1">
              <a:spLocks noChangeArrowheads="1"/>
            </p:cNvSpPr>
            <p:nvPr/>
          </p:nvSpPr>
          <p:spPr bwMode="gray">
            <a:xfrm>
              <a:off x="722" y="3145"/>
              <a:ext cx="812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  <a:cs typeface="Arial" charset="0"/>
                </a:rPr>
                <a:t>Click to add Text</a:t>
              </a:r>
            </a:p>
          </p:txBody>
        </p:sp>
      </p:grp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AutoShape 17"/>
          <p:cNvSpPr>
            <a:spLocks noChangeArrowheads="1"/>
          </p:cNvSpPr>
          <p:nvPr/>
        </p:nvSpPr>
        <p:spPr bwMode="gray">
          <a:xfrm>
            <a:off x="2754313" y="2205038"/>
            <a:ext cx="3910012" cy="4043362"/>
          </a:xfrm>
          <a:custGeom>
            <a:avLst/>
            <a:gdLst>
              <a:gd name="T0" fmla="*/ 353893610 w 21600"/>
              <a:gd name="T1" fmla="*/ 0 h 21600"/>
              <a:gd name="T2" fmla="*/ 103644858 w 21600"/>
              <a:gd name="T3" fmla="*/ 110834924 h 21600"/>
              <a:gd name="T4" fmla="*/ 0 w 21600"/>
              <a:gd name="T5" fmla="*/ 378443852 h 21600"/>
              <a:gd name="T6" fmla="*/ 103644858 w 21600"/>
              <a:gd name="T7" fmla="*/ 646052827 h 21600"/>
              <a:gd name="T8" fmla="*/ 353893610 w 21600"/>
              <a:gd name="T9" fmla="*/ 756887703 h 21600"/>
              <a:gd name="T10" fmla="*/ 604142226 w 21600"/>
              <a:gd name="T11" fmla="*/ 646052827 h 21600"/>
              <a:gd name="T12" fmla="*/ 707786858 w 21600"/>
              <a:gd name="T13" fmla="*/ 378443852 h 21600"/>
              <a:gd name="T14" fmla="*/ 604142226 w 21600"/>
              <a:gd name="T15" fmla="*/ 11083492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08" y="10800"/>
                </a:moveTo>
                <a:cubicBezTo>
                  <a:pt x="608" y="16429"/>
                  <a:pt x="5171" y="20992"/>
                  <a:pt x="10800" y="20992"/>
                </a:cubicBezTo>
                <a:cubicBezTo>
                  <a:pt x="16429" y="20992"/>
                  <a:pt x="20992" y="16429"/>
                  <a:pt x="20992" y="10800"/>
                </a:cubicBezTo>
                <a:cubicBezTo>
                  <a:pt x="20992" y="5171"/>
                  <a:pt x="16429" y="608"/>
                  <a:pt x="10800" y="608"/>
                </a:cubicBezTo>
                <a:cubicBezTo>
                  <a:pt x="5171" y="608"/>
                  <a:pt x="608" y="5171"/>
                  <a:pt x="608" y="10800"/>
                </a:cubicBezTo>
                <a:close/>
              </a:path>
            </a:pathLst>
          </a:custGeom>
          <a:solidFill>
            <a:srgbClr val="000066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060" name="Group 18"/>
          <p:cNvGrpSpPr>
            <a:grpSpLocks/>
          </p:cNvGrpSpPr>
          <p:nvPr/>
        </p:nvGrpSpPr>
        <p:grpSpPr bwMode="auto">
          <a:xfrm>
            <a:off x="3097213" y="2541588"/>
            <a:ext cx="3228975" cy="3351212"/>
            <a:chOff x="1632" y="1333"/>
            <a:chExt cx="2501" cy="2555"/>
          </a:xfrm>
        </p:grpSpPr>
        <p:sp>
          <p:nvSpPr>
            <p:cNvPr id="45087" name="AutoShape 19"/>
            <p:cNvSpPr>
              <a:spLocks noChangeArrowheads="1"/>
            </p:cNvSpPr>
            <p:nvPr/>
          </p:nvSpPr>
          <p:spPr bwMode="gray">
            <a:xfrm flipV="1">
              <a:off x="1632" y="1392"/>
              <a:ext cx="2496" cy="2496"/>
            </a:xfrm>
            <a:custGeom>
              <a:avLst/>
              <a:gdLst>
                <a:gd name="T0" fmla="*/ 144 w 21600"/>
                <a:gd name="T1" fmla="*/ 0 h 21600"/>
                <a:gd name="T2" fmla="*/ 36 w 21600"/>
                <a:gd name="T3" fmla="*/ 144 h 21600"/>
                <a:gd name="T4" fmla="*/ 144 w 21600"/>
                <a:gd name="T5" fmla="*/ 72 h 21600"/>
                <a:gd name="T6" fmla="*/ 252 w 21600"/>
                <a:gd name="T7" fmla="*/ 14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8" name="AutoShape 20"/>
            <p:cNvSpPr>
              <a:spLocks noChangeArrowheads="1"/>
            </p:cNvSpPr>
            <p:nvPr/>
          </p:nvSpPr>
          <p:spPr bwMode="gray">
            <a:xfrm>
              <a:off x="1637" y="1333"/>
              <a:ext cx="2496" cy="2496"/>
            </a:xfrm>
            <a:custGeom>
              <a:avLst/>
              <a:gdLst>
                <a:gd name="T0" fmla="*/ 144 w 21600"/>
                <a:gd name="T1" fmla="*/ 0 h 21600"/>
                <a:gd name="T2" fmla="*/ 36 w 21600"/>
                <a:gd name="T3" fmla="*/ 144 h 21600"/>
                <a:gd name="T4" fmla="*/ 144 w 21600"/>
                <a:gd name="T5" fmla="*/ 72 h 21600"/>
                <a:gd name="T6" fmla="*/ 252 w 21600"/>
                <a:gd name="T7" fmla="*/ 14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61" name="Text Box 26"/>
          <p:cNvSpPr txBox="1">
            <a:spLocks noChangeArrowheads="1"/>
          </p:cNvSpPr>
          <p:nvPr/>
        </p:nvSpPr>
        <p:spPr bwMode="white">
          <a:xfrm>
            <a:off x="4230688" y="2038350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2" name="Group 27"/>
          <p:cNvGrpSpPr>
            <a:grpSpLocks/>
          </p:cNvGrpSpPr>
          <p:nvPr/>
        </p:nvGrpSpPr>
        <p:grpSpPr bwMode="auto">
          <a:xfrm>
            <a:off x="2355850" y="3659188"/>
            <a:ext cx="1096963" cy="1090612"/>
            <a:chOff x="480" y="1200"/>
            <a:chExt cx="1042" cy="1019"/>
          </a:xfrm>
        </p:grpSpPr>
        <p:grpSp>
          <p:nvGrpSpPr>
            <p:cNvPr id="45083" name="Group 28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85" name="Picture 29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Oval 30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84" name="Picture 31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3" name="Text Box 32"/>
          <p:cNvSpPr txBox="1">
            <a:spLocks noChangeArrowheads="1"/>
          </p:cNvSpPr>
          <p:nvPr/>
        </p:nvSpPr>
        <p:spPr bwMode="white">
          <a:xfrm>
            <a:off x="2425700" y="3944938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4" name="Group 33"/>
          <p:cNvGrpSpPr>
            <a:grpSpLocks/>
          </p:cNvGrpSpPr>
          <p:nvPr/>
        </p:nvGrpSpPr>
        <p:grpSpPr bwMode="auto">
          <a:xfrm>
            <a:off x="5965825" y="3648075"/>
            <a:ext cx="1096963" cy="1090613"/>
            <a:chOff x="480" y="1200"/>
            <a:chExt cx="1042" cy="1019"/>
          </a:xfrm>
        </p:grpSpPr>
        <p:grpSp>
          <p:nvGrpSpPr>
            <p:cNvPr id="45079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81" name="Picture 3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80" name="Picture 3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5" name="Text Box 38"/>
          <p:cNvSpPr txBox="1">
            <a:spLocks noChangeArrowheads="1"/>
          </p:cNvSpPr>
          <p:nvPr/>
        </p:nvSpPr>
        <p:spPr bwMode="white">
          <a:xfrm>
            <a:off x="6026150" y="3933825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6" name="Group 39"/>
          <p:cNvGrpSpPr>
            <a:grpSpLocks/>
          </p:cNvGrpSpPr>
          <p:nvPr/>
        </p:nvGrpSpPr>
        <p:grpSpPr bwMode="auto">
          <a:xfrm>
            <a:off x="4170363" y="5538788"/>
            <a:ext cx="1096962" cy="1090612"/>
            <a:chOff x="480" y="1200"/>
            <a:chExt cx="1042" cy="1019"/>
          </a:xfrm>
        </p:grpSpPr>
        <p:grpSp>
          <p:nvGrpSpPr>
            <p:cNvPr id="45075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77" name="Picture 4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76" name="Picture 43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7" name="Text Box 44"/>
          <p:cNvSpPr txBox="1">
            <a:spLocks noChangeArrowheads="1"/>
          </p:cNvSpPr>
          <p:nvPr/>
        </p:nvSpPr>
        <p:spPr bwMode="white">
          <a:xfrm>
            <a:off x="4230688" y="5824538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black">
          <a:xfrm>
            <a:off x="3878263" y="3841750"/>
            <a:ext cx="1643062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45069" name="WordArt 46"/>
          <p:cNvSpPr>
            <a:spLocks noChangeArrowheads="1" noChangeShapeType="1" noTextEdit="1"/>
          </p:cNvSpPr>
          <p:nvPr/>
        </p:nvSpPr>
        <p:spPr bwMode="gray">
          <a:xfrm>
            <a:off x="3582988" y="3079750"/>
            <a:ext cx="2243137" cy="21050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583061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45070" name="WordArt 47"/>
          <p:cNvSpPr>
            <a:spLocks noChangeArrowheads="1" noChangeShapeType="1" noTextEdit="1"/>
          </p:cNvSpPr>
          <p:nvPr/>
        </p:nvSpPr>
        <p:spPr bwMode="gray">
          <a:xfrm>
            <a:off x="3592513" y="3221038"/>
            <a:ext cx="2243137" cy="210502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848356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45071" name="Text Box 48"/>
          <p:cNvSpPr txBox="1">
            <a:spLocks noChangeArrowheads="1"/>
          </p:cNvSpPr>
          <p:nvPr/>
        </p:nvSpPr>
        <p:spPr bwMode="auto">
          <a:xfrm>
            <a:off x="1295400" y="2460625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2" name="Text Box 49"/>
          <p:cNvSpPr txBox="1">
            <a:spLocks noChangeArrowheads="1"/>
          </p:cNvSpPr>
          <p:nvPr/>
        </p:nvSpPr>
        <p:spPr bwMode="auto">
          <a:xfrm>
            <a:off x="5992813" y="2460625"/>
            <a:ext cx="18653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3" name="Text Box 50"/>
          <p:cNvSpPr txBox="1">
            <a:spLocks noChangeArrowheads="1"/>
          </p:cNvSpPr>
          <p:nvPr/>
        </p:nvSpPr>
        <p:spPr bwMode="auto">
          <a:xfrm>
            <a:off x="1295400" y="5259388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4" name="Text Box 51"/>
          <p:cNvSpPr txBox="1">
            <a:spLocks noChangeArrowheads="1"/>
          </p:cNvSpPr>
          <p:nvPr/>
        </p:nvSpPr>
        <p:spPr bwMode="auto">
          <a:xfrm>
            <a:off x="6149975" y="5259388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AutoShape 38"/>
          <p:cNvSpPr>
            <a:spLocks noChangeArrowheads="1"/>
          </p:cNvSpPr>
          <p:nvPr/>
        </p:nvSpPr>
        <p:spPr bwMode="gray">
          <a:xfrm rot="18243359">
            <a:off x="5447506" y="2847181"/>
            <a:ext cx="1520825" cy="1322388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4" name="AutoShape 39"/>
          <p:cNvSpPr>
            <a:spLocks noChangeArrowheads="1"/>
          </p:cNvSpPr>
          <p:nvPr/>
        </p:nvSpPr>
        <p:spPr bwMode="gray">
          <a:xfrm rot="12822593" flipH="1" flipV="1">
            <a:off x="2216150" y="3762375"/>
            <a:ext cx="1589088" cy="1555750"/>
          </a:xfrm>
          <a:custGeom>
            <a:avLst/>
            <a:gdLst>
              <a:gd name="T0" fmla="*/ 58453680 w 21600"/>
              <a:gd name="T1" fmla="*/ 0 h 21600"/>
              <a:gd name="T2" fmla="*/ 3777833 w 21600"/>
              <a:gd name="T3" fmla="*/ 46543792 h 21600"/>
              <a:gd name="T4" fmla="*/ 58453680 w 21600"/>
              <a:gd name="T5" fmla="*/ 5555972 h 21600"/>
              <a:gd name="T6" fmla="*/ 113129454 w 21600"/>
              <a:gd name="T7" fmla="*/ 46543792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085" name="Group 40"/>
          <p:cNvGrpSpPr>
            <a:grpSpLocks/>
          </p:cNvGrpSpPr>
          <p:nvPr/>
        </p:nvGrpSpPr>
        <p:grpSpPr bwMode="auto">
          <a:xfrm>
            <a:off x="1593850" y="3492500"/>
            <a:ext cx="939800" cy="993775"/>
            <a:chOff x="647" y="2562"/>
            <a:chExt cx="1210" cy="1278"/>
          </a:xfrm>
        </p:grpSpPr>
        <p:pic>
          <p:nvPicPr>
            <p:cNvPr id="46157" name="Picture 41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58" name="Picture 4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59" name="Oval 4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60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6" name="AutoShape 45"/>
          <p:cNvSpPr>
            <a:spLocks noChangeArrowheads="1"/>
          </p:cNvSpPr>
          <p:nvPr/>
        </p:nvSpPr>
        <p:spPr bwMode="gray">
          <a:xfrm rot="19693646">
            <a:off x="3494088" y="2582862"/>
            <a:ext cx="1520825" cy="1322388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087" name="Group 46"/>
          <p:cNvGrpSpPr>
            <a:grpSpLocks/>
          </p:cNvGrpSpPr>
          <p:nvPr/>
        </p:nvGrpSpPr>
        <p:grpSpPr bwMode="auto">
          <a:xfrm>
            <a:off x="2714625" y="3365500"/>
            <a:ext cx="1216025" cy="1285875"/>
            <a:chOff x="647" y="2562"/>
            <a:chExt cx="1210" cy="1278"/>
          </a:xfrm>
        </p:grpSpPr>
        <p:pic>
          <p:nvPicPr>
            <p:cNvPr id="46153" name="Picture 47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54" name="Picture 48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55" name="Oval 49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6" name="Freeform 50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8" name="AutoShape 51"/>
          <p:cNvSpPr>
            <a:spLocks noChangeArrowheads="1"/>
          </p:cNvSpPr>
          <p:nvPr/>
        </p:nvSpPr>
        <p:spPr bwMode="gray">
          <a:xfrm>
            <a:off x="5186363" y="5334000"/>
            <a:ext cx="3352800" cy="1295400"/>
          </a:xfrm>
          <a:prstGeom prst="roundRect">
            <a:avLst>
              <a:gd name="adj" fmla="val 50000"/>
            </a:avLst>
          </a:prstGeom>
          <a:solidFill>
            <a:srgbClr val="333333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46089" name="Group 52"/>
          <p:cNvGrpSpPr>
            <a:grpSpLocks/>
          </p:cNvGrpSpPr>
          <p:nvPr/>
        </p:nvGrpSpPr>
        <p:grpSpPr bwMode="auto">
          <a:xfrm>
            <a:off x="5416550" y="5573712"/>
            <a:ext cx="2914650" cy="835025"/>
            <a:chOff x="3495" y="3445"/>
            <a:chExt cx="1836" cy="526"/>
          </a:xfrm>
        </p:grpSpPr>
        <p:sp>
          <p:nvSpPr>
            <p:cNvPr id="46148" name="Oval 53"/>
            <p:cNvSpPr>
              <a:spLocks noChangeArrowheads="1"/>
            </p:cNvSpPr>
            <p:nvPr/>
          </p:nvSpPr>
          <p:spPr bwMode="gray">
            <a:xfrm>
              <a:off x="349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49" name="Oval 54"/>
            <p:cNvSpPr>
              <a:spLocks noChangeArrowheads="1"/>
            </p:cNvSpPr>
            <p:nvPr/>
          </p:nvSpPr>
          <p:spPr bwMode="gray">
            <a:xfrm>
              <a:off x="4160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0" name="Oval 55"/>
            <p:cNvSpPr>
              <a:spLocks noChangeArrowheads="1"/>
            </p:cNvSpPr>
            <p:nvPr/>
          </p:nvSpPr>
          <p:spPr bwMode="gray">
            <a:xfrm>
              <a:off x="480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1" name="Line 56"/>
            <p:cNvSpPr>
              <a:spLocks noChangeShapeType="1"/>
            </p:cNvSpPr>
            <p:nvPr/>
          </p:nvSpPr>
          <p:spPr bwMode="gray">
            <a:xfrm>
              <a:off x="4023" y="3713"/>
              <a:ext cx="12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2" name="Line 57"/>
            <p:cNvSpPr>
              <a:spLocks noChangeShapeType="1"/>
            </p:cNvSpPr>
            <p:nvPr/>
          </p:nvSpPr>
          <p:spPr bwMode="gray">
            <a:xfrm>
              <a:off x="4687" y="3713"/>
              <a:ext cx="11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0" name="Group 58"/>
          <p:cNvGrpSpPr>
            <a:grpSpLocks/>
          </p:cNvGrpSpPr>
          <p:nvPr/>
        </p:nvGrpSpPr>
        <p:grpSpPr bwMode="auto">
          <a:xfrm>
            <a:off x="6194425" y="5118100"/>
            <a:ext cx="1419225" cy="354012"/>
            <a:chOff x="602" y="1625"/>
            <a:chExt cx="1096" cy="210"/>
          </a:xfrm>
        </p:grpSpPr>
        <p:sp>
          <p:nvSpPr>
            <p:cNvPr id="24" name="AutoShape 59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EAEAEA"/>
                </a:gs>
                <a:gs pos="100000">
                  <a:srgbClr val="EAEAEA">
                    <a:gamma/>
                    <a:tint val="1921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6139" name="Group 60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6145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6" name="AutoShape 62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7" name="AutoShape 63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46140" name="Group 64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6142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3" name="AutoShape 66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4" name="AutoShape 67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6141" name="Picture 68" descr="high_line01"/>
            <p:cNvPicPr>
              <a:picLocks noChangeAspect="1" noChangeArrowheads="1"/>
            </p:cNvPicPr>
            <p:nvPr/>
          </p:nvPicPr>
          <p:blipFill>
            <a:blip r:embed="rId6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6091" name="Group 69"/>
          <p:cNvGrpSpPr>
            <a:grpSpLocks/>
          </p:cNvGrpSpPr>
          <p:nvPr/>
        </p:nvGrpSpPr>
        <p:grpSpPr bwMode="auto">
          <a:xfrm>
            <a:off x="3287713" y="1966912"/>
            <a:ext cx="1136650" cy="1203325"/>
            <a:chOff x="647" y="2562"/>
            <a:chExt cx="1210" cy="1278"/>
          </a:xfrm>
        </p:grpSpPr>
        <p:pic>
          <p:nvPicPr>
            <p:cNvPr id="46134" name="Picture 70" descr="light_shadow"/>
            <p:cNvPicPr>
              <a:picLocks noChangeAspect="1" noChangeArrowheads="1"/>
            </p:cNvPicPr>
            <p:nvPr/>
          </p:nvPicPr>
          <p:blipFill>
            <a:blip r:embed="rId7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35" name="Picture 71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36" name="Oval 7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1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37" name="Freeform 7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2" name="Group 74"/>
          <p:cNvGrpSpPr>
            <a:grpSpLocks/>
          </p:cNvGrpSpPr>
          <p:nvPr/>
        </p:nvGrpSpPr>
        <p:grpSpPr bwMode="auto">
          <a:xfrm>
            <a:off x="4678363" y="2362200"/>
            <a:ext cx="1216025" cy="1285875"/>
            <a:chOff x="647" y="2562"/>
            <a:chExt cx="1210" cy="1278"/>
          </a:xfrm>
        </p:grpSpPr>
        <p:pic>
          <p:nvPicPr>
            <p:cNvPr id="46130" name="Picture 75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lt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31" name="Picture 76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lt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32" name="Oval 77"/>
            <p:cNvSpPr>
              <a:spLocks noChangeArrowheads="1"/>
            </p:cNvSpPr>
            <p:nvPr/>
          </p:nvSpPr>
          <p:spPr bwMode="lt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2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33" name="Freeform 7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3" name="Group 79"/>
          <p:cNvGrpSpPr>
            <a:grpSpLocks/>
          </p:cNvGrpSpPr>
          <p:nvPr/>
        </p:nvGrpSpPr>
        <p:grpSpPr bwMode="auto">
          <a:xfrm>
            <a:off x="2246313" y="4519612"/>
            <a:ext cx="939800" cy="993775"/>
            <a:chOff x="647" y="2562"/>
            <a:chExt cx="1210" cy="1278"/>
          </a:xfrm>
        </p:grpSpPr>
        <p:pic>
          <p:nvPicPr>
            <p:cNvPr id="46126" name="Picture 8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27" name="Picture 8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8" name="Oval 8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9" name="Freeform 8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4" name="Group 84"/>
          <p:cNvGrpSpPr>
            <a:grpSpLocks/>
          </p:cNvGrpSpPr>
          <p:nvPr/>
        </p:nvGrpSpPr>
        <p:grpSpPr bwMode="auto">
          <a:xfrm>
            <a:off x="3556000" y="4498975"/>
            <a:ext cx="939800" cy="993775"/>
            <a:chOff x="647" y="2562"/>
            <a:chExt cx="1210" cy="1278"/>
          </a:xfrm>
        </p:grpSpPr>
        <p:pic>
          <p:nvPicPr>
            <p:cNvPr id="46122" name="Picture 8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23" name="Picture 8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4" name="Oval 8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5" name="Freeform 8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5" name="Group 89"/>
          <p:cNvGrpSpPr>
            <a:grpSpLocks/>
          </p:cNvGrpSpPr>
          <p:nvPr/>
        </p:nvGrpSpPr>
        <p:grpSpPr bwMode="auto">
          <a:xfrm>
            <a:off x="5226050" y="3676650"/>
            <a:ext cx="939800" cy="993775"/>
            <a:chOff x="647" y="2562"/>
            <a:chExt cx="1210" cy="1278"/>
          </a:xfrm>
        </p:grpSpPr>
        <p:pic>
          <p:nvPicPr>
            <p:cNvPr id="46118" name="Picture 9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9" name="Picture 9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0" name="Oval 9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1" name="Freeform 9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6" name="Group 94"/>
          <p:cNvGrpSpPr>
            <a:grpSpLocks/>
          </p:cNvGrpSpPr>
          <p:nvPr/>
        </p:nvGrpSpPr>
        <p:grpSpPr bwMode="auto">
          <a:xfrm>
            <a:off x="6037263" y="2405062"/>
            <a:ext cx="939800" cy="993775"/>
            <a:chOff x="647" y="2562"/>
            <a:chExt cx="1210" cy="1278"/>
          </a:xfrm>
        </p:grpSpPr>
        <p:pic>
          <p:nvPicPr>
            <p:cNvPr id="46114" name="Picture 9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5" name="Picture 9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16" name="Oval 9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17" name="Freeform 9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97" name="Rectangle 99"/>
          <p:cNvSpPr>
            <a:spLocks noChangeArrowheads="1"/>
          </p:cNvSpPr>
          <p:nvPr/>
        </p:nvSpPr>
        <p:spPr bwMode="auto">
          <a:xfrm>
            <a:off x="2820988" y="3657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098" name="Rectangle 100"/>
          <p:cNvSpPr>
            <a:spLocks noChangeArrowheads="1"/>
          </p:cNvSpPr>
          <p:nvPr/>
        </p:nvSpPr>
        <p:spPr bwMode="auto">
          <a:xfrm>
            <a:off x="4799013" y="2668587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099" name="Rectangle 101"/>
          <p:cNvSpPr>
            <a:spLocks noChangeArrowheads="1"/>
          </p:cNvSpPr>
          <p:nvPr/>
        </p:nvSpPr>
        <p:spPr bwMode="auto">
          <a:xfrm>
            <a:off x="6016625" y="2614612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0" name="Rectangle 102"/>
          <p:cNvSpPr>
            <a:spLocks noChangeArrowheads="1"/>
          </p:cNvSpPr>
          <p:nvPr/>
        </p:nvSpPr>
        <p:spPr bwMode="auto">
          <a:xfrm>
            <a:off x="5207000" y="387032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1" name="Rectangle 103"/>
          <p:cNvSpPr>
            <a:spLocks noChangeArrowheads="1"/>
          </p:cNvSpPr>
          <p:nvPr/>
        </p:nvSpPr>
        <p:spPr bwMode="auto">
          <a:xfrm>
            <a:off x="1590675" y="371157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2" name="Rectangle 104"/>
          <p:cNvSpPr>
            <a:spLocks noChangeArrowheads="1"/>
          </p:cNvSpPr>
          <p:nvPr/>
        </p:nvSpPr>
        <p:spPr bwMode="auto">
          <a:xfrm>
            <a:off x="2241550" y="4751387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3" name="Rectangle 105"/>
          <p:cNvSpPr>
            <a:spLocks noChangeArrowheads="1"/>
          </p:cNvSpPr>
          <p:nvPr/>
        </p:nvSpPr>
        <p:spPr bwMode="auto">
          <a:xfrm>
            <a:off x="3556000" y="4724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4" name="Rectangle 106"/>
          <p:cNvSpPr>
            <a:spLocks noChangeArrowheads="1"/>
          </p:cNvSpPr>
          <p:nvPr/>
        </p:nvSpPr>
        <p:spPr bwMode="gray">
          <a:xfrm>
            <a:off x="5421313" y="5759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5" name="Rectangle 107"/>
          <p:cNvSpPr>
            <a:spLocks noChangeArrowheads="1"/>
          </p:cNvSpPr>
          <p:nvPr/>
        </p:nvSpPr>
        <p:spPr bwMode="gray">
          <a:xfrm>
            <a:off x="6510338" y="5759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6" name="Rectangle 108"/>
          <p:cNvSpPr>
            <a:spLocks noChangeArrowheads="1"/>
          </p:cNvSpPr>
          <p:nvPr/>
        </p:nvSpPr>
        <p:spPr bwMode="gray">
          <a:xfrm>
            <a:off x="7519988" y="5768975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7" name="Rectangle 109"/>
          <p:cNvSpPr>
            <a:spLocks noChangeArrowheads="1"/>
          </p:cNvSpPr>
          <p:nvPr/>
        </p:nvSpPr>
        <p:spPr bwMode="gray">
          <a:xfrm>
            <a:off x="6257925" y="5162550"/>
            <a:ext cx="1301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 here</a:t>
            </a:r>
          </a:p>
        </p:txBody>
      </p:sp>
      <p:sp>
        <p:nvSpPr>
          <p:cNvPr id="76" name="Rectangle 110"/>
          <p:cNvSpPr>
            <a:spLocks noChangeArrowheads="1"/>
          </p:cNvSpPr>
          <p:nvPr/>
        </p:nvSpPr>
        <p:spPr bwMode="auto">
          <a:xfrm>
            <a:off x="3509963" y="2347912"/>
            <a:ext cx="735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CEO</a:t>
            </a:r>
          </a:p>
        </p:txBody>
      </p:sp>
      <p:sp>
        <p:nvSpPr>
          <p:cNvPr id="46109" name="Rectangle 111"/>
          <p:cNvSpPr>
            <a:spLocks noChangeArrowheads="1"/>
          </p:cNvSpPr>
          <p:nvPr/>
        </p:nvSpPr>
        <p:spPr bwMode="auto">
          <a:xfrm>
            <a:off x="80963" y="41005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0" name="Rectangle 112"/>
          <p:cNvSpPr>
            <a:spLocks noChangeArrowheads="1"/>
          </p:cNvSpPr>
          <p:nvPr/>
        </p:nvSpPr>
        <p:spPr bwMode="auto">
          <a:xfrm>
            <a:off x="1071563" y="55483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1" name="Rectangle 113"/>
          <p:cNvSpPr>
            <a:spLocks noChangeArrowheads="1"/>
          </p:cNvSpPr>
          <p:nvPr/>
        </p:nvSpPr>
        <p:spPr bwMode="auto">
          <a:xfrm>
            <a:off x="3281363" y="55483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2" name="Rectangle 114"/>
          <p:cNvSpPr>
            <a:spLocks noChangeArrowheads="1"/>
          </p:cNvSpPr>
          <p:nvPr/>
        </p:nvSpPr>
        <p:spPr bwMode="auto">
          <a:xfrm>
            <a:off x="6154738" y="4332287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3" name="Rectangle 115"/>
          <p:cNvSpPr>
            <a:spLocks noChangeArrowheads="1"/>
          </p:cNvSpPr>
          <p:nvPr/>
        </p:nvSpPr>
        <p:spPr bwMode="auto">
          <a:xfrm>
            <a:off x="6938963" y="30337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8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2"/>
          <p:cNvSpPr>
            <a:spLocks noChangeArrowheads="1"/>
          </p:cNvSpPr>
          <p:nvPr/>
        </p:nvSpPr>
        <p:spPr bwMode="ltGray">
          <a:xfrm rot="18892993">
            <a:off x="1045369" y="2299924"/>
            <a:ext cx="3449637" cy="3463925"/>
          </a:xfrm>
          <a:custGeom>
            <a:avLst/>
            <a:gdLst>
              <a:gd name="T0" fmla="*/ 275462997 w 21600"/>
              <a:gd name="T1" fmla="*/ 0 h 21600"/>
              <a:gd name="T2" fmla="*/ 116128069 w 21600"/>
              <a:gd name="T3" fmla="*/ 115600316 h 21600"/>
              <a:gd name="T4" fmla="*/ 275462997 w 21600"/>
              <a:gd name="T5" fmla="*/ 99012452 h 21600"/>
              <a:gd name="T6" fmla="*/ 434797806 w 21600"/>
              <a:gd name="T7" fmla="*/ 115600316 h 21600"/>
              <a:gd name="T8" fmla="*/ 0 60000 65536"/>
              <a:gd name="T9" fmla="*/ 0 60000 65536"/>
              <a:gd name="T10" fmla="*/ 0 60000 65536"/>
              <a:gd name="T11" fmla="*/ 0 60000 65536"/>
              <a:gd name="T12" fmla="*/ 1726 w 21600"/>
              <a:gd name="T13" fmla="*/ 0 h 21600"/>
              <a:gd name="T14" fmla="*/ 19874 w 21600"/>
              <a:gd name="T15" fmla="*/ 70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>
            <a:round/>
            <a:headEnd/>
            <a:tailEnd/>
          </a:ln>
          <a:scene3d>
            <a:camera prst="legacyObliqueBottomRight"/>
            <a:lightRig rig="legacyFlat2" dir="t"/>
          </a:scene3d>
          <a:sp3d extrusionH="100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gray">
          <a:xfrm rot="2692993" flipH="1" flipV="1">
            <a:off x="1044575" y="22626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09" name="Rectangle 34"/>
          <p:cNvSpPr>
            <a:spLocks noChangeArrowheads="1"/>
          </p:cNvSpPr>
          <p:nvPr/>
        </p:nvSpPr>
        <p:spPr bwMode="black">
          <a:xfrm>
            <a:off x="4949825" y="2627743"/>
            <a:ext cx="3508375" cy="146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ea typeface="宋体" charset="-122"/>
              </a:rPr>
              <a:t>Contents</a:t>
            </a:r>
          </a:p>
          <a:p>
            <a:pPr algn="l"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ea typeface="宋体" charset="-122"/>
            </a:endParaRPr>
          </a:p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7110" name="Line 35"/>
          <p:cNvSpPr>
            <a:spLocks noChangeShapeType="1"/>
          </p:cNvSpPr>
          <p:nvPr/>
        </p:nvSpPr>
        <p:spPr bwMode="auto">
          <a:xfrm flipH="1">
            <a:off x="4800600" y="2467405"/>
            <a:ext cx="4763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36"/>
          <p:cNvSpPr>
            <a:spLocks noChangeArrowheads="1"/>
          </p:cNvSpPr>
          <p:nvPr/>
        </p:nvSpPr>
        <p:spPr bwMode="gray">
          <a:xfrm rot="2692993">
            <a:off x="1019175" y="23007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4" name="AutoShape 37"/>
          <p:cNvSpPr>
            <a:spLocks noChangeArrowheads="1"/>
          </p:cNvSpPr>
          <p:nvPr/>
        </p:nvSpPr>
        <p:spPr bwMode="gray">
          <a:xfrm rot="18907007" flipV="1">
            <a:off x="1016000" y="22626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13" name="WordArt 38"/>
          <p:cNvSpPr>
            <a:spLocks noChangeArrowheads="1" noChangeShapeType="1" noTextEdit="1"/>
          </p:cNvSpPr>
          <p:nvPr/>
        </p:nvSpPr>
        <p:spPr bwMode="gray">
          <a:xfrm rot="18992296">
            <a:off x="1090613" y="2888093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4" name="WordArt 39"/>
          <p:cNvSpPr>
            <a:spLocks noChangeArrowheads="1" noChangeShapeType="1" noTextEdit="1"/>
          </p:cNvSpPr>
          <p:nvPr/>
        </p:nvSpPr>
        <p:spPr bwMode="white">
          <a:xfrm rot="2855621">
            <a:off x="2257425" y="2945243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5" name="WordArt 40"/>
          <p:cNvSpPr>
            <a:spLocks noChangeArrowheads="1" noChangeShapeType="1" noTextEdit="1"/>
          </p:cNvSpPr>
          <p:nvPr/>
        </p:nvSpPr>
        <p:spPr bwMode="gray">
          <a:xfrm rot="2855621">
            <a:off x="1084262" y="4085068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6" name="WordArt 41"/>
          <p:cNvSpPr>
            <a:spLocks noChangeArrowheads="1" noChangeShapeType="1" noTextEdit="1"/>
          </p:cNvSpPr>
          <p:nvPr/>
        </p:nvSpPr>
        <p:spPr bwMode="gray">
          <a:xfrm rot="18739395">
            <a:off x="2280444" y="4023949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7" name="Text Box 42"/>
          <p:cNvSpPr txBox="1">
            <a:spLocks noChangeArrowheads="1"/>
          </p:cNvSpPr>
          <p:nvPr/>
        </p:nvSpPr>
        <p:spPr bwMode="gray">
          <a:xfrm>
            <a:off x="1901825" y="3954893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Description of the contents</a:t>
            </a:r>
          </a:p>
        </p:txBody>
      </p:sp>
      <p:sp>
        <p:nvSpPr>
          <p:cNvPr id="47118" name="Text Box 43"/>
          <p:cNvSpPr txBox="1">
            <a:spLocks noChangeArrowheads="1"/>
          </p:cNvSpPr>
          <p:nvPr/>
        </p:nvSpPr>
        <p:spPr bwMode="gray">
          <a:xfrm>
            <a:off x="1781175" y="3402443"/>
            <a:ext cx="1949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chemeClr val="tx2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19" name="Line 44"/>
          <p:cNvSpPr>
            <a:spLocks noChangeShapeType="1"/>
          </p:cNvSpPr>
          <p:nvPr/>
        </p:nvSpPr>
        <p:spPr bwMode="gray">
          <a:xfrm>
            <a:off x="1801813" y="3859643"/>
            <a:ext cx="1895475" cy="0"/>
          </a:xfrm>
          <a:prstGeom prst="line">
            <a:avLst/>
          </a:prstGeom>
          <a:noFill/>
          <a:ln w="28575">
            <a:solidFill>
              <a:schemeClr val="tx1">
                <a:alpha val="50195"/>
              </a:scheme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45"/>
          <p:cNvSpPr>
            <a:spLocks noChangeArrowheads="1"/>
          </p:cNvSpPr>
          <p:nvPr/>
        </p:nvSpPr>
        <p:spPr bwMode="gray">
          <a:xfrm>
            <a:off x="5170488" y="4273980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3" name="AutoShape 46"/>
          <p:cNvSpPr>
            <a:spLocks noChangeArrowheads="1"/>
          </p:cNvSpPr>
          <p:nvPr/>
        </p:nvSpPr>
        <p:spPr bwMode="gray">
          <a:xfrm>
            <a:off x="5170488" y="458830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4" name="AutoShape 47"/>
          <p:cNvSpPr>
            <a:spLocks noChangeArrowheads="1"/>
          </p:cNvSpPr>
          <p:nvPr/>
        </p:nvSpPr>
        <p:spPr bwMode="gray">
          <a:xfrm>
            <a:off x="5170488" y="4902630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6" name="AutoShape 48"/>
          <p:cNvSpPr>
            <a:spLocks noChangeArrowheads="1"/>
          </p:cNvSpPr>
          <p:nvPr/>
        </p:nvSpPr>
        <p:spPr bwMode="gray">
          <a:xfrm>
            <a:off x="5170488" y="521695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24" name="Text Box 49"/>
          <p:cNvSpPr txBox="1">
            <a:spLocks noChangeArrowheads="1"/>
          </p:cNvSpPr>
          <p:nvPr/>
        </p:nvSpPr>
        <p:spPr bwMode="gray">
          <a:xfrm>
            <a:off x="5435600" y="4232705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5" name="Text Box 50"/>
          <p:cNvSpPr txBox="1">
            <a:spLocks noChangeArrowheads="1"/>
          </p:cNvSpPr>
          <p:nvPr/>
        </p:nvSpPr>
        <p:spPr bwMode="gray">
          <a:xfrm>
            <a:off x="5435600" y="4569255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6" name="Text Box 51"/>
          <p:cNvSpPr txBox="1">
            <a:spLocks noChangeArrowheads="1"/>
          </p:cNvSpPr>
          <p:nvPr/>
        </p:nvSpPr>
        <p:spPr bwMode="gray">
          <a:xfrm>
            <a:off x="5435600" y="4883580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7" name="Text Box 52"/>
          <p:cNvSpPr txBox="1">
            <a:spLocks noChangeArrowheads="1"/>
          </p:cNvSpPr>
          <p:nvPr/>
        </p:nvSpPr>
        <p:spPr bwMode="gray">
          <a:xfrm>
            <a:off x="5435600" y="5188380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8" name="Line 53"/>
          <p:cNvSpPr>
            <a:spLocks noChangeShapeType="1"/>
          </p:cNvSpPr>
          <p:nvPr/>
        </p:nvSpPr>
        <p:spPr bwMode="auto">
          <a:xfrm rot="16200000" flipH="1">
            <a:off x="6619082" y="1382349"/>
            <a:ext cx="6350" cy="3557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9"/>
          <p:cNvSpPr txBox="1">
            <a:spLocks noChangeArrowheads="1"/>
          </p:cNvSpPr>
          <p:nvPr/>
        </p:nvSpPr>
        <p:spPr bwMode="gray">
          <a:xfrm>
            <a:off x="304800" y="3798010"/>
            <a:ext cx="2819400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" name="Freeform 40"/>
          <p:cNvSpPr>
            <a:spLocks/>
          </p:cNvSpPr>
          <p:nvPr/>
        </p:nvSpPr>
        <p:spPr bwMode="gray">
          <a:xfrm rot="3046289" flipH="1">
            <a:off x="5556250" y="1595438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33725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 rot="3171804" flipH="1">
            <a:off x="3208337" y="4002798"/>
            <a:ext cx="1806575" cy="28829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3725"/>
                  <a:invGamma/>
                </a:schemeClr>
              </a:gs>
            </a:gsLst>
            <a:lin ang="189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 rot="18473053">
            <a:off x="5556250" y="4007560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 rot="18553711">
            <a:off x="3213100" y="1593850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33725"/>
                  <a:invGamma/>
                </a:schemeClr>
              </a:gs>
            </a:gsLst>
            <a:lin ang="27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8136" name="Oval 44"/>
          <p:cNvSpPr>
            <a:spLocks noChangeArrowheads="1"/>
          </p:cNvSpPr>
          <p:nvPr/>
        </p:nvSpPr>
        <p:spPr bwMode="gray">
          <a:xfrm>
            <a:off x="4522788" y="3686885"/>
            <a:ext cx="1524000" cy="1524000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8137" name="Text Box 45"/>
          <p:cNvSpPr txBox="1">
            <a:spLocks noChangeArrowheads="1"/>
          </p:cNvSpPr>
          <p:nvPr/>
        </p:nvSpPr>
        <p:spPr bwMode="gray">
          <a:xfrm>
            <a:off x="5668963" y="3062998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8138" name="Text Box 46"/>
          <p:cNvSpPr txBox="1">
            <a:spLocks noChangeArrowheads="1"/>
          </p:cNvSpPr>
          <p:nvPr/>
        </p:nvSpPr>
        <p:spPr bwMode="gray">
          <a:xfrm>
            <a:off x="3289300" y="5290260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8139" name="Text Box 47"/>
          <p:cNvSpPr txBox="1">
            <a:spLocks noChangeArrowheads="1"/>
          </p:cNvSpPr>
          <p:nvPr/>
        </p:nvSpPr>
        <p:spPr bwMode="gray">
          <a:xfrm>
            <a:off x="5645150" y="5274385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12" name="Rectangle 48"/>
          <p:cNvSpPr>
            <a:spLocks noChangeArrowheads="1"/>
          </p:cNvSpPr>
          <p:nvPr/>
        </p:nvSpPr>
        <p:spPr bwMode="auto">
          <a:xfrm>
            <a:off x="4703763" y="394247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M1</a:t>
            </a:r>
          </a:p>
        </p:txBody>
      </p:sp>
      <p:sp>
        <p:nvSpPr>
          <p:cNvPr id="13" name="Rectangle 49"/>
          <p:cNvSpPr>
            <a:spLocks noChangeArrowheads="1"/>
          </p:cNvSpPr>
          <p:nvPr/>
        </p:nvSpPr>
        <p:spPr bwMode="auto">
          <a:xfrm>
            <a:off x="5400675" y="394247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M2</a:t>
            </a:r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729163" y="4599698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M4</a:t>
            </a: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5400675" y="459176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M3</a:t>
            </a:r>
          </a:p>
        </p:txBody>
      </p:sp>
      <p:sp>
        <p:nvSpPr>
          <p:cNvPr id="48144" name="Text Box 52"/>
          <p:cNvSpPr txBox="1">
            <a:spLocks noChangeArrowheads="1"/>
          </p:cNvSpPr>
          <p:nvPr/>
        </p:nvSpPr>
        <p:spPr bwMode="gray">
          <a:xfrm>
            <a:off x="3246438" y="3082048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6"/>
          <p:cNvSpPr>
            <a:spLocks noChangeArrowheads="1"/>
          </p:cNvSpPr>
          <p:nvPr/>
        </p:nvSpPr>
        <p:spPr bwMode="gray">
          <a:xfrm>
            <a:off x="609600" y="2330450"/>
            <a:ext cx="4070350" cy="4070350"/>
          </a:xfrm>
          <a:custGeom>
            <a:avLst/>
            <a:gdLst>
              <a:gd name="G0" fmla="+- 1950 0 0"/>
              <a:gd name="G1" fmla="+- 21600 0 1950"/>
              <a:gd name="G2" fmla="+- 21600 0 195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50" y="10800"/>
                </a:moveTo>
                <a:cubicBezTo>
                  <a:pt x="1950" y="15688"/>
                  <a:pt x="5912" y="19650"/>
                  <a:pt x="10800" y="19650"/>
                </a:cubicBezTo>
                <a:cubicBezTo>
                  <a:pt x="15688" y="19650"/>
                  <a:pt x="19650" y="15688"/>
                  <a:pt x="19650" y="10800"/>
                </a:cubicBezTo>
                <a:cubicBezTo>
                  <a:pt x="19650" y="5912"/>
                  <a:pt x="15688" y="1950"/>
                  <a:pt x="10800" y="1950"/>
                </a:cubicBezTo>
                <a:cubicBezTo>
                  <a:pt x="5912" y="1950"/>
                  <a:pt x="1950" y="5912"/>
                  <a:pt x="195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60001"/>
                </a:schemeClr>
              </a:gs>
              <a:gs pos="50000">
                <a:schemeClr val="accent1">
                  <a:gamma/>
                  <a:tint val="31765"/>
                  <a:invGamma/>
                  <a:alpha val="60001"/>
                </a:schemeClr>
              </a:gs>
              <a:gs pos="100000">
                <a:schemeClr val="accent1">
                  <a:alpha val="60001"/>
                </a:schemeClr>
              </a:gs>
            </a:gsLst>
            <a:lin ang="18900000" scaled="1"/>
          </a:gradFill>
          <a:ln w="76200">
            <a:solidFill>
              <a:srgbClr val="5F5F5F">
                <a:alpha val="2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black">
          <a:xfrm>
            <a:off x="1165225" y="3609975"/>
            <a:ext cx="28956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9157" name="Text Box 28"/>
          <p:cNvSpPr txBox="1">
            <a:spLocks noChangeArrowheads="1"/>
          </p:cNvSpPr>
          <p:nvPr/>
        </p:nvSpPr>
        <p:spPr bwMode="black">
          <a:xfrm>
            <a:off x="4343400" y="2592388"/>
            <a:ext cx="32273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58" name="Text Box 29"/>
          <p:cNvSpPr txBox="1">
            <a:spLocks noChangeArrowheads="1"/>
          </p:cNvSpPr>
          <p:nvPr/>
        </p:nvSpPr>
        <p:spPr bwMode="black">
          <a:xfrm>
            <a:off x="4468813" y="5500688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59" name="Text Box 30"/>
          <p:cNvSpPr txBox="1">
            <a:spLocks noChangeArrowheads="1"/>
          </p:cNvSpPr>
          <p:nvPr/>
        </p:nvSpPr>
        <p:spPr bwMode="black">
          <a:xfrm>
            <a:off x="4926013" y="4845050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60" name="Text Box 31"/>
          <p:cNvSpPr txBox="1">
            <a:spLocks noChangeArrowheads="1"/>
          </p:cNvSpPr>
          <p:nvPr/>
        </p:nvSpPr>
        <p:spPr bwMode="black">
          <a:xfrm>
            <a:off x="4773613" y="3321050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61" name="Text Box 32"/>
          <p:cNvSpPr txBox="1">
            <a:spLocks noChangeArrowheads="1"/>
          </p:cNvSpPr>
          <p:nvPr/>
        </p:nvSpPr>
        <p:spPr bwMode="black">
          <a:xfrm>
            <a:off x="5078413" y="4073525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grpSp>
        <p:nvGrpSpPr>
          <p:cNvPr id="49162" name="Group 33"/>
          <p:cNvGrpSpPr>
            <a:grpSpLocks/>
          </p:cNvGrpSpPr>
          <p:nvPr/>
        </p:nvGrpSpPr>
        <p:grpSpPr bwMode="auto">
          <a:xfrm>
            <a:off x="3827463" y="2595563"/>
            <a:ext cx="482600" cy="473075"/>
            <a:chOff x="480" y="1200"/>
            <a:chExt cx="1042" cy="1019"/>
          </a:xfrm>
        </p:grpSpPr>
        <p:grpSp>
          <p:nvGrpSpPr>
            <p:cNvPr id="49185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87" name="Picture 3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86" name="Picture 3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3" name="Group 38"/>
          <p:cNvGrpSpPr>
            <a:grpSpLocks/>
          </p:cNvGrpSpPr>
          <p:nvPr/>
        </p:nvGrpSpPr>
        <p:grpSpPr bwMode="auto">
          <a:xfrm>
            <a:off x="4281488" y="3259138"/>
            <a:ext cx="482600" cy="473075"/>
            <a:chOff x="480" y="1200"/>
            <a:chExt cx="1042" cy="1019"/>
          </a:xfrm>
        </p:grpSpPr>
        <p:grpSp>
          <p:nvGrpSpPr>
            <p:cNvPr id="49181" name="Group 39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83" name="Picture 4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Oval 41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82" name="Picture 4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4" name="Group 43"/>
          <p:cNvGrpSpPr>
            <a:grpSpLocks/>
          </p:cNvGrpSpPr>
          <p:nvPr/>
        </p:nvGrpSpPr>
        <p:grpSpPr bwMode="auto">
          <a:xfrm>
            <a:off x="4433888" y="4005263"/>
            <a:ext cx="482600" cy="473075"/>
            <a:chOff x="480" y="1200"/>
            <a:chExt cx="1042" cy="1019"/>
          </a:xfrm>
        </p:grpSpPr>
        <p:grpSp>
          <p:nvGrpSpPr>
            <p:cNvPr id="49177" name="Group 4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79" name="Picture 4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Oval 4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78" name="Picture 4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5" name="Group 48"/>
          <p:cNvGrpSpPr>
            <a:grpSpLocks/>
          </p:cNvGrpSpPr>
          <p:nvPr/>
        </p:nvGrpSpPr>
        <p:grpSpPr bwMode="auto">
          <a:xfrm>
            <a:off x="4314825" y="4764088"/>
            <a:ext cx="482600" cy="473075"/>
            <a:chOff x="480" y="1200"/>
            <a:chExt cx="1042" cy="1019"/>
          </a:xfrm>
        </p:grpSpPr>
        <p:grpSp>
          <p:nvGrpSpPr>
            <p:cNvPr id="49173" name="Group 49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75" name="Picture 5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Oval 51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5715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74" name="Picture 5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6" name="Group 53"/>
          <p:cNvGrpSpPr>
            <a:grpSpLocks/>
          </p:cNvGrpSpPr>
          <p:nvPr/>
        </p:nvGrpSpPr>
        <p:grpSpPr bwMode="auto">
          <a:xfrm>
            <a:off x="3998913" y="5434013"/>
            <a:ext cx="482600" cy="473075"/>
            <a:chOff x="480" y="1200"/>
            <a:chExt cx="1042" cy="1019"/>
          </a:xfrm>
        </p:grpSpPr>
        <p:grpSp>
          <p:nvGrpSpPr>
            <p:cNvPr id="49167" name="Group 5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69" name="Picture 5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Oval 5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5000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5000"/>
                    </a:srgbClr>
                  </a:gs>
                </a:gsLst>
                <a:lin ang="5400000" scaled="1"/>
              </a:gradFill>
              <a:ln w="5715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68" name="Picture 5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18" descr="Pe_bar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7300" y="2401888"/>
            <a:ext cx="28130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9" descr="Pe_bar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0950" y="2401888"/>
            <a:ext cx="29114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20"/>
          <p:cNvSpPr>
            <a:spLocks noChangeArrowheads="1"/>
          </p:cNvSpPr>
          <p:nvPr/>
        </p:nvSpPr>
        <p:spPr bwMode="gray">
          <a:xfrm>
            <a:off x="1355725" y="4068763"/>
            <a:ext cx="2066925" cy="209550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  <a:headEnd/>
            <a:tailEnd/>
          </a:ln>
          <a:effectLst>
            <a:outerShdw dist="25400" dir="54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" name="Arc 21"/>
          <p:cNvSpPr>
            <a:spLocks/>
          </p:cNvSpPr>
          <p:nvPr/>
        </p:nvSpPr>
        <p:spPr bwMode="gray">
          <a:xfrm>
            <a:off x="1771650" y="3919538"/>
            <a:ext cx="1855788" cy="2405062"/>
          </a:xfrm>
          <a:custGeom>
            <a:avLst/>
            <a:gdLst>
              <a:gd name="G0" fmla="+- 12528 0 0"/>
              <a:gd name="G1" fmla="+- 21600 0 0"/>
              <a:gd name="G2" fmla="+- 21600 0 0"/>
              <a:gd name="T0" fmla="*/ 12528 w 34128"/>
              <a:gd name="T1" fmla="*/ 0 h 43200"/>
              <a:gd name="T2" fmla="*/ 0 w 34128"/>
              <a:gd name="T3" fmla="*/ 39196 h 43200"/>
              <a:gd name="T4" fmla="*/ 12528 w 34128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128" h="43200" fill="none" extrusionOk="0">
                <a:moveTo>
                  <a:pt x="12527" y="0"/>
                </a:moveTo>
                <a:cubicBezTo>
                  <a:pt x="24457" y="0"/>
                  <a:pt x="34128" y="9670"/>
                  <a:pt x="34128" y="21600"/>
                </a:cubicBezTo>
                <a:cubicBezTo>
                  <a:pt x="34128" y="33529"/>
                  <a:pt x="24457" y="43200"/>
                  <a:pt x="12528" y="43200"/>
                </a:cubicBezTo>
                <a:cubicBezTo>
                  <a:pt x="8037" y="43200"/>
                  <a:pt x="3658" y="41800"/>
                  <a:pt x="0" y="39195"/>
                </a:cubicBezTo>
              </a:path>
              <a:path w="34128" h="43200" stroke="0" extrusionOk="0">
                <a:moveTo>
                  <a:pt x="12527" y="0"/>
                </a:moveTo>
                <a:cubicBezTo>
                  <a:pt x="24457" y="0"/>
                  <a:pt x="34128" y="9670"/>
                  <a:pt x="34128" y="21600"/>
                </a:cubicBezTo>
                <a:cubicBezTo>
                  <a:pt x="34128" y="33529"/>
                  <a:pt x="24457" y="43200"/>
                  <a:pt x="12528" y="43200"/>
                </a:cubicBezTo>
                <a:cubicBezTo>
                  <a:pt x="8037" y="43200"/>
                  <a:pt x="3658" y="41800"/>
                  <a:pt x="0" y="39195"/>
                </a:cubicBezTo>
                <a:lnTo>
                  <a:pt x="12528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8431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0183" name="Text Box 22"/>
          <p:cNvSpPr txBox="1">
            <a:spLocks noChangeArrowheads="1"/>
          </p:cNvSpPr>
          <p:nvPr/>
        </p:nvSpPr>
        <p:spPr bwMode="white">
          <a:xfrm>
            <a:off x="2492375" y="4889500"/>
            <a:ext cx="11509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  <a:latin typeface="Times New Roman" pitchFamily="18" charset="0"/>
                <a:ea typeface="宋体" charset="-122"/>
              </a:rPr>
              <a:t>73%</a:t>
            </a:r>
          </a:p>
        </p:txBody>
      </p:sp>
      <p:sp>
        <p:nvSpPr>
          <p:cNvPr id="50184" name="Rectangle 23"/>
          <p:cNvSpPr>
            <a:spLocks noChangeArrowheads="1"/>
          </p:cNvSpPr>
          <p:nvPr/>
        </p:nvSpPr>
        <p:spPr bwMode="gray">
          <a:xfrm>
            <a:off x="5102225" y="5473700"/>
            <a:ext cx="2805113" cy="561975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5" name="Rectangle 24"/>
          <p:cNvSpPr>
            <a:spLocks noChangeArrowheads="1"/>
          </p:cNvSpPr>
          <p:nvPr/>
        </p:nvSpPr>
        <p:spPr bwMode="gray">
          <a:xfrm>
            <a:off x="5102225" y="488315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6" name="Rectangle 25"/>
          <p:cNvSpPr>
            <a:spLocks noChangeArrowheads="1"/>
          </p:cNvSpPr>
          <p:nvPr/>
        </p:nvSpPr>
        <p:spPr bwMode="gray">
          <a:xfrm>
            <a:off x="5102225" y="429260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7" name="Rectangle 26"/>
          <p:cNvSpPr>
            <a:spLocks noChangeArrowheads="1"/>
          </p:cNvSpPr>
          <p:nvPr/>
        </p:nvSpPr>
        <p:spPr bwMode="gray">
          <a:xfrm>
            <a:off x="5102225" y="370205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8" name="Rectangle 27"/>
          <p:cNvSpPr>
            <a:spLocks noChangeArrowheads="1"/>
          </p:cNvSpPr>
          <p:nvPr/>
        </p:nvSpPr>
        <p:spPr bwMode="gray">
          <a:xfrm>
            <a:off x="5102225" y="311150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9" name="Text Box 28"/>
          <p:cNvSpPr txBox="1">
            <a:spLocks noChangeArrowheads="1"/>
          </p:cNvSpPr>
          <p:nvPr/>
        </p:nvSpPr>
        <p:spPr bwMode="black">
          <a:xfrm>
            <a:off x="5041900" y="6035675"/>
            <a:ext cx="41592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0</a:t>
            </a:r>
          </a:p>
        </p:txBody>
      </p:sp>
      <p:sp>
        <p:nvSpPr>
          <p:cNvPr id="50190" name="Text Box 29"/>
          <p:cNvSpPr txBox="1">
            <a:spLocks noChangeArrowheads="1"/>
          </p:cNvSpPr>
          <p:nvPr/>
        </p:nvSpPr>
        <p:spPr bwMode="black">
          <a:xfrm>
            <a:off x="4994275" y="5432425"/>
            <a:ext cx="5270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200</a:t>
            </a:r>
          </a:p>
        </p:txBody>
      </p:sp>
      <p:sp>
        <p:nvSpPr>
          <p:cNvPr id="50191" name="Text Box 30"/>
          <p:cNvSpPr txBox="1">
            <a:spLocks noChangeArrowheads="1"/>
          </p:cNvSpPr>
          <p:nvPr/>
        </p:nvSpPr>
        <p:spPr bwMode="black">
          <a:xfrm>
            <a:off x="4986338" y="4846638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400</a:t>
            </a:r>
          </a:p>
        </p:txBody>
      </p:sp>
      <p:sp>
        <p:nvSpPr>
          <p:cNvPr id="50192" name="Text Box 31"/>
          <p:cNvSpPr txBox="1">
            <a:spLocks noChangeArrowheads="1"/>
          </p:cNvSpPr>
          <p:nvPr/>
        </p:nvSpPr>
        <p:spPr bwMode="black">
          <a:xfrm>
            <a:off x="4987925" y="4262438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600</a:t>
            </a:r>
          </a:p>
        </p:txBody>
      </p:sp>
      <p:sp>
        <p:nvSpPr>
          <p:cNvPr id="50193" name="Text Box 32"/>
          <p:cNvSpPr txBox="1">
            <a:spLocks noChangeArrowheads="1"/>
          </p:cNvSpPr>
          <p:nvPr/>
        </p:nvSpPr>
        <p:spPr bwMode="black">
          <a:xfrm>
            <a:off x="4989513" y="3687763"/>
            <a:ext cx="5270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800</a:t>
            </a:r>
          </a:p>
        </p:txBody>
      </p:sp>
      <p:sp>
        <p:nvSpPr>
          <p:cNvPr id="50194" name="Text Box 33"/>
          <p:cNvSpPr txBox="1">
            <a:spLocks noChangeArrowheads="1"/>
          </p:cNvSpPr>
          <p:nvPr/>
        </p:nvSpPr>
        <p:spPr bwMode="black">
          <a:xfrm>
            <a:off x="4981575" y="3073400"/>
            <a:ext cx="679450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1,000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gray">
          <a:xfrm>
            <a:off x="5945188" y="4635500"/>
            <a:ext cx="233362" cy="13922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" name="Rectangle 35"/>
          <p:cNvSpPr>
            <a:spLocks noChangeArrowheads="1"/>
          </p:cNvSpPr>
          <p:nvPr/>
        </p:nvSpPr>
        <p:spPr bwMode="gray">
          <a:xfrm>
            <a:off x="6632575" y="3294063"/>
            <a:ext cx="233363" cy="27336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gray">
          <a:xfrm>
            <a:off x="7332663" y="3702050"/>
            <a:ext cx="233362" cy="232568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Text Box 37"/>
          <p:cNvSpPr txBox="1">
            <a:spLocks noChangeArrowheads="1"/>
          </p:cNvSpPr>
          <p:nvPr/>
        </p:nvSpPr>
        <p:spPr bwMode="black">
          <a:xfrm>
            <a:off x="580707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Oct</a:t>
            </a: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black">
          <a:xfrm>
            <a:off x="647382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Nov</a:t>
            </a: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black">
          <a:xfrm>
            <a:off x="715962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Dec</a:t>
            </a:r>
          </a:p>
        </p:txBody>
      </p:sp>
      <p:sp>
        <p:nvSpPr>
          <p:cNvPr id="50201" name="Text Box 40"/>
          <p:cNvSpPr txBox="1">
            <a:spLocks noChangeArrowheads="1"/>
          </p:cNvSpPr>
          <p:nvPr/>
        </p:nvSpPr>
        <p:spPr bwMode="black">
          <a:xfrm>
            <a:off x="7126288" y="2855913"/>
            <a:ext cx="8747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(unit: $)</a:t>
            </a:r>
          </a:p>
        </p:txBody>
      </p:sp>
      <p:sp>
        <p:nvSpPr>
          <p:cNvPr id="50202" name="Rectangle 41"/>
          <p:cNvSpPr>
            <a:spLocks noChangeArrowheads="1"/>
          </p:cNvSpPr>
          <p:nvPr/>
        </p:nvSpPr>
        <p:spPr bwMode="black">
          <a:xfrm>
            <a:off x="889000" y="3130550"/>
            <a:ext cx="3790950" cy="55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ea typeface="宋体" charset="-122"/>
              </a:rPr>
              <a:t>ThemeGallery</a:t>
            </a:r>
            <a:r>
              <a:rPr lang="en-US" altLang="zh-CN" sz="1400" b="1">
                <a:ea typeface="宋体" charset="-122"/>
              </a:rPr>
              <a:t>  </a:t>
            </a:r>
            <a:r>
              <a:rPr lang="en-US" altLang="zh-CN" sz="1400"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50203" name="Text Box 42"/>
          <p:cNvSpPr txBox="1">
            <a:spLocks noChangeArrowheads="1"/>
          </p:cNvSpPr>
          <p:nvPr/>
        </p:nvSpPr>
        <p:spPr bwMode="white">
          <a:xfrm>
            <a:off x="5254625" y="2487613"/>
            <a:ext cx="2505075" cy="312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</a:rPr>
              <a:t>Chart Title in here</a:t>
            </a:r>
          </a:p>
        </p:txBody>
      </p:sp>
      <p:sp>
        <p:nvSpPr>
          <p:cNvPr id="50204" name="Text Box 43"/>
          <p:cNvSpPr txBox="1">
            <a:spLocks noChangeArrowheads="1"/>
          </p:cNvSpPr>
          <p:nvPr/>
        </p:nvSpPr>
        <p:spPr bwMode="gray">
          <a:xfrm>
            <a:off x="1430338" y="4732338"/>
            <a:ext cx="9699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50205" name="Text Box 44"/>
          <p:cNvSpPr txBox="1">
            <a:spLocks noChangeArrowheads="1"/>
          </p:cNvSpPr>
          <p:nvPr/>
        </p:nvSpPr>
        <p:spPr bwMode="black">
          <a:xfrm>
            <a:off x="3598863" y="4076700"/>
            <a:ext cx="9699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ea typeface="宋体" charset="-122"/>
              </a:rPr>
              <a:t>Click to add Text</a:t>
            </a:r>
          </a:p>
        </p:txBody>
      </p:sp>
      <p:sp>
        <p:nvSpPr>
          <p:cNvPr id="50206" name="Line 45"/>
          <p:cNvSpPr>
            <a:spLocks noChangeShapeType="1"/>
          </p:cNvSpPr>
          <p:nvPr/>
        </p:nvSpPr>
        <p:spPr bwMode="auto">
          <a:xfrm flipV="1">
            <a:off x="3140075" y="4302125"/>
            <a:ext cx="457200" cy="141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207" name="Rectangle 46"/>
          <p:cNvSpPr>
            <a:spLocks noChangeArrowheads="1"/>
          </p:cNvSpPr>
          <p:nvPr/>
        </p:nvSpPr>
        <p:spPr bwMode="white">
          <a:xfrm>
            <a:off x="1947863" y="2463800"/>
            <a:ext cx="13843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3" name="Group 86"/>
          <p:cNvGrpSpPr>
            <a:grpSpLocks/>
          </p:cNvGrpSpPr>
          <p:nvPr/>
        </p:nvGrpSpPr>
        <p:grpSpPr bwMode="auto">
          <a:xfrm>
            <a:off x="4943475" y="5934075"/>
            <a:ext cx="3000375" cy="466725"/>
            <a:chOff x="210" y="2598"/>
            <a:chExt cx="2448" cy="1248"/>
          </a:xfrm>
        </p:grpSpPr>
        <p:sp>
          <p:nvSpPr>
            <p:cNvPr id="51250" name="Rectangle 87"/>
            <p:cNvSpPr>
              <a:spLocks noChangeArrowheads="1"/>
            </p:cNvSpPr>
            <p:nvPr/>
          </p:nvSpPr>
          <p:spPr bwMode="gray">
            <a:xfrm>
              <a:off x="210" y="2598"/>
              <a:ext cx="2448" cy="1248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1251" name="Rectangle 88"/>
            <p:cNvSpPr>
              <a:spLocks noChangeArrowheads="1"/>
            </p:cNvSpPr>
            <p:nvPr/>
          </p:nvSpPr>
          <p:spPr bwMode="gray">
            <a:xfrm>
              <a:off x="288" y="2641"/>
              <a:ext cx="2256" cy="115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04" name="Group 83"/>
          <p:cNvGrpSpPr>
            <a:grpSpLocks/>
          </p:cNvGrpSpPr>
          <p:nvPr/>
        </p:nvGrpSpPr>
        <p:grpSpPr bwMode="auto">
          <a:xfrm>
            <a:off x="533400" y="5934075"/>
            <a:ext cx="3000375" cy="466725"/>
            <a:chOff x="210" y="2598"/>
            <a:chExt cx="2448" cy="1248"/>
          </a:xfrm>
        </p:grpSpPr>
        <p:sp>
          <p:nvSpPr>
            <p:cNvPr id="51248" name="Rectangle 84"/>
            <p:cNvSpPr>
              <a:spLocks noChangeArrowheads="1"/>
            </p:cNvSpPr>
            <p:nvPr/>
          </p:nvSpPr>
          <p:spPr bwMode="gray">
            <a:xfrm>
              <a:off x="210" y="2598"/>
              <a:ext cx="2448" cy="1248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1249" name="Rectangle 85"/>
            <p:cNvSpPr>
              <a:spLocks noChangeArrowheads="1"/>
            </p:cNvSpPr>
            <p:nvPr/>
          </p:nvSpPr>
          <p:spPr bwMode="gray">
            <a:xfrm>
              <a:off x="288" y="2641"/>
              <a:ext cx="2256" cy="115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51205" name="AutoShape 48"/>
          <p:cNvSpPr>
            <a:spLocks noChangeArrowheads="1"/>
          </p:cNvSpPr>
          <p:nvPr/>
        </p:nvSpPr>
        <p:spPr bwMode="gray">
          <a:xfrm>
            <a:off x="4968875" y="3100388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06" name="AutoShape 49"/>
          <p:cNvSpPr>
            <a:spLocks noChangeArrowheads="1"/>
          </p:cNvSpPr>
          <p:nvPr/>
        </p:nvSpPr>
        <p:spPr bwMode="gray">
          <a:xfrm>
            <a:off x="5032375" y="3165475"/>
            <a:ext cx="2703513" cy="2611438"/>
          </a:xfrm>
          <a:prstGeom prst="roundRect">
            <a:avLst>
              <a:gd name="adj" fmla="val 791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1207" name="Group 50"/>
          <p:cNvGrpSpPr>
            <a:grpSpLocks/>
          </p:cNvGrpSpPr>
          <p:nvPr/>
        </p:nvGrpSpPr>
        <p:grpSpPr bwMode="auto">
          <a:xfrm>
            <a:off x="658813" y="2536825"/>
            <a:ext cx="2857500" cy="466725"/>
            <a:chOff x="752" y="1413"/>
            <a:chExt cx="1321" cy="294"/>
          </a:xfrm>
        </p:grpSpPr>
        <p:sp>
          <p:nvSpPr>
            <p:cNvPr id="12" name="AutoShape 51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" name="AutoShape 52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" name="AutoShape 53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08" name="Group 54"/>
          <p:cNvGrpSpPr>
            <a:grpSpLocks/>
          </p:cNvGrpSpPr>
          <p:nvPr/>
        </p:nvGrpSpPr>
        <p:grpSpPr bwMode="auto">
          <a:xfrm>
            <a:off x="4943475" y="2536825"/>
            <a:ext cx="2857500" cy="466725"/>
            <a:chOff x="3623" y="1413"/>
            <a:chExt cx="1321" cy="294"/>
          </a:xfrm>
        </p:grpSpPr>
        <p:sp>
          <p:nvSpPr>
            <p:cNvPr id="16" name="AutoShape 55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" name="AutoShape 56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" name="AutoShape 57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1209" name="AutoShape 58"/>
          <p:cNvSpPr>
            <a:spLocks noChangeArrowheads="1"/>
          </p:cNvSpPr>
          <p:nvPr/>
        </p:nvSpPr>
        <p:spPr bwMode="gray">
          <a:xfrm>
            <a:off x="658813" y="3100388"/>
            <a:ext cx="2849562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10" name="Text Box 18"/>
          <p:cNvSpPr txBox="1">
            <a:spLocks noChangeArrowheads="1"/>
          </p:cNvSpPr>
          <p:nvPr/>
        </p:nvSpPr>
        <p:spPr bwMode="white">
          <a:xfrm>
            <a:off x="925513" y="2616200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51211" name="Text Box 18"/>
          <p:cNvSpPr txBox="1">
            <a:spLocks noChangeArrowheads="1"/>
          </p:cNvSpPr>
          <p:nvPr/>
        </p:nvSpPr>
        <p:spPr bwMode="white">
          <a:xfrm>
            <a:off x="5264150" y="2616200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22" name="AutoShape 61"/>
          <p:cNvSpPr>
            <a:spLocks noChangeArrowheads="1"/>
          </p:cNvSpPr>
          <p:nvPr/>
        </p:nvSpPr>
        <p:spPr bwMode="blackGray">
          <a:xfrm rot="10806395" flipH="1" flipV="1">
            <a:off x="3590925" y="3644900"/>
            <a:ext cx="1293813" cy="755650"/>
          </a:xfrm>
          <a:prstGeom prst="rightArrow">
            <a:avLst>
              <a:gd name="adj1" fmla="val 46509"/>
              <a:gd name="adj2" fmla="val 37621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" name="Rectangle 62"/>
          <p:cNvSpPr>
            <a:spLocks noChangeArrowheads="1"/>
          </p:cNvSpPr>
          <p:nvPr/>
        </p:nvSpPr>
        <p:spPr bwMode="black">
          <a:xfrm>
            <a:off x="5211763" y="3241675"/>
            <a:ext cx="2246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24" name="Rectangle 63"/>
          <p:cNvSpPr>
            <a:spLocks noChangeArrowheads="1"/>
          </p:cNvSpPr>
          <p:nvPr/>
        </p:nvSpPr>
        <p:spPr bwMode="black">
          <a:xfrm>
            <a:off x="5200650" y="4521200"/>
            <a:ext cx="2246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51215" name="Text Box 64"/>
          <p:cNvSpPr txBox="1">
            <a:spLocks noChangeArrowheads="1"/>
          </p:cNvSpPr>
          <p:nvPr/>
        </p:nvSpPr>
        <p:spPr bwMode="gray">
          <a:xfrm>
            <a:off x="5341938" y="3546475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1216" name="Text Box 65"/>
          <p:cNvSpPr txBox="1">
            <a:spLocks noChangeArrowheads="1"/>
          </p:cNvSpPr>
          <p:nvPr/>
        </p:nvSpPr>
        <p:spPr bwMode="gray">
          <a:xfrm>
            <a:off x="5341938" y="4767263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51217" name="Group 66"/>
          <p:cNvGrpSpPr>
            <a:grpSpLocks/>
          </p:cNvGrpSpPr>
          <p:nvPr/>
        </p:nvGrpSpPr>
        <p:grpSpPr bwMode="auto">
          <a:xfrm>
            <a:off x="5100638" y="3311525"/>
            <a:ext cx="168275" cy="168275"/>
            <a:chOff x="2928" y="2208"/>
            <a:chExt cx="262" cy="262"/>
          </a:xfrm>
        </p:grpSpPr>
        <p:sp>
          <p:nvSpPr>
            <p:cNvPr id="28" name="Oval 6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Oval 68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18" name="Group 69"/>
          <p:cNvGrpSpPr>
            <a:grpSpLocks/>
          </p:cNvGrpSpPr>
          <p:nvPr/>
        </p:nvGrpSpPr>
        <p:grpSpPr bwMode="auto">
          <a:xfrm>
            <a:off x="5100638" y="4602163"/>
            <a:ext cx="168275" cy="168275"/>
            <a:chOff x="2928" y="2208"/>
            <a:chExt cx="262" cy="262"/>
          </a:xfrm>
        </p:grpSpPr>
        <p:sp>
          <p:nvSpPr>
            <p:cNvPr id="31" name="Oval 70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2" name="Oval 71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1219" name="Text Box 72"/>
          <p:cNvSpPr txBox="1">
            <a:spLocks noChangeArrowheads="1"/>
          </p:cNvSpPr>
          <p:nvPr/>
        </p:nvSpPr>
        <p:spPr bwMode="gray">
          <a:xfrm>
            <a:off x="811213" y="5091113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51220" name="AutoShape 73"/>
          <p:cNvSpPr>
            <a:spLocks noChangeArrowheads="1"/>
          </p:cNvSpPr>
          <p:nvPr/>
        </p:nvSpPr>
        <p:spPr bwMode="gray">
          <a:xfrm>
            <a:off x="735013" y="3327400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1" name="AutoShape 74"/>
          <p:cNvSpPr>
            <a:spLocks noChangeArrowheads="1"/>
          </p:cNvSpPr>
          <p:nvPr/>
        </p:nvSpPr>
        <p:spPr bwMode="gray">
          <a:xfrm>
            <a:off x="735013" y="3911600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2" name="AutoShape 75"/>
          <p:cNvSpPr>
            <a:spLocks noChangeArrowheads="1"/>
          </p:cNvSpPr>
          <p:nvPr/>
        </p:nvSpPr>
        <p:spPr bwMode="gray">
          <a:xfrm>
            <a:off x="735013" y="44719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3" name="Rectangle 76"/>
          <p:cNvSpPr>
            <a:spLocks noChangeArrowheads="1"/>
          </p:cNvSpPr>
          <p:nvPr/>
        </p:nvSpPr>
        <p:spPr bwMode="gray">
          <a:xfrm>
            <a:off x="766763" y="34004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51224" name="Rectangle 77"/>
          <p:cNvSpPr>
            <a:spLocks noChangeArrowheads="1"/>
          </p:cNvSpPr>
          <p:nvPr/>
        </p:nvSpPr>
        <p:spPr bwMode="gray">
          <a:xfrm>
            <a:off x="766763" y="39846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51225" name="Rectangle 78"/>
          <p:cNvSpPr>
            <a:spLocks noChangeArrowheads="1"/>
          </p:cNvSpPr>
          <p:nvPr/>
        </p:nvSpPr>
        <p:spPr bwMode="gray">
          <a:xfrm>
            <a:off x="766763" y="45434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blackGray">
          <a:xfrm rot="10793605" flipV="1">
            <a:off x="3559175" y="4251325"/>
            <a:ext cx="1296988" cy="755650"/>
          </a:xfrm>
          <a:prstGeom prst="rightArrow">
            <a:avLst>
              <a:gd name="adj1" fmla="val 46509"/>
              <a:gd name="adj2" fmla="val 3771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1227" name="Text Box 9"/>
          <p:cNvSpPr txBox="1">
            <a:spLocks noChangeArrowheads="1"/>
          </p:cNvSpPr>
          <p:nvPr/>
        </p:nvSpPr>
        <p:spPr bwMode="gray">
          <a:xfrm>
            <a:off x="600075" y="1787525"/>
            <a:ext cx="5867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1228" name="Rectangle 81"/>
          <p:cNvSpPr>
            <a:spLocks noChangeArrowheads="1"/>
          </p:cNvSpPr>
          <p:nvPr/>
        </p:nvSpPr>
        <p:spPr bwMode="auto">
          <a:xfrm>
            <a:off x="582613" y="5978525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51229" name="Rectangle 82"/>
          <p:cNvSpPr>
            <a:spLocks noChangeArrowheads="1"/>
          </p:cNvSpPr>
          <p:nvPr/>
        </p:nvSpPr>
        <p:spPr bwMode="auto">
          <a:xfrm>
            <a:off x="5022850" y="5978525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4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AutoShape 47"/>
          <p:cNvSpPr>
            <a:spLocks noChangeArrowheads="1"/>
          </p:cNvSpPr>
          <p:nvPr/>
        </p:nvSpPr>
        <p:spPr bwMode="gray">
          <a:xfrm>
            <a:off x="890588" y="5394325"/>
            <a:ext cx="3352800" cy="1190625"/>
          </a:xfrm>
          <a:prstGeom prst="roundRect">
            <a:avLst>
              <a:gd name="adj" fmla="val 9481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2228" name="Group 48"/>
          <p:cNvGrpSpPr>
            <a:grpSpLocks/>
          </p:cNvGrpSpPr>
          <p:nvPr/>
        </p:nvGrpSpPr>
        <p:grpSpPr bwMode="auto">
          <a:xfrm>
            <a:off x="1119188" y="5194300"/>
            <a:ext cx="2886075" cy="444500"/>
            <a:chOff x="624" y="672"/>
            <a:chExt cx="1773" cy="240"/>
          </a:xfrm>
        </p:grpSpPr>
        <p:sp>
          <p:nvSpPr>
            <p:cNvPr id="5" name="AutoShape 49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2257" name="AutoShape 50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52229" name="AutoShape 51"/>
          <p:cNvSpPr>
            <a:spLocks noChangeArrowheads="1"/>
          </p:cNvSpPr>
          <p:nvPr/>
        </p:nvSpPr>
        <p:spPr bwMode="gray">
          <a:xfrm>
            <a:off x="4548188" y="5394325"/>
            <a:ext cx="3352800" cy="1190625"/>
          </a:xfrm>
          <a:prstGeom prst="roundRect">
            <a:avLst>
              <a:gd name="adj" fmla="val 9481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2230" name="Group 52"/>
          <p:cNvGrpSpPr>
            <a:grpSpLocks/>
          </p:cNvGrpSpPr>
          <p:nvPr/>
        </p:nvGrpSpPr>
        <p:grpSpPr bwMode="auto">
          <a:xfrm>
            <a:off x="4776788" y="5194300"/>
            <a:ext cx="2886075" cy="444500"/>
            <a:chOff x="624" y="672"/>
            <a:chExt cx="1773" cy="240"/>
          </a:xfrm>
        </p:grpSpPr>
        <p:sp>
          <p:nvSpPr>
            <p:cNvPr id="9" name="AutoShape 53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2255" name="AutoShape 54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2231" name="Group 55"/>
          <p:cNvGrpSpPr>
            <a:grpSpLocks/>
          </p:cNvGrpSpPr>
          <p:nvPr/>
        </p:nvGrpSpPr>
        <p:grpSpPr bwMode="auto">
          <a:xfrm>
            <a:off x="609600" y="4584700"/>
            <a:ext cx="7824788" cy="552450"/>
            <a:chOff x="399" y="2820"/>
            <a:chExt cx="4929" cy="348"/>
          </a:xfrm>
        </p:grpSpPr>
        <p:sp>
          <p:nvSpPr>
            <p:cNvPr id="12" name="AutoShape 56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EAEAEA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" name="AutoShape 57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2232" name="Text Box 58"/>
          <p:cNvSpPr txBox="1">
            <a:spLocks noChangeArrowheads="1"/>
          </p:cNvSpPr>
          <p:nvPr/>
        </p:nvSpPr>
        <p:spPr bwMode="gray">
          <a:xfrm>
            <a:off x="1576388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2000</a:t>
            </a:r>
          </a:p>
        </p:txBody>
      </p:sp>
      <p:sp>
        <p:nvSpPr>
          <p:cNvPr id="52233" name="Text Box 59"/>
          <p:cNvSpPr txBox="1">
            <a:spLocks noChangeArrowheads="1"/>
          </p:cNvSpPr>
          <p:nvPr/>
        </p:nvSpPr>
        <p:spPr bwMode="gray">
          <a:xfrm>
            <a:off x="4121150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2004</a:t>
            </a:r>
          </a:p>
        </p:txBody>
      </p:sp>
      <p:sp>
        <p:nvSpPr>
          <p:cNvPr id="52234" name="Text Box 60"/>
          <p:cNvSpPr txBox="1">
            <a:spLocks noChangeArrowheads="1"/>
          </p:cNvSpPr>
          <p:nvPr/>
        </p:nvSpPr>
        <p:spPr bwMode="gray">
          <a:xfrm>
            <a:off x="6486525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2008</a:t>
            </a:r>
          </a:p>
        </p:txBody>
      </p:sp>
      <p:sp>
        <p:nvSpPr>
          <p:cNvPr id="52235" name="Line 61"/>
          <p:cNvSpPr>
            <a:spLocks noChangeShapeType="1"/>
          </p:cNvSpPr>
          <p:nvPr/>
        </p:nvSpPr>
        <p:spPr bwMode="black">
          <a:xfrm flipV="1">
            <a:off x="890588" y="2774950"/>
            <a:ext cx="0" cy="1905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6" name="Line 62"/>
          <p:cNvSpPr>
            <a:spLocks noChangeShapeType="1"/>
          </p:cNvSpPr>
          <p:nvPr/>
        </p:nvSpPr>
        <p:spPr bwMode="black">
          <a:xfrm flipV="1">
            <a:off x="3246438" y="2438400"/>
            <a:ext cx="0" cy="22415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7" name="Line 63"/>
          <p:cNvSpPr>
            <a:spLocks noChangeShapeType="1"/>
          </p:cNvSpPr>
          <p:nvPr/>
        </p:nvSpPr>
        <p:spPr bwMode="black">
          <a:xfrm flipV="1">
            <a:off x="5586413" y="1981200"/>
            <a:ext cx="0" cy="2698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8" name="Line 64"/>
          <p:cNvSpPr>
            <a:spLocks noChangeShapeType="1"/>
          </p:cNvSpPr>
          <p:nvPr/>
        </p:nvSpPr>
        <p:spPr bwMode="black">
          <a:xfrm flipV="1">
            <a:off x="7950200" y="1600200"/>
            <a:ext cx="0" cy="3079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65"/>
          <p:cNvSpPr>
            <a:spLocks noChangeArrowheads="1"/>
          </p:cNvSpPr>
          <p:nvPr/>
        </p:nvSpPr>
        <p:spPr bwMode="ltGray">
          <a:xfrm>
            <a:off x="890588" y="4222750"/>
            <a:ext cx="2347912" cy="457200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AutoShape 66"/>
          <p:cNvSpPr>
            <a:spLocks noChangeArrowheads="1"/>
          </p:cNvSpPr>
          <p:nvPr/>
        </p:nvSpPr>
        <p:spPr bwMode="gray">
          <a:xfrm>
            <a:off x="3248025" y="3689350"/>
            <a:ext cx="2347913" cy="990600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" name="AutoShape 67"/>
          <p:cNvSpPr>
            <a:spLocks noChangeArrowheads="1"/>
          </p:cNvSpPr>
          <p:nvPr/>
        </p:nvSpPr>
        <p:spPr bwMode="gray">
          <a:xfrm>
            <a:off x="5595938" y="3079750"/>
            <a:ext cx="2347912" cy="1600200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2242" name="Rectangle 68"/>
          <p:cNvSpPr>
            <a:spLocks noChangeArrowheads="1"/>
          </p:cNvSpPr>
          <p:nvPr/>
        </p:nvSpPr>
        <p:spPr bwMode="black">
          <a:xfrm>
            <a:off x="890588" y="3051175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2243" name="Rectangle 69"/>
          <p:cNvSpPr>
            <a:spLocks noChangeArrowheads="1"/>
          </p:cNvSpPr>
          <p:nvPr/>
        </p:nvSpPr>
        <p:spPr bwMode="black">
          <a:xfrm>
            <a:off x="3275013" y="2546350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2244" name="Rectangle 70"/>
          <p:cNvSpPr>
            <a:spLocks noChangeArrowheads="1"/>
          </p:cNvSpPr>
          <p:nvPr/>
        </p:nvSpPr>
        <p:spPr bwMode="black">
          <a:xfrm>
            <a:off x="5622925" y="1936750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black">
          <a:xfrm>
            <a:off x="1119188" y="4225925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52246" name="Rectangle 72"/>
          <p:cNvSpPr>
            <a:spLocks noChangeArrowheads="1"/>
          </p:cNvSpPr>
          <p:nvPr/>
        </p:nvSpPr>
        <p:spPr bwMode="white">
          <a:xfrm>
            <a:off x="1141413" y="5240338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2247" name="Rectangle 73"/>
          <p:cNvSpPr>
            <a:spLocks noChangeArrowheads="1"/>
          </p:cNvSpPr>
          <p:nvPr/>
        </p:nvSpPr>
        <p:spPr bwMode="white">
          <a:xfrm>
            <a:off x="4799013" y="5240338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2248" name="Rectangle 74"/>
          <p:cNvSpPr>
            <a:spLocks noChangeArrowheads="1"/>
          </p:cNvSpPr>
          <p:nvPr/>
        </p:nvSpPr>
        <p:spPr bwMode="black">
          <a:xfrm>
            <a:off x="996950" y="5716588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52249" name="Rectangle 75"/>
          <p:cNvSpPr>
            <a:spLocks noChangeArrowheads="1"/>
          </p:cNvSpPr>
          <p:nvPr/>
        </p:nvSpPr>
        <p:spPr bwMode="black">
          <a:xfrm>
            <a:off x="4645025" y="5716588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2" name="Text Box 76"/>
          <p:cNvSpPr txBox="1">
            <a:spLocks noChangeArrowheads="1"/>
          </p:cNvSpPr>
          <p:nvPr/>
        </p:nvSpPr>
        <p:spPr bwMode="black">
          <a:xfrm>
            <a:off x="3481388" y="399415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33" name="Text Box 77"/>
          <p:cNvSpPr txBox="1">
            <a:spLocks noChangeArrowheads="1"/>
          </p:cNvSpPr>
          <p:nvPr/>
        </p:nvSpPr>
        <p:spPr bwMode="black">
          <a:xfrm>
            <a:off x="5810250" y="37258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743200" y="3276600"/>
            <a:ext cx="7010400" cy="381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www.xxxx.com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0" y="1828800"/>
            <a:ext cx="5806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汉仪超粗黑简" pitchFamily="49" charset="-122"/>
                <a:ea typeface="汉仪超粗黑简" pitchFamily="49" charset="-122"/>
              </a:rPr>
              <a:t>Thank</a:t>
            </a:r>
            <a:r>
              <a:rPr lang="en-US" altLang="zh-CN" sz="7200" dirty="0" smtClean="0">
                <a:latin typeface="汉仪超粗黑简" pitchFamily="49" charset="-122"/>
                <a:ea typeface="汉仪超粗黑简" pitchFamily="49" charset="-122"/>
              </a:rPr>
              <a:t> </a:t>
            </a:r>
            <a:r>
              <a:rPr lang="en-US" altLang="zh-CN" sz="7200" dirty="0" smtClean="0">
                <a:solidFill>
                  <a:schemeClr val="bg1"/>
                </a:solidFill>
                <a:latin typeface="汉仪超粗黑简" pitchFamily="49" charset="-122"/>
                <a:ea typeface="汉仪超粗黑简" pitchFamily="49" charset="-122"/>
              </a:rPr>
              <a:t>you!</a:t>
            </a:r>
            <a:endParaRPr lang="zh-CN" altLang="en-US" sz="7200" dirty="0">
              <a:solidFill>
                <a:schemeClr val="bg1"/>
              </a:solidFill>
              <a:latin typeface="汉仪超粗黑简" pitchFamily="49" charset="-122"/>
              <a:ea typeface="汉仪超粗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5" name="Group 3"/>
          <p:cNvGraphicFramePr>
            <a:graphicFrameLocks noGrp="1"/>
          </p:cNvGraphicFramePr>
          <p:nvPr/>
        </p:nvGraphicFramePr>
        <p:xfrm>
          <a:off x="2363787" y="2844800"/>
          <a:ext cx="5692775" cy="3206751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262" name="Text Box 47"/>
          <p:cNvSpPr txBox="1">
            <a:spLocks noChangeArrowheads="1"/>
          </p:cNvSpPr>
          <p:nvPr/>
        </p:nvSpPr>
        <p:spPr bwMode="auto">
          <a:xfrm>
            <a:off x="838200" y="291941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Contents01</a:t>
            </a:r>
          </a:p>
        </p:txBody>
      </p:sp>
      <p:sp>
        <p:nvSpPr>
          <p:cNvPr id="9263" name="Text Box 48"/>
          <p:cNvSpPr txBox="1">
            <a:spLocks noChangeArrowheads="1"/>
          </p:cNvSpPr>
          <p:nvPr/>
        </p:nvSpPr>
        <p:spPr bwMode="auto">
          <a:xfrm>
            <a:off x="838200" y="34766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Contents02</a:t>
            </a:r>
          </a:p>
        </p:txBody>
      </p:sp>
      <p:sp>
        <p:nvSpPr>
          <p:cNvPr id="9264" name="Text Box 49"/>
          <p:cNvSpPr txBox="1">
            <a:spLocks noChangeArrowheads="1"/>
          </p:cNvSpPr>
          <p:nvPr/>
        </p:nvSpPr>
        <p:spPr bwMode="auto">
          <a:xfrm>
            <a:off x="838200" y="40005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Contents03</a:t>
            </a:r>
          </a:p>
        </p:txBody>
      </p:sp>
      <p:sp>
        <p:nvSpPr>
          <p:cNvPr id="9265" name="Text Box 50"/>
          <p:cNvSpPr txBox="1">
            <a:spLocks noChangeArrowheads="1"/>
          </p:cNvSpPr>
          <p:nvPr/>
        </p:nvSpPr>
        <p:spPr bwMode="auto">
          <a:xfrm>
            <a:off x="838200" y="4514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Contents04</a:t>
            </a:r>
          </a:p>
        </p:txBody>
      </p:sp>
      <p:sp>
        <p:nvSpPr>
          <p:cNvPr id="9266" name="Text Box 51"/>
          <p:cNvSpPr txBox="1">
            <a:spLocks noChangeArrowheads="1"/>
          </p:cNvSpPr>
          <p:nvPr/>
        </p:nvSpPr>
        <p:spPr bwMode="auto">
          <a:xfrm>
            <a:off x="838200" y="50482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Contents05</a:t>
            </a:r>
          </a:p>
        </p:txBody>
      </p:sp>
      <p:sp>
        <p:nvSpPr>
          <p:cNvPr id="9267" name="Text Box 52"/>
          <p:cNvSpPr txBox="1">
            <a:spLocks noChangeArrowheads="1"/>
          </p:cNvSpPr>
          <p:nvPr/>
        </p:nvSpPr>
        <p:spPr bwMode="auto">
          <a:xfrm>
            <a:off x="838200" y="55911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Contents06</a:t>
            </a:r>
          </a:p>
        </p:txBody>
      </p:sp>
      <p:sp>
        <p:nvSpPr>
          <p:cNvPr id="294965" name="Rectangle 53"/>
          <p:cNvSpPr>
            <a:spLocks noChangeArrowheads="1"/>
          </p:cNvSpPr>
          <p:nvPr/>
        </p:nvSpPr>
        <p:spPr bwMode="gray">
          <a:xfrm>
            <a:off x="2365375" y="2959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6" name="Rectangle 54"/>
          <p:cNvSpPr>
            <a:spLocks noChangeArrowheads="1"/>
          </p:cNvSpPr>
          <p:nvPr/>
        </p:nvSpPr>
        <p:spPr bwMode="gray">
          <a:xfrm>
            <a:off x="2365375" y="35194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7" name="Rectangle 55"/>
          <p:cNvSpPr>
            <a:spLocks noChangeArrowheads="1"/>
          </p:cNvSpPr>
          <p:nvPr/>
        </p:nvSpPr>
        <p:spPr bwMode="gray">
          <a:xfrm>
            <a:off x="2365375" y="4062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8" name="Rectangle 56"/>
          <p:cNvSpPr>
            <a:spLocks noChangeArrowheads="1"/>
          </p:cNvSpPr>
          <p:nvPr/>
        </p:nvSpPr>
        <p:spPr bwMode="gray">
          <a:xfrm>
            <a:off x="2365375" y="4565650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72" name="Rectangle 57"/>
          <p:cNvSpPr>
            <a:spLocks noChangeArrowheads="1"/>
          </p:cNvSpPr>
          <p:nvPr/>
        </p:nvSpPr>
        <p:spPr bwMode="gray">
          <a:xfrm>
            <a:off x="2365375" y="5119688"/>
            <a:ext cx="3573462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273" name="Rectangle 58"/>
          <p:cNvSpPr>
            <a:spLocks noChangeArrowheads="1"/>
          </p:cNvSpPr>
          <p:nvPr/>
        </p:nvSpPr>
        <p:spPr bwMode="gray">
          <a:xfrm>
            <a:off x="2365375" y="5653088"/>
            <a:ext cx="4725987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274" name="Text Box 59"/>
          <p:cNvSpPr txBox="1">
            <a:spLocks noChangeArrowheads="1"/>
          </p:cNvSpPr>
          <p:nvPr/>
        </p:nvSpPr>
        <p:spPr bwMode="auto">
          <a:xfrm>
            <a:off x="2263775" y="6096000"/>
            <a:ext cx="61642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0%               20%                40%                60%                80%              100%    </a:t>
            </a:r>
          </a:p>
        </p:txBody>
      </p:sp>
      <p:sp>
        <p:nvSpPr>
          <p:cNvPr id="9275" name="Text Box 60"/>
          <p:cNvSpPr txBox="1">
            <a:spLocks noChangeArrowheads="1"/>
          </p:cNvSpPr>
          <p:nvPr/>
        </p:nvSpPr>
        <p:spPr bwMode="auto">
          <a:xfrm>
            <a:off x="3478212" y="29495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18.5%</a:t>
            </a:r>
          </a:p>
        </p:txBody>
      </p:sp>
      <p:sp>
        <p:nvSpPr>
          <p:cNvPr id="9276" name="Text Box 61"/>
          <p:cNvSpPr txBox="1">
            <a:spLocks noChangeArrowheads="1"/>
          </p:cNvSpPr>
          <p:nvPr/>
        </p:nvSpPr>
        <p:spPr bwMode="auto">
          <a:xfrm>
            <a:off x="3478212" y="35115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17.5%</a:t>
            </a:r>
          </a:p>
        </p:txBody>
      </p:sp>
      <p:sp>
        <p:nvSpPr>
          <p:cNvPr id="9277" name="Text Box 62"/>
          <p:cNvSpPr txBox="1">
            <a:spLocks noChangeArrowheads="1"/>
          </p:cNvSpPr>
          <p:nvPr/>
        </p:nvSpPr>
        <p:spPr bwMode="auto">
          <a:xfrm>
            <a:off x="2905125" y="40449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8.7%</a:t>
            </a:r>
          </a:p>
        </p:txBody>
      </p:sp>
      <p:sp>
        <p:nvSpPr>
          <p:cNvPr id="9278" name="Text Box 63"/>
          <p:cNvSpPr txBox="1">
            <a:spLocks noChangeArrowheads="1"/>
          </p:cNvSpPr>
          <p:nvPr/>
        </p:nvSpPr>
        <p:spPr bwMode="auto">
          <a:xfrm>
            <a:off x="3811587" y="4559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23.6%</a:t>
            </a:r>
          </a:p>
        </p:txBody>
      </p:sp>
      <p:sp>
        <p:nvSpPr>
          <p:cNvPr id="9279" name="Text Box 64"/>
          <p:cNvSpPr txBox="1">
            <a:spLocks noChangeArrowheads="1"/>
          </p:cNvSpPr>
          <p:nvPr/>
        </p:nvSpPr>
        <p:spPr bwMode="auto">
          <a:xfrm>
            <a:off x="6049962" y="51054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63.6%</a:t>
            </a:r>
          </a:p>
        </p:txBody>
      </p:sp>
      <p:sp>
        <p:nvSpPr>
          <p:cNvPr id="9280" name="Text Box 65"/>
          <p:cNvSpPr txBox="1">
            <a:spLocks noChangeArrowheads="1"/>
          </p:cNvSpPr>
          <p:nvPr/>
        </p:nvSpPr>
        <p:spPr bwMode="auto">
          <a:xfrm>
            <a:off x="7191375" y="56419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84.3%</a:t>
            </a:r>
          </a:p>
        </p:txBody>
      </p:sp>
      <p:sp>
        <p:nvSpPr>
          <p:cNvPr id="9281" name="Rectangle 66"/>
          <p:cNvSpPr>
            <a:spLocks noChangeArrowheads="1"/>
          </p:cNvSpPr>
          <p:nvPr/>
        </p:nvSpPr>
        <p:spPr bwMode="auto">
          <a:xfrm>
            <a:off x="2332037" y="2057400"/>
            <a:ext cx="5867400" cy="661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Design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Digital Content &amp; Contents mall developed by Guild Design Inc.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gray">
          <a:xfrm>
            <a:off x="1092200" y="2819400"/>
            <a:ext cx="7061200" cy="3733800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3" name="AutoShape 4"/>
          <p:cNvSpPr>
            <a:spLocks noChangeArrowheads="1"/>
          </p:cNvSpPr>
          <p:nvPr/>
        </p:nvSpPr>
        <p:spPr bwMode="gray">
          <a:xfrm>
            <a:off x="6235700" y="31797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hlink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gray">
          <a:xfrm>
            <a:off x="4621213" y="31797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folHlink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5" name="AutoShape 6"/>
          <p:cNvSpPr>
            <a:spLocks noChangeArrowheads="1"/>
          </p:cNvSpPr>
          <p:nvPr/>
        </p:nvSpPr>
        <p:spPr bwMode="gray">
          <a:xfrm>
            <a:off x="3009900" y="31797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accent2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6" name="AutoShape 7"/>
          <p:cNvSpPr>
            <a:spLocks noChangeArrowheads="1"/>
          </p:cNvSpPr>
          <p:nvPr/>
        </p:nvSpPr>
        <p:spPr bwMode="gray">
          <a:xfrm>
            <a:off x="1395413" y="31797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accent1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gray">
          <a:xfrm>
            <a:off x="2000250" y="1962150"/>
            <a:ext cx="51054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charset="-122"/>
                <a:cs typeface="Arial" charset="0"/>
              </a:rPr>
              <a:t>ThemeGallery  is a Design Digital Content &amp; Contents mall developed by Guild Design Inc.</a:t>
            </a:r>
          </a:p>
        </p:txBody>
      </p:sp>
      <p:grpSp>
        <p:nvGrpSpPr>
          <p:cNvPr id="10248" name="Group 9"/>
          <p:cNvGrpSpPr>
            <a:grpSpLocks/>
          </p:cNvGrpSpPr>
          <p:nvPr/>
        </p:nvGrpSpPr>
        <p:grpSpPr bwMode="auto">
          <a:xfrm>
            <a:off x="1400175" y="5527675"/>
            <a:ext cx="1554163" cy="704850"/>
            <a:chOff x="657" y="2893"/>
            <a:chExt cx="1032" cy="590"/>
          </a:xfrm>
        </p:grpSpPr>
        <p:sp>
          <p:nvSpPr>
            <p:cNvPr id="297994" name="AutoShape 10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7995" name="AutoShape 11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49" name="Group 12"/>
          <p:cNvGrpSpPr>
            <a:grpSpLocks/>
          </p:cNvGrpSpPr>
          <p:nvPr/>
        </p:nvGrpSpPr>
        <p:grpSpPr bwMode="auto">
          <a:xfrm>
            <a:off x="3019425" y="5527675"/>
            <a:ext cx="1554163" cy="704850"/>
            <a:chOff x="657" y="2893"/>
            <a:chExt cx="1032" cy="590"/>
          </a:xfrm>
        </p:grpSpPr>
        <p:sp>
          <p:nvSpPr>
            <p:cNvPr id="297997" name="AutoShape 13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7998" name="AutoShape 14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50" name="Group 15"/>
          <p:cNvGrpSpPr>
            <a:grpSpLocks/>
          </p:cNvGrpSpPr>
          <p:nvPr/>
        </p:nvGrpSpPr>
        <p:grpSpPr bwMode="auto">
          <a:xfrm>
            <a:off x="4637088" y="5527675"/>
            <a:ext cx="1554162" cy="704850"/>
            <a:chOff x="657" y="2893"/>
            <a:chExt cx="1032" cy="590"/>
          </a:xfrm>
        </p:grpSpPr>
        <p:sp>
          <p:nvSpPr>
            <p:cNvPr id="298000" name="AutoShape 16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01" name="AutoShape 17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51" name="Group 18"/>
          <p:cNvGrpSpPr>
            <a:grpSpLocks/>
          </p:cNvGrpSpPr>
          <p:nvPr/>
        </p:nvGrpSpPr>
        <p:grpSpPr bwMode="auto">
          <a:xfrm>
            <a:off x="6253163" y="5527675"/>
            <a:ext cx="1554162" cy="704850"/>
            <a:chOff x="657" y="2893"/>
            <a:chExt cx="1032" cy="590"/>
          </a:xfrm>
        </p:grpSpPr>
        <p:sp>
          <p:nvSpPr>
            <p:cNvPr id="298003" name="AutoShape 19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04" name="AutoShape 20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0252" name="Text Box 21"/>
          <p:cNvSpPr txBox="1">
            <a:spLocks noChangeArrowheads="1"/>
          </p:cNvSpPr>
          <p:nvPr/>
        </p:nvSpPr>
        <p:spPr bwMode="gray">
          <a:xfrm>
            <a:off x="1465263" y="3341688"/>
            <a:ext cx="1427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3" name="Text Box 22"/>
          <p:cNvSpPr txBox="1">
            <a:spLocks noChangeArrowheads="1"/>
          </p:cNvSpPr>
          <p:nvPr/>
        </p:nvSpPr>
        <p:spPr bwMode="gray">
          <a:xfrm>
            <a:off x="3079750" y="3341688"/>
            <a:ext cx="1427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4" name="Text Box 23"/>
          <p:cNvSpPr txBox="1">
            <a:spLocks noChangeArrowheads="1"/>
          </p:cNvSpPr>
          <p:nvPr/>
        </p:nvSpPr>
        <p:spPr bwMode="gray">
          <a:xfrm>
            <a:off x="4700588" y="3341688"/>
            <a:ext cx="1427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5" name="Text Box 24"/>
          <p:cNvSpPr txBox="1">
            <a:spLocks noChangeArrowheads="1"/>
          </p:cNvSpPr>
          <p:nvPr/>
        </p:nvSpPr>
        <p:spPr bwMode="gray">
          <a:xfrm>
            <a:off x="6302375" y="3341688"/>
            <a:ext cx="1425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298009" name="Text Box 25"/>
          <p:cNvSpPr txBox="1">
            <a:spLocks noChangeArrowheads="1"/>
          </p:cNvSpPr>
          <p:nvPr/>
        </p:nvSpPr>
        <p:spPr bwMode="gray">
          <a:xfrm>
            <a:off x="1417638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A</a:t>
            </a:r>
          </a:p>
        </p:txBody>
      </p:sp>
      <p:sp>
        <p:nvSpPr>
          <p:cNvPr id="298010" name="Text Box 26"/>
          <p:cNvSpPr txBox="1">
            <a:spLocks noChangeArrowheads="1"/>
          </p:cNvSpPr>
          <p:nvPr/>
        </p:nvSpPr>
        <p:spPr bwMode="gray">
          <a:xfrm>
            <a:off x="3035300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B</a:t>
            </a:r>
          </a:p>
        </p:txBody>
      </p:sp>
      <p:sp>
        <p:nvSpPr>
          <p:cNvPr id="298011" name="Text Box 27"/>
          <p:cNvSpPr txBox="1">
            <a:spLocks noChangeArrowheads="1"/>
          </p:cNvSpPr>
          <p:nvPr/>
        </p:nvSpPr>
        <p:spPr bwMode="gray">
          <a:xfrm>
            <a:off x="4657725" y="5519738"/>
            <a:ext cx="363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C</a:t>
            </a:r>
          </a:p>
        </p:txBody>
      </p:sp>
      <p:sp>
        <p:nvSpPr>
          <p:cNvPr id="298012" name="Text Box 28"/>
          <p:cNvSpPr txBox="1">
            <a:spLocks noChangeArrowheads="1"/>
          </p:cNvSpPr>
          <p:nvPr/>
        </p:nvSpPr>
        <p:spPr bwMode="gray">
          <a:xfrm>
            <a:off x="6256338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D</a:t>
            </a:r>
          </a:p>
        </p:txBody>
      </p:sp>
      <p:grpSp>
        <p:nvGrpSpPr>
          <p:cNvPr id="10260" name="Group 29"/>
          <p:cNvGrpSpPr>
            <a:grpSpLocks/>
          </p:cNvGrpSpPr>
          <p:nvPr/>
        </p:nvGrpSpPr>
        <p:grpSpPr bwMode="auto">
          <a:xfrm>
            <a:off x="1403350" y="5334000"/>
            <a:ext cx="1550988" cy="153988"/>
            <a:chOff x="764" y="2737"/>
            <a:chExt cx="1032" cy="102"/>
          </a:xfrm>
        </p:grpSpPr>
        <p:sp>
          <p:nvSpPr>
            <p:cNvPr id="298014" name="AutoShape 3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15" name="AutoShape 3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1" name="Group 32"/>
          <p:cNvGrpSpPr>
            <a:grpSpLocks/>
          </p:cNvGrpSpPr>
          <p:nvPr/>
        </p:nvGrpSpPr>
        <p:grpSpPr bwMode="auto">
          <a:xfrm>
            <a:off x="1403350" y="5180013"/>
            <a:ext cx="1550988" cy="152400"/>
            <a:chOff x="764" y="2737"/>
            <a:chExt cx="1032" cy="102"/>
          </a:xfrm>
        </p:grpSpPr>
        <p:sp>
          <p:nvSpPr>
            <p:cNvPr id="298017" name="AutoShape 3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18" name="AutoShape 3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2" name="Group 35"/>
          <p:cNvGrpSpPr>
            <a:grpSpLocks/>
          </p:cNvGrpSpPr>
          <p:nvPr/>
        </p:nvGrpSpPr>
        <p:grpSpPr bwMode="auto">
          <a:xfrm>
            <a:off x="1403350" y="4992688"/>
            <a:ext cx="1550988" cy="153987"/>
            <a:chOff x="764" y="2737"/>
            <a:chExt cx="1032" cy="102"/>
          </a:xfrm>
        </p:grpSpPr>
        <p:sp>
          <p:nvSpPr>
            <p:cNvPr id="298020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1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3" name="Group 38"/>
          <p:cNvGrpSpPr>
            <a:grpSpLocks/>
          </p:cNvGrpSpPr>
          <p:nvPr/>
        </p:nvGrpSpPr>
        <p:grpSpPr bwMode="auto">
          <a:xfrm>
            <a:off x="1403350" y="4805363"/>
            <a:ext cx="1550988" cy="153987"/>
            <a:chOff x="764" y="2737"/>
            <a:chExt cx="1032" cy="102"/>
          </a:xfrm>
        </p:grpSpPr>
        <p:sp>
          <p:nvSpPr>
            <p:cNvPr id="298023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4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4" name="Group 41"/>
          <p:cNvGrpSpPr>
            <a:grpSpLocks/>
          </p:cNvGrpSpPr>
          <p:nvPr/>
        </p:nvGrpSpPr>
        <p:grpSpPr bwMode="auto">
          <a:xfrm>
            <a:off x="1403350" y="4622800"/>
            <a:ext cx="1550988" cy="153988"/>
            <a:chOff x="764" y="2737"/>
            <a:chExt cx="1032" cy="102"/>
          </a:xfrm>
        </p:grpSpPr>
        <p:sp>
          <p:nvSpPr>
            <p:cNvPr id="298026" name="AutoShape 4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7" name="AutoShape 4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5" name="Group 44"/>
          <p:cNvGrpSpPr>
            <a:grpSpLocks/>
          </p:cNvGrpSpPr>
          <p:nvPr/>
        </p:nvGrpSpPr>
        <p:grpSpPr bwMode="auto">
          <a:xfrm>
            <a:off x="1403350" y="4435475"/>
            <a:ext cx="1550988" cy="153988"/>
            <a:chOff x="764" y="2737"/>
            <a:chExt cx="1032" cy="102"/>
          </a:xfrm>
        </p:grpSpPr>
        <p:sp>
          <p:nvSpPr>
            <p:cNvPr id="298029" name="AutoShape 4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0" name="AutoShape 4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6" name="Group 47"/>
          <p:cNvGrpSpPr>
            <a:grpSpLocks/>
          </p:cNvGrpSpPr>
          <p:nvPr/>
        </p:nvGrpSpPr>
        <p:grpSpPr bwMode="auto">
          <a:xfrm>
            <a:off x="1403350" y="4248150"/>
            <a:ext cx="1550988" cy="153988"/>
            <a:chOff x="764" y="2737"/>
            <a:chExt cx="1032" cy="102"/>
          </a:xfrm>
        </p:grpSpPr>
        <p:sp>
          <p:nvSpPr>
            <p:cNvPr id="298032" name="AutoShape 4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3" name="AutoShape 4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7" name="Group 50"/>
          <p:cNvGrpSpPr>
            <a:grpSpLocks/>
          </p:cNvGrpSpPr>
          <p:nvPr/>
        </p:nvGrpSpPr>
        <p:grpSpPr bwMode="auto">
          <a:xfrm>
            <a:off x="1403350" y="4062413"/>
            <a:ext cx="1550988" cy="153987"/>
            <a:chOff x="764" y="2737"/>
            <a:chExt cx="1032" cy="102"/>
          </a:xfrm>
        </p:grpSpPr>
        <p:sp>
          <p:nvSpPr>
            <p:cNvPr id="298035" name="AutoShape 5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6" name="AutoShape 5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8" name="Group 53"/>
          <p:cNvGrpSpPr>
            <a:grpSpLocks/>
          </p:cNvGrpSpPr>
          <p:nvPr/>
        </p:nvGrpSpPr>
        <p:grpSpPr bwMode="auto">
          <a:xfrm>
            <a:off x="3027363" y="5334000"/>
            <a:ext cx="1550987" cy="153988"/>
            <a:chOff x="764" y="2737"/>
            <a:chExt cx="1032" cy="102"/>
          </a:xfrm>
        </p:grpSpPr>
        <p:sp>
          <p:nvSpPr>
            <p:cNvPr id="298038" name="AutoShape 5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9" name="AutoShape 5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9" name="Group 56"/>
          <p:cNvGrpSpPr>
            <a:grpSpLocks/>
          </p:cNvGrpSpPr>
          <p:nvPr/>
        </p:nvGrpSpPr>
        <p:grpSpPr bwMode="auto">
          <a:xfrm>
            <a:off x="3027363" y="5180013"/>
            <a:ext cx="1550987" cy="152400"/>
            <a:chOff x="764" y="2737"/>
            <a:chExt cx="1032" cy="102"/>
          </a:xfrm>
        </p:grpSpPr>
        <p:sp>
          <p:nvSpPr>
            <p:cNvPr id="298041" name="AutoShape 5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2" name="AutoShape 5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0" name="Group 59"/>
          <p:cNvGrpSpPr>
            <a:grpSpLocks/>
          </p:cNvGrpSpPr>
          <p:nvPr/>
        </p:nvGrpSpPr>
        <p:grpSpPr bwMode="auto">
          <a:xfrm>
            <a:off x="4629150" y="5334000"/>
            <a:ext cx="1549400" cy="153988"/>
            <a:chOff x="764" y="2737"/>
            <a:chExt cx="1032" cy="102"/>
          </a:xfrm>
        </p:grpSpPr>
        <p:sp>
          <p:nvSpPr>
            <p:cNvPr id="298044" name="AutoShape 6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5" name="AutoShape 6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1" name="Group 62"/>
          <p:cNvGrpSpPr>
            <a:grpSpLocks/>
          </p:cNvGrpSpPr>
          <p:nvPr/>
        </p:nvGrpSpPr>
        <p:grpSpPr bwMode="auto">
          <a:xfrm>
            <a:off x="6249988" y="5334000"/>
            <a:ext cx="1549400" cy="153988"/>
            <a:chOff x="764" y="2737"/>
            <a:chExt cx="1032" cy="102"/>
          </a:xfrm>
        </p:grpSpPr>
        <p:sp>
          <p:nvSpPr>
            <p:cNvPr id="298047" name="AutoShape 6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8" name="AutoShape 6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2" name="Group 65"/>
          <p:cNvGrpSpPr>
            <a:grpSpLocks/>
          </p:cNvGrpSpPr>
          <p:nvPr/>
        </p:nvGrpSpPr>
        <p:grpSpPr bwMode="auto">
          <a:xfrm>
            <a:off x="3027363" y="4994275"/>
            <a:ext cx="1550987" cy="152400"/>
            <a:chOff x="764" y="2737"/>
            <a:chExt cx="1032" cy="102"/>
          </a:xfrm>
        </p:grpSpPr>
        <p:sp>
          <p:nvSpPr>
            <p:cNvPr id="298050" name="AutoShape 6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1" name="AutoShape 6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3" name="Group 68"/>
          <p:cNvGrpSpPr>
            <a:grpSpLocks/>
          </p:cNvGrpSpPr>
          <p:nvPr/>
        </p:nvGrpSpPr>
        <p:grpSpPr bwMode="auto">
          <a:xfrm>
            <a:off x="3027363" y="4816475"/>
            <a:ext cx="1550987" cy="152400"/>
            <a:chOff x="764" y="2737"/>
            <a:chExt cx="1032" cy="102"/>
          </a:xfrm>
        </p:grpSpPr>
        <p:sp>
          <p:nvSpPr>
            <p:cNvPr id="298053" name="AutoShape 6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4" name="AutoShape 7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4" name="Group 71"/>
          <p:cNvGrpSpPr>
            <a:grpSpLocks/>
          </p:cNvGrpSpPr>
          <p:nvPr/>
        </p:nvGrpSpPr>
        <p:grpSpPr bwMode="auto">
          <a:xfrm>
            <a:off x="3027363" y="4630738"/>
            <a:ext cx="1550987" cy="152400"/>
            <a:chOff x="764" y="2737"/>
            <a:chExt cx="1032" cy="102"/>
          </a:xfrm>
        </p:grpSpPr>
        <p:sp>
          <p:nvSpPr>
            <p:cNvPr id="298056" name="AutoShape 7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7" name="AutoShape 7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5" name="Group 74"/>
          <p:cNvGrpSpPr>
            <a:grpSpLocks/>
          </p:cNvGrpSpPr>
          <p:nvPr/>
        </p:nvGrpSpPr>
        <p:grpSpPr bwMode="auto">
          <a:xfrm>
            <a:off x="4629150" y="5178425"/>
            <a:ext cx="1549400" cy="153988"/>
            <a:chOff x="764" y="2737"/>
            <a:chExt cx="1032" cy="102"/>
          </a:xfrm>
        </p:grpSpPr>
        <p:sp>
          <p:nvSpPr>
            <p:cNvPr id="298059" name="AutoShape 7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0" name="AutoShape 7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6" name="Group 77"/>
          <p:cNvGrpSpPr>
            <a:grpSpLocks/>
          </p:cNvGrpSpPr>
          <p:nvPr/>
        </p:nvGrpSpPr>
        <p:grpSpPr bwMode="auto">
          <a:xfrm>
            <a:off x="4629150" y="4992688"/>
            <a:ext cx="1549400" cy="153987"/>
            <a:chOff x="764" y="2737"/>
            <a:chExt cx="1032" cy="102"/>
          </a:xfrm>
        </p:grpSpPr>
        <p:sp>
          <p:nvSpPr>
            <p:cNvPr id="298062" name="AutoShape 7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3" name="AutoShape 7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7" name="Group 80"/>
          <p:cNvGrpSpPr>
            <a:grpSpLocks/>
          </p:cNvGrpSpPr>
          <p:nvPr/>
        </p:nvGrpSpPr>
        <p:grpSpPr bwMode="auto">
          <a:xfrm>
            <a:off x="6249988" y="5170488"/>
            <a:ext cx="1549400" cy="153987"/>
            <a:chOff x="764" y="2737"/>
            <a:chExt cx="1032" cy="102"/>
          </a:xfrm>
        </p:grpSpPr>
        <p:sp>
          <p:nvSpPr>
            <p:cNvPr id="298065" name="AutoShape 8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6" name="AutoShape 8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8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3"/>
          <p:cNvSpPr>
            <a:spLocks noChangeArrowheads="1"/>
          </p:cNvSpPr>
          <p:nvPr/>
        </p:nvSpPr>
        <p:spPr bwMode="gray">
          <a:xfrm>
            <a:off x="2532063" y="2251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1267" name="Oval 4"/>
          <p:cNvSpPr>
            <a:spLocks noChangeArrowheads="1"/>
          </p:cNvSpPr>
          <p:nvPr/>
        </p:nvSpPr>
        <p:spPr bwMode="gray">
          <a:xfrm>
            <a:off x="3025775" y="2730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99013" name="Text Box 5"/>
          <p:cNvSpPr txBox="1">
            <a:spLocks noChangeArrowheads="1"/>
          </p:cNvSpPr>
          <p:nvPr/>
        </p:nvSpPr>
        <p:spPr bwMode="gray">
          <a:xfrm>
            <a:off x="3200400" y="3571875"/>
            <a:ext cx="24415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gray">
          <a:xfrm>
            <a:off x="609600" y="1892300"/>
            <a:ext cx="31242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gray">
          <a:xfrm>
            <a:off x="533400" y="5168900"/>
            <a:ext cx="2173288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gray">
          <a:xfrm>
            <a:off x="6400800" y="3797300"/>
            <a:ext cx="25908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11272" name="Group 9"/>
          <p:cNvGrpSpPr>
            <a:grpSpLocks/>
          </p:cNvGrpSpPr>
          <p:nvPr/>
        </p:nvGrpSpPr>
        <p:grpSpPr bwMode="auto">
          <a:xfrm>
            <a:off x="3643313" y="1776413"/>
            <a:ext cx="1466850" cy="1447800"/>
            <a:chOff x="708" y="2203"/>
            <a:chExt cx="751" cy="741"/>
          </a:xfrm>
        </p:grpSpPr>
        <p:sp>
          <p:nvSpPr>
            <p:cNvPr id="299018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4" name="Picture 1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3" name="Rectangle 12"/>
          <p:cNvSpPr>
            <a:spLocks noChangeArrowheads="1"/>
          </p:cNvSpPr>
          <p:nvPr/>
        </p:nvSpPr>
        <p:spPr bwMode="gray">
          <a:xfrm>
            <a:off x="3671888" y="22098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grpSp>
        <p:nvGrpSpPr>
          <p:cNvPr id="11274" name="Group 13"/>
          <p:cNvGrpSpPr>
            <a:grpSpLocks/>
          </p:cNvGrpSpPr>
          <p:nvPr/>
        </p:nvGrpSpPr>
        <p:grpSpPr bwMode="auto">
          <a:xfrm>
            <a:off x="2343150" y="4191000"/>
            <a:ext cx="1466850" cy="1447800"/>
            <a:chOff x="708" y="2203"/>
            <a:chExt cx="751" cy="741"/>
          </a:xfrm>
        </p:grpSpPr>
        <p:sp>
          <p:nvSpPr>
            <p:cNvPr id="299022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2" name="Picture 15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5" name="Rectangle 16"/>
          <p:cNvSpPr>
            <a:spLocks noChangeArrowheads="1"/>
          </p:cNvSpPr>
          <p:nvPr/>
        </p:nvSpPr>
        <p:spPr bwMode="gray">
          <a:xfrm>
            <a:off x="2359025" y="4608513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grpSp>
        <p:nvGrpSpPr>
          <p:cNvPr id="11276" name="Group 17"/>
          <p:cNvGrpSpPr>
            <a:grpSpLocks/>
          </p:cNvGrpSpPr>
          <p:nvPr/>
        </p:nvGrpSpPr>
        <p:grpSpPr bwMode="auto">
          <a:xfrm>
            <a:off x="4953000" y="4241800"/>
            <a:ext cx="1466850" cy="1447800"/>
            <a:chOff x="708" y="2203"/>
            <a:chExt cx="751" cy="741"/>
          </a:xfrm>
        </p:grpSpPr>
        <p:sp>
          <p:nvSpPr>
            <p:cNvPr id="299026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0" name="Picture 1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7" name="Rectangle 20"/>
          <p:cNvSpPr>
            <a:spLocks noChangeArrowheads="1"/>
          </p:cNvSpPr>
          <p:nvPr/>
        </p:nvSpPr>
        <p:spPr bwMode="gray">
          <a:xfrm>
            <a:off x="5029200" y="4699000"/>
            <a:ext cx="1295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Freeform 3"/>
          <p:cNvSpPr>
            <a:spLocks/>
          </p:cNvSpPr>
          <p:nvPr/>
        </p:nvSpPr>
        <p:spPr bwMode="gray">
          <a:xfrm>
            <a:off x="604838" y="3201987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/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1169988" y="4405312"/>
            <a:ext cx="1133475" cy="1044575"/>
            <a:chOff x="482" y="1851"/>
            <a:chExt cx="860" cy="796"/>
          </a:xfrm>
        </p:grpSpPr>
        <p:sp>
          <p:nvSpPr>
            <p:cNvPr id="12337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0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41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42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12292" name="Picture 11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7116763" y="2281237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2" descr="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64125" y="2919412"/>
            <a:ext cx="10620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3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3157538" y="3556000"/>
            <a:ext cx="10175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5" name="Group 14"/>
          <p:cNvGrpSpPr>
            <a:grpSpLocks/>
          </p:cNvGrpSpPr>
          <p:nvPr/>
        </p:nvGrpSpPr>
        <p:grpSpPr bwMode="auto">
          <a:xfrm>
            <a:off x="533400" y="5770562"/>
            <a:ext cx="1808163" cy="314325"/>
            <a:chOff x="406" y="980"/>
            <a:chExt cx="2330" cy="294"/>
          </a:xfrm>
        </p:grpSpPr>
        <p:sp>
          <p:nvSpPr>
            <p:cNvPr id="304143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44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45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296" name="Text Box 18"/>
          <p:cNvSpPr txBox="1">
            <a:spLocks noChangeArrowheads="1"/>
          </p:cNvSpPr>
          <p:nvPr/>
        </p:nvSpPr>
        <p:spPr bwMode="gray">
          <a:xfrm>
            <a:off x="527050" y="5748337"/>
            <a:ext cx="1758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gray">
          <a:xfrm>
            <a:off x="674688" y="1998662"/>
            <a:ext cx="4176712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000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2298" name="Rectangle 20"/>
          <p:cNvSpPr>
            <a:spLocks noChangeArrowheads="1"/>
          </p:cNvSpPr>
          <p:nvPr/>
        </p:nvSpPr>
        <p:spPr bwMode="gray">
          <a:xfrm>
            <a:off x="604838" y="6124575"/>
            <a:ext cx="1768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299" name="Rectangle 21"/>
          <p:cNvSpPr>
            <a:spLocks noChangeArrowheads="1"/>
          </p:cNvSpPr>
          <p:nvPr/>
        </p:nvSpPr>
        <p:spPr bwMode="gray">
          <a:xfrm>
            <a:off x="2725738" y="5422900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300" name="Rectangle 22"/>
          <p:cNvSpPr>
            <a:spLocks noChangeArrowheads="1"/>
          </p:cNvSpPr>
          <p:nvPr/>
        </p:nvSpPr>
        <p:spPr bwMode="gray">
          <a:xfrm>
            <a:off x="4729163" y="4595812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301" name="Rectangle 23"/>
          <p:cNvSpPr>
            <a:spLocks noChangeArrowheads="1"/>
          </p:cNvSpPr>
          <p:nvPr/>
        </p:nvSpPr>
        <p:spPr bwMode="gray">
          <a:xfrm>
            <a:off x="6834188" y="3768725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grpSp>
        <p:nvGrpSpPr>
          <p:cNvPr id="12302" name="Group 24"/>
          <p:cNvGrpSpPr>
            <a:grpSpLocks/>
          </p:cNvGrpSpPr>
          <p:nvPr/>
        </p:nvGrpSpPr>
        <p:grpSpPr bwMode="auto">
          <a:xfrm>
            <a:off x="2663825" y="4972050"/>
            <a:ext cx="1808163" cy="312737"/>
            <a:chOff x="406" y="980"/>
            <a:chExt cx="2330" cy="294"/>
          </a:xfrm>
        </p:grpSpPr>
        <p:sp>
          <p:nvSpPr>
            <p:cNvPr id="304153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4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5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3" name="Text Box 18"/>
          <p:cNvSpPr txBox="1">
            <a:spLocks noChangeArrowheads="1"/>
          </p:cNvSpPr>
          <p:nvPr/>
        </p:nvSpPr>
        <p:spPr bwMode="gray">
          <a:xfrm>
            <a:off x="2730500" y="4949825"/>
            <a:ext cx="16129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2304" name="Group 29"/>
          <p:cNvGrpSpPr>
            <a:grpSpLocks/>
          </p:cNvGrpSpPr>
          <p:nvPr/>
        </p:nvGrpSpPr>
        <p:grpSpPr bwMode="auto">
          <a:xfrm>
            <a:off x="4694238" y="4159250"/>
            <a:ext cx="1808162" cy="314325"/>
            <a:chOff x="406" y="980"/>
            <a:chExt cx="2330" cy="294"/>
          </a:xfrm>
        </p:grpSpPr>
        <p:sp>
          <p:nvSpPr>
            <p:cNvPr id="304158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9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0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5" name="Text Box 18"/>
          <p:cNvSpPr txBox="1">
            <a:spLocks noChangeArrowheads="1"/>
          </p:cNvSpPr>
          <p:nvPr/>
        </p:nvSpPr>
        <p:spPr bwMode="gray">
          <a:xfrm>
            <a:off x="4733925" y="4137025"/>
            <a:ext cx="16668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2306" name="Group 34"/>
          <p:cNvGrpSpPr>
            <a:grpSpLocks/>
          </p:cNvGrpSpPr>
          <p:nvPr/>
        </p:nvGrpSpPr>
        <p:grpSpPr bwMode="auto">
          <a:xfrm>
            <a:off x="6811963" y="3368675"/>
            <a:ext cx="1808162" cy="314325"/>
            <a:chOff x="406" y="980"/>
            <a:chExt cx="2330" cy="294"/>
          </a:xfrm>
        </p:grpSpPr>
        <p:sp>
          <p:nvSpPr>
            <p:cNvPr id="304163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4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5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7" name="Text Box 18"/>
          <p:cNvSpPr txBox="1">
            <a:spLocks noChangeArrowheads="1"/>
          </p:cNvSpPr>
          <p:nvPr/>
        </p:nvSpPr>
        <p:spPr bwMode="gray">
          <a:xfrm>
            <a:off x="6835775" y="3346450"/>
            <a:ext cx="1698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76200" y="960438"/>
            <a:ext cx="6400800" cy="563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altLang="zh-CN" sz="3200" b="1" kern="0">
                <a:solidFill>
                  <a:schemeClr val="bg1"/>
                </a:solidFill>
                <a:latin typeface="+mj-lt"/>
                <a:ea typeface="宋体" charset="-122"/>
                <a:cs typeface="+mj-cs"/>
              </a:rPr>
              <a:t>Click to edit title style</a:t>
            </a:r>
            <a:endParaRPr lang="en-US" altLang="zh-CN" sz="3200" b="1" kern="0" dirty="0">
              <a:solidFill>
                <a:schemeClr val="bg1"/>
              </a:solidFill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659313" y="2882900"/>
            <a:ext cx="4038600" cy="3057525"/>
          </a:xfrm>
          <a:prstGeom prst="roundRect">
            <a:avLst>
              <a:gd name="adj" fmla="val 5856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gray">
          <a:xfrm flipH="1">
            <a:off x="2978150" y="2814638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gray">
          <a:xfrm>
            <a:off x="1071563" y="2851150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1011238" y="3857625"/>
            <a:ext cx="3003550" cy="2771775"/>
            <a:chOff x="862" y="713"/>
            <a:chExt cx="3780" cy="3490"/>
          </a:xfrm>
        </p:grpSpPr>
        <p:grpSp>
          <p:nvGrpSpPr>
            <p:cNvPr id="13326" name="Group 7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13339" name="Freeform 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0" name="Freeform 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1" name="Freeform 1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7" name="Group 11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13336" name="Freeform 12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7" name="Freeform 13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8" name="Freeform 14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8" name="Group 15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13333" name="Freeform 1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4" name="Freeform 1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5" name="Freeform 1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9" name="Group 19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13330" name="Freeform 2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1" name="Freeform 2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2" name="Freeform 2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18" name="AutoShape 23"/>
          <p:cNvSpPr>
            <a:spLocks/>
          </p:cNvSpPr>
          <p:nvPr/>
        </p:nvSpPr>
        <p:spPr bwMode="blackWhite">
          <a:xfrm>
            <a:off x="4752975" y="3165475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265847"/>
              <a:gd name="adj6" fmla="val -22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accent2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19" name="AutoShape 24"/>
          <p:cNvSpPr>
            <a:spLocks/>
          </p:cNvSpPr>
          <p:nvPr/>
        </p:nvSpPr>
        <p:spPr bwMode="blackWhite">
          <a:xfrm>
            <a:off x="4738688" y="3878263"/>
            <a:ext cx="3900487" cy="522287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200306"/>
              <a:gd name="adj6" fmla="val -2206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folHlink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0" name="AutoShape 25"/>
          <p:cNvSpPr>
            <a:spLocks/>
          </p:cNvSpPr>
          <p:nvPr/>
        </p:nvSpPr>
        <p:spPr bwMode="blackWhite">
          <a:xfrm>
            <a:off x="4730750" y="5224463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107773"/>
              <a:gd name="adj6" fmla="val -2550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hlink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1" name="AutoShape 26"/>
          <p:cNvSpPr>
            <a:spLocks/>
          </p:cNvSpPr>
          <p:nvPr/>
        </p:nvSpPr>
        <p:spPr bwMode="blackWhite">
          <a:xfrm>
            <a:off x="4730750" y="4579938"/>
            <a:ext cx="3879850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157894"/>
              <a:gd name="adj6" fmla="val -2475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accent1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2" name="AutoShape 27"/>
          <p:cNvSpPr>
            <a:spLocks noChangeArrowheads="1"/>
          </p:cNvSpPr>
          <p:nvPr/>
        </p:nvSpPr>
        <p:spPr bwMode="ltGray">
          <a:xfrm rot="21055880">
            <a:off x="581025" y="40576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23" name="Rectangle 28"/>
          <p:cNvSpPr>
            <a:spLocks noChangeArrowheads="1"/>
          </p:cNvSpPr>
          <p:nvPr/>
        </p:nvSpPr>
        <p:spPr bwMode="gray">
          <a:xfrm>
            <a:off x="152400" y="61325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products</a:t>
            </a:r>
          </a:p>
        </p:txBody>
      </p:sp>
      <p:pic>
        <p:nvPicPr>
          <p:cNvPr id="13324" name="Picture 29" descr="num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725" y="1892300"/>
            <a:ext cx="24479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00TGp_natural_light">
  <a:themeElements>
    <a:clrScheme name="300TGp_natural_light 2">
      <a:dk1>
        <a:srgbClr val="000000"/>
      </a:dk1>
      <a:lt1>
        <a:srgbClr val="FFFFFF"/>
      </a:lt1>
      <a:dk2>
        <a:srgbClr val="1A578E"/>
      </a:dk2>
      <a:lt2>
        <a:srgbClr val="C0C0C0"/>
      </a:lt2>
      <a:accent1>
        <a:srgbClr val="5EB52D"/>
      </a:accent1>
      <a:accent2>
        <a:srgbClr val="F26D00"/>
      </a:accent2>
      <a:accent3>
        <a:srgbClr val="FFFFFF"/>
      </a:accent3>
      <a:accent4>
        <a:srgbClr val="000000"/>
      </a:accent4>
      <a:accent5>
        <a:srgbClr val="B6D7AD"/>
      </a:accent5>
      <a:accent6>
        <a:srgbClr val="DB6200"/>
      </a:accent6>
      <a:hlink>
        <a:srgbClr val="5983D7"/>
      </a:hlink>
      <a:folHlink>
        <a:srgbClr val="AAAD25"/>
      </a:folHlink>
    </a:clrScheme>
    <a:fontScheme name="300TGp_natural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00TGp_natural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2672</Words>
  <Application>Microsoft Office PowerPoint</Application>
  <PresentationFormat>全屏显示(4:3)</PresentationFormat>
  <Paragraphs>644</Paragraphs>
  <Slides>48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300TGp_natural_light</vt:lpstr>
      <vt:lpstr>Contents</vt:lpstr>
      <vt:lpstr>Click to edit title style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微软用户</cp:lastModifiedBy>
  <cp:revision>31</cp:revision>
  <dcterms:created xsi:type="dcterms:W3CDTF">2006-11-01T05:07:47Z</dcterms:created>
  <dcterms:modified xsi:type="dcterms:W3CDTF">2013-07-18T04:07:00Z</dcterms:modified>
</cp:coreProperties>
</file>